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1074" y="8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C85ED288-FE8A-4949-B7FE-A8100F7DC17F}"/>
              </a:ext>
            </a:extLst>
          </p:cNvPr>
          <p:cNvSpPr>
            <a:spLocks/>
          </p:cNvSpPr>
          <p:nvPr/>
        </p:nvSpPr>
        <p:spPr bwMode="auto">
          <a:xfrm>
            <a:off x="902550" y="751630"/>
            <a:ext cx="765085" cy="1716659"/>
          </a:xfrm>
          <a:custGeom>
            <a:avLst/>
            <a:gdLst>
              <a:gd name="T0" fmla="*/ 45 w 640"/>
              <a:gd name="T1" fmla="*/ 138 h 1436"/>
              <a:gd name="T2" fmla="*/ 42 w 640"/>
              <a:gd name="T3" fmla="*/ 160 h 1436"/>
              <a:gd name="T4" fmla="*/ 55 w 640"/>
              <a:gd name="T5" fmla="*/ 177 h 1436"/>
              <a:gd name="T6" fmla="*/ 56 w 640"/>
              <a:gd name="T7" fmla="*/ 188 h 1436"/>
              <a:gd name="T8" fmla="*/ 73 w 640"/>
              <a:gd name="T9" fmla="*/ 196 h 1436"/>
              <a:gd name="T10" fmla="*/ 96 w 640"/>
              <a:gd name="T11" fmla="*/ 240 h 1436"/>
              <a:gd name="T12" fmla="*/ 111 w 640"/>
              <a:gd name="T13" fmla="*/ 250 h 1436"/>
              <a:gd name="T14" fmla="*/ 56 w 640"/>
              <a:gd name="T15" fmla="*/ 314 h 1436"/>
              <a:gd name="T16" fmla="*/ 18 w 640"/>
              <a:gd name="T17" fmla="*/ 352 h 1436"/>
              <a:gd name="T18" fmla="*/ 8 w 640"/>
              <a:gd name="T19" fmla="*/ 401 h 1436"/>
              <a:gd name="T20" fmla="*/ 29 w 640"/>
              <a:gd name="T21" fmla="*/ 446 h 1436"/>
              <a:gd name="T22" fmla="*/ 46 w 640"/>
              <a:gd name="T23" fmla="*/ 515 h 1436"/>
              <a:gd name="T24" fmla="*/ 98 w 640"/>
              <a:gd name="T25" fmla="*/ 575 h 1436"/>
              <a:gd name="T26" fmla="*/ 134 w 640"/>
              <a:gd name="T27" fmla="*/ 697 h 1436"/>
              <a:gd name="T28" fmla="*/ 136 w 640"/>
              <a:gd name="T29" fmla="*/ 842 h 1436"/>
              <a:gd name="T30" fmla="*/ 90 w 640"/>
              <a:gd name="T31" fmla="*/ 1025 h 1436"/>
              <a:gd name="T32" fmla="*/ 124 w 640"/>
              <a:gd name="T33" fmla="*/ 1141 h 1436"/>
              <a:gd name="T34" fmla="*/ 133 w 640"/>
              <a:gd name="T35" fmla="*/ 1254 h 1436"/>
              <a:gd name="T36" fmla="*/ 98 w 640"/>
              <a:gd name="T37" fmla="*/ 1349 h 1436"/>
              <a:gd name="T38" fmla="*/ 15 w 640"/>
              <a:gd name="T39" fmla="*/ 1380 h 1436"/>
              <a:gd name="T40" fmla="*/ 5 w 640"/>
              <a:gd name="T41" fmla="*/ 1403 h 1436"/>
              <a:gd name="T42" fmla="*/ 65 w 640"/>
              <a:gd name="T43" fmla="*/ 1434 h 1436"/>
              <a:gd name="T44" fmla="*/ 207 w 640"/>
              <a:gd name="T45" fmla="*/ 1431 h 1436"/>
              <a:gd name="T46" fmla="*/ 209 w 640"/>
              <a:gd name="T47" fmla="*/ 1386 h 1436"/>
              <a:gd name="T48" fmla="*/ 229 w 640"/>
              <a:gd name="T49" fmla="*/ 1337 h 1436"/>
              <a:gd name="T50" fmla="*/ 235 w 640"/>
              <a:gd name="T51" fmla="*/ 1194 h 1436"/>
              <a:gd name="T52" fmla="*/ 243 w 640"/>
              <a:gd name="T53" fmla="*/ 1072 h 1436"/>
              <a:gd name="T54" fmla="*/ 235 w 640"/>
              <a:gd name="T55" fmla="*/ 964 h 1436"/>
              <a:gd name="T56" fmla="*/ 466 w 640"/>
              <a:gd name="T57" fmla="*/ 1248 h 1436"/>
              <a:gd name="T58" fmla="*/ 513 w 640"/>
              <a:gd name="T59" fmla="*/ 1276 h 1436"/>
              <a:gd name="T60" fmla="*/ 519 w 640"/>
              <a:gd name="T61" fmla="*/ 1373 h 1436"/>
              <a:gd name="T62" fmla="*/ 527 w 640"/>
              <a:gd name="T63" fmla="*/ 1401 h 1436"/>
              <a:gd name="T64" fmla="*/ 586 w 640"/>
              <a:gd name="T65" fmla="*/ 1386 h 1436"/>
              <a:gd name="T66" fmla="*/ 628 w 640"/>
              <a:gd name="T67" fmla="*/ 1299 h 1436"/>
              <a:gd name="T68" fmla="*/ 636 w 640"/>
              <a:gd name="T69" fmla="*/ 1238 h 1436"/>
              <a:gd name="T70" fmla="*/ 585 w 640"/>
              <a:gd name="T71" fmla="*/ 1212 h 1436"/>
              <a:gd name="T72" fmla="*/ 548 w 640"/>
              <a:gd name="T73" fmla="*/ 1155 h 1436"/>
              <a:gd name="T74" fmla="*/ 422 w 640"/>
              <a:gd name="T75" fmla="*/ 1008 h 1436"/>
              <a:gd name="T76" fmla="*/ 356 w 640"/>
              <a:gd name="T77" fmla="*/ 898 h 1436"/>
              <a:gd name="T78" fmla="*/ 328 w 640"/>
              <a:gd name="T79" fmla="*/ 773 h 1436"/>
              <a:gd name="T80" fmla="*/ 352 w 640"/>
              <a:gd name="T81" fmla="*/ 744 h 1436"/>
              <a:gd name="T82" fmla="*/ 351 w 640"/>
              <a:gd name="T83" fmla="*/ 622 h 1436"/>
              <a:gd name="T84" fmla="*/ 356 w 640"/>
              <a:gd name="T85" fmla="*/ 500 h 1436"/>
              <a:gd name="T86" fmla="*/ 474 w 640"/>
              <a:gd name="T87" fmla="*/ 455 h 1436"/>
              <a:gd name="T88" fmla="*/ 457 w 640"/>
              <a:gd name="T89" fmla="*/ 396 h 1436"/>
              <a:gd name="T90" fmla="*/ 439 w 640"/>
              <a:gd name="T91" fmla="*/ 356 h 1436"/>
              <a:gd name="T92" fmla="*/ 371 w 640"/>
              <a:gd name="T93" fmla="*/ 297 h 1436"/>
              <a:gd name="T94" fmla="*/ 300 w 640"/>
              <a:gd name="T95" fmla="*/ 229 h 1436"/>
              <a:gd name="T96" fmla="*/ 225 w 640"/>
              <a:gd name="T97" fmla="*/ 198 h 1436"/>
              <a:gd name="T98" fmla="*/ 214 w 640"/>
              <a:gd name="T99" fmla="*/ 159 h 1436"/>
              <a:gd name="T100" fmla="*/ 232 w 640"/>
              <a:gd name="T101" fmla="*/ 73 h 1436"/>
              <a:gd name="T102" fmla="*/ 198 w 640"/>
              <a:gd name="T103" fmla="*/ 24 h 1436"/>
              <a:gd name="T104" fmla="*/ 127 w 640"/>
              <a:gd name="T105" fmla="*/ 2 h 1436"/>
              <a:gd name="T106" fmla="*/ 87 w 640"/>
              <a:gd name="T107" fmla="*/ 17 h 1436"/>
              <a:gd name="T108" fmla="*/ 61 w 640"/>
              <a:gd name="T109" fmla="*/ 36 h 1436"/>
              <a:gd name="T110" fmla="*/ 50 w 640"/>
              <a:gd name="T111" fmla="*/ 52 h 1436"/>
              <a:gd name="T112" fmla="*/ 34 w 640"/>
              <a:gd name="T113" fmla="*/ 73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40" h="1436">
                <a:moveTo>
                  <a:pt x="46" y="95"/>
                </a:moveTo>
                <a:lnTo>
                  <a:pt x="46" y="95"/>
                </a:lnTo>
                <a:lnTo>
                  <a:pt x="45" y="102"/>
                </a:lnTo>
                <a:lnTo>
                  <a:pt x="45" y="117"/>
                </a:lnTo>
                <a:lnTo>
                  <a:pt x="45" y="133"/>
                </a:lnTo>
                <a:lnTo>
                  <a:pt x="46" y="139"/>
                </a:lnTo>
                <a:lnTo>
                  <a:pt x="46" y="139"/>
                </a:lnTo>
                <a:lnTo>
                  <a:pt x="45" y="138"/>
                </a:lnTo>
                <a:lnTo>
                  <a:pt x="43" y="138"/>
                </a:lnTo>
                <a:lnTo>
                  <a:pt x="40" y="138"/>
                </a:lnTo>
                <a:lnTo>
                  <a:pt x="35" y="140"/>
                </a:lnTo>
                <a:lnTo>
                  <a:pt x="34" y="142"/>
                </a:lnTo>
                <a:lnTo>
                  <a:pt x="34" y="143"/>
                </a:lnTo>
                <a:lnTo>
                  <a:pt x="34" y="143"/>
                </a:lnTo>
                <a:lnTo>
                  <a:pt x="37" y="151"/>
                </a:lnTo>
                <a:lnTo>
                  <a:pt x="42" y="160"/>
                </a:lnTo>
                <a:lnTo>
                  <a:pt x="47" y="169"/>
                </a:lnTo>
                <a:lnTo>
                  <a:pt x="49" y="171"/>
                </a:lnTo>
                <a:lnTo>
                  <a:pt x="50" y="171"/>
                </a:lnTo>
                <a:lnTo>
                  <a:pt x="50" y="171"/>
                </a:lnTo>
                <a:lnTo>
                  <a:pt x="52" y="171"/>
                </a:lnTo>
                <a:lnTo>
                  <a:pt x="53" y="172"/>
                </a:lnTo>
                <a:lnTo>
                  <a:pt x="54" y="174"/>
                </a:lnTo>
                <a:lnTo>
                  <a:pt x="55" y="177"/>
                </a:lnTo>
                <a:lnTo>
                  <a:pt x="55" y="177"/>
                </a:lnTo>
                <a:lnTo>
                  <a:pt x="56" y="177"/>
                </a:lnTo>
                <a:lnTo>
                  <a:pt x="56" y="177"/>
                </a:lnTo>
                <a:lnTo>
                  <a:pt x="55" y="179"/>
                </a:lnTo>
                <a:lnTo>
                  <a:pt x="54" y="184"/>
                </a:lnTo>
                <a:lnTo>
                  <a:pt x="54" y="185"/>
                </a:lnTo>
                <a:lnTo>
                  <a:pt x="56" y="188"/>
                </a:lnTo>
                <a:lnTo>
                  <a:pt x="56" y="188"/>
                </a:lnTo>
                <a:lnTo>
                  <a:pt x="59" y="190"/>
                </a:lnTo>
                <a:lnTo>
                  <a:pt x="61" y="190"/>
                </a:lnTo>
                <a:lnTo>
                  <a:pt x="67" y="191"/>
                </a:lnTo>
                <a:lnTo>
                  <a:pt x="71" y="191"/>
                </a:lnTo>
                <a:lnTo>
                  <a:pt x="72" y="192"/>
                </a:lnTo>
                <a:lnTo>
                  <a:pt x="72" y="194"/>
                </a:lnTo>
                <a:lnTo>
                  <a:pt x="72" y="194"/>
                </a:lnTo>
                <a:lnTo>
                  <a:pt x="73" y="196"/>
                </a:lnTo>
                <a:lnTo>
                  <a:pt x="74" y="200"/>
                </a:lnTo>
                <a:lnTo>
                  <a:pt x="80" y="209"/>
                </a:lnTo>
                <a:lnTo>
                  <a:pt x="86" y="219"/>
                </a:lnTo>
                <a:lnTo>
                  <a:pt x="89" y="226"/>
                </a:lnTo>
                <a:lnTo>
                  <a:pt x="89" y="226"/>
                </a:lnTo>
                <a:lnTo>
                  <a:pt x="90" y="231"/>
                </a:lnTo>
                <a:lnTo>
                  <a:pt x="92" y="236"/>
                </a:lnTo>
                <a:lnTo>
                  <a:pt x="96" y="240"/>
                </a:lnTo>
                <a:lnTo>
                  <a:pt x="99" y="242"/>
                </a:lnTo>
                <a:lnTo>
                  <a:pt x="99" y="242"/>
                </a:lnTo>
                <a:lnTo>
                  <a:pt x="103" y="242"/>
                </a:lnTo>
                <a:lnTo>
                  <a:pt x="108" y="241"/>
                </a:lnTo>
                <a:lnTo>
                  <a:pt x="121" y="238"/>
                </a:lnTo>
                <a:lnTo>
                  <a:pt x="138" y="232"/>
                </a:lnTo>
                <a:lnTo>
                  <a:pt x="138" y="232"/>
                </a:lnTo>
                <a:lnTo>
                  <a:pt x="111" y="250"/>
                </a:lnTo>
                <a:lnTo>
                  <a:pt x="84" y="270"/>
                </a:lnTo>
                <a:lnTo>
                  <a:pt x="84" y="270"/>
                </a:lnTo>
                <a:lnTo>
                  <a:pt x="74" y="284"/>
                </a:lnTo>
                <a:lnTo>
                  <a:pt x="61" y="302"/>
                </a:lnTo>
                <a:lnTo>
                  <a:pt x="61" y="302"/>
                </a:lnTo>
                <a:lnTo>
                  <a:pt x="56" y="309"/>
                </a:lnTo>
                <a:lnTo>
                  <a:pt x="55" y="310"/>
                </a:lnTo>
                <a:lnTo>
                  <a:pt x="56" y="314"/>
                </a:lnTo>
                <a:lnTo>
                  <a:pt x="56" y="314"/>
                </a:lnTo>
                <a:lnTo>
                  <a:pt x="56" y="327"/>
                </a:lnTo>
                <a:lnTo>
                  <a:pt x="56" y="335"/>
                </a:lnTo>
                <a:lnTo>
                  <a:pt x="56" y="335"/>
                </a:lnTo>
                <a:lnTo>
                  <a:pt x="39" y="343"/>
                </a:lnTo>
                <a:lnTo>
                  <a:pt x="25" y="349"/>
                </a:lnTo>
                <a:lnTo>
                  <a:pt x="18" y="352"/>
                </a:lnTo>
                <a:lnTo>
                  <a:pt x="18" y="352"/>
                </a:lnTo>
                <a:lnTo>
                  <a:pt x="16" y="355"/>
                </a:lnTo>
                <a:lnTo>
                  <a:pt x="14" y="360"/>
                </a:lnTo>
                <a:lnTo>
                  <a:pt x="9" y="376"/>
                </a:lnTo>
                <a:lnTo>
                  <a:pt x="6" y="384"/>
                </a:lnTo>
                <a:lnTo>
                  <a:pt x="5" y="391"/>
                </a:lnTo>
                <a:lnTo>
                  <a:pt x="5" y="397"/>
                </a:lnTo>
                <a:lnTo>
                  <a:pt x="8" y="401"/>
                </a:lnTo>
                <a:lnTo>
                  <a:pt x="8" y="401"/>
                </a:lnTo>
                <a:lnTo>
                  <a:pt x="15" y="407"/>
                </a:lnTo>
                <a:lnTo>
                  <a:pt x="17" y="409"/>
                </a:lnTo>
                <a:lnTo>
                  <a:pt x="18" y="412"/>
                </a:lnTo>
                <a:lnTo>
                  <a:pt x="18" y="412"/>
                </a:lnTo>
                <a:lnTo>
                  <a:pt x="19" y="418"/>
                </a:lnTo>
                <a:lnTo>
                  <a:pt x="24" y="430"/>
                </a:lnTo>
                <a:lnTo>
                  <a:pt x="28" y="442"/>
                </a:lnTo>
                <a:lnTo>
                  <a:pt x="29" y="446"/>
                </a:lnTo>
                <a:lnTo>
                  <a:pt x="29" y="450"/>
                </a:lnTo>
                <a:lnTo>
                  <a:pt x="29" y="450"/>
                </a:lnTo>
                <a:lnTo>
                  <a:pt x="29" y="459"/>
                </a:lnTo>
                <a:lnTo>
                  <a:pt x="31" y="476"/>
                </a:lnTo>
                <a:lnTo>
                  <a:pt x="36" y="495"/>
                </a:lnTo>
                <a:lnTo>
                  <a:pt x="40" y="506"/>
                </a:lnTo>
                <a:lnTo>
                  <a:pt x="46" y="515"/>
                </a:lnTo>
                <a:lnTo>
                  <a:pt x="46" y="515"/>
                </a:lnTo>
                <a:lnTo>
                  <a:pt x="58" y="537"/>
                </a:lnTo>
                <a:lnTo>
                  <a:pt x="72" y="556"/>
                </a:lnTo>
                <a:lnTo>
                  <a:pt x="78" y="564"/>
                </a:lnTo>
                <a:lnTo>
                  <a:pt x="84" y="570"/>
                </a:lnTo>
                <a:lnTo>
                  <a:pt x="90" y="575"/>
                </a:lnTo>
                <a:lnTo>
                  <a:pt x="95" y="576"/>
                </a:lnTo>
                <a:lnTo>
                  <a:pt x="95" y="576"/>
                </a:lnTo>
                <a:lnTo>
                  <a:pt x="98" y="575"/>
                </a:lnTo>
                <a:lnTo>
                  <a:pt x="103" y="573"/>
                </a:lnTo>
                <a:lnTo>
                  <a:pt x="111" y="568"/>
                </a:lnTo>
                <a:lnTo>
                  <a:pt x="122" y="560"/>
                </a:lnTo>
                <a:lnTo>
                  <a:pt x="122" y="560"/>
                </a:lnTo>
                <a:lnTo>
                  <a:pt x="123" y="579"/>
                </a:lnTo>
                <a:lnTo>
                  <a:pt x="126" y="624"/>
                </a:lnTo>
                <a:lnTo>
                  <a:pt x="132" y="675"/>
                </a:lnTo>
                <a:lnTo>
                  <a:pt x="134" y="697"/>
                </a:lnTo>
                <a:lnTo>
                  <a:pt x="138" y="712"/>
                </a:lnTo>
                <a:lnTo>
                  <a:pt x="138" y="712"/>
                </a:lnTo>
                <a:lnTo>
                  <a:pt x="146" y="733"/>
                </a:lnTo>
                <a:lnTo>
                  <a:pt x="153" y="747"/>
                </a:lnTo>
                <a:lnTo>
                  <a:pt x="158" y="754"/>
                </a:lnTo>
                <a:lnTo>
                  <a:pt x="160" y="756"/>
                </a:lnTo>
                <a:lnTo>
                  <a:pt x="160" y="756"/>
                </a:lnTo>
                <a:lnTo>
                  <a:pt x="136" y="842"/>
                </a:lnTo>
                <a:lnTo>
                  <a:pt x="120" y="907"/>
                </a:lnTo>
                <a:lnTo>
                  <a:pt x="110" y="948"/>
                </a:lnTo>
                <a:lnTo>
                  <a:pt x="110" y="948"/>
                </a:lnTo>
                <a:lnTo>
                  <a:pt x="109" y="958"/>
                </a:lnTo>
                <a:lnTo>
                  <a:pt x="105" y="969"/>
                </a:lnTo>
                <a:lnTo>
                  <a:pt x="98" y="990"/>
                </a:lnTo>
                <a:lnTo>
                  <a:pt x="92" y="1013"/>
                </a:lnTo>
                <a:lnTo>
                  <a:pt x="90" y="1025"/>
                </a:lnTo>
                <a:lnTo>
                  <a:pt x="89" y="1035"/>
                </a:lnTo>
                <a:lnTo>
                  <a:pt x="89" y="1035"/>
                </a:lnTo>
                <a:lnTo>
                  <a:pt x="89" y="1041"/>
                </a:lnTo>
                <a:lnTo>
                  <a:pt x="90" y="1048"/>
                </a:lnTo>
                <a:lnTo>
                  <a:pt x="95" y="1065"/>
                </a:lnTo>
                <a:lnTo>
                  <a:pt x="102" y="1084"/>
                </a:lnTo>
                <a:lnTo>
                  <a:pt x="109" y="1105"/>
                </a:lnTo>
                <a:lnTo>
                  <a:pt x="124" y="1141"/>
                </a:lnTo>
                <a:lnTo>
                  <a:pt x="129" y="1156"/>
                </a:lnTo>
                <a:lnTo>
                  <a:pt x="133" y="1167"/>
                </a:lnTo>
                <a:lnTo>
                  <a:pt x="133" y="1167"/>
                </a:lnTo>
                <a:lnTo>
                  <a:pt x="134" y="1187"/>
                </a:lnTo>
                <a:lnTo>
                  <a:pt x="135" y="1213"/>
                </a:lnTo>
                <a:lnTo>
                  <a:pt x="134" y="1237"/>
                </a:lnTo>
                <a:lnTo>
                  <a:pt x="133" y="1254"/>
                </a:lnTo>
                <a:lnTo>
                  <a:pt x="133" y="1254"/>
                </a:lnTo>
                <a:lnTo>
                  <a:pt x="129" y="1270"/>
                </a:lnTo>
                <a:lnTo>
                  <a:pt x="126" y="1292"/>
                </a:lnTo>
                <a:lnTo>
                  <a:pt x="122" y="1312"/>
                </a:lnTo>
                <a:lnTo>
                  <a:pt x="118" y="1320"/>
                </a:lnTo>
                <a:lnTo>
                  <a:pt x="116" y="1325"/>
                </a:lnTo>
                <a:lnTo>
                  <a:pt x="116" y="1325"/>
                </a:lnTo>
                <a:lnTo>
                  <a:pt x="103" y="1342"/>
                </a:lnTo>
                <a:lnTo>
                  <a:pt x="98" y="1349"/>
                </a:lnTo>
                <a:lnTo>
                  <a:pt x="95" y="1353"/>
                </a:lnTo>
                <a:lnTo>
                  <a:pt x="95" y="1353"/>
                </a:lnTo>
                <a:lnTo>
                  <a:pt x="90" y="1355"/>
                </a:lnTo>
                <a:lnTo>
                  <a:pt x="80" y="1359"/>
                </a:lnTo>
                <a:lnTo>
                  <a:pt x="50" y="1369"/>
                </a:lnTo>
                <a:lnTo>
                  <a:pt x="50" y="1369"/>
                </a:lnTo>
                <a:lnTo>
                  <a:pt x="31" y="1374"/>
                </a:lnTo>
                <a:lnTo>
                  <a:pt x="15" y="1380"/>
                </a:lnTo>
                <a:lnTo>
                  <a:pt x="8" y="1382"/>
                </a:lnTo>
                <a:lnTo>
                  <a:pt x="3" y="1386"/>
                </a:lnTo>
                <a:lnTo>
                  <a:pt x="2" y="1388"/>
                </a:lnTo>
                <a:lnTo>
                  <a:pt x="0" y="1391"/>
                </a:lnTo>
                <a:lnTo>
                  <a:pt x="0" y="1393"/>
                </a:lnTo>
                <a:lnTo>
                  <a:pt x="2" y="1397"/>
                </a:lnTo>
                <a:lnTo>
                  <a:pt x="2" y="1397"/>
                </a:lnTo>
                <a:lnTo>
                  <a:pt x="5" y="1403"/>
                </a:lnTo>
                <a:lnTo>
                  <a:pt x="10" y="1407"/>
                </a:lnTo>
                <a:lnTo>
                  <a:pt x="15" y="1412"/>
                </a:lnTo>
                <a:lnTo>
                  <a:pt x="19" y="1416"/>
                </a:lnTo>
                <a:lnTo>
                  <a:pt x="31" y="1423"/>
                </a:lnTo>
                <a:lnTo>
                  <a:pt x="46" y="1429"/>
                </a:lnTo>
                <a:lnTo>
                  <a:pt x="46" y="1429"/>
                </a:lnTo>
                <a:lnTo>
                  <a:pt x="54" y="1431"/>
                </a:lnTo>
                <a:lnTo>
                  <a:pt x="65" y="1434"/>
                </a:lnTo>
                <a:lnTo>
                  <a:pt x="95" y="1436"/>
                </a:lnTo>
                <a:lnTo>
                  <a:pt x="128" y="1436"/>
                </a:lnTo>
                <a:lnTo>
                  <a:pt x="160" y="1435"/>
                </a:lnTo>
                <a:lnTo>
                  <a:pt x="160" y="1435"/>
                </a:lnTo>
                <a:lnTo>
                  <a:pt x="184" y="1434"/>
                </a:lnTo>
                <a:lnTo>
                  <a:pt x="198" y="1434"/>
                </a:lnTo>
                <a:lnTo>
                  <a:pt x="203" y="1432"/>
                </a:lnTo>
                <a:lnTo>
                  <a:pt x="207" y="1431"/>
                </a:lnTo>
                <a:lnTo>
                  <a:pt x="208" y="1428"/>
                </a:lnTo>
                <a:lnTo>
                  <a:pt x="209" y="1424"/>
                </a:lnTo>
                <a:lnTo>
                  <a:pt x="209" y="1424"/>
                </a:lnTo>
                <a:lnTo>
                  <a:pt x="207" y="1400"/>
                </a:lnTo>
                <a:lnTo>
                  <a:pt x="207" y="1391"/>
                </a:lnTo>
                <a:lnTo>
                  <a:pt x="208" y="1387"/>
                </a:lnTo>
                <a:lnTo>
                  <a:pt x="209" y="1386"/>
                </a:lnTo>
                <a:lnTo>
                  <a:pt x="209" y="1386"/>
                </a:lnTo>
                <a:lnTo>
                  <a:pt x="213" y="1384"/>
                </a:lnTo>
                <a:lnTo>
                  <a:pt x="218" y="1381"/>
                </a:lnTo>
                <a:lnTo>
                  <a:pt x="220" y="1380"/>
                </a:lnTo>
                <a:lnTo>
                  <a:pt x="222" y="1378"/>
                </a:lnTo>
                <a:lnTo>
                  <a:pt x="223" y="1374"/>
                </a:lnTo>
                <a:lnTo>
                  <a:pt x="225" y="1369"/>
                </a:lnTo>
                <a:lnTo>
                  <a:pt x="225" y="1369"/>
                </a:lnTo>
                <a:lnTo>
                  <a:pt x="229" y="1337"/>
                </a:lnTo>
                <a:lnTo>
                  <a:pt x="231" y="1319"/>
                </a:lnTo>
                <a:lnTo>
                  <a:pt x="231" y="1304"/>
                </a:lnTo>
                <a:lnTo>
                  <a:pt x="231" y="1304"/>
                </a:lnTo>
                <a:lnTo>
                  <a:pt x="231" y="1283"/>
                </a:lnTo>
                <a:lnTo>
                  <a:pt x="231" y="1254"/>
                </a:lnTo>
                <a:lnTo>
                  <a:pt x="233" y="1221"/>
                </a:lnTo>
                <a:lnTo>
                  <a:pt x="235" y="1194"/>
                </a:lnTo>
                <a:lnTo>
                  <a:pt x="235" y="1194"/>
                </a:lnTo>
                <a:lnTo>
                  <a:pt x="241" y="1169"/>
                </a:lnTo>
                <a:lnTo>
                  <a:pt x="246" y="1143"/>
                </a:lnTo>
                <a:lnTo>
                  <a:pt x="247" y="1130"/>
                </a:lnTo>
                <a:lnTo>
                  <a:pt x="249" y="1118"/>
                </a:lnTo>
                <a:lnTo>
                  <a:pt x="249" y="1106"/>
                </a:lnTo>
                <a:lnTo>
                  <a:pt x="247" y="1095"/>
                </a:lnTo>
                <a:lnTo>
                  <a:pt x="247" y="1095"/>
                </a:lnTo>
                <a:lnTo>
                  <a:pt x="243" y="1072"/>
                </a:lnTo>
                <a:lnTo>
                  <a:pt x="238" y="1044"/>
                </a:lnTo>
                <a:lnTo>
                  <a:pt x="231" y="1003"/>
                </a:lnTo>
                <a:lnTo>
                  <a:pt x="231" y="1003"/>
                </a:lnTo>
                <a:lnTo>
                  <a:pt x="229" y="997"/>
                </a:lnTo>
                <a:lnTo>
                  <a:pt x="231" y="992"/>
                </a:lnTo>
                <a:lnTo>
                  <a:pt x="232" y="979"/>
                </a:lnTo>
                <a:lnTo>
                  <a:pt x="235" y="964"/>
                </a:lnTo>
                <a:lnTo>
                  <a:pt x="235" y="964"/>
                </a:lnTo>
                <a:lnTo>
                  <a:pt x="291" y="1047"/>
                </a:lnTo>
                <a:lnTo>
                  <a:pt x="334" y="1108"/>
                </a:lnTo>
                <a:lnTo>
                  <a:pt x="351" y="1131"/>
                </a:lnTo>
                <a:lnTo>
                  <a:pt x="362" y="1145"/>
                </a:lnTo>
                <a:lnTo>
                  <a:pt x="362" y="1145"/>
                </a:lnTo>
                <a:lnTo>
                  <a:pt x="387" y="1171"/>
                </a:lnTo>
                <a:lnTo>
                  <a:pt x="427" y="1212"/>
                </a:lnTo>
                <a:lnTo>
                  <a:pt x="466" y="1248"/>
                </a:lnTo>
                <a:lnTo>
                  <a:pt x="480" y="1260"/>
                </a:lnTo>
                <a:lnTo>
                  <a:pt x="487" y="1266"/>
                </a:lnTo>
                <a:lnTo>
                  <a:pt x="487" y="1266"/>
                </a:lnTo>
                <a:lnTo>
                  <a:pt x="501" y="1269"/>
                </a:lnTo>
                <a:lnTo>
                  <a:pt x="509" y="1271"/>
                </a:lnTo>
                <a:lnTo>
                  <a:pt x="512" y="1274"/>
                </a:lnTo>
                <a:lnTo>
                  <a:pt x="513" y="1276"/>
                </a:lnTo>
                <a:lnTo>
                  <a:pt x="513" y="1276"/>
                </a:lnTo>
                <a:lnTo>
                  <a:pt x="536" y="1314"/>
                </a:lnTo>
                <a:lnTo>
                  <a:pt x="536" y="1314"/>
                </a:lnTo>
                <a:lnTo>
                  <a:pt x="532" y="1341"/>
                </a:lnTo>
                <a:lnTo>
                  <a:pt x="529" y="1360"/>
                </a:lnTo>
                <a:lnTo>
                  <a:pt x="527" y="1366"/>
                </a:lnTo>
                <a:lnTo>
                  <a:pt x="525" y="1369"/>
                </a:lnTo>
                <a:lnTo>
                  <a:pt x="525" y="1369"/>
                </a:lnTo>
                <a:lnTo>
                  <a:pt x="519" y="1373"/>
                </a:lnTo>
                <a:lnTo>
                  <a:pt x="513" y="1380"/>
                </a:lnTo>
                <a:lnTo>
                  <a:pt x="511" y="1384"/>
                </a:lnTo>
                <a:lnTo>
                  <a:pt x="510" y="1388"/>
                </a:lnTo>
                <a:lnTo>
                  <a:pt x="511" y="1392"/>
                </a:lnTo>
                <a:lnTo>
                  <a:pt x="513" y="1397"/>
                </a:lnTo>
                <a:lnTo>
                  <a:pt x="513" y="1397"/>
                </a:lnTo>
                <a:lnTo>
                  <a:pt x="519" y="1399"/>
                </a:lnTo>
                <a:lnTo>
                  <a:pt x="527" y="1401"/>
                </a:lnTo>
                <a:lnTo>
                  <a:pt x="535" y="1401"/>
                </a:lnTo>
                <a:lnTo>
                  <a:pt x="544" y="1400"/>
                </a:lnTo>
                <a:lnTo>
                  <a:pt x="554" y="1399"/>
                </a:lnTo>
                <a:lnTo>
                  <a:pt x="564" y="1397"/>
                </a:lnTo>
                <a:lnTo>
                  <a:pt x="579" y="1391"/>
                </a:lnTo>
                <a:lnTo>
                  <a:pt x="579" y="1391"/>
                </a:lnTo>
                <a:lnTo>
                  <a:pt x="583" y="1388"/>
                </a:lnTo>
                <a:lnTo>
                  <a:pt x="586" y="1386"/>
                </a:lnTo>
                <a:lnTo>
                  <a:pt x="591" y="1379"/>
                </a:lnTo>
                <a:lnTo>
                  <a:pt x="597" y="1368"/>
                </a:lnTo>
                <a:lnTo>
                  <a:pt x="602" y="1356"/>
                </a:lnTo>
                <a:lnTo>
                  <a:pt x="611" y="1331"/>
                </a:lnTo>
                <a:lnTo>
                  <a:pt x="617" y="1319"/>
                </a:lnTo>
                <a:lnTo>
                  <a:pt x="623" y="1308"/>
                </a:lnTo>
                <a:lnTo>
                  <a:pt x="623" y="1308"/>
                </a:lnTo>
                <a:lnTo>
                  <a:pt x="628" y="1299"/>
                </a:lnTo>
                <a:lnTo>
                  <a:pt x="633" y="1288"/>
                </a:lnTo>
                <a:lnTo>
                  <a:pt x="636" y="1279"/>
                </a:lnTo>
                <a:lnTo>
                  <a:pt x="637" y="1269"/>
                </a:lnTo>
                <a:lnTo>
                  <a:pt x="640" y="1254"/>
                </a:lnTo>
                <a:lnTo>
                  <a:pt x="640" y="1243"/>
                </a:lnTo>
                <a:lnTo>
                  <a:pt x="640" y="1243"/>
                </a:lnTo>
                <a:lnTo>
                  <a:pt x="639" y="1240"/>
                </a:lnTo>
                <a:lnTo>
                  <a:pt x="636" y="1238"/>
                </a:lnTo>
                <a:lnTo>
                  <a:pt x="632" y="1236"/>
                </a:lnTo>
                <a:lnTo>
                  <a:pt x="623" y="1232"/>
                </a:lnTo>
                <a:lnTo>
                  <a:pt x="612" y="1227"/>
                </a:lnTo>
                <a:lnTo>
                  <a:pt x="612" y="1227"/>
                </a:lnTo>
                <a:lnTo>
                  <a:pt x="600" y="1220"/>
                </a:lnTo>
                <a:lnTo>
                  <a:pt x="592" y="1217"/>
                </a:lnTo>
                <a:lnTo>
                  <a:pt x="586" y="1214"/>
                </a:lnTo>
                <a:lnTo>
                  <a:pt x="585" y="1212"/>
                </a:lnTo>
                <a:lnTo>
                  <a:pt x="585" y="1211"/>
                </a:lnTo>
                <a:lnTo>
                  <a:pt x="585" y="1211"/>
                </a:lnTo>
                <a:lnTo>
                  <a:pt x="584" y="1206"/>
                </a:lnTo>
                <a:lnTo>
                  <a:pt x="581" y="1198"/>
                </a:lnTo>
                <a:lnTo>
                  <a:pt x="575" y="1187"/>
                </a:lnTo>
                <a:lnTo>
                  <a:pt x="564" y="1172"/>
                </a:lnTo>
                <a:lnTo>
                  <a:pt x="564" y="1172"/>
                </a:lnTo>
                <a:lnTo>
                  <a:pt x="548" y="1155"/>
                </a:lnTo>
                <a:lnTo>
                  <a:pt x="534" y="1137"/>
                </a:lnTo>
                <a:lnTo>
                  <a:pt x="518" y="1118"/>
                </a:lnTo>
                <a:lnTo>
                  <a:pt x="503" y="1101"/>
                </a:lnTo>
                <a:lnTo>
                  <a:pt x="503" y="1101"/>
                </a:lnTo>
                <a:lnTo>
                  <a:pt x="484" y="1081"/>
                </a:lnTo>
                <a:lnTo>
                  <a:pt x="460" y="1054"/>
                </a:lnTo>
                <a:lnTo>
                  <a:pt x="437" y="1028"/>
                </a:lnTo>
                <a:lnTo>
                  <a:pt x="422" y="1008"/>
                </a:lnTo>
                <a:lnTo>
                  <a:pt x="422" y="1008"/>
                </a:lnTo>
                <a:lnTo>
                  <a:pt x="395" y="970"/>
                </a:lnTo>
                <a:lnTo>
                  <a:pt x="373" y="932"/>
                </a:lnTo>
                <a:lnTo>
                  <a:pt x="373" y="932"/>
                </a:lnTo>
                <a:lnTo>
                  <a:pt x="364" y="917"/>
                </a:lnTo>
                <a:lnTo>
                  <a:pt x="359" y="908"/>
                </a:lnTo>
                <a:lnTo>
                  <a:pt x="356" y="898"/>
                </a:lnTo>
                <a:lnTo>
                  <a:pt x="356" y="898"/>
                </a:lnTo>
                <a:lnTo>
                  <a:pt x="350" y="862"/>
                </a:lnTo>
                <a:lnTo>
                  <a:pt x="345" y="834"/>
                </a:lnTo>
                <a:lnTo>
                  <a:pt x="339" y="811"/>
                </a:lnTo>
                <a:lnTo>
                  <a:pt x="339" y="811"/>
                </a:lnTo>
                <a:lnTo>
                  <a:pt x="331" y="786"/>
                </a:lnTo>
                <a:lnTo>
                  <a:pt x="328" y="778"/>
                </a:lnTo>
                <a:lnTo>
                  <a:pt x="328" y="775"/>
                </a:lnTo>
                <a:lnTo>
                  <a:pt x="328" y="773"/>
                </a:lnTo>
                <a:lnTo>
                  <a:pt x="328" y="773"/>
                </a:lnTo>
                <a:lnTo>
                  <a:pt x="338" y="755"/>
                </a:lnTo>
                <a:lnTo>
                  <a:pt x="345" y="740"/>
                </a:lnTo>
                <a:lnTo>
                  <a:pt x="345" y="740"/>
                </a:lnTo>
                <a:lnTo>
                  <a:pt x="346" y="742"/>
                </a:lnTo>
                <a:lnTo>
                  <a:pt x="349" y="747"/>
                </a:lnTo>
                <a:lnTo>
                  <a:pt x="350" y="747"/>
                </a:lnTo>
                <a:lnTo>
                  <a:pt x="352" y="744"/>
                </a:lnTo>
                <a:lnTo>
                  <a:pt x="355" y="738"/>
                </a:lnTo>
                <a:lnTo>
                  <a:pt x="356" y="729"/>
                </a:lnTo>
                <a:lnTo>
                  <a:pt x="356" y="729"/>
                </a:lnTo>
                <a:lnTo>
                  <a:pt x="357" y="716"/>
                </a:lnTo>
                <a:lnTo>
                  <a:pt x="357" y="700"/>
                </a:lnTo>
                <a:lnTo>
                  <a:pt x="355" y="668"/>
                </a:lnTo>
                <a:lnTo>
                  <a:pt x="351" y="636"/>
                </a:lnTo>
                <a:lnTo>
                  <a:pt x="351" y="622"/>
                </a:lnTo>
                <a:lnTo>
                  <a:pt x="350" y="608"/>
                </a:lnTo>
                <a:lnTo>
                  <a:pt x="350" y="608"/>
                </a:lnTo>
                <a:lnTo>
                  <a:pt x="351" y="587"/>
                </a:lnTo>
                <a:lnTo>
                  <a:pt x="354" y="567"/>
                </a:lnTo>
                <a:lnTo>
                  <a:pt x="355" y="546"/>
                </a:lnTo>
                <a:lnTo>
                  <a:pt x="356" y="527"/>
                </a:lnTo>
                <a:lnTo>
                  <a:pt x="356" y="500"/>
                </a:lnTo>
                <a:lnTo>
                  <a:pt x="356" y="500"/>
                </a:lnTo>
                <a:lnTo>
                  <a:pt x="394" y="489"/>
                </a:lnTo>
                <a:lnTo>
                  <a:pt x="424" y="481"/>
                </a:lnTo>
                <a:lnTo>
                  <a:pt x="449" y="473"/>
                </a:lnTo>
                <a:lnTo>
                  <a:pt x="449" y="473"/>
                </a:lnTo>
                <a:lnTo>
                  <a:pt x="462" y="465"/>
                </a:lnTo>
                <a:lnTo>
                  <a:pt x="467" y="462"/>
                </a:lnTo>
                <a:lnTo>
                  <a:pt x="470" y="458"/>
                </a:lnTo>
                <a:lnTo>
                  <a:pt x="474" y="455"/>
                </a:lnTo>
                <a:lnTo>
                  <a:pt x="475" y="450"/>
                </a:lnTo>
                <a:lnTo>
                  <a:pt x="475" y="445"/>
                </a:lnTo>
                <a:lnTo>
                  <a:pt x="475" y="439"/>
                </a:lnTo>
                <a:lnTo>
                  <a:pt x="475" y="439"/>
                </a:lnTo>
                <a:lnTo>
                  <a:pt x="474" y="432"/>
                </a:lnTo>
                <a:lnTo>
                  <a:pt x="472" y="425"/>
                </a:lnTo>
                <a:lnTo>
                  <a:pt x="464" y="409"/>
                </a:lnTo>
                <a:lnTo>
                  <a:pt x="457" y="396"/>
                </a:lnTo>
                <a:lnTo>
                  <a:pt x="454" y="390"/>
                </a:lnTo>
                <a:lnTo>
                  <a:pt x="454" y="390"/>
                </a:lnTo>
                <a:lnTo>
                  <a:pt x="454" y="388"/>
                </a:lnTo>
                <a:lnTo>
                  <a:pt x="453" y="383"/>
                </a:lnTo>
                <a:lnTo>
                  <a:pt x="449" y="375"/>
                </a:lnTo>
                <a:lnTo>
                  <a:pt x="443" y="363"/>
                </a:lnTo>
                <a:lnTo>
                  <a:pt x="443" y="363"/>
                </a:lnTo>
                <a:lnTo>
                  <a:pt x="439" y="356"/>
                </a:lnTo>
                <a:lnTo>
                  <a:pt x="433" y="350"/>
                </a:lnTo>
                <a:lnTo>
                  <a:pt x="422" y="337"/>
                </a:lnTo>
                <a:lnTo>
                  <a:pt x="410" y="326"/>
                </a:lnTo>
                <a:lnTo>
                  <a:pt x="400" y="319"/>
                </a:lnTo>
                <a:lnTo>
                  <a:pt x="400" y="319"/>
                </a:lnTo>
                <a:lnTo>
                  <a:pt x="391" y="313"/>
                </a:lnTo>
                <a:lnTo>
                  <a:pt x="381" y="306"/>
                </a:lnTo>
                <a:lnTo>
                  <a:pt x="371" y="297"/>
                </a:lnTo>
                <a:lnTo>
                  <a:pt x="362" y="287"/>
                </a:lnTo>
                <a:lnTo>
                  <a:pt x="362" y="287"/>
                </a:lnTo>
                <a:lnTo>
                  <a:pt x="348" y="272"/>
                </a:lnTo>
                <a:lnTo>
                  <a:pt x="331" y="258"/>
                </a:lnTo>
                <a:lnTo>
                  <a:pt x="315" y="245"/>
                </a:lnTo>
                <a:lnTo>
                  <a:pt x="307" y="236"/>
                </a:lnTo>
                <a:lnTo>
                  <a:pt x="307" y="236"/>
                </a:lnTo>
                <a:lnTo>
                  <a:pt x="300" y="229"/>
                </a:lnTo>
                <a:lnTo>
                  <a:pt x="290" y="221"/>
                </a:lnTo>
                <a:lnTo>
                  <a:pt x="290" y="221"/>
                </a:lnTo>
                <a:lnTo>
                  <a:pt x="284" y="215"/>
                </a:lnTo>
                <a:lnTo>
                  <a:pt x="269" y="210"/>
                </a:lnTo>
                <a:lnTo>
                  <a:pt x="269" y="210"/>
                </a:lnTo>
                <a:lnTo>
                  <a:pt x="253" y="205"/>
                </a:lnTo>
                <a:lnTo>
                  <a:pt x="239" y="202"/>
                </a:lnTo>
                <a:lnTo>
                  <a:pt x="225" y="198"/>
                </a:lnTo>
                <a:lnTo>
                  <a:pt x="225" y="198"/>
                </a:lnTo>
                <a:lnTo>
                  <a:pt x="222" y="194"/>
                </a:lnTo>
                <a:lnTo>
                  <a:pt x="219" y="188"/>
                </a:lnTo>
                <a:lnTo>
                  <a:pt x="214" y="177"/>
                </a:lnTo>
                <a:lnTo>
                  <a:pt x="214" y="177"/>
                </a:lnTo>
                <a:lnTo>
                  <a:pt x="213" y="171"/>
                </a:lnTo>
                <a:lnTo>
                  <a:pt x="213" y="165"/>
                </a:lnTo>
                <a:lnTo>
                  <a:pt x="214" y="159"/>
                </a:lnTo>
                <a:lnTo>
                  <a:pt x="216" y="152"/>
                </a:lnTo>
                <a:lnTo>
                  <a:pt x="221" y="140"/>
                </a:lnTo>
                <a:lnTo>
                  <a:pt x="225" y="128"/>
                </a:lnTo>
                <a:lnTo>
                  <a:pt x="225" y="128"/>
                </a:lnTo>
                <a:lnTo>
                  <a:pt x="228" y="112"/>
                </a:lnTo>
                <a:lnTo>
                  <a:pt x="231" y="96"/>
                </a:lnTo>
                <a:lnTo>
                  <a:pt x="232" y="79"/>
                </a:lnTo>
                <a:lnTo>
                  <a:pt x="232" y="73"/>
                </a:lnTo>
                <a:lnTo>
                  <a:pt x="231" y="67"/>
                </a:lnTo>
                <a:lnTo>
                  <a:pt x="231" y="67"/>
                </a:lnTo>
                <a:lnTo>
                  <a:pt x="228" y="62"/>
                </a:lnTo>
                <a:lnTo>
                  <a:pt x="225" y="56"/>
                </a:lnTo>
                <a:lnTo>
                  <a:pt x="215" y="42"/>
                </a:lnTo>
                <a:lnTo>
                  <a:pt x="204" y="30"/>
                </a:lnTo>
                <a:lnTo>
                  <a:pt x="198" y="24"/>
                </a:lnTo>
                <a:lnTo>
                  <a:pt x="198" y="24"/>
                </a:lnTo>
                <a:lnTo>
                  <a:pt x="184" y="16"/>
                </a:lnTo>
                <a:lnTo>
                  <a:pt x="175" y="11"/>
                </a:lnTo>
                <a:lnTo>
                  <a:pt x="165" y="8"/>
                </a:lnTo>
                <a:lnTo>
                  <a:pt x="165" y="8"/>
                </a:lnTo>
                <a:lnTo>
                  <a:pt x="147" y="2"/>
                </a:lnTo>
                <a:lnTo>
                  <a:pt x="138" y="0"/>
                </a:lnTo>
                <a:lnTo>
                  <a:pt x="133" y="0"/>
                </a:lnTo>
                <a:lnTo>
                  <a:pt x="127" y="2"/>
                </a:lnTo>
                <a:lnTo>
                  <a:pt x="127" y="2"/>
                </a:lnTo>
                <a:lnTo>
                  <a:pt x="117" y="5"/>
                </a:lnTo>
                <a:lnTo>
                  <a:pt x="111" y="9"/>
                </a:lnTo>
                <a:lnTo>
                  <a:pt x="105" y="11"/>
                </a:lnTo>
                <a:lnTo>
                  <a:pt x="99" y="12"/>
                </a:lnTo>
                <a:lnTo>
                  <a:pt x="99" y="12"/>
                </a:lnTo>
                <a:lnTo>
                  <a:pt x="93" y="15"/>
                </a:lnTo>
                <a:lnTo>
                  <a:pt x="87" y="17"/>
                </a:lnTo>
                <a:lnTo>
                  <a:pt x="82" y="19"/>
                </a:lnTo>
                <a:lnTo>
                  <a:pt x="78" y="24"/>
                </a:lnTo>
                <a:lnTo>
                  <a:pt x="78" y="24"/>
                </a:lnTo>
                <a:lnTo>
                  <a:pt x="72" y="30"/>
                </a:lnTo>
                <a:lnTo>
                  <a:pt x="67" y="35"/>
                </a:lnTo>
                <a:lnTo>
                  <a:pt x="67" y="35"/>
                </a:lnTo>
                <a:lnTo>
                  <a:pt x="64" y="36"/>
                </a:lnTo>
                <a:lnTo>
                  <a:pt x="61" y="36"/>
                </a:lnTo>
                <a:lnTo>
                  <a:pt x="59" y="37"/>
                </a:lnTo>
                <a:lnTo>
                  <a:pt x="56" y="40"/>
                </a:lnTo>
                <a:lnTo>
                  <a:pt x="56" y="40"/>
                </a:lnTo>
                <a:lnTo>
                  <a:pt x="54" y="43"/>
                </a:lnTo>
                <a:lnTo>
                  <a:pt x="54" y="46"/>
                </a:lnTo>
                <a:lnTo>
                  <a:pt x="54" y="48"/>
                </a:lnTo>
                <a:lnTo>
                  <a:pt x="50" y="52"/>
                </a:lnTo>
                <a:lnTo>
                  <a:pt x="50" y="52"/>
                </a:lnTo>
                <a:lnTo>
                  <a:pt x="47" y="54"/>
                </a:lnTo>
                <a:lnTo>
                  <a:pt x="45" y="56"/>
                </a:lnTo>
                <a:lnTo>
                  <a:pt x="40" y="62"/>
                </a:lnTo>
                <a:lnTo>
                  <a:pt x="40" y="62"/>
                </a:lnTo>
                <a:lnTo>
                  <a:pt x="36" y="66"/>
                </a:lnTo>
                <a:lnTo>
                  <a:pt x="36" y="68"/>
                </a:lnTo>
                <a:lnTo>
                  <a:pt x="35" y="71"/>
                </a:lnTo>
                <a:lnTo>
                  <a:pt x="34" y="73"/>
                </a:lnTo>
                <a:lnTo>
                  <a:pt x="34" y="73"/>
                </a:lnTo>
                <a:lnTo>
                  <a:pt x="34" y="74"/>
                </a:lnTo>
                <a:lnTo>
                  <a:pt x="35" y="78"/>
                </a:lnTo>
                <a:lnTo>
                  <a:pt x="40" y="85"/>
                </a:lnTo>
                <a:lnTo>
                  <a:pt x="43" y="92"/>
                </a:lnTo>
                <a:lnTo>
                  <a:pt x="46" y="95"/>
                </a:lnTo>
                <a:lnTo>
                  <a:pt x="46" y="9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0">
            <a:extLst>
              <a:ext uri="{FF2B5EF4-FFF2-40B4-BE49-F238E27FC236}">
                <a16:creationId xmlns:a16="http://schemas.microsoft.com/office/drawing/2014/main" id="{9BEE9401-55B9-45AB-A7E5-E3BC36453636}"/>
              </a:ext>
            </a:extLst>
          </p:cNvPr>
          <p:cNvSpPr>
            <a:spLocks/>
          </p:cNvSpPr>
          <p:nvPr/>
        </p:nvSpPr>
        <p:spPr bwMode="auto">
          <a:xfrm>
            <a:off x="2792761" y="797986"/>
            <a:ext cx="1019172" cy="1655028"/>
          </a:xfrm>
          <a:custGeom>
            <a:avLst/>
            <a:gdLst>
              <a:gd name="T0" fmla="*/ 57 w 678"/>
              <a:gd name="T1" fmla="*/ 74 h 1101"/>
              <a:gd name="T2" fmla="*/ 82 w 678"/>
              <a:gd name="T3" fmla="*/ 94 h 1101"/>
              <a:gd name="T4" fmla="*/ 112 w 678"/>
              <a:gd name="T5" fmla="*/ 104 h 1101"/>
              <a:gd name="T6" fmla="*/ 105 w 678"/>
              <a:gd name="T7" fmla="*/ 135 h 1101"/>
              <a:gd name="T8" fmla="*/ 112 w 678"/>
              <a:gd name="T9" fmla="*/ 144 h 1101"/>
              <a:gd name="T10" fmla="*/ 123 w 678"/>
              <a:gd name="T11" fmla="*/ 169 h 1101"/>
              <a:gd name="T12" fmla="*/ 137 w 678"/>
              <a:gd name="T13" fmla="*/ 183 h 1101"/>
              <a:gd name="T14" fmla="*/ 150 w 678"/>
              <a:gd name="T15" fmla="*/ 253 h 1101"/>
              <a:gd name="T16" fmla="*/ 156 w 678"/>
              <a:gd name="T17" fmla="*/ 352 h 1101"/>
              <a:gd name="T18" fmla="*/ 147 w 678"/>
              <a:gd name="T19" fmla="*/ 447 h 1101"/>
              <a:gd name="T20" fmla="*/ 117 w 678"/>
              <a:gd name="T21" fmla="*/ 449 h 1101"/>
              <a:gd name="T22" fmla="*/ 105 w 678"/>
              <a:gd name="T23" fmla="*/ 472 h 1101"/>
              <a:gd name="T24" fmla="*/ 118 w 678"/>
              <a:gd name="T25" fmla="*/ 512 h 1101"/>
              <a:gd name="T26" fmla="*/ 141 w 678"/>
              <a:gd name="T27" fmla="*/ 512 h 1101"/>
              <a:gd name="T28" fmla="*/ 175 w 678"/>
              <a:gd name="T29" fmla="*/ 484 h 1101"/>
              <a:gd name="T30" fmla="*/ 151 w 678"/>
              <a:gd name="T31" fmla="*/ 634 h 1101"/>
              <a:gd name="T32" fmla="*/ 149 w 678"/>
              <a:gd name="T33" fmla="*/ 643 h 1101"/>
              <a:gd name="T34" fmla="*/ 104 w 678"/>
              <a:gd name="T35" fmla="*/ 742 h 1101"/>
              <a:gd name="T36" fmla="*/ 90 w 678"/>
              <a:gd name="T37" fmla="*/ 775 h 1101"/>
              <a:gd name="T38" fmla="*/ 109 w 678"/>
              <a:gd name="T39" fmla="*/ 921 h 1101"/>
              <a:gd name="T40" fmla="*/ 71 w 678"/>
              <a:gd name="T41" fmla="*/ 989 h 1101"/>
              <a:gd name="T42" fmla="*/ 56 w 678"/>
              <a:gd name="T43" fmla="*/ 1008 h 1101"/>
              <a:gd name="T44" fmla="*/ 46 w 678"/>
              <a:gd name="T45" fmla="*/ 1027 h 1101"/>
              <a:gd name="T46" fmla="*/ 1 w 678"/>
              <a:gd name="T47" fmla="*/ 1052 h 1101"/>
              <a:gd name="T48" fmla="*/ 12 w 678"/>
              <a:gd name="T49" fmla="*/ 1083 h 1101"/>
              <a:gd name="T50" fmla="*/ 63 w 678"/>
              <a:gd name="T51" fmla="*/ 1100 h 1101"/>
              <a:gd name="T52" fmla="*/ 118 w 678"/>
              <a:gd name="T53" fmla="*/ 1089 h 1101"/>
              <a:gd name="T54" fmla="*/ 171 w 678"/>
              <a:gd name="T55" fmla="*/ 1082 h 1101"/>
              <a:gd name="T56" fmla="*/ 163 w 678"/>
              <a:gd name="T57" fmla="*/ 1012 h 1101"/>
              <a:gd name="T58" fmla="*/ 165 w 678"/>
              <a:gd name="T59" fmla="*/ 979 h 1101"/>
              <a:gd name="T60" fmla="*/ 185 w 678"/>
              <a:gd name="T61" fmla="*/ 858 h 1101"/>
              <a:gd name="T62" fmla="*/ 236 w 678"/>
              <a:gd name="T63" fmla="*/ 709 h 1101"/>
              <a:gd name="T64" fmla="*/ 262 w 678"/>
              <a:gd name="T65" fmla="*/ 683 h 1101"/>
              <a:gd name="T66" fmla="*/ 319 w 678"/>
              <a:gd name="T67" fmla="*/ 786 h 1101"/>
              <a:gd name="T68" fmla="*/ 353 w 678"/>
              <a:gd name="T69" fmla="*/ 822 h 1101"/>
              <a:gd name="T70" fmla="*/ 458 w 678"/>
              <a:gd name="T71" fmla="*/ 823 h 1101"/>
              <a:gd name="T72" fmla="*/ 601 w 678"/>
              <a:gd name="T73" fmla="*/ 839 h 1101"/>
              <a:gd name="T74" fmla="*/ 625 w 678"/>
              <a:gd name="T75" fmla="*/ 892 h 1101"/>
              <a:gd name="T76" fmla="*/ 631 w 678"/>
              <a:gd name="T77" fmla="*/ 926 h 1101"/>
              <a:gd name="T78" fmla="*/ 638 w 678"/>
              <a:gd name="T79" fmla="*/ 941 h 1101"/>
              <a:gd name="T80" fmla="*/ 669 w 678"/>
              <a:gd name="T81" fmla="*/ 927 h 1101"/>
              <a:gd name="T82" fmla="*/ 677 w 678"/>
              <a:gd name="T83" fmla="*/ 866 h 1101"/>
              <a:gd name="T84" fmla="*/ 678 w 678"/>
              <a:gd name="T85" fmla="*/ 776 h 1101"/>
              <a:gd name="T86" fmla="*/ 632 w 678"/>
              <a:gd name="T87" fmla="*/ 768 h 1101"/>
              <a:gd name="T88" fmla="*/ 583 w 678"/>
              <a:gd name="T89" fmla="*/ 779 h 1101"/>
              <a:gd name="T90" fmla="*/ 501 w 678"/>
              <a:gd name="T91" fmla="*/ 756 h 1101"/>
              <a:gd name="T92" fmla="*/ 427 w 678"/>
              <a:gd name="T93" fmla="*/ 751 h 1101"/>
              <a:gd name="T94" fmla="*/ 362 w 678"/>
              <a:gd name="T95" fmla="*/ 638 h 1101"/>
              <a:gd name="T96" fmla="*/ 344 w 678"/>
              <a:gd name="T97" fmla="*/ 568 h 1101"/>
              <a:gd name="T98" fmla="*/ 331 w 678"/>
              <a:gd name="T99" fmla="*/ 467 h 1101"/>
              <a:gd name="T100" fmla="*/ 372 w 678"/>
              <a:gd name="T101" fmla="*/ 351 h 1101"/>
              <a:gd name="T102" fmla="*/ 334 w 678"/>
              <a:gd name="T103" fmla="*/ 296 h 1101"/>
              <a:gd name="T104" fmla="*/ 343 w 678"/>
              <a:gd name="T105" fmla="*/ 277 h 1101"/>
              <a:gd name="T106" fmla="*/ 292 w 678"/>
              <a:gd name="T107" fmla="*/ 230 h 1101"/>
              <a:gd name="T108" fmla="*/ 240 w 678"/>
              <a:gd name="T109" fmla="*/ 150 h 1101"/>
              <a:gd name="T110" fmla="*/ 236 w 678"/>
              <a:gd name="T111" fmla="*/ 127 h 1101"/>
              <a:gd name="T112" fmla="*/ 253 w 678"/>
              <a:gd name="T113" fmla="*/ 106 h 1101"/>
              <a:gd name="T114" fmla="*/ 269 w 678"/>
              <a:gd name="T115" fmla="*/ 94 h 1101"/>
              <a:gd name="T116" fmla="*/ 242 w 678"/>
              <a:gd name="T117" fmla="*/ 19 h 1101"/>
              <a:gd name="T118" fmla="*/ 182 w 678"/>
              <a:gd name="T119" fmla="*/ 0 h 1101"/>
              <a:gd name="T120" fmla="*/ 123 w 678"/>
              <a:gd name="T121" fmla="*/ 23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8" h="1101">
                <a:moveTo>
                  <a:pt x="109" y="56"/>
                </a:moveTo>
                <a:lnTo>
                  <a:pt x="109" y="56"/>
                </a:lnTo>
                <a:lnTo>
                  <a:pt x="82" y="63"/>
                </a:lnTo>
                <a:lnTo>
                  <a:pt x="64" y="70"/>
                </a:lnTo>
                <a:lnTo>
                  <a:pt x="58" y="73"/>
                </a:lnTo>
                <a:lnTo>
                  <a:pt x="57" y="74"/>
                </a:lnTo>
                <a:lnTo>
                  <a:pt x="57" y="75"/>
                </a:lnTo>
                <a:lnTo>
                  <a:pt x="57" y="75"/>
                </a:lnTo>
                <a:lnTo>
                  <a:pt x="62" y="80"/>
                </a:lnTo>
                <a:lnTo>
                  <a:pt x="69" y="87"/>
                </a:lnTo>
                <a:lnTo>
                  <a:pt x="77" y="91"/>
                </a:lnTo>
                <a:lnTo>
                  <a:pt x="82" y="94"/>
                </a:lnTo>
                <a:lnTo>
                  <a:pt x="85" y="94"/>
                </a:lnTo>
                <a:lnTo>
                  <a:pt x="85" y="94"/>
                </a:lnTo>
                <a:lnTo>
                  <a:pt x="101" y="94"/>
                </a:lnTo>
                <a:lnTo>
                  <a:pt x="109" y="94"/>
                </a:lnTo>
                <a:lnTo>
                  <a:pt x="109" y="94"/>
                </a:lnTo>
                <a:lnTo>
                  <a:pt x="112" y="104"/>
                </a:lnTo>
                <a:lnTo>
                  <a:pt x="115" y="114"/>
                </a:lnTo>
                <a:lnTo>
                  <a:pt x="115" y="118"/>
                </a:lnTo>
                <a:lnTo>
                  <a:pt x="114" y="122"/>
                </a:lnTo>
                <a:lnTo>
                  <a:pt x="114" y="122"/>
                </a:lnTo>
                <a:lnTo>
                  <a:pt x="110" y="129"/>
                </a:lnTo>
                <a:lnTo>
                  <a:pt x="105" y="135"/>
                </a:lnTo>
                <a:lnTo>
                  <a:pt x="103" y="138"/>
                </a:lnTo>
                <a:lnTo>
                  <a:pt x="103" y="140"/>
                </a:lnTo>
                <a:lnTo>
                  <a:pt x="104" y="141"/>
                </a:lnTo>
                <a:lnTo>
                  <a:pt x="104" y="141"/>
                </a:lnTo>
                <a:lnTo>
                  <a:pt x="110" y="142"/>
                </a:lnTo>
                <a:lnTo>
                  <a:pt x="112" y="144"/>
                </a:lnTo>
                <a:lnTo>
                  <a:pt x="114" y="145"/>
                </a:lnTo>
                <a:lnTo>
                  <a:pt x="114" y="145"/>
                </a:lnTo>
                <a:lnTo>
                  <a:pt x="116" y="155"/>
                </a:lnTo>
                <a:lnTo>
                  <a:pt x="120" y="163"/>
                </a:lnTo>
                <a:lnTo>
                  <a:pt x="123" y="169"/>
                </a:lnTo>
                <a:lnTo>
                  <a:pt x="123" y="169"/>
                </a:lnTo>
                <a:lnTo>
                  <a:pt x="127" y="174"/>
                </a:lnTo>
                <a:lnTo>
                  <a:pt x="129" y="178"/>
                </a:lnTo>
                <a:lnTo>
                  <a:pt x="131" y="182"/>
                </a:lnTo>
                <a:lnTo>
                  <a:pt x="134" y="183"/>
                </a:lnTo>
                <a:lnTo>
                  <a:pt x="137" y="183"/>
                </a:lnTo>
                <a:lnTo>
                  <a:pt x="137" y="183"/>
                </a:lnTo>
                <a:lnTo>
                  <a:pt x="150" y="183"/>
                </a:lnTo>
                <a:lnTo>
                  <a:pt x="156" y="183"/>
                </a:lnTo>
                <a:lnTo>
                  <a:pt x="175" y="192"/>
                </a:lnTo>
                <a:lnTo>
                  <a:pt x="175" y="192"/>
                </a:lnTo>
                <a:lnTo>
                  <a:pt x="161" y="226"/>
                </a:lnTo>
                <a:lnTo>
                  <a:pt x="150" y="253"/>
                </a:lnTo>
                <a:lnTo>
                  <a:pt x="148" y="264"/>
                </a:lnTo>
                <a:lnTo>
                  <a:pt x="147" y="272"/>
                </a:lnTo>
                <a:lnTo>
                  <a:pt x="147" y="272"/>
                </a:lnTo>
                <a:lnTo>
                  <a:pt x="151" y="310"/>
                </a:lnTo>
                <a:lnTo>
                  <a:pt x="156" y="352"/>
                </a:lnTo>
                <a:lnTo>
                  <a:pt x="156" y="352"/>
                </a:lnTo>
                <a:lnTo>
                  <a:pt x="159" y="373"/>
                </a:lnTo>
                <a:lnTo>
                  <a:pt x="166" y="401"/>
                </a:lnTo>
                <a:lnTo>
                  <a:pt x="175" y="437"/>
                </a:lnTo>
                <a:lnTo>
                  <a:pt x="175" y="437"/>
                </a:lnTo>
                <a:lnTo>
                  <a:pt x="158" y="442"/>
                </a:lnTo>
                <a:lnTo>
                  <a:pt x="147" y="447"/>
                </a:lnTo>
                <a:lnTo>
                  <a:pt x="142" y="451"/>
                </a:lnTo>
                <a:lnTo>
                  <a:pt x="142" y="451"/>
                </a:lnTo>
                <a:lnTo>
                  <a:pt x="138" y="451"/>
                </a:lnTo>
                <a:lnTo>
                  <a:pt x="130" y="449"/>
                </a:lnTo>
                <a:lnTo>
                  <a:pt x="121" y="449"/>
                </a:lnTo>
                <a:lnTo>
                  <a:pt x="117" y="449"/>
                </a:lnTo>
                <a:lnTo>
                  <a:pt x="114" y="451"/>
                </a:lnTo>
                <a:lnTo>
                  <a:pt x="114" y="451"/>
                </a:lnTo>
                <a:lnTo>
                  <a:pt x="111" y="453"/>
                </a:lnTo>
                <a:lnTo>
                  <a:pt x="110" y="457"/>
                </a:lnTo>
                <a:lnTo>
                  <a:pt x="107" y="464"/>
                </a:lnTo>
                <a:lnTo>
                  <a:pt x="105" y="472"/>
                </a:lnTo>
                <a:lnTo>
                  <a:pt x="104" y="479"/>
                </a:lnTo>
                <a:lnTo>
                  <a:pt x="104" y="479"/>
                </a:lnTo>
                <a:lnTo>
                  <a:pt x="105" y="486"/>
                </a:lnTo>
                <a:lnTo>
                  <a:pt x="108" y="494"/>
                </a:lnTo>
                <a:lnTo>
                  <a:pt x="112" y="503"/>
                </a:lnTo>
                <a:lnTo>
                  <a:pt x="118" y="512"/>
                </a:lnTo>
                <a:lnTo>
                  <a:pt x="118" y="512"/>
                </a:lnTo>
                <a:lnTo>
                  <a:pt x="122" y="514"/>
                </a:lnTo>
                <a:lnTo>
                  <a:pt x="125" y="515"/>
                </a:lnTo>
                <a:lnTo>
                  <a:pt x="129" y="516"/>
                </a:lnTo>
                <a:lnTo>
                  <a:pt x="134" y="515"/>
                </a:lnTo>
                <a:lnTo>
                  <a:pt x="141" y="512"/>
                </a:lnTo>
                <a:lnTo>
                  <a:pt x="147" y="507"/>
                </a:lnTo>
                <a:lnTo>
                  <a:pt x="147" y="507"/>
                </a:lnTo>
                <a:lnTo>
                  <a:pt x="151" y="502"/>
                </a:lnTo>
                <a:lnTo>
                  <a:pt x="154" y="498"/>
                </a:lnTo>
                <a:lnTo>
                  <a:pt x="156" y="493"/>
                </a:lnTo>
                <a:lnTo>
                  <a:pt x="175" y="484"/>
                </a:lnTo>
                <a:lnTo>
                  <a:pt x="170" y="573"/>
                </a:lnTo>
                <a:lnTo>
                  <a:pt x="170" y="573"/>
                </a:lnTo>
                <a:lnTo>
                  <a:pt x="162" y="602"/>
                </a:lnTo>
                <a:lnTo>
                  <a:pt x="155" y="623"/>
                </a:lnTo>
                <a:lnTo>
                  <a:pt x="151" y="634"/>
                </a:lnTo>
                <a:lnTo>
                  <a:pt x="151" y="634"/>
                </a:lnTo>
                <a:lnTo>
                  <a:pt x="151" y="635"/>
                </a:lnTo>
                <a:lnTo>
                  <a:pt x="151" y="637"/>
                </a:lnTo>
                <a:lnTo>
                  <a:pt x="151" y="637"/>
                </a:lnTo>
                <a:lnTo>
                  <a:pt x="151" y="638"/>
                </a:lnTo>
                <a:lnTo>
                  <a:pt x="151" y="638"/>
                </a:lnTo>
                <a:lnTo>
                  <a:pt x="149" y="643"/>
                </a:lnTo>
                <a:lnTo>
                  <a:pt x="147" y="648"/>
                </a:lnTo>
                <a:lnTo>
                  <a:pt x="147" y="648"/>
                </a:lnTo>
                <a:lnTo>
                  <a:pt x="129" y="689"/>
                </a:lnTo>
                <a:lnTo>
                  <a:pt x="115" y="721"/>
                </a:lnTo>
                <a:lnTo>
                  <a:pt x="104" y="742"/>
                </a:lnTo>
                <a:lnTo>
                  <a:pt x="104" y="742"/>
                </a:lnTo>
                <a:lnTo>
                  <a:pt x="98" y="752"/>
                </a:lnTo>
                <a:lnTo>
                  <a:pt x="93" y="761"/>
                </a:lnTo>
                <a:lnTo>
                  <a:pt x="90" y="769"/>
                </a:lnTo>
                <a:lnTo>
                  <a:pt x="90" y="772"/>
                </a:lnTo>
                <a:lnTo>
                  <a:pt x="90" y="775"/>
                </a:lnTo>
                <a:lnTo>
                  <a:pt x="90" y="775"/>
                </a:lnTo>
                <a:lnTo>
                  <a:pt x="100" y="830"/>
                </a:lnTo>
                <a:lnTo>
                  <a:pt x="105" y="869"/>
                </a:lnTo>
                <a:lnTo>
                  <a:pt x="109" y="897"/>
                </a:lnTo>
                <a:lnTo>
                  <a:pt x="109" y="897"/>
                </a:lnTo>
                <a:lnTo>
                  <a:pt x="109" y="907"/>
                </a:lnTo>
                <a:lnTo>
                  <a:pt x="109" y="921"/>
                </a:lnTo>
                <a:lnTo>
                  <a:pt x="105" y="952"/>
                </a:lnTo>
                <a:lnTo>
                  <a:pt x="100" y="991"/>
                </a:lnTo>
                <a:lnTo>
                  <a:pt x="100" y="991"/>
                </a:lnTo>
                <a:lnTo>
                  <a:pt x="93" y="989"/>
                </a:lnTo>
                <a:lnTo>
                  <a:pt x="78" y="989"/>
                </a:lnTo>
                <a:lnTo>
                  <a:pt x="71" y="989"/>
                </a:lnTo>
                <a:lnTo>
                  <a:pt x="64" y="991"/>
                </a:lnTo>
                <a:lnTo>
                  <a:pt x="60" y="992"/>
                </a:lnTo>
                <a:lnTo>
                  <a:pt x="57" y="994"/>
                </a:lnTo>
                <a:lnTo>
                  <a:pt x="57" y="995"/>
                </a:lnTo>
                <a:lnTo>
                  <a:pt x="57" y="995"/>
                </a:lnTo>
                <a:lnTo>
                  <a:pt x="56" y="1008"/>
                </a:lnTo>
                <a:lnTo>
                  <a:pt x="55" y="1014"/>
                </a:lnTo>
                <a:lnTo>
                  <a:pt x="53" y="1019"/>
                </a:lnTo>
                <a:lnTo>
                  <a:pt x="53" y="1019"/>
                </a:lnTo>
                <a:lnTo>
                  <a:pt x="51" y="1022"/>
                </a:lnTo>
                <a:lnTo>
                  <a:pt x="50" y="1025"/>
                </a:lnTo>
                <a:lnTo>
                  <a:pt x="46" y="1027"/>
                </a:lnTo>
                <a:lnTo>
                  <a:pt x="34" y="1033"/>
                </a:lnTo>
                <a:lnTo>
                  <a:pt x="34" y="1033"/>
                </a:lnTo>
                <a:lnTo>
                  <a:pt x="10" y="1042"/>
                </a:lnTo>
                <a:lnTo>
                  <a:pt x="4" y="1046"/>
                </a:lnTo>
                <a:lnTo>
                  <a:pt x="2" y="1048"/>
                </a:lnTo>
                <a:lnTo>
                  <a:pt x="1" y="1052"/>
                </a:lnTo>
                <a:lnTo>
                  <a:pt x="1" y="1052"/>
                </a:lnTo>
                <a:lnTo>
                  <a:pt x="0" y="1056"/>
                </a:lnTo>
                <a:lnTo>
                  <a:pt x="1" y="1062"/>
                </a:lnTo>
                <a:lnTo>
                  <a:pt x="2" y="1069"/>
                </a:lnTo>
                <a:lnTo>
                  <a:pt x="6" y="1076"/>
                </a:lnTo>
                <a:lnTo>
                  <a:pt x="12" y="1083"/>
                </a:lnTo>
                <a:lnTo>
                  <a:pt x="19" y="1089"/>
                </a:lnTo>
                <a:lnTo>
                  <a:pt x="27" y="1095"/>
                </a:lnTo>
                <a:lnTo>
                  <a:pt x="39" y="1099"/>
                </a:lnTo>
                <a:lnTo>
                  <a:pt x="39" y="1099"/>
                </a:lnTo>
                <a:lnTo>
                  <a:pt x="51" y="1101"/>
                </a:lnTo>
                <a:lnTo>
                  <a:pt x="63" y="1100"/>
                </a:lnTo>
                <a:lnTo>
                  <a:pt x="75" y="1099"/>
                </a:lnTo>
                <a:lnTo>
                  <a:pt x="85" y="1096"/>
                </a:lnTo>
                <a:lnTo>
                  <a:pt x="104" y="1092"/>
                </a:lnTo>
                <a:lnTo>
                  <a:pt x="112" y="1090"/>
                </a:lnTo>
                <a:lnTo>
                  <a:pt x="118" y="1089"/>
                </a:lnTo>
                <a:lnTo>
                  <a:pt x="118" y="1089"/>
                </a:lnTo>
                <a:lnTo>
                  <a:pt x="149" y="1090"/>
                </a:lnTo>
                <a:lnTo>
                  <a:pt x="163" y="1092"/>
                </a:lnTo>
                <a:lnTo>
                  <a:pt x="168" y="1090"/>
                </a:lnTo>
                <a:lnTo>
                  <a:pt x="170" y="1089"/>
                </a:lnTo>
                <a:lnTo>
                  <a:pt x="170" y="1089"/>
                </a:lnTo>
                <a:lnTo>
                  <a:pt x="171" y="1082"/>
                </a:lnTo>
                <a:lnTo>
                  <a:pt x="171" y="1069"/>
                </a:lnTo>
                <a:lnTo>
                  <a:pt x="171" y="1055"/>
                </a:lnTo>
                <a:lnTo>
                  <a:pt x="170" y="1042"/>
                </a:lnTo>
                <a:lnTo>
                  <a:pt x="170" y="1042"/>
                </a:lnTo>
                <a:lnTo>
                  <a:pt x="165" y="1020"/>
                </a:lnTo>
                <a:lnTo>
                  <a:pt x="163" y="1012"/>
                </a:lnTo>
                <a:lnTo>
                  <a:pt x="162" y="1009"/>
                </a:lnTo>
                <a:lnTo>
                  <a:pt x="161" y="1009"/>
                </a:lnTo>
                <a:lnTo>
                  <a:pt x="161" y="1009"/>
                </a:lnTo>
                <a:lnTo>
                  <a:pt x="161" y="1007"/>
                </a:lnTo>
                <a:lnTo>
                  <a:pt x="161" y="1001"/>
                </a:lnTo>
                <a:lnTo>
                  <a:pt x="165" y="979"/>
                </a:lnTo>
                <a:lnTo>
                  <a:pt x="172" y="950"/>
                </a:lnTo>
                <a:lnTo>
                  <a:pt x="179" y="920"/>
                </a:lnTo>
                <a:lnTo>
                  <a:pt x="179" y="920"/>
                </a:lnTo>
                <a:lnTo>
                  <a:pt x="183" y="904"/>
                </a:lnTo>
                <a:lnTo>
                  <a:pt x="184" y="883"/>
                </a:lnTo>
                <a:lnTo>
                  <a:pt x="185" y="858"/>
                </a:lnTo>
                <a:lnTo>
                  <a:pt x="185" y="833"/>
                </a:lnTo>
                <a:lnTo>
                  <a:pt x="185" y="792"/>
                </a:lnTo>
                <a:lnTo>
                  <a:pt x="184" y="775"/>
                </a:lnTo>
                <a:lnTo>
                  <a:pt x="184" y="775"/>
                </a:lnTo>
                <a:lnTo>
                  <a:pt x="204" y="748"/>
                </a:lnTo>
                <a:lnTo>
                  <a:pt x="236" y="709"/>
                </a:lnTo>
                <a:lnTo>
                  <a:pt x="236" y="709"/>
                </a:lnTo>
                <a:lnTo>
                  <a:pt x="245" y="696"/>
                </a:lnTo>
                <a:lnTo>
                  <a:pt x="253" y="687"/>
                </a:lnTo>
                <a:lnTo>
                  <a:pt x="259" y="676"/>
                </a:lnTo>
                <a:lnTo>
                  <a:pt x="259" y="676"/>
                </a:lnTo>
                <a:lnTo>
                  <a:pt x="262" y="683"/>
                </a:lnTo>
                <a:lnTo>
                  <a:pt x="270" y="703"/>
                </a:lnTo>
                <a:lnTo>
                  <a:pt x="283" y="730"/>
                </a:lnTo>
                <a:lnTo>
                  <a:pt x="292" y="745"/>
                </a:lnTo>
                <a:lnTo>
                  <a:pt x="301" y="761"/>
                </a:lnTo>
                <a:lnTo>
                  <a:pt x="301" y="761"/>
                </a:lnTo>
                <a:lnTo>
                  <a:pt x="319" y="786"/>
                </a:lnTo>
                <a:lnTo>
                  <a:pt x="332" y="804"/>
                </a:lnTo>
                <a:lnTo>
                  <a:pt x="338" y="811"/>
                </a:lnTo>
                <a:lnTo>
                  <a:pt x="343" y="816"/>
                </a:lnTo>
                <a:lnTo>
                  <a:pt x="347" y="819"/>
                </a:lnTo>
                <a:lnTo>
                  <a:pt x="353" y="822"/>
                </a:lnTo>
                <a:lnTo>
                  <a:pt x="353" y="822"/>
                </a:lnTo>
                <a:lnTo>
                  <a:pt x="360" y="823"/>
                </a:lnTo>
                <a:lnTo>
                  <a:pt x="370" y="824"/>
                </a:lnTo>
                <a:lnTo>
                  <a:pt x="393" y="823"/>
                </a:lnTo>
                <a:lnTo>
                  <a:pt x="428" y="822"/>
                </a:lnTo>
                <a:lnTo>
                  <a:pt x="428" y="822"/>
                </a:lnTo>
                <a:lnTo>
                  <a:pt x="458" y="823"/>
                </a:lnTo>
                <a:lnTo>
                  <a:pt x="514" y="826"/>
                </a:lnTo>
                <a:lnTo>
                  <a:pt x="569" y="831"/>
                </a:lnTo>
                <a:lnTo>
                  <a:pt x="588" y="833"/>
                </a:lnTo>
                <a:lnTo>
                  <a:pt x="597" y="836"/>
                </a:lnTo>
                <a:lnTo>
                  <a:pt x="597" y="836"/>
                </a:lnTo>
                <a:lnTo>
                  <a:pt x="601" y="839"/>
                </a:lnTo>
                <a:lnTo>
                  <a:pt x="604" y="846"/>
                </a:lnTo>
                <a:lnTo>
                  <a:pt x="611" y="863"/>
                </a:lnTo>
                <a:lnTo>
                  <a:pt x="620" y="880"/>
                </a:lnTo>
                <a:lnTo>
                  <a:pt x="623" y="887"/>
                </a:lnTo>
                <a:lnTo>
                  <a:pt x="625" y="892"/>
                </a:lnTo>
                <a:lnTo>
                  <a:pt x="625" y="892"/>
                </a:lnTo>
                <a:lnTo>
                  <a:pt x="630" y="897"/>
                </a:lnTo>
                <a:lnTo>
                  <a:pt x="634" y="900"/>
                </a:lnTo>
                <a:lnTo>
                  <a:pt x="635" y="905"/>
                </a:lnTo>
                <a:lnTo>
                  <a:pt x="635" y="911"/>
                </a:lnTo>
                <a:lnTo>
                  <a:pt x="635" y="911"/>
                </a:lnTo>
                <a:lnTo>
                  <a:pt x="631" y="926"/>
                </a:lnTo>
                <a:lnTo>
                  <a:pt x="630" y="930"/>
                </a:lnTo>
                <a:lnTo>
                  <a:pt x="631" y="933"/>
                </a:lnTo>
                <a:lnTo>
                  <a:pt x="632" y="937"/>
                </a:lnTo>
                <a:lnTo>
                  <a:pt x="635" y="939"/>
                </a:lnTo>
                <a:lnTo>
                  <a:pt x="635" y="939"/>
                </a:lnTo>
                <a:lnTo>
                  <a:pt x="638" y="941"/>
                </a:lnTo>
                <a:lnTo>
                  <a:pt x="643" y="941"/>
                </a:lnTo>
                <a:lnTo>
                  <a:pt x="649" y="941"/>
                </a:lnTo>
                <a:lnTo>
                  <a:pt x="655" y="939"/>
                </a:lnTo>
                <a:lnTo>
                  <a:pt x="659" y="937"/>
                </a:lnTo>
                <a:lnTo>
                  <a:pt x="665" y="932"/>
                </a:lnTo>
                <a:lnTo>
                  <a:pt x="669" y="927"/>
                </a:lnTo>
                <a:lnTo>
                  <a:pt x="672" y="920"/>
                </a:lnTo>
                <a:lnTo>
                  <a:pt x="672" y="920"/>
                </a:lnTo>
                <a:lnTo>
                  <a:pt x="675" y="912"/>
                </a:lnTo>
                <a:lnTo>
                  <a:pt x="676" y="903"/>
                </a:lnTo>
                <a:lnTo>
                  <a:pt x="677" y="884"/>
                </a:lnTo>
                <a:lnTo>
                  <a:pt x="677" y="866"/>
                </a:lnTo>
                <a:lnTo>
                  <a:pt x="677" y="854"/>
                </a:lnTo>
                <a:lnTo>
                  <a:pt x="677" y="854"/>
                </a:lnTo>
                <a:lnTo>
                  <a:pt x="677" y="816"/>
                </a:lnTo>
                <a:lnTo>
                  <a:pt x="677" y="779"/>
                </a:lnTo>
                <a:lnTo>
                  <a:pt x="677" y="779"/>
                </a:lnTo>
                <a:lnTo>
                  <a:pt x="678" y="776"/>
                </a:lnTo>
                <a:lnTo>
                  <a:pt x="677" y="773"/>
                </a:lnTo>
                <a:lnTo>
                  <a:pt x="674" y="772"/>
                </a:lnTo>
                <a:lnTo>
                  <a:pt x="663" y="770"/>
                </a:lnTo>
                <a:lnTo>
                  <a:pt x="663" y="770"/>
                </a:lnTo>
                <a:lnTo>
                  <a:pt x="648" y="768"/>
                </a:lnTo>
                <a:lnTo>
                  <a:pt x="632" y="768"/>
                </a:lnTo>
                <a:lnTo>
                  <a:pt x="620" y="769"/>
                </a:lnTo>
                <a:lnTo>
                  <a:pt x="611" y="770"/>
                </a:lnTo>
                <a:lnTo>
                  <a:pt x="611" y="770"/>
                </a:lnTo>
                <a:lnTo>
                  <a:pt x="596" y="775"/>
                </a:lnTo>
                <a:lnTo>
                  <a:pt x="583" y="779"/>
                </a:lnTo>
                <a:lnTo>
                  <a:pt x="583" y="779"/>
                </a:lnTo>
                <a:lnTo>
                  <a:pt x="578" y="781"/>
                </a:lnTo>
                <a:lnTo>
                  <a:pt x="573" y="779"/>
                </a:lnTo>
                <a:lnTo>
                  <a:pt x="561" y="776"/>
                </a:lnTo>
                <a:lnTo>
                  <a:pt x="541" y="770"/>
                </a:lnTo>
                <a:lnTo>
                  <a:pt x="541" y="770"/>
                </a:lnTo>
                <a:lnTo>
                  <a:pt x="501" y="756"/>
                </a:lnTo>
                <a:lnTo>
                  <a:pt x="493" y="754"/>
                </a:lnTo>
                <a:lnTo>
                  <a:pt x="485" y="752"/>
                </a:lnTo>
                <a:lnTo>
                  <a:pt x="475" y="751"/>
                </a:lnTo>
                <a:lnTo>
                  <a:pt x="466" y="751"/>
                </a:lnTo>
                <a:lnTo>
                  <a:pt x="466" y="751"/>
                </a:lnTo>
                <a:lnTo>
                  <a:pt x="427" y="751"/>
                </a:lnTo>
                <a:lnTo>
                  <a:pt x="409" y="751"/>
                </a:lnTo>
                <a:lnTo>
                  <a:pt x="409" y="751"/>
                </a:lnTo>
                <a:lnTo>
                  <a:pt x="377" y="667"/>
                </a:lnTo>
                <a:lnTo>
                  <a:pt x="377" y="667"/>
                </a:lnTo>
                <a:lnTo>
                  <a:pt x="368" y="648"/>
                </a:lnTo>
                <a:lnTo>
                  <a:pt x="362" y="638"/>
                </a:lnTo>
                <a:lnTo>
                  <a:pt x="367" y="634"/>
                </a:lnTo>
                <a:lnTo>
                  <a:pt x="367" y="634"/>
                </a:lnTo>
                <a:lnTo>
                  <a:pt x="358" y="610"/>
                </a:lnTo>
                <a:lnTo>
                  <a:pt x="358" y="610"/>
                </a:lnTo>
                <a:lnTo>
                  <a:pt x="350" y="586"/>
                </a:lnTo>
                <a:lnTo>
                  <a:pt x="344" y="568"/>
                </a:lnTo>
                <a:lnTo>
                  <a:pt x="344" y="568"/>
                </a:lnTo>
                <a:lnTo>
                  <a:pt x="340" y="545"/>
                </a:lnTo>
                <a:lnTo>
                  <a:pt x="334" y="516"/>
                </a:lnTo>
                <a:lnTo>
                  <a:pt x="334" y="516"/>
                </a:lnTo>
                <a:lnTo>
                  <a:pt x="333" y="499"/>
                </a:lnTo>
                <a:lnTo>
                  <a:pt x="331" y="467"/>
                </a:lnTo>
                <a:lnTo>
                  <a:pt x="330" y="422"/>
                </a:lnTo>
                <a:lnTo>
                  <a:pt x="330" y="422"/>
                </a:lnTo>
                <a:lnTo>
                  <a:pt x="367" y="366"/>
                </a:lnTo>
                <a:lnTo>
                  <a:pt x="367" y="366"/>
                </a:lnTo>
                <a:lnTo>
                  <a:pt x="371" y="359"/>
                </a:lnTo>
                <a:lnTo>
                  <a:pt x="372" y="351"/>
                </a:lnTo>
                <a:lnTo>
                  <a:pt x="372" y="346"/>
                </a:lnTo>
                <a:lnTo>
                  <a:pt x="372" y="341"/>
                </a:lnTo>
                <a:lnTo>
                  <a:pt x="370" y="337"/>
                </a:lnTo>
                <a:lnTo>
                  <a:pt x="367" y="333"/>
                </a:lnTo>
                <a:lnTo>
                  <a:pt x="334" y="296"/>
                </a:lnTo>
                <a:lnTo>
                  <a:pt x="334" y="296"/>
                </a:lnTo>
                <a:lnTo>
                  <a:pt x="344" y="290"/>
                </a:lnTo>
                <a:lnTo>
                  <a:pt x="348" y="285"/>
                </a:lnTo>
                <a:lnTo>
                  <a:pt x="350" y="283"/>
                </a:lnTo>
                <a:lnTo>
                  <a:pt x="348" y="282"/>
                </a:lnTo>
                <a:lnTo>
                  <a:pt x="348" y="282"/>
                </a:lnTo>
                <a:lnTo>
                  <a:pt x="343" y="277"/>
                </a:lnTo>
                <a:lnTo>
                  <a:pt x="334" y="270"/>
                </a:lnTo>
                <a:lnTo>
                  <a:pt x="320" y="258"/>
                </a:lnTo>
                <a:lnTo>
                  <a:pt x="320" y="258"/>
                </a:lnTo>
                <a:lnTo>
                  <a:pt x="314" y="253"/>
                </a:lnTo>
                <a:lnTo>
                  <a:pt x="306" y="245"/>
                </a:lnTo>
                <a:lnTo>
                  <a:pt x="292" y="230"/>
                </a:lnTo>
                <a:lnTo>
                  <a:pt x="292" y="230"/>
                </a:lnTo>
                <a:lnTo>
                  <a:pt x="286" y="219"/>
                </a:lnTo>
                <a:lnTo>
                  <a:pt x="277" y="202"/>
                </a:lnTo>
                <a:lnTo>
                  <a:pt x="264" y="178"/>
                </a:lnTo>
                <a:lnTo>
                  <a:pt x="250" y="164"/>
                </a:lnTo>
                <a:lnTo>
                  <a:pt x="240" y="150"/>
                </a:lnTo>
                <a:lnTo>
                  <a:pt x="240" y="150"/>
                </a:lnTo>
                <a:lnTo>
                  <a:pt x="238" y="147"/>
                </a:lnTo>
                <a:lnTo>
                  <a:pt x="237" y="144"/>
                </a:lnTo>
                <a:lnTo>
                  <a:pt x="236" y="141"/>
                </a:lnTo>
                <a:lnTo>
                  <a:pt x="236" y="127"/>
                </a:lnTo>
                <a:lnTo>
                  <a:pt x="236" y="127"/>
                </a:lnTo>
                <a:lnTo>
                  <a:pt x="242" y="123"/>
                </a:lnTo>
                <a:lnTo>
                  <a:pt x="246" y="118"/>
                </a:lnTo>
                <a:lnTo>
                  <a:pt x="249" y="116"/>
                </a:lnTo>
                <a:lnTo>
                  <a:pt x="250" y="113"/>
                </a:lnTo>
                <a:lnTo>
                  <a:pt x="250" y="113"/>
                </a:lnTo>
                <a:lnTo>
                  <a:pt x="253" y="106"/>
                </a:lnTo>
                <a:lnTo>
                  <a:pt x="256" y="100"/>
                </a:lnTo>
                <a:lnTo>
                  <a:pt x="259" y="94"/>
                </a:lnTo>
                <a:lnTo>
                  <a:pt x="259" y="94"/>
                </a:lnTo>
                <a:lnTo>
                  <a:pt x="264" y="95"/>
                </a:lnTo>
                <a:lnTo>
                  <a:pt x="266" y="95"/>
                </a:lnTo>
                <a:lnTo>
                  <a:pt x="269" y="94"/>
                </a:lnTo>
                <a:lnTo>
                  <a:pt x="269" y="94"/>
                </a:lnTo>
                <a:lnTo>
                  <a:pt x="267" y="83"/>
                </a:lnTo>
                <a:lnTo>
                  <a:pt x="265" y="61"/>
                </a:lnTo>
                <a:lnTo>
                  <a:pt x="259" y="28"/>
                </a:lnTo>
                <a:lnTo>
                  <a:pt x="259" y="28"/>
                </a:lnTo>
                <a:lnTo>
                  <a:pt x="242" y="19"/>
                </a:lnTo>
                <a:lnTo>
                  <a:pt x="212" y="5"/>
                </a:lnTo>
                <a:lnTo>
                  <a:pt x="212" y="5"/>
                </a:lnTo>
                <a:lnTo>
                  <a:pt x="205" y="2"/>
                </a:lnTo>
                <a:lnTo>
                  <a:pt x="198" y="1"/>
                </a:lnTo>
                <a:lnTo>
                  <a:pt x="190" y="0"/>
                </a:lnTo>
                <a:lnTo>
                  <a:pt x="182" y="0"/>
                </a:lnTo>
                <a:lnTo>
                  <a:pt x="168" y="1"/>
                </a:lnTo>
                <a:lnTo>
                  <a:pt x="156" y="5"/>
                </a:lnTo>
                <a:lnTo>
                  <a:pt x="156" y="5"/>
                </a:lnTo>
                <a:lnTo>
                  <a:pt x="145" y="9"/>
                </a:lnTo>
                <a:lnTo>
                  <a:pt x="134" y="16"/>
                </a:lnTo>
                <a:lnTo>
                  <a:pt x="123" y="23"/>
                </a:lnTo>
                <a:lnTo>
                  <a:pt x="120" y="26"/>
                </a:lnTo>
                <a:lnTo>
                  <a:pt x="118" y="28"/>
                </a:lnTo>
                <a:lnTo>
                  <a:pt x="109" y="5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1">
            <a:extLst>
              <a:ext uri="{FF2B5EF4-FFF2-40B4-BE49-F238E27FC236}">
                <a16:creationId xmlns:a16="http://schemas.microsoft.com/office/drawing/2014/main" id="{C67B8D36-829C-411D-A5B0-CE51FF797D7E}"/>
              </a:ext>
            </a:extLst>
          </p:cNvPr>
          <p:cNvSpPr>
            <a:spLocks noEditPoints="1"/>
          </p:cNvSpPr>
          <p:nvPr/>
        </p:nvSpPr>
        <p:spPr bwMode="auto">
          <a:xfrm>
            <a:off x="4624273" y="761754"/>
            <a:ext cx="864343" cy="1716659"/>
          </a:xfrm>
          <a:custGeom>
            <a:avLst/>
            <a:gdLst>
              <a:gd name="T0" fmla="*/ 31 w 575"/>
              <a:gd name="T1" fmla="*/ 80 h 1142"/>
              <a:gd name="T2" fmla="*/ 85 w 575"/>
              <a:gd name="T3" fmla="*/ 91 h 1142"/>
              <a:gd name="T4" fmla="*/ 75 w 575"/>
              <a:gd name="T5" fmla="*/ 119 h 1142"/>
              <a:gd name="T6" fmla="*/ 82 w 575"/>
              <a:gd name="T7" fmla="*/ 149 h 1142"/>
              <a:gd name="T8" fmla="*/ 95 w 575"/>
              <a:gd name="T9" fmla="*/ 175 h 1142"/>
              <a:gd name="T10" fmla="*/ 118 w 575"/>
              <a:gd name="T11" fmla="*/ 175 h 1142"/>
              <a:gd name="T12" fmla="*/ 124 w 575"/>
              <a:gd name="T13" fmla="*/ 217 h 1142"/>
              <a:gd name="T14" fmla="*/ 113 w 575"/>
              <a:gd name="T15" fmla="*/ 278 h 1142"/>
              <a:gd name="T16" fmla="*/ 118 w 575"/>
              <a:gd name="T17" fmla="*/ 410 h 1142"/>
              <a:gd name="T18" fmla="*/ 89 w 575"/>
              <a:gd name="T19" fmla="*/ 417 h 1142"/>
              <a:gd name="T20" fmla="*/ 24 w 575"/>
              <a:gd name="T21" fmla="*/ 419 h 1142"/>
              <a:gd name="T22" fmla="*/ 3 w 575"/>
              <a:gd name="T23" fmla="*/ 456 h 1142"/>
              <a:gd name="T24" fmla="*/ 5 w 575"/>
              <a:gd name="T25" fmla="*/ 480 h 1142"/>
              <a:gd name="T26" fmla="*/ 34 w 575"/>
              <a:gd name="T27" fmla="*/ 480 h 1142"/>
              <a:gd name="T28" fmla="*/ 63 w 575"/>
              <a:gd name="T29" fmla="*/ 483 h 1142"/>
              <a:gd name="T30" fmla="*/ 95 w 575"/>
              <a:gd name="T31" fmla="*/ 471 h 1142"/>
              <a:gd name="T32" fmla="*/ 142 w 575"/>
              <a:gd name="T33" fmla="*/ 527 h 1142"/>
              <a:gd name="T34" fmla="*/ 122 w 575"/>
              <a:gd name="T35" fmla="*/ 612 h 1142"/>
              <a:gd name="T36" fmla="*/ 34 w 575"/>
              <a:gd name="T37" fmla="*/ 741 h 1142"/>
              <a:gd name="T38" fmla="*/ 28 w 575"/>
              <a:gd name="T39" fmla="*/ 795 h 1142"/>
              <a:gd name="T40" fmla="*/ 43 w 575"/>
              <a:gd name="T41" fmla="*/ 828 h 1142"/>
              <a:gd name="T42" fmla="*/ 91 w 575"/>
              <a:gd name="T43" fmla="*/ 985 h 1142"/>
              <a:gd name="T44" fmla="*/ 76 w 575"/>
              <a:gd name="T45" fmla="*/ 1016 h 1142"/>
              <a:gd name="T46" fmla="*/ 51 w 575"/>
              <a:gd name="T47" fmla="*/ 1052 h 1142"/>
              <a:gd name="T48" fmla="*/ 19 w 575"/>
              <a:gd name="T49" fmla="*/ 1077 h 1142"/>
              <a:gd name="T50" fmla="*/ 34 w 575"/>
              <a:gd name="T51" fmla="*/ 1100 h 1142"/>
              <a:gd name="T52" fmla="*/ 126 w 575"/>
              <a:gd name="T53" fmla="*/ 1083 h 1142"/>
              <a:gd name="T54" fmla="*/ 160 w 575"/>
              <a:gd name="T55" fmla="*/ 1066 h 1142"/>
              <a:gd name="T56" fmla="*/ 142 w 575"/>
              <a:gd name="T57" fmla="*/ 1030 h 1142"/>
              <a:gd name="T58" fmla="*/ 132 w 575"/>
              <a:gd name="T59" fmla="*/ 894 h 1142"/>
              <a:gd name="T60" fmla="*/ 100 w 575"/>
              <a:gd name="T61" fmla="*/ 800 h 1142"/>
              <a:gd name="T62" fmla="*/ 193 w 575"/>
              <a:gd name="T63" fmla="*/ 701 h 1142"/>
              <a:gd name="T64" fmla="*/ 292 w 575"/>
              <a:gd name="T65" fmla="*/ 843 h 1142"/>
              <a:gd name="T66" fmla="*/ 334 w 575"/>
              <a:gd name="T67" fmla="*/ 865 h 1142"/>
              <a:gd name="T68" fmla="*/ 488 w 575"/>
              <a:gd name="T69" fmla="*/ 1014 h 1142"/>
              <a:gd name="T70" fmla="*/ 498 w 575"/>
              <a:gd name="T71" fmla="*/ 1058 h 1142"/>
              <a:gd name="T72" fmla="*/ 503 w 575"/>
              <a:gd name="T73" fmla="*/ 1128 h 1142"/>
              <a:gd name="T74" fmla="*/ 517 w 575"/>
              <a:gd name="T75" fmla="*/ 1142 h 1142"/>
              <a:gd name="T76" fmla="*/ 555 w 575"/>
              <a:gd name="T77" fmla="*/ 1098 h 1142"/>
              <a:gd name="T78" fmla="*/ 575 w 575"/>
              <a:gd name="T79" fmla="*/ 1003 h 1142"/>
              <a:gd name="T80" fmla="*/ 573 w 575"/>
              <a:gd name="T81" fmla="*/ 987 h 1142"/>
              <a:gd name="T82" fmla="*/ 521 w 575"/>
              <a:gd name="T83" fmla="*/ 975 h 1142"/>
              <a:gd name="T84" fmla="*/ 454 w 575"/>
              <a:gd name="T85" fmla="*/ 896 h 1142"/>
              <a:gd name="T86" fmla="*/ 389 w 575"/>
              <a:gd name="T87" fmla="*/ 829 h 1142"/>
              <a:gd name="T88" fmla="*/ 307 w 575"/>
              <a:gd name="T89" fmla="*/ 703 h 1142"/>
              <a:gd name="T90" fmla="*/ 287 w 575"/>
              <a:gd name="T91" fmla="*/ 642 h 1142"/>
              <a:gd name="T92" fmla="*/ 296 w 575"/>
              <a:gd name="T93" fmla="*/ 519 h 1142"/>
              <a:gd name="T94" fmla="*/ 326 w 575"/>
              <a:gd name="T95" fmla="*/ 501 h 1142"/>
              <a:gd name="T96" fmla="*/ 355 w 575"/>
              <a:gd name="T97" fmla="*/ 440 h 1142"/>
              <a:gd name="T98" fmla="*/ 390 w 575"/>
              <a:gd name="T99" fmla="*/ 325 h 1142"/>
              <a:gd name="T100" fmla="*/ 287 w 575"/>
              <a:gd name="T101" fmla="*/ 231 h 1142"/>
              <a:gd name="T102" fmla="*/ 238 w 575"/>
              <a:gd name="T103" fmla="*/ 182 h 1142"/>
              <a:gd name="T104" fmla="*/ 217 w 575"/>
              <a:gd name="T105" fmla="*/ 152 h 1142"/>
              <a:gd name="T106" fmla="*/ 217 w 575"/>
              <a:gd name="T107" fmla="*/ 142 h 1142"/>
              <a:gd name="T108" fmla="*/ 224 w 575"/>
              <a:gd name="T109" fmla="*/ 55 h 1142"/>
              <a:gd name="T110" fmla="*/ 208 w 575"/>
              <a:gd name="T111" fmla="*/ 18 h 1142"/>
              <a:gd name="T112" fmla="*/ 153 w 575"/>
              <a:gd name="T113" fmla="*/ 0 h 1142"/>
              <a:gd name="T114" fmla="*/ 95 w 575"/>
              <a:gd name="T115" fmla="*/ 25 h 1142"/>
              <a:gd name="T116" fmla="*/ 299 w 575"/>
              <a:gd name="T117" fmla="*/ 334 h 1142"/>
              <a:gd name="T118" fmla="*/ 331 w 575"/>
              <a:gd name="T119" fmla="*/ 359 h 1142"/>
              <a:gd name="T120" fmla="*/ 301 w 575"/>
              <a:gd name="T121" fmla="*/ 457 h 1142"/>
              <a:gd name="T122" fmla="*/ 282 w 575"/>
              <a:gd name="T123" fmla="*/ 447 h 1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5" h="1142">
                <a:moveTo>
                  <a:pt x="80" y="48"/>
                </a:moveTo>
                <a:lnTo>
                  <a:pt x="29" y="58"/>
                </a:lnTo>
                <a:lnTo>
                  <a:pt x="29" y="58"/>
                </a:lnTo>
                <a:lnTo>
                  <a:pt x="29" y="61"/>
                </a:lnTo>
                <a:lnTo>
                  <a:pt x="29" y="69"/>
                </a:lnTo>
                <a:lnTo>
                  <a:pt x="29" y="75"/>
                </a:lnTo>
                <a:lnTo>
                  <a:pt x="31" y="80"/>
                </a:lnTo>
                <a:lnTo>
                  <a:pt x="34" y="84"/>
                </a:lnTo>
                <a:lnTo>
                  <a:pt x="38" y="86"/>
                </a:lnTo>
                <a:lnTo>
                  <a:pt x="38" y="86"/>
                </a:lnTo>
                <a:lnTo>
                  <a:pt x="51" y="88"/>
                </a:lnTo>
                <a:lnTo>
                  <a:pt x="68" y="89"/>
                </a:lnTo>
                <a:lnTo>
                  <a:pt x="85" y="91"/>
                </a:lnTo>
                <a:lnTo>
                  <a:pt x="85" y="91"/>
                </a:lnTo>
                <a:lnTo>
                  <a:pt x="84" y="102"/>
                </a:lnTo>
                <a:lnTo>
                  <a:pt x="83" y="109"/>
                </a:lnTo>
                <a:lnTo>
                  <a:pt x="82" y="113"/>
                </a:lnTo>
                <a:lnTo>
                  <a:pt x="80" y="114"/>
                </a:lnTo>
                <a:lnTo>
                  <a:pt x="80" y="114"/>
                </a:lnTo>
                <a:lnTo>
                  <a:pt x="77" y="115"/>
                </a:lnTo>
                <a:lnTo>
                  <a:pt x="75" y="119"/>
                </a:lnTo>
                <a:lnTo>
                  <a:pt x="71" y="123"/>
                </a:lnTo>
                <a:lnTo>
                  <a:pt x="71" y="123"/>
                </a:lnTo>
                <a:lnTo>
                  <a:pt x="71" y="127"/>
                </a:lnTo>
                <a:lnTo>
                  <a:pt x="72" y="131"/>
                </a:lnTo>
                <a:lnTo>
                  <a:pt x="76" y="138"/>
                </a:lnTo>
                <a:lnTo>
                  <a:pt x="76" y="138"/>
                </a:lnTo>
                <a:lnTo>
                  <a:pt x="82" y="149"/>
                </a:lnTo>
                <a:lnTo>
                  <a:pt x="84" y="156"/>
                </a:lnTo>
                <a:lnTo>
                  <a:pt x="85" y="161"/>
                </a:lnTo>
                <a:lnTo>
                  <a:pt x="85" y="161"/>
                </a:lnTo>
                <a:lnTo>
                  <a:pt x="85" y="163"/>
                </a:lnTo>
                <a:lnTo>
                  <a:pt x="86" y="167"/>
                </a:lnTo>
                <a:lnTo>
                  <a:pt x="90" y="172"/>
                </a:lnTo>
                <a:lnTo>
                  <a:pt x="95" y="175"/>
                </a:lnTo>
                <a:lnTo>
                  <a:pt x="95" y="175"/>
                </a:lnTo>
                <a:lnTo>
                  <a:pt x="98" y="176"/>
                </a:lnTo>
                <a:lnTo>
                  <a:pt x="102" y="176"/>
                </a:lnTo>
                <a:lnTo>
                  <a:pt x="109" y="176"/>
                </a:lnTo>
                <a:lnTo>
                  <a:pt x="115" y="174"/>
                </a:lnTo>
                <a:lnTo>
                  <a:pt x="117" y="174"/>
                </a:lnTo>
                <a:lnTo>
                  <a:pt x="118" y="175"/>
                </a:lnTo>
                <a:lnTo>
                  <a:pt x="118" y="175"/>
                </a:lnTo>
                <a:lnTo>
                  <a:pt x="123" y="186"/>
                </a:lnTo>
                <a:lnTo>
                  <a:pt x="125" y="190"/>
                </a:lnTo>
                <a:lnTo>
                  <a:pt x="127" y="194"/>
                </a:lnTo>
                <a:lnTo>
                  <a:pt x="127" y="194"/>
                </a:lnTo>
                <a:lnTo>
                  <a:pt x="127" y="201"/>
                </a:lnTo>
                <a:lnTo>
                  <a:pt x="124" y="217"/>
                </a:lnTo>
                <a:lnTo>
                  <a:pt x="118" y="246"/>
                </a:lnTo>
                <a:lnTo>
                  <a:pt x="118" y="246"/>
                </a:lnTo>
                <a:lnTo>
                  <a:pt x="118" y="249"/>
                </a:lnTo>
                <a:lnTo>
                  <a:pt x="118" y="253"/>
                </a:lnTo>
                <a:lnTo>
                  <a:pt x="118" y="260"/>
                </a:lnTo>
                <a:lnTo>
                  <a:pt x="113" y="278"/>
                </a:lnTo>
                <a:lnTo>
                  <a:pt x="113" y="278"/>
                </a:lnTo>
                <a:lnTo>
                  <a:pt x="112" y="285"/>
                </a:lnTo>
                <a:lnTo>
                  <a:pt x="111" y="294"/>
                </a:lnTo>
                <a:lnTo>
                  <a:pt x="110" y="314"/>
                </a:lnTo>
                <a:lnTo>
                  <a:pt x="111" y="335"/>
                </a:lnTo>
                <a:lnTo>
                  <a:pt x="112" y="357"/>
                </a:lnTo>
                <a:lnTo>
                  <a:pt x="117" y="393"/>
                </a:lnTo>
                <a:lnTo>
                  <a:pt x="118" y="410"/>
                </a:lnTo>
                <a:lnTo>
                  <a:pt x="118" y="410"/>
                </a:lnTo>
                <a:lnTo>
                  <a:pt x="118" y="411"/>
                </a:lnTo>
                <a:lnTo>
                  <a:pt x="117" y="412"/>
                </a:lnTo>
                <a:lnTo>
                  <a:pt x="113" y="413"/>
                </a:lnTo>
                <a:lnTo>
                  <a:pt x="104" y="415"/>
                </a:lnTo>
                <a:lnTo>
                  <a:pt x="104" y="415"/>
                </a:lnTo>
                <a:lnTo>
                  <a:pt x="89" y="417"/>
                </a:lnTo>
                <a:lnTo>
                  <a:pt x="73" y="419"/>
                </a:lnTo>
                <a:lnTo>
                  <a:pt x="52" y="424"/>
                </a:lnTo>
                <a:lnTo>
                  <a:pt x="52" y="424"/>
                </a:lnTo>
                <a:lnTo>
                  <a:pt x="46" y="423"/>
                </a:lnTo>
                <a:lnTo>
                  <a:pt x="36" y="420"/>
                </a:lnTo>
                <a:lnTo>
                  <a:pt x="30" y="419"/>
                </a:lnTo>
                <a:lnTo>
                  <a:pt x="24" y="419"/>
                </a:lnTo>
                <a:lnTo>
                  <a:pt x="19" y="422"/>
                </a:lnTo>
                <a:lnTo>
                  <a:pt x="15" y="424"/>
                </a:lnTo>
                <a:lnTo>
                  <a:pt x="15" y="424"/>
                </a:lnTo>
                <a:lnTo>
                  <a:pt x="11" y="429"/>
                </a:lnTo>
                <a:lnTo>
                  <a:pt x="9" y="433"/>
                </a:lnTo>
                <a:lnTo>
                  <a:pt x="5" y="445"/>
                </a:lnTo>
                <a:lnTo>
                  <a:pt x="3" y="456"/>
                </a:lnTo>
                <a:lnTo>
                  <a:pt x="1" y="462"/>
                </a:lnTo>
                <a:lnTo>
                  <a:pt x="1" y="462"/>
                </a:lnTo>
                <a:lnTo>
                  <a:pt x="0" y="465"/>
                </a:lnTo>
                <a:lnTo>
                  <a:pt x="1" y="471"/>
                </a:lnTo>
                <a:lnTo>
                  <a:pt x="2" y="476"/>
                </a:lnTo>
                <a:lnTo>
                  <a:pt x="5" y="480"/>
                </a:lnTo>
                <a:lnTo>
                  <a:pt x="5" y="480"/>
                </a:lnTo>
                <a:lnTo>
                  <a:pt x="14" y="486"/>
                </a:lnTo>
                <a:lnTo>
                  <a:pt x="19" y="490"/>
                </a:lnTo>
                <a:lnTo>
                  <a:pt x="19" y="490"/>
                </a:lnTo>
                <a:lnTo>
                  <a:pt x="23" y="489"/>
                </a:lnTo>
                <a:lnTo>
                  <a:pt x="28" y="485"/>
                </a:lnTo>
                <a:lnTo>
                  <a:pt x="34" y="480"/>
                </a:lnTo>
                <a:lnTo>
                  <a:pt x="34" y="480"/>
                </a:lnTo>
                <a:lnTo>
                  <a:pt x="34" y="482"/>
                </a:lnTo>
                <a:lnTo>
                  <a:pt x="36" y="483"/>
                </a:lnTo>
                <a:lnTo>
                  <a:pt x="39" y="485"/>
                </a:lnTo>
                <a:lnTo>
                  <a:pt x="48" y="485"/>
                </a:lnTo>
                <a:lnTo>
                  <a:pt x="48" y="485"/>
                </a:lnTo>
                <a:lnTo>
                  <a:pt x="57" y="484"/>
                </a:lnTo>
                <a:lnTo>
                  <a:pt x="63" y="483"/>
                </a:lnTo>
                <a:lnTo>
                  <a:pt x="68" y="480"/>
                </a:lnTo>
                <a:lnTo>
                  <a:pt x="71" y="480"/>
                </a:lnTo>
                <a:lnTo>
                  <a:pt x="71" y="480"/>
                </a:lnTo>
                <a:lnTo>
                  <a:pt x="77" y="479"/>
                </a:lnTo>
                <a:lnTo>
                  <a:pt x="84" y="476"/>
                </a:lnTo>
                <a:lnTo>
                  <a:pt x="91" y="472"/>
                </a:lnTo>
                <a:lnTo>
                  <a:pt x="95" y="471"/>
                </a:lnTo>
                <a:lnTo>
                  <a:pt x="95" y="471"/>
                </a:lnTo>
                <a:lnTo>
                  <a:pt x="100" y="471"/>
                </a:lnTo>
                <a:lnTo>
                  <a:pt x="113" y="469"/>
                </a:lnTo>
                <a:lnTo>
                  <a:pt x="132" y="466"/>
                </a:lnTo>
                <a:lnTo>
                  <a:pt x="132" y="466"/>
                </a:lnTo>
                <a:lnTo>
                  <a:pt x="137" y="493"/>
                </a:lnTo>
                <a:lnTo>
                  <a:pt x="142" y="527"/>
                </a:lnTo>
                <a:lnTo>
                  <a:pt x="142" y="527"/>
                </a:lnTo>
                <a:lnTo>
                  <a:pt x="143" y="560"/>
                </a:lnTo>
                <a:lnTo>
                  <a:pt x="143" y="579"/>
                </a:lnTo>
                <a:lnTo>
                  <a:pt x="143" y="585"/>
                </a:lnTo>
                <a:lnTo>
                  <a:pt x="142" y="588"/>
                </a:lnTo>
                <a:lnTo>
                  <a:pt x="142" y="588"/>
                </a:lnTo>
                <a:lnTo>
                  <a:pt x="122" y="612"/>
                </a:lnTo>
                <a:lnTo>
                  <a:pt x="104" y="635"/>
                </a:lnTo>
                <a:lnTo>
                  <a:pt x="104" y="635"/>
                </a:lnTo>
                <a:lnTo>
                  <a:pt x="102" y="648"/>
                </a:lnTo>
                <a:lnTo>
                  <a:pt x="99" y="659"/>
                </a:lnTo>
                <a:lnTo>
                  <a:pt x="99" y="659"/>
                </a:lnTo>
                <a:lnTo>
                  <a:pt x="61" y="707"/>
                </a:lnTo>
                <a:lnTo>
                  <a:pt x="34" y="741"/>
                </a:lnTo>
                <a:lnTo>
                  <a:pt x="24" y="755"/>
                </a:lnTo>
                <a:lnTo>
                  <a:pt x="19" y="762"/>
                </a:lnTo>
                <a:lnTo>
                  <a:pt x="19" y="762"/>
                </a:lnTo>
                <a:lnTo>
                  <a:pt x="19" y="767"/>
                </a:lnTo>
                <a:lnTo>
                  <a:pt x="19" y="773"/>
                </a:lnTo>
                <a:lnTo>
                  <a:pt x="23" y="784"/>
                </a:lnTo>
                <a:lnTo>
                  <a:pt x="28" y="795"/>
                </a:lnTo>
                <a:lnTo>
                  <a:pt x="29" y="800"/>
                </a:lnTo>
                <a:lnTo>
                  <a:pt x="29" y="800"/>
                </a:lnTo>
                <a:lnTo>
                  <a:pt x="31" y="803"/>
                </a:lnTo>
                <a:lnTo>
                  <a:pt x="36" y="813"/>
                </a:lnTo>
                <a:lnTo>
                  <a:pt x="41" y="822"/>
                </a:lnTo>
                <a:lnTo>
                  <a:pt x="43" y="825"/>
                </a:lnTo>
                <a:lnTo>
                  <a:pt x="43" y="828"/>
                </a:lnTo>
                <a:lnTo>
                  <a:pt x="43" y="828"/>
                </a:lnTo>
                <a:lnTo>
                  <a:pt x="50" y="850"/>
                </a:lnTo>
                <a:lnTo>
                  <a:pt x="65" y="897"/>
                </a:lnTo>
                <a:lnTo>
                  <a:pt x="82" y="945"/>
                </a:lnTo>
                <a:lnTo>
                  <a:pt x="90" y="973"/>
                </a:lnTo>
                <a:lnTo>
                  <a:pt x="90" y="973"/>
                </a:lnTo>
                <a:lnTo>
                  <a:pt x="91" y="985"/>
                </a:lnTo>
                <a:lnTo>
                  <a:pt x="91" y="997"/>
                </a:lnTo>
                <a:lnTo>
                  <a:pt x="90" y="1011"/>
                </a:lnTo>
                <a:lnTo>
                  <a:pt x="90" y="1011"/>
                </a:lnTo>
                <a:lnTo>
                  <a:pt x="84" y="1011"/>
                </a:lnTo>
                <a:lnTo>
                  <a:pt x="79" y="1012"/>
                </a:lnTo>
                <a:lnTo>
                  <a:pt x="77" y="1014"/>
                </a:lnTo>
                <a:lnTo>
                  <a:pt x="76" y="1016"/>
                </a:lnTo>
                <a:lnTo>
                  <a:pt x="76" y="1016"/>
                </a:lnTo>
                <a:lnTo>
                  <a:pt x="73" y="1019"/>
                </a:lnTo>
                <a:lnTo>
                  <a:pt x="71" y="1023"/>
                </a:lnTo>
                <a:lnTo>
                  <a:pt x="65" y="1031"/>
                </a:lnTo>
                <a:lnTo>
                  <a:pt x="57" y="1044"/>
                </a:lnTo>
                <a:lnTo>
                  <a:pt x="57" y="1044"/>
                </a:lnTo>
                <a:lnTo>
                  <a:pt x="51" y="1052"/>
                </a:lnTo>
                <a:lnTo>
                  <a:pt x="45" y="1058"/>
                </a:lnTo>
                <a:lnTo>
                  <a:pt x="39" y="1063"/>
                </a:lnTo>
                <a:lnTo>
                  <a:pt x="34" y="1067"/>
                </a:lnTo>
                <a:lnTo>
                  <a:pt x="24" y="1073"/>
                </a:lnTo>
                <a:lnTo>
                  <a:pt x="21" y="1074"/>
                </a:lnTo>
                <a:lnTo>
                  <a:pt x="19" y="1077"/>
                </a:lnTo>
                <a:lnTo>
                  <a:pt x="19" y="1077"/>
                </a:lnTo>
                <a:lnTo>
                  <a:pt x="18" y="1081"/>
                </a:lnTo>
                <a:lnTo>
                  <a:pt x="21" y="1088"/>
                </a:lnTo>
                <a:lnTo>
                  <a:pt x="23" y="1092"/>
                </a:lnTo>
                <a:lnTo>
                  <a:pt x="25" y="1095"/>
                </a:lnTo>
                <a:lnTo>
                  <a:pt x="29" y="1098"/>
                </a:lnTo>
                <a:lnTo>
                  <a:pt x="34" y="1100"/>
                </a:lnTo>
                <a:lnTo>
                  <a:pt x="34" y="1100"/>
                </a:lnTo>
                <a:lnTo>
                  <a:pt x="39" y="1101"/>
                </a:lnTo>
                <a:lnTo>
                  <a:pt x="48" y="1101"/>
                </a:lnTo>
                <a:lnTo>
                  <a:pt x="65" y="1099"/>
                </a:lnTo>
                <a:lnTo>
                  <a:pt x="84" y="1094"/>
                </a:lnTo>
                <a:lnTo>
                  <a:pt x="99" y="1091"/>
                </a:lnTo>
                <a:lnTo>
                  <a:pt x="99" y="1091"/>
                </a:lnTo>
                <a:lnTo>
                  <a:pt x="126" y="1083"/>
                </a:lnTo>
                <a:lnTo>
                  <a:pt x="146" y="1077"/>
                </a:lnTo>
                <a:lnTo>
                  <a:pt x="146" y="1077"/>
                </a:lnTo>
                <a:lnTo>
                  <a:pt x="152" y="1076"/>
                </a:lnTo>
                <a:lnTo>
                  <a:pt x="157" y="1073"/>
                </a:lnTo>
                <a:lnTo>
                  <a:pt x="158" y="1072"/>
                </a:lnTo>
                <a:lnTo>
                  <a:pt x="160" y="1070"/>
                </a:lnTo>
                <a:lnTo>
                  <a:pt x="160" y="1066"/>
                </a:lnTo>
                <a:lnTo>
                  <a:pt x="160" y="1063"/>
                </a:lnTo>
                <a:lnTo>
                  <a:pt x="160" y="1063"/>
                </a:lnTo>
                <a:lnTo>
                  <a:pt x="159" y="1058"/>
                </a:lnTo>
                <a:lnTo>
                  <a:pt x="157" y="1053"/>
                </a:lnTo>
                <a:lnTo>
                  <a:pt x="152" y="1043"/>
                </a:lnTo>
                <a:lnTo>
                  <a:pt x="142" y="1030"/>
                </a:lnTo>
                <a:lnTo>
                  <a:pt x="142" y="1030"/>
                </a:lnTo>
                <a:lnTo>
                  <a:pt x="139" y="1026"/>
                </a:lnTo>
                <a:lnTo>
                  <a:pt x="136" y="1019"/>
                </a:lnTo>
                <a:lnTo>
                  <a:pt x="133" y="1013"/>
                </a:lnTo>
                <a:lnTo>
                  <a:pt x="132" y="1006"/>
                </a:lnTo>
                <a:lnTo>
                  <a:pt x="132" y="1006"/>
                </a:lnTo>
                <a:lnTo>
                  <a:pt x="132" y="959"/>
                </a:lnTo>
                <a:lnTo>
                  <a:pt x="132" y="894"/>
                </a:lnTo>
                <a:lnTo>
                  <a:pt x="132" y="894"/>
                </a:lnTo>
                <a:lnTo>
                  <a:pt x="131" y="881"/>
                </a:lnTo>
                <a:lnTo>
                  <a:pt x="126" y="865"/>
                </a:lnTo>
                <a:lnTo>
                  <a:pt x="122" y="849"/>
                </a:lnTo>
                <a:lnTo>
                  <a:pt x="116" y="834"/>
                </a:lnTo>
                <a:lnTo>
                  <a:pt x="104" y="808"/>
                </a:lnTo>
                <a:lnTo>
                  <a:pt x="100" y="800"/>
                </a:lnTo>
                <a:lnTo>
                  <a:pt x="99" y="795"/>
                </a:lnTo>
                <a:lnTo>
                  <a:pt x="99" y="795"/>
                </a:lnTo>
                <a:lnTo>
                  <a:pt x="103" y="783"/>
                </a:lnTo>
                <a:lnTo>
                  <a:pt x="104" y="776"/>
                </a:lnTo>
                <a:lnTo>
                  <a:pt x="104" y="776"/>
                </a:lnTo>
                <a:lnTo>
                  <a:pt x="193" y="701"/>
                </a:lnTo>
                <a:lnTo>
                  <a:pt x="193" y="701"/>
                </a:lnTo>
                <a:lnTo>
                  <a:pt x="230" y="754"/>
                </a:lnTo>
                <a:lnTo>
                  <a:pt x="257" y="793"/>
                </a:lnTo>
                <a:lnTo>
                  <a:pt x="273" y="818"/>
                </a:lnTo>
                <a:lnTo>
                  <a:pt x="273" y="818"/>
                </a:lnTo>
                <a:lnTo>
                  <a:pt x="280" y="829"/>
                </a:lnTo>
                <a:lnTo>
                  <a:pt x="286" y="837"/>
                </a:lnTo>
                <a:lnTo>
                  <a:pt x="292" y="843"/>
                </a:lnTo>
                <a:lnTo>
                  <a:pt x="296" y="847"/>
                </a:lnTo>
                <a:lnTo>
                  <a:pt x="296" y="847"/>
                </a:lnTo>
                <a:lnTo>
                  <a:pt x="302" y="849"/>
                </a:lnTo>
                <a:lnTo>
                  <a:pt x="312" y="852"/>
                </a:lnTo>
                <a:lnTo>
                  <a:pt x="323" y="858"/>
                </a:lnTo>
                <a:lnTo>
                  <a:pt x="328" y="861"/>
                </a:lnTo>
                <a:lnTo>
                  <a:pt x="334" y="865"/>
                </a:lnTo>
                <a:lnTo>
                  <a:pt x="334" y="865"/>
                </a:lnTo>
                <a:lnTo>
                  <a:pt x="465" y="983"/>
                </a:lnTo>
                <a:lnTo>
                  <a:pt x="465" y="983"/>
                </a:lnTo>
                <a:lnTo>
                  <a:pt x="471" y="990"/>
                </a:lnTo>
                <a:lnTo>
                  <a:pt x="478" y="1002"/>
                </a:lnTo>
                <a:lnTo>
                  <a:pt x="485" y="1011"/>
                </a:lnTo>
                <a:lnTo>
                  <a:pt x="488" y="1014"/>
                </a:lnTo>
                <a:lnTo>
                  <a:pt x="489" y="1016"/>
                </a:lnTo>
                <a:lnTo>
                  <a:pt x="489" y="1016"/>
                </a:lnTo>
                <a:lnTo>
                  <a:pt x="490" y="1017"/>
                </a:lnTo>
                <a:lnTo>
                  <a:pt x="491" y="1022"/>
                </a:lnTo>
                <a:lnTo>
                  <a:pt x="494" y="1036"/>
                </a:lnTo>
                <a:lnTo>
                  <a:pt x="498" y="1058"/>
                </a:lnTo>
                <a:lnTo>
                  <a:pt x="498" y="1058"/>
                </a:lnTo>
                <a:lnTo>
                  <a:pt x="503" y="1067"/>
                </a:lnTo>
                <a:lnTo>
                  <a:pt x="508" y="1077"/>
                </a:lnTo>
                <a:lnTo>
                  <a:pt x="508" y="1077"/>
                </a:lnTo>
                <a:lnTo>
                  <a:pt x="508" y="1086"/>
                </a:lnTo>
                <a:lnTo>
                  <a:pt x="505" y="1104"/>
                </a:lnTo>
                <a:lnTo>
                  <a:pt x="503" y="1120"/>
                </a:lnTo>
                <a:lnTo>
                  <a:pt x="503" y="1128"/>
                </a:lnTo>
                <a:lnTo>
                  <a:pt x="503" y="1128"/>
                </a:lnTo>
                <a:lnTo>
                  <a:pt x="504" y="1131"/>
                </a:lnTo>
                <a:lnTo>
                  <a:pt x="507" y="1137"/>
                </a:lnTo>
                <a:lnTo>
                  <a:pt x="508" y="1139"/>
                </a:lnTo>
                <a:lnTo>
                  <a:pt x="510" y="1140"/>
                </a:lnTo>
                <a:lnTo>
                  <a:pt x="514" y="1142"/>
                </a:lnTo>
                <a:lnTo>
                  <a:pt x="517" y="1142"/>
                </a:lnTo>
                <a:lnTo>
                  <a:pt x="517" y="1142"/>
                </a:lnTo>
                <a:lnTo>
                  <a:pt x="519" y="1141"/>
                </a:lnTo>
                <a:lnTo>
                  <a:pt x="523" y="1140"/>
                </a:lnTo>
                <a:lnTo>
                  <a:pt x="529" y="1134"/>
                </a:lnTo>
                <a:lnTo>
                  <a:pt x="536" y="1126"/>
                </a:lnTo>
                <a:lnTo>
                  <a:pt x="543" y="1117"/>
                </a:lnTo>
                <a:lnTo>
                  <a:pt x="555" y="1098"/>
                </a:lnTo>
                <a:lnTo>
                  <a:pt x="558" y="1091"/>
                </a:lnTo>
                <a:lnTo>
                  <a:pt x="559" y="1086"/>
                </a:lnTo>
                <a:lnTo>
                  <a:pt x="559" y="1086"/>
                </a:lnTo>
                <a:lnTo>
                  <a:pt x="563" y="1070"/>
                </a:lnTo>
                <a:lnTo>
                  <a:pt x="569" y="1041"/>
                </a:lnTo>
                <a:lnTo>
                  <a:pt x="573" y="1012"/>
                </a:lnTo>
                <a:lnTo>
                  <a:pt x="575" y="1003"/>
                </a:lnTo>
                <a:lnTo>
                  <a:pt x="575" y="999"/>
                </a:lnTo>
                <a:lnTo>
                  <a:pt x="573" y="997"/>
                </a:lnTo>
                <a:lnTo>
                  <a:pt x="573" y="997"/>
                </a:lnTo>
                <a:lnTo>
                  <a:pt x="572" y="995"/>
                </a:lnTo>
                <a:lnTo>
                  <a:pt x="572" y="992"/>
                </a:lnTo>
                <a:lnTo>
                  <a:pt x="573" y="989"/>
                </a:lnTo>
                <a:lnTo>
                  <a:pt x="573" y="987"/>
                </a:lnTo>
                <a:lnTo>
                  <a:pt x="572" y="986"/>
                </a:lnTo>
                <a:lnTo>
                  <a:pt x="570" y="984"/>
                </a:lnTo>
                <a:lnTo>
                  <a:pt x="564" y="983"/>
                </a:lnTo>
                <a:lnTo>
                  <a:pt x="564" y="983"/>
                </a:lnTo>
                <a:lnTo>
                  <a:pt x="549" y="980"/>
                </a:lnTo>
                <a:lnTo>
                  <a:pt x="534" y="977"/>
                </a:lnTo>
                <a:lnTo>
                  <a:pt x="521" y="975"/>
                </a:lnTo>
                <a:lnTo>
                  <a:pt x="516" y="972"/>
                </a:lnTo>
                <a:lnTo>
                  <a:pt x="512" y="969"/>
                </a:lnTo>
                <a:lnTo>
                  <a:pt x="512" y="969"/>
                </a:lnTo>
                <a:lnTo>
                  <a:pt x="502" y="956"/>
                </a:lnTo>
                <a:lnTo>
                  <a:pt x="483" y="933"/>
                </a:lnTo>
                <a:lnTo>
                  <a:pt x="463" y="908"/>
                </a:lnTo>
                <a:lnTo>
                  <a:pt x="454" y="896"/>
                </a:lnTo>
                <a:lnTo>
                  <a:pt x="447" y="884"/>
                </a:lnTo>
                <a:lnTo>
                  <a:pt x="447" y="884"/>
                </a:lnTo>
                <a:lnTo>
                  <a:pt x="443" y="878"/>
                </a:lnTo>
                <a:lnTo>
                  <a:pt x="437" y="872"/>
                </a:lnTo>
                <a:lnTo>
                  <a:pt x="424" y="858"/>
                </a:lnTo>
                <a:lnTo>
                  <a:pt x="407" y="844"/>
                </a:lnTo>
                <a:lnTo>
                  <a:pt x="389" y="829"/>
                </a:lnTo>
                <a:lnTo>
                  <a:pt x="358" y="806"/>
                </a:lnTo>
                <a:lnTo>
                  <a:pt x="343" y="795"/>
                </a:lnTo>
                <a:lnTo>
                  <a:pt x="343" y="795"/>
                </a:lnTo>
                <a:lnTo>
                  <a:pt x="325" y="739"/>
                </a:lnTo>
                <a:lnTo>
                  <a:pt x="325" y="739"/>
                </a:lnTo>
                <a:lnTo>
                  <a:pt x="318" y="725"/>
                </a:lnTo>
                <a:lnTo>
                  <a:pt x="307" y="703"/>
                </a:lnTo>
                <a:lnTo>
                  <a:pt x="292" y="678"/>
                </a:lnTo>
                <a:lnTo>
                  <a:pt x="292" y="678"/>
                </a:lnTo>
                <a:lnTo>
                  <a:pt x="289" y="666"/>
                </a:lnTo>
                <a:lnTo>
                  <a:pt x="287" y="659"/>
                </a:lnTo>
                <a:lnTo>
                  <a:pt x="287" y="654"/>
                </a:lnTo>
                <a:lnTo>
                  <a:pt x="287" y="654"/>
                </a:lnTo>
                <a:lnTo>
                  <a:pt x="287" y="642"/>
                </a:lnTo>
                <a:lnTo>
                  <a:pt x="287" y="618"/>
                </a:lnTo>
                <a:lnTo>
                  <a:pt x="287" y="574"/>
                </a:lnTo>
                <a:lnTo>
                  <a:pt x="287" y="527"/>
                </a:lnTo>
                <a:lnTo>
                  <a:pt x="287" y="518"/>
                </a:lnTo>
                <a:lnTo>
                  <a:pt x="287" y="518"/>
                </a:lnTo>
                <a:lnTo>
                  <a:pt x="289" y="518"/>
                </a:lnTo>
                <a:lnTo>
                  <a:pt x="296" y="519"/>
                </a:lnTo>
                <a:lnTo>
                  <a:pt x="305" y="518"/>
                </a:lnTo>
                <a:lnTo>
                  <a:pt x="311" y="516"/>
                </a:lnTo>
                <a:lnTo>
                  <a:pt x="315" y="513"/>
                </a:lnTo>
                <a:lnTo>
                  <a:pt x="315" y="513"/>
                </a:lnTo>
                <a:lnTo>
                  <a:pt x="320" y="510"/>
                </a:lnTo>
                <a:lnTo>
                  <a:pt x="323" y="506"/>
                </a:lnTo>
                <a:lnTo>
                  <a:pt x="326" y="501"/>
                </a:lnTo>
                <a:lnTo>
                  <a:pt x="327" y="497"/>
                </a:lnTo>
                <a:lnTo>
                  <a:pt x="329" y="489"/>
                </a:lnTo>
                <a:lnTo>
                  <a:pt x="329" y="485"/>
                </a:lnTo>
                <a:lnTo>
                  <a:pt x="329" y="485"/>
                </a:lnTo>
                <a:lnTo>
                  <a:pt x="348" y="452"/>
                </a:lnTo>
                <a:lnTo>
                  <a:pt x="348" y="452"/>
                </a:lnTo>
                <a:lnTo>
                  <a:pt x="355" y="440"/>
                </a:lnTo>
                <a:lnTo>
                  <a:pt x="365" y="423"/>
                </a:lnTo>
                <a:lnTo>
                  <a:pt x="374" y="402"/>
                </a:lnTo>
                <a:lnTo>
                  <a:pt x="381" y="382"/>
                </a:lnTo>
                <a:lnTo>
                  <a:pt x="381" y="382"/>
                </a:lnTo>
                <a:lnTo>
                  <a:pt x="386" y="363"/>
                </a:lnTo>
                <a:lnTo>
                  <a:pt x="388" y="347"/>
                </a:lnTo>
                <a:lnTo>
                  <a:pt x="390" y="325"/>
                </a:lnTo>
                <a:lnTo>
                  <a:pt x="390" y="325"/>
                </a:lnTo>
                <a:lnTo>
                  <a:pt x="389" y="322"/>
                </a:lnTo>
                <a:lnTo>
                  <a:pt x="383" y="316"/>
                </a:lnTo>
                <a:lnTo>
                  <a:pt x="367" y="302"/>
                </a:lnTo>
                <a:lnTo>
                  <a:pt x="343" y="283"/>
                </a:lnTo>
                <a:lnTo>
                  <a:pt x="343" y="283"/>
                </a:lnTo>
                <a:lnTo>
                  <a:pt x="287" y="231"/>
                </a:lnTo>
                <a:lnTo>
                  <a:pt x="287" y="231"/>
                </a:lnTo>
                <a:lnTo>
                  <a:pt x="279" y="221"/>
                </a:lnTo>
                <a:lnTo>
                  <a:pt x="272" y="213"/>
                </a:lnTo>
                <a:lnTo>
                  <a:pt x="264" y="203"/>
                </a:lnTo>
                <a:lnTo>
                  <a:pt x="264" y="203"/>
                </a:lnTo>
                <a:lnTo>
                  <a:pt x="252" y="193"/>
                </a:lnTo>
                <a:lnTo>
                  <a:pt x="238" y="182"/>
                </a:lnTo>
                <a:lnTo>
                  <a:pt x="221" y="170"/>
                </a:lnTo>
                <a:lnTo>
                  <a:pt x="221" y="170"/>
                </a:lnTo>
                <a:lnTo>
                  <a:pt x="220" y="161"/>
                </a:lnTo>
                <a:lnTo>
                  <a:pt x="219" y="154"/>
                </a:lnTo>
                <a:lnTo>
                  <a:pt x="218" y="153"/>
                </a:lnTo>
                <a:lnTo>
                  <a:pt x="217" y="152"/>
                </a:lnTo>
                <a:lnTo>
                  <a:pt x="217" y="152"/>
                </a:lnTo>
                <a:lnTo>
                  <a:pt x="211" y="153"/>
                </a:lnTo>
                <a:lnTo>
                  <a:pt x="207" y="152"/>
                </a:lnTo>
                <a:lnTo>
                  <a:pt x="207" y="152"/>
                </a:lnTo>
                <a:lnTo>
                  <a:pt x="206" y="149"/>
                </a:lnTo>
                <a:lnTo>
                  <a:pt x="206" y="145"/>
                </a:lnTo>
                <a:lnTo>
                  <a:pt x="207" y="138"/>
                </a:lnTo>
                <a:lnTo>
                  <a:pt x="217" y="142"/>
                </a:lnTo>
                <a:lnTo>
                  <a:pt x="217" y="133"/>
                </a:lnTo>
                <a:lnTo>
                  <a:pt x="221" y="133"/>
                </a:lnTo>
                <a:lnTo>
                  <a:pt x="217" y="119"/>
                </a:lnTo>
                <a:lnTo>
                  <a:pt x="226" y="109"/>
                </a:lnTo>
                <a:lnTo>
                  <a:pt x="226" y="109"/>
                </a:lnTo>
                <a:lnTo>
                  <a:pt x="225" y="79"/>
                </a:lnTo>
                <a:lnTo>
                  <a:pt x="224" y="55"/>
                </a:lnTo>
                <a:lnTo>
                  <a:pt x="223" y="46"/>
                </a:lnTo>
                <a:lnTo>
                  <a:pt x="221" y="39"/>
                </a:lnTo>
                <a:lnTo>
                  <a:pt x="221" y="39"/>
                </a:lnTo>
                <a:lnTo>
                  <a:pt x="218" y="30"/>
                </a:lnTo>
                <a:lnTo>
                  <a:pt x="215" y="25"/>
                </a:lnTo>
                <a:lnTo>
                  <a:pt x="213" y="21"/>
                </a:lnTo>
                <a:lnTo>
                  <a:pt x="208" y="18"/>
                </a:lnTo>
                <a:lnTo>
                  <a:pt x="204" y="13"/>
                </a:lnTo>
                <a:lnTo>
                  <a:pt x="188" y="6"/>
                </a:lnTo>
                <a:lnTo>
                  <a:pt x="188" y="6"/>
                </a:lnTo>
                <a:lnTo>
                  <a:pt x="179" y="3"/>
                </a:lnTo>
                <a:lnTo>
                  <a:pt x="171" y="1"/>
                </a:lnTo>
                <a:lnTo>
                  <a:pt x="161" y="0"/>
                </a:lnTo>
                <a:lnTo>
                  <a:pt x="153" y="0"/>
                </a:lnTo>
                <a:lnTo>
                  <a:pt x="138" y="3"/>
                </a:lnTo>
                <a:lnTo>
                  <a:pt x="123" y="6"/>
                </a:lnTo>
                <a:lnTo>
                  <a:pt x="123" y="6"/>
                </a:lnTo>
                <a:lnTo>
                  <a:pt x="111" y="10"/>
                </a:lnTo>
                <a:lnTo>
                  <a:pt x="103" y="14"/>
                </a:lnTo>
                <a:lnTo>
                  <a:pt x="98" y="19"/>
                </a:lnTo>
                <a:lnTo>
                  <a:pt x="95" y="25"/>
                </a:lnTo>
                <a:lnTo>
                  <a:pt x="95" y="25"/>
                </a:lnTo>
                <a:lnTo>
                  <a:pt x="80" y="48"/>
                </a:lnTo>
                <a:lnTo>
                  <a:pt x="80" y="48"/>
                </a:lnTo>
                <a:close/>
                <a:moveTo>
                  <a:pt x="282" y="316"/>
                </a:moveTo>
                <a:lnTo>
                  <a:pt x="282" y="316"/>
                </a:lnTo>
                <a:lnTo>
                  <a:pt x="291" y="327"/>
                </a:lnTo>
                <a:lnTo>
                  <a:pt x="299" y="334"/>
                </a:lnTo>
                <a:lnTo>
                  <a:pt x="306" y="339"/>
                </a:lnTo>
                <a:lnTo>
                  <a:pt x="306" y="339"/>
                </a:lnTo>
                <a:lnTo>
                  <a:pt x="320" y="348"/>
                </a:lnTo>
                <a:lnTo>
                  <a:pt x="329" y="354"/>
                </a:lnTo>
                <a:lnTo>
                  <a:pt x="329" y="354"/>
                </a:lnTo>
                <a:lnTo>
                  <a:pt x="331" y="356"/>
                </a:lnTo>
                <a:lnTo>
                  <a:pt x="331" y="359"/>
                </a:lnTo>
                <a:lnTo>
                  <a:pt x="329" y="370"/>
                </a:lnTo>
                <a:lnTo>
                  <a:pt x="328" y="383"/>
                </a:lnTo>
                <a:lnTo>
                  <a:pt x="325" y="396"/>
                </a:lnTo>
                <a:lnTo>
                  <a:pt x="325" y="396"/>
                </a:lnTo>
                <a:lnTo>
                  <a:pt x="312" y="431"/>
                </a:lnTo>
                <a:lnTo>
                  <a:pt x="301" y="457"/>
                </a:lnTo>
                <a:lnTo>
                  <a:pt x="301" y="457"/>
                </a:lnTo>
                <a:lnTo>
                  <a:pt x="296" y="462"/>
                </a:lnTo>
                <a:lnTo>
                  <a:pt x="292" y="466"/>
                </a:lnTo>
                <a:lnTo>
                  <a:pt x="292" y="466"/>
                </a:lnTo>
                <a:lnTo>
                  <a:pt x="282" y="476"/>
                </a:lnTo>
                <a:lnTo>
                  <a:pt x="282" y="476"/>
                </a:lnTo>
                <a:lnTo>
                  <a:pt x="282" y="463"/>
                </a:lnTo>
                <a:lnTo>
                  <a:pt x="282" y="447"/>
                </a:lnTo>
                <a:lnTo>
                  <a:pt x="282" y="447"/>
                </a:lnTo>
                <a:lnTo>
                  <a:pt x="280" y="402"/>
                </a:lnTo>
                <a:lnTo>
                  <a:pt x="278" y="358"/>
                </a:lnTo>
                <a:lnTo>
                  <a:pt x="278" y="358"/>
                </a:lnTo>
                <a:lnTo>
                  <a:pt x="282" y="316"/>
                </a:lnTo>
                <a:lnTo>
                  <a:pt x="282" y="31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C6394E2D-D529-462F-80B3-375226074F14}"/>
              </a:ext>
            </a:extLst>
          </p:cNvPr>
          <p:cNvSpPr>
            <a:spLocks noEditPoints="1"/>
          </p:cNvSpPr>
          <p:nvPr/>
        </p:nvSpPr>
        <p:spPr bwMode="auto">
          <a:xfrm>
            <a:off x="6364147" y="761754"/>
            <a:ext cx="671822" cy="1722359"/>
          </a:xfrm>
          <a:custGeom>
            <a:avLst/>
            <a:gdLst>
              <a:gd name="T0" fmla="*/ 380 w 463"/>
              <a:gd name="T1" fmla="*/ 710 h 1187"/>
              <a:gd name="T2" fmla="*/ 380 w 463"/>
              <a:gd name="T3" fmla="*/ 690 h 1187"/>
              <a:gd name="T4" fmla="*/ 374 w 463"/>
              <a:gd name="T5" fmla="*/ 548 h 1187"/>
              <a:gd name="T6" fmla="*/ 364 w 463"/>
              <a:gd name="T7" fmla="*/ 491 h 1187"/>
              <a:gd name="T8" fmla="*/ 353 w 463"/>
              <a:gd name="T9" fmla="*/ 440 h 1187"/>
              <a:gd name="T10" fmla="*/ 361 w 463"/>
              <a:gd name="T11" fmla="*/ 362 h 1187"/>
              <a:gd name="T12" fmla="*/ 388 w 463"/>
              <a:gd name="T13" fmla="*/ 399 h 1187"/>
              <a:gd name="T14" fmla="*/ 398 w 463"/>
              <a:gd name="T15" fmla="*/ 417 h 1187"/>
              <a:gd name="T16" fmla="*/ 405 w 463"/>
              <a:gd name="T17" fmla="*/ 437 h 1187"/>
              <a:gd name="T18" fmla="*/ 431 w 463"/>
              <a:gd name="T19" fmla="*/ 459 h 1187"/>
              <a:gd name="T20" fmla="*/ 463 w 463"/>
              <a:gd name="T21" fmla="*/ 433 h 1187"/>
              <a:gd name="T22" fmla="*/ 448 w 463"/>
              <a:gd name="T23" fmla="*/ 398 h 1187"/>
              <a:gd name="T24" fmla="*/ 445 w 463"/>
              <a:gd name="T25" fmla="*/ 377 h 1187"/>
              <a:gd name="T26" fmla="*/ 424 w 463"/>
              <a:gd name="T27" fmla="*/ 298 h 1187"/>
              <a:gd name="T28" fmla="*/ 443 w 463"/>
              <a:gd name="T29" fmla="*/ 274 h 1187"/>
              <a:gd name="T30" fmla="*/ 416 w 463"/>
              <a:gd name="T31" fmla="*/ 242 h 1187"/>
              <a:gd name="T32" fmla="*/ 373 w 463"/>
              <a:gd name="T33" fmla="*/ 209 h 1187"/>
              <a:gd name="T34" fmla="*/ 302 w 463"/>
              <a:gd name="T35" fmla="*/ 150 h 1187"/>
              <a:gd name="T36" fmla="*/ 321 w 463"/>
              <a:gd name="T37" fmla="*/ 150 h 1187"/>
              <a:gd name="T38" fmla="*/ 334 w 463"/>
              <a:gd name="T39" fmla="*/ 105 h 1187"/>
              <a:gd name="T40" fmla="*/ 326 w 463"/>
              <a:gd name="T41" fmla="*/ 79 h 1187"/>
              <a:gd name="T42" fmla="*/ 334 w 463"/>
              <a:gd name="T43" fmla="*/ 54 h 1187"/>
              <a:gd name="T44" fmla="*/ 323 w 463"/>
              <a:gd name="T45" fmla="*/ 30 h 1187"/>
              <a:gd name="T46" fmla="*/ 276 w 463"/>
              <a:gd name="T47" fmla="*/ 3 h 1187"/>
              <a:gd name="T48" fmla="*/ 254 w 463"/>
              <a:gd name="T49" fmla="*/ 1 h 1187"/>
              <a:gd name="T50" fmla="*/ 212 w 463"/>
              <a:gd name="T51" fmla="*/ 8 h 1187"/>
              <a:gd name="T52" fmla="*/ 195 w 463"/>
              <a:gd name="T53" fmla="*/ 31 h 1187"/>
              <a:gd name="T54" fmla="*/ 186 w 463"/>
              <a:gd name="T55" fmla="*/ 47 h 1187"/>
              <a:gd name="T56" fmla="*/ 186 w 463"/>
              <a:gd name="T57" fmla="*/ 76 h 1187"/>
              <a:gd name="T58" fmla="*/ 174 w 463"/>
              <a:gd name="T59" fmla="*/ 86 h 1187"/>
              <a:gd name="T60" fmla="*/ 186 w 463"/>
              <a:gd name="T61" fmla="*/ 118 h 1187"/>
              <a:gd name="T62" fmla="*/ 199 w 463"/>
              <a:gd name="T63" fmla="*/ 150 h 1187"/>
              <a:gd name="T64" fmla="*/ 80 w 463"/>
              <a:gd name="T65" fmla="*/ 217 h 1187"/>
              <a:gd name="T66" fmla="*/ 0 w 463"/>
              <a:gd name="T67" fmla="*/ 316 h 1187"/>
              <a:gd name="T68" fmla="*/ 17 w 463"/>
              <a:gd name="T69" fmla="*/ 391 h 1187"/>
              <a:gd name="T70" fmla="*/ 51 w 463"/>
              <a:gd name="T71" fmla="*/ 431 h 1187"/>
              <a:gd name="T72" fmla="*/ 128 w 463"/>
              <a:gd name="T73" fmla="*/ 474 h 1187"/>
              <a:gd name="T74" fmla="*/ 148 w 463"/>
              <a:gd name="T75" fmla="*/ 485 h 1187"/>
              <a:gd name="T76" fmla="*/ 174 w 463"/>
              <a:gd name="T77" fmla="*/ 491 h 1187"/>
              <a:gd name="T78" fmla="*/ 146 w 463"/>
              <a:gd name="T79" fmla="*/ 528 h 1187"/>
              <a:gd name="T80" fmla="*/ 138 w 463"/>
              <a:gd name="T81" fmla="*/ 662 h 1187"/>
              <a:gd name="T82" fmla="*/ 174 w 463"/>
              <a:gd name="T83" fmla="*/ 801 h 1187"/>
              <a:gd name="T84" fmla="*/ 212 w 463"/>
              <a:gd name="T85" fmla="*/ 884 h 1187"/>
              <a:gd name="T86" fmla="*/ 281 w 463"/>
              <a:gd name="T87" fmla="*/ 983 h 1187"/>
              <a:gd name="T88" fmla="*/ 296 w 463"/>
              <a:gd name="T89" fmla="*/ 1071 h 1187"/>
              <a:gd name="T90" fmla="*/ 263 w 463"/>
              <a:gd name="T91" fmla="*/ 1160 h 1187"/>
              <a:gd name="T92" fmla="*/ 283 w 463"/>
              <a:gd name="T93" fmla="*/ 1187 h 1187"/>
              <a:gd name="T94" fmla="*/ 333 w 463"/>
              <a:gd name="T95" fmla="*/ 1171 h 1187"/>
              <a:gd name="T96" fmla="*/ 373 w 463"/>
              <a:gd name="T97" fmla="*/ 1121 h 1187"/>
              <a:gd name="T98" fmla="*/ 398 w 463"/>
              <a:gd name="T99" fmla="*/ 1058 h 1187"/>
              <a:gd name="T100" fmla="*/ 415 w 463"/>
              <a:gd name="T101" fmla="*/ 1004 h 1187"/>
              <a:gd name="T102" fmla="*/ 385 w 463"/>
              <a:gd name="T103" fmla="*/ 980 h 1187"/>
              <a:gd name="T104" fmla="*/ 374 w 463"/>
              <a:gd name="T105" fmla="*/ 944 h 1187"/>
              <a:gd name="T106" fmla="*/ 354 w 463"/>
              <a:gd name="T107" fmla="*/ 832 h 1187"/>
              <a:gd name="T108" fmla="*/ 365 w 463"/>
              <a:gd name="T109" fmla="*/ 719 h 1187"/>
              <a:gd name="T110" fmla="*/ 115 w 463"/>
              <a:gd name="T111" fmla="*/ 346 h 1187"/>
              <a:gd name="T112" fmla="*/ 122 w 463"/>
              <a:gd name="T113" fmla="*/ 369 h 1187"/>
              <a:gd name="T114" fmla="*/ 135 w 463"/>
              <a:gd name="T115" fmla="*/ 415 h 1187"/>
              <a:gd name="T116" fmla="*/ 90 w 463"/>
              <a:gd name="T117" fmla="*/ 376 h 1187"/>
              <a:gd name="T118" fmla="*/ 110 w 463"/>
              <a:gd name="T119" fmla="*/ 343 h 1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3" h="1187">
                <a:moveTo>
                  <a:pt x="380" y="710"/>
                </a:moveTo>
                <a:lnTo>
                  <a:pt x="378" y="712"/>
                </a:lnTo>
                <a:lnTo>
                  <a:pt x="378" y="712"/>
                </a:lnTo>
                <a:lnTo>
                  <a:pt x="378" y="717"/>
                </a:lnTo>
                <a:lnTo>
                  <a:pt x="378" y="716"/>
                </a:lnTo>
                <a:lnTo>
                  <a:pt x="380" y="710"/>
                </a:lnTo>
                <a:lnTo>
                  <a:pt x="380" y="710"/>
                </a:lnTo>
                <a:close/>
                <a:moveTo>
                  <a:pt x="367" y="716"/>
                </a:moveTo>
                <a:lnTo>
                  <a:pt x="367" y="716"/>
                </a:lnTo>
                <a:lnTo>
                  <a:pt x="368" y="717"/>
                </a:lnTo>
                <a:lnTo>
                  <a:pt x="371" y="715"/>
                </a:lnTo>
                <a:lnTo>
                  <a:pt x="378" y="712"/>
                </a:lnTo>
                <a:lnTo>
                  <a:pt x="378" y="712"/>
                </a:lnTo>
                <a:lnTo>
                  <a:pt x="380" y="690"/>
                </a:lnTo>
                <a:lnTo>
                  <a:pt x="380" y="690"/>
                </a:lnTo>
                <a:lnTo>
                  <a:pt x="381" y="659"/>
                </a:lnTo>
                <a:lnTo>
                  <a:pt x="382" y="631"/>
                </a:lnTo>
                <a:lnTo>
                  <a:pt x="381" y="607"/>
                </a:lnTo>
                <a:lnTo>
                  <a:pt x="380" y="588"/>
                </a:lnTo>
                <a:lnTo>
                  <a:pt x="380" y="588"/>
                </a:lnTo>
                <a:lnTo>
                  <a:pt x="374" y="548"/>
                </a:lnTo>
                <a:lnTo>
                  <a:pt x="370" y="532"/>
                </a:lnTo>
                <a:lnTo>
                  <a:pt x="368" y="526"/>
                </a:lnTo>
                <a:lnTo>
                  <a:pt x="367" y="524"/>
                </a:lnTo>
                <a:lnTo>
                  <a:pt x="367" y="524"/>
                </a:lnTo>
                <a:lnTo>
                  <a:pt x="365" y="520"/>
                </a:lnTo>
                <a:lnTo>
                  <a:pt x="364" y="512"/>
                </a:lnTo>
                <a:lnTo>
                  <a:pt x="364" y="491"/>
                </a:lnTo>
                <a:lnTo>
                  <a:pt x="363" y="467"/>
                </a:lnTo>
                <a:lnTo>
                  <a:pt x="362" y="458"/>
                </a:lnTo>
                <a:lnTo>
                  <a:pt x="360" y="453"/>
                </a:lnTo>
                <a:lnTo>
                  <a:pt x="360" y="453"/>
                </a:lnTo>
                <a:lnTo>
                  <a:pt x="356" y="447"/>
                </a:lnTo>
                <a:lnTo>
                  <a:pt x="353" y="443"/>
                </a:lnTo>
                <a:lnTo>
                  <a:pt x="353" y="440"/>
                </a:lnTo>
                <a:lnTo>
                  <a:pt x="351" y="437"/>
                </a:lnTo>
                <a:lnTo>
                  <a:pt x="354" y="427"/>
                </a:lnTo>
                <a:lnTo>
                  <a:pt x="354" y="427"/>
                </a:lnTo>
                <a:lnTo>
                  <a:pt x="358" y="408"/>
                </a:lnTo>
                <a:lnTo>
                  <a:pt x="360" y="395"/>
                </a:lnTo>
                <a:lnTo>
                  <a:pt x="360" y="395"/>
                </a:lnTo>
                <a:lnTo>
                  <a:pt x="361" y="362"/>
                </a:lnTo>
                <a:lnTo>
                  <a:pt x="360" y="337"/>
                </a:lnTo>
                <a:lnTo>
                  <a:pt x="360" y="337"/>
                </a:lnTo>
                <a:lnTo>
                  <a:pt x="371" y="362"/>
                </a:lnTo>
                <a:lnTo>
                  <a:pt x="380" y="381"/>
                </a:lnTo>
                <a:lnTo>
                  <a:pt x="385" y="395"/>
                </a:lnTo>
                <a:lnTo>
                  <a:pt x="385" y="395"/>
                </a:lnTo>
                <a:lnTo>
                  <a:pt x="388" y="399"/>
                </a:lnTo>
                <a:lnTo>
                  <a:pt x="390" y="402"/>
                </a:lnTo>
                <a:lnTo>
                  <a:pt x="395" y="406"/>
                </a:lnTo>
                <a:lnTo>
                  <a:pt x="398" y="410"/>
                </a:lnTo>
                <a:lnTo>
                  <a:pt x="398" y="412"/>
                </a:lnTo>
                <a:lnTo>
                  <a:pt x="398" y="415"/>
                </a:lnTo>
                <a:lnTo>
                  <a:pt x="398" y="415"/>
                </a:lnTo>
                <a:lnTo>
                  <a:pt x="398" y="417"/>
                </a:lnTo>
                <a:lnTo>
                  <a:pt x="399" y="419"/>
                </a:lnTo>
                <a:lnTo>
                  <a:pt x="402" y="424"/>
                </a:lnTo>
                <a:lnTo>
                  <a:pt x="405" y="429"/>
                </a:lnTo>
                <a:lnTo>
                  <a:pt x="405" y="431"/>
                </a:lnTo>
                <a:lnTo>
                  <a:pt x="405" y="433"/>
                </a:lnTo>
                <a:lnTo>
                  <a:pt x="405" y="433"/>
                </a:lnTo>
                <a:lnTo>
                  <a:pt x="405" y="437"/>
                </a:lnTo>
                <a:lnTo>
                  <a:pt x="407" y="440"/>
                </a:lnTo>
                <a:lnTo>
                  <a:pt x="409" y="445"/>
                </a:lnTo>
                <a:lnTo>
                  <a:pt x="414" y="450"/>
                </a:lnTo>
                <a:lnTo>
                  <a:pt x="417" y="453"/>
                </a:lnTo>
                <a:lnTo>
                  <a:pt x="422" y="457"/>
                </a:lnTo>
                <a:lnTo>
                  <a:pt x="426" y="459"/>
                </a:lnTo>
                <a:lnTo>
                  <a:pt x="431" y="459"/>
                </a:lnTo>
                <a:lnTo>
                  <a:pt x="431" y="459"/>
                </a:lnTo>
                <a:lnTo>
                  <a:pt x="435" y="458"/>
                </a:lnTo>
                <a:lnTo>
                  <a:pt x="439" y="456"/>
                </a:lnTo>
                <a:lnTo>
                  <a:pt x="451" y="449"/>
                </a:lnTo>
                <a:lnTo>
                  <a:pt x="459" y="440"/>
                </a:lnTo>
                <a:lnTo>
                  <a:pt x="462" y="437"/>
                </a:lnTo>
                <a:lnTo>
                  <a:pt x="463" y="433"/>
                </a:lnTo>
                <a:lnTo>
                  <a:pt x="463" y="433"/>
                </a:lnTo>
                <a:lnTo>
                  <a:pt x="462" y="415"/>
                </a:lnTo>
                <a:lnTo>
                  <a:pt x="459" y="406"/>
                </a:lnTo>
                <a:lnTo>
                  <a:pt x="458" y="403"/>
                </a:lnTo>
                <a:lnTo>
                  <a:pt x="457" y="402"/>
                </a:lnTo>
                <a:lnTo>
                  <a:pt x="457" y="402"/>
                </a:lnTo>
                <a:lnTo>
                  <a:pt x="448" y="398"/>
                </a:lnTo>
                <a:lnTo>
                  <a:pt x="444" y="397"/>
                </a:lnTo>
                <a:lnTo>
                  <a:pt x="443" y="396"/>
                </a:lnTo>
                <a:lnTo>
                  <a:pt x="444" y="395"/>
                </a:lnTo>
                <a:lnTo>
                  <a:pt x="444" y="395"/>
                </a:lnTo>
                <a:lnTo>
                  <a:pt x="445" y="392"/>
                </a:lnTo>
                <a:lnTo>
                  <a:pt x="445" y="386"/>
                </a:lnTo>
                <a:lnTo>
                  <a:pt x="445" y="377"/>
                </a:lnTo>
                <a:lnTo>
                  <a:pt x="444" y="363"/>
                </a:lnTo>
                <a:lnTo>
                  <a:pt x="444" y="363"/>
                </a:lnTo>
                <a:lnTo>
                  <a:pt x="439" y="336"/>
                </a:lnTo>
                <a:lnTo>
                  <a:pt x="438" y="328"/>
                </a:lnTo>
                <a:lnTo>
                  <a:pt x="437" y="324"/>
                </a:lnTo>
                <a:lnTo>
                  <a:pt x="437" y="324"/>
                </a:lnTo>
                <a:lnTo>
                  <a:pt x="424" y="298"/>
                </a:lnTo>
                <a:lnTo>
                  <a:pt x="424" y="298"/>
                </a:lnTo>
                <a:lnTo>
                  <a:pt x="435" y="291"/>
                </a:lnTo>
                <a:lnTo>
                  <a:pt x="442" y="284"/>
                </a:lnTo>
                <a:lnTo>
                  <a:pt x="443" y="282"/>
                </a:lnTo>
                <a:lnTo>
                  <a:pt x="444" y="280"/>
                </a:lnTo>
                <a:lnTo>
                  <a:pt x="444" y="280"/>
                </a:lnTo>
                <a:lnTo>
                  <a:pt x="443" y="274"/>
                </a:lnTo>
                <a:lnTo>
                  <a:pt x="441" y="267"/>
                </a:lnTo>
                <a:lnTo>
                  <a:pt x="437" y="260"/>
                </a:lnTo>
                <a:lnTo>
                  <a:pt x="435" y="256"/>
                </a:lnTo>
                <a:lnTo>
                  <a:pt x="431" y="254"/>
                </a:lnTo>
                <a:lnTo>
                  <a:pt x="431" y="254"/>
                </a:lnTo>
                <a:lnTo>
                  <a:pt x="423" y="248"/>
                </a:lnTo>
                <a:lnTo>
                  <a:pt x="416" y="242"/>
                </a:lnTo>
                <a:lnTo>
                  <a:pt x="410" y="235"/>
                </a:lnTo>
                <a:lnTo>
                  <a:pt x="405" y="228"/>
                </a:lnTo>
                <a:lnTo>
                  <a:pt x="405" y="228"/>
                </a:lnTo>
                <a:lnTo>
                  <a:pt x="402" y="223"/>
                </a:lnTo>
                <a:lnTo>
                  <a:pt x="397" y="221"/>
                </a:lnTo>
                <a:lnTo>
                  <a:pt x="385" y="215"/>
                </a:lnTo>
                <a:lnTo>
                  <a:pt x="373" y="209"/>
                </a:lnTo>
                <a:lnTo>
                  <a:pt x="365" y="206"/>
                </a:lnTo>
                <a:lnTo>
                  <a:pt x="360" y="202"/>
                </a:lnTo>
                <a:lnTo>
                  <a:pt x="360" y="202"/>
                </a:lnTo>
                <a:lnTo>
                  <a:pt x="333" y="181"/>
                </a:lnTo>
                <a:lnTo>
                  <a:pt x="315" y="169"/>
                </a:lnTo>
                <a:lnTo>
                  <a:pt x="296" y="156"/>
                </a:lnTo>
                <a:lnTo>
                  <a:pt x="302" y="150"/>
                </a:lnTo>
                <a:lnTo>
                  <a:pt x="302" y="150"/>
                </a:lnTo>
                <a:lnTo>
                  <a:pt x="304" y="152"/>
                </a:lnTo>
                <a:lnTo>
                  <a:pt x="308" y="153"/>
                </a:lnTo>
                <a:lnTo>
                  <a:pt x="311" y="154"/>
                </a:lnTo>
                <a:lnTo>
                  <a:pt x="315" y="154"/>
                </a:lnTo>
                <a:lnTo>
                  <a:pt x="319" y="153"/>
                </a:lnTo>
                <a:lnTo>
                  <a:pt x="321" y="150"/>
                </a:lnTo>
                <a:lnTo>
                  <a:pt x="321" y="150"/>
                </a:lnTo>
                <a:lnTo>
                  <a:pt x="324" y="147"/>
                </a:lnTo>
                <a:lnTo>
                  <a:pt x="328" y="141"/>
                </a:lnTo>
                <a:lnTo>
                  <a:pt x="331" y="128"/>
                </a:lnTo>
                <a:lnTo>
                  <a:pt x="334" y="114"/>
                </a:lnTo>
                <a:lnTo>
                  <a:pt x="334" y="105"/>
                </a:lnTo>
                <a:lnTo>
                  <a:pt x="334" y="105"/>
                </a:lnTo>
                <a:lnTo>
                  <a:pt x="333" y="101"/>
                </a:lnTo>
                <a:lnTo>
                  <a:pt x="330" y="99"/>
                </a:lnTo>
                <a:lnTo>
                  <a:pt x="329" y="99"/>
                </a:lnTo>
                <a:lnTo>
                  <a:pt x="328" y="99"/>
                </a:lnTo>
                <a:lnTo>
                  <a:pt x="328" y="99"/>
                </a:lnTo>
                <a:lnTo>
                  <a:pt x="326" y="88"/>
                </a:lnTo>
                <a:lnTo>
                  <a:pt x="326" y="79"/>
                </a:lnTo>
                <a:lnTo>
                  <a:pt x="327" y="75"/>
                </a:lnTo>
                <a:lnTo>
                  <a:pt x="328" y="73"/>
                </a:lnTo>
                <a:lnTo>
                  <a:pt x="328" y="73"/>
                </a:lnTo>
                <a:lnTo>
                  <a:pt x="331" y="69"/>
                </a:lnTo>
                <a:lnTo>
                  <a:pt x="333" y="64"/>
                </a:lnTo>
                <a:lnTo>
                  <a:pt x="334" y="59"/>
                </a:lnTo>
                <a:lnTo>
                  <a:pt x="334" y="54"/>
                </a:lnTo>
                <a:lnTo>
                  <a:pt x="334" y="54"/>
                </a:lnTo>
                <a:lnTo>
                  <a:pt x="333" y="42"/>
                </a:lnTo>
                <a:lnTo>
                  <a:pt x="330" y="38"/>
                </a:lnTo>
                <a:lnTo>
                  <a:pt x="328" y="34"/>
                </a:lnTo>
                <a:lnTo>
                  <a:pt x="328" y="34"/>
                </a:lnTo>
                <a:lnTo>
                  <a:pt x="326" y="32"/>
                </a:lnTo>
                <a:lnTo>
                  <a:pt x="323" y="30"/>
                </a:lnTo>
                <a:lnTo>
                  <a:pt x="315" y="21"/>
                </a:lnTo>
                <a:lnTo>
                  <a:pt x="315" y="21"/>
                </a:lnTo>
                <a:lnTo>
                  <a:pt x="299" y="10"/>
                </a:lnTo>
                <a:lnTo>
                  <a:pt x="289" y="3"/>
                </a:lnTo>
                <a:lnTo>
                  <a:pt x="289" y="3"/>
                </a:lnTo>
                <a:lnTo>
                  <a:pt x="288" y="3"/>
                </a:lnTo>
                <a:lnTo>
                  <a:pt x="276" y="3"/>
                </a:lnTo>
                <a:lnTo>
                  <a:pt x="276" y="3"/>
                </a:lnTo>
                <a:lnTo>
                  <a:pt x="268" y="1"/>
                </a:lnTo>
                <a:lnTo>
                  <a:pt x="263" y="3"/>
                </a:lnTo>
                <a:lnTo>
                  <a:pt x="260" y="3"/>
                </a:lnTo>
                <a:lnTo>
                  <a:pt x="257" y="3"/>
                </a:lnTo>
                <a:lnTo>
                  <a:pt x="257" y="3"/>
                </a:lnTo>
                <a:lnTo>
                  <a:pt x="254" y="1"/>
                </a:lnTo>
                <a:lnTo>
                  <a:pt x="249" y="0"/>
                </a:lnTo>
                <a:lnTo>
                  <a:pt x="242" y="0"/>
                </a:lnTo>
                <a:lnTo>
                  <a:pt x="232" y="3"/>
                </a:lnTo>
                <a:lnTo>
                  <a:pt x="232" y="3"/>
                </a:lnTo>
                <a:lnTo>
                  <a:pt x="221" y="5"/>
                </a:lnTo>
                <a:lnTo>
                  <a:pt x="216" y="6"/>
                </a:lnTo>
                <a:lnTo>
                  <a:pt x="212" y="8"/>
                </a:lnTo>
                <a:lnTo>
                  <a:pt x="212" y="8"/>
                </a:lnTo>
                <a:lnTo>
                  <a:pt x="209" y="11"/>
                </a:lnTo>
                <a:lnTo>
                  <a:pt x="206" y="15"/>
                </a:lnTo>
                <a:lnTo>
                  <a:pt x="206" y="15"/>
                </a:lnTo>
                <a:lnTo>
                  <a:pt x="202" y="20"/>
                </a:lnTo>
                <a:lnTo>
                  <a:pt x="199" y="26"/>
                </a:lnTo>
                <a:lnTo>
                  <a:pt x="195" y="31"/>
                </a:lnTo>
                <a:lnTo>
                  <a:pt x="193" y="34"/>
                </a:lnTo>
                <a:lnTo>
                  <a:pt x="193" y="34"/>
                </a:lnTo>
                <a:lnTo>
                  <a:pt x="191" y="37"/>
                </a:lnTo>
                <a:lnTo>
                  <a:pt x="189" y="40"/>
                </a:lnTo>
                <a:lnTo>
                  <a:pt x="188" y="44"/>
                </a:lnTo>
                <a:lnTo>
                  <a:pt x="186" y="47"/>
                </a:lnTo>
                <a:lnTo>
                  <a:pt x="186" y="47"/>
                </a:lnTo>
                <a:lnTo>
                  <a:pt x="186" y="51"/>
                </a:lnTo>
                <a:lnTo>
                  <a:pt x="186" y="53"/>
                </a:lnTo>
                <a:lnTo>
                  <a:pt x="187" y="55"/>
                </a:lnTo>
                <a:lnTo>
                  <a:pt x="186" y="60"/>
                </a:lnTo>
                <a:lnTo>
                  <a:pt x="186" y="60"/>
                </a:lnTo>
                <a:lnTo>
                  <a:pt x="186" y="67"/>
                </a:lnTo>
                <a:lnTo>
                  <a:pt x="186" y="76"/>
                </a:lnTo>
                <a:lnTo>
                  <a:pt x="186" y="86"/>
                </a:lnTo>
                <a:lnTo>
                  <a:pt x="186" y="86"/>
                </a:lnTo>
                <a:lnTo>
                  <a:pt x="181" y="85"/>
                </a:lnTo>
                <a:lnTo>
                  <a:pt x="176" y="85"/>
                </a:lnTo>
                <a:lnTo>
                  <a:pt x="175" y="85"/>
                </a:lnTo>
                <a:lnTo>
                  <a:pt x="174" y="86"/>
                </a:lnTo>
                <a:lnTo>
                  <a:pt x="174" y="86"/>
                </a:lnTo>
                <a:lnTo>
                  <a:pt x="173" y="88"/>
                </a:lnTo>
                <a:lnTo>
                  <a:pt x="175" y="92"/>
                </a:lnTo>
                <a:lnTo>
                  <a:pt x="180" y="100"/>
                </a:lnTo>
                <a:lnTo>
                  <a:pt x="185" y="111"/>
                </a:lnTo>
                <a:lnTo>
                  <a:pt x="187" y="114"/>
                </a:lnTo>
                <a:lnTo>
                  <a:pt x="186" y="118"/>
                </a:lnTo>
                <a:lnTo>
                  <a:pt x="186" y="118"/>
                </a:lnTo>
                <a:lnTo>
                  <a:pt x="185" y="125"/>
                </a:lnTo>
                <a:lnTo>
                  <a:pt x="185" y="130"/>
                </a:lnTo>
                <a:lnTo>
                  <a:pt x="185" y="135"/>
                </a:lnTo>
                <a:lnTo>
                  <a:pt x="186" y="136"/>
                </a:lnTo>
                <a:lnTo>
                  <a:pt x="186" y="138"/>
                </a:lnTo>
                <a:lnTo>
                  <a:pt x="199" y="138"/>
                </a:lnTo>
                <a:lnTo>
                  <a:pt x="199" y="150"/>
                </a:lnTo>
                <a:lnTo>
                  <a:pt x="193" y="150"/>
                </a:lnTo>
                <a:lnTo>
                  <a:pt x="193" y="150"/>
                </a:lnTo>
                <a:lnTo>
                  <a:pt x="110" y="195"/>
                </a:lnTo>
                <a:lnTo>
                  <a:pt x="110" y="195"/>
                </a:lnTo>
                <a:lnTo>
                  <a:pt x="103" y="200"/>
                </a:lnTo>
                <a:lnTo>
                  <a:pt x="95" y="204"/>
                </a:lnTo>
                <a:lnTo>
                  <a:pt x="80" y="217"/>
                </a:lnTo>
                <a:lnTo>
                  <a:pt x="58" y="241"/>
                </a:lnTo>
                <a:lnTo>
                  <a:pt x="58" y="241"/>
                </a:lnTo>
                <a:lnTo>
                  <a:pt x="44" y="256"/>
                </a:lnTo>
                <a:lnTo>
                  <a:pt x="24" y="282"/>
                </a:lnTo>
                <a:lnTo>
                  <a:pt x="6" y="305"/>
                </a:lnTo>
                <a:lnTo>
                  <a:pt x="0" y="314"/>
                </a:lnTo>
                <a:lnTo>
                  <a:pt x="0" y="316"/>
                </a:lnTo>
                <a:lnTo>
                  <a:pt x="0" y="317"/>
                </a:lnTo>
                <a:lnTo>
                  <a:pt x="26" y="337"/>
                </a:lnTo>
                <a:lnTo>
                  <a:pt x="26" y="337"/>
                </a:lnTo>
                <a:lnTo>
                  <a:pt x="24" y="346"/>
                </a:lnTo>
                <a:lnTo>
                  <a:pt x="19" y="368"/>
                </a:lnTo>
                <a:lnTo>
                  <a:pt x="18" y="379"/>
                </a:lnTo>
                <a:lnTo>
                  <a:pt x="17" y="391"/>
                </a:lnTo>
                <a:lnTo>
                  <a:pt x="17" y="400"/>
                </a:lnTo>
                <a:lnTo>
                  <a:pt x="19" y="408"/>
                </a:lnTo>
                <a:lnTo>
                  <a:pt x="19" y="408"/>
                </a:lnTo>
                <a:lnTo>
                  <a:pt x="24" y="413"/>
                </a:lnTo>
                <a:lnTo>
                  <a:pt x="31" y="419"/>
                </a:lnTo>
                <a:lnTo>
                  <a:pt x="40" y="425"/>
                </a:lnTo>
                <a:lnTo>
                  <a:pt x="51" y="431"/>
                </a:lnTo>
                <a:lnTo>
                  <a:pt x="71" y="440"/>
                </a:lnTo>
                <a:lnTo>
                  <a:pt x="84" y="446"/>
                </a:lnTo>
                <a:lnTo>
                  <a:pt x="84" y="446"/>
                </a:lnTo>
                <a:lnTo>
                  <a:pt x="128" y="466"/>
                </a:lnTo>
                <a:lnTo>
                  <a:pt x="128" y="466"/>
                </a:lnTo>
                <a:lnTo>
                  <a:pt x="128" y="469"/>
                </a:lnTo>
                <a:lnTo>
                  <a:pt x="128" y="474"/>
                </a:lnTo>
                <a:lnTo>
                  <a:pt x="128" y="478"/>
                </a:lnTo>
                <a:lnTo>
                  <a:pt x="130" y="481"/>
                </a:lnTo>
                <a:lnTo>
                  <a:pt x="132" y="484"/>
                </a:lnTo>
                <a:lnTo>
                  <a:pt x="135" y="485"/>
                </a:lnTo>
                <a:lnTo>
                  <a:pt x="135" y="485"/>
                </a:lnTo>
                <a:lnTo>
                  <a:pt x="142" y="486"/>
                </a:lnTo>
                <a:lnTo>
                  <a:pt x="148" y="485"/>
                </a:lnTo>
                <a:lnTo>
                  <a:pt x="154" y="485"/>
                </a:lnTo>
                <a:lnTo>
                  <a:pt x="161" y="472"/>
                </a:lnTo>
                <a:lnTo>
                  <a:pt x="161" y="472"/>
                </a:lnTo>
                <a:lnTo>
                  <a:pt x="167" y="479"/>
                </a:lnTo>
                <a:lnTo>
                  <a:pt x="172" y="485"/>
                </a:lnTo>
                <a:lnTo>
                  <a:pt x="173" y="489"/>
                </a:lnTo>
                <a:lnTo>
                  <a:pt x="174" y="491"/>
                </a:lnTo>
                <a:lnTo>
                  <a:pt x="174" y="491"/>
                </a:lnTo>
                <a:lnTo>
                  <a:pt x="173" y="494"/>
                </a:lnTo>
                <a:lnTo>
                  <a:pt x="171" y="499"/>
                </a:lnTo>
                <a:lnTo>
                  <a:pt x="162" y="508"/>
                </a:lnTo>
                <a:lnTo>
                  <a:pt x="148" y="524"/>
                </a:lnTo>
                <a:lnTo>
                  <a:pt x="148" y="524"/>
                </a:lnTo>
                <a:lnTo>
                  <a:pt x="146" y="528"/>
                </a:lnTo>
                <a:lnTo>
                  <a:pt x="145" y="537"/>
                </a:lnTo>
                <a:lnTo>
                  <a:pt x="141" y="562"/>
                </a:lnTo>
                <a:lnTo>
                  <a:pt x="135" y="620"/>
                </a:lnTo>
                <a:lnTo>
                  <a:pt x="135" y="620"/>
                </a:lnTo>
                <a:lnTo>
                  <a:pt x="134" y="633"/>
                </a:lnTo>
                <a:lnTo>
                  <a:pt x="135" y="647"/>
                </a:lnTo>
                <a:lnTo>
                  <a:pt x="138" y="662"/>
                </a:lnTo>
                <a:lnTo>
                  <a:pt x="140" y="676"/>
                </a:lnTo>
                <a:lnTo>
                  <a:pt x="146" y="701"/>
                </a:lnTo>
                <a:lnTo>
                  <a:pt x="148" y="710"/>
                </a:lnTo>
                <a:lnTo>
                  <a:pt x="161" y="710"/>
                </a:lnTo>
                <a:lnTo>
                  <a:pt x="161" y="710"/>
                </a:lnTo>
                <a:lnTo>
                  <a:pt x="167" y="750"/>
                </a:lnTo>
                <a:lnTo>
                  <a:pt x="174" y="801"/>
                </a:lnTo>
                <a:lnTo>
                  <a:pt x="174" y="801"/>
                </a:lnTo>
                <a:lnTo>
                  <a:pt x="175" y="807"/>
                </a:lnTo>
                <a:lnTo>
                  <a:pt x="180" y="817"/>
                </a:lnTo>
                <a:lnTo>
                  <a:pt x="192" y="844"/>
                </a:lnTo>
                <a:lnTo>
                  <a:pt x="205" y="869"/>
                </a:lnTo>
                <a:lnTo>
                  <a:pt x="212" y="884"/>
                </a:lnTo>
                <a:lnTo>
                  <a:pt x="212" y="884"/>
                </a:lnTo>
                <a:lnTo>
                  <a:pt x="220" y="899"/>
                </a:lnTo>
                <a:lnTo>
                  <a:pt x="236" y="926"/>
                </a:lnTo>
                <a:lnTo>
                  <a:pt x="253" y="953"/>
                </a:lnTo>
                <a:lnTo>
                  <a:pt x="260" y="963"/>
                </a:lnTo>
                <a:lnTo>
                  <a:pt x="263" y="967"/>
                </a:lnTo>
                <a:lnTo>
                  <a:pt x="263" y="967"/>
                </a:lnTo>
                <a:lnTo>
                  <a:pt x="281" y="983"/>
                </a:lnTo>
                <a:lnTo>
                  <a:pt x="290" y="992"/>
                </a:lnTo>
                <a:lnTo>
                  <a:pt x="294" y="997"/>
                </a:lnTo>
                <a:lnTo>
                  <a:pt x="296" y="1000"/>
                </a:lnTo>
                <a:lnTo>
                  <a:pt x="296" y="1000"/>
                </a:lnTo>
                <a:lnTo>
                  <a:pt x="297" y="1014"/>
                </a:lnTo>
                <a:lnTo>
                  <a:pt x="297" y="1037"/>
                </a:lnTo>
                <a:lnTo>
                  <a:pt x="296" y="1071"/>
                </a:lnTo>
                <a:lnTo>
                  <a:pt x="296" y="1071"/>
                </a:lnTo>
                <a:lnTo>
                  <a:pt x="280" y="1106"/>
                </a:lnTo>
                <a:lnTo>
                  <a:pt x="269" y="1131"/>
                </a:lnTo>
                <a:lnTo>
                  <a:pt x="266" y="1141"/>
                </a:lnTo>
                <a:lnTo>
                  <a:pt x="263" y="1148"/>
                </a:lnTo>
                <a:lnTo>
                  <a:pt x="263" y="1148"/>
                </a:lnTo>
                <a:lnTo>
                  <a:pt x="263" y="1160"/>
                </a:lnTo>
                <a:lnTo>
                  <a:pt x="263" y="1167"/>
                </a:lnTo>
                <a:lnTo>
                  <a:pt x="266" y="1174"/>
                </a:lnTo>
                <a:lnTo>
                  <a:pt x="269" y="1180"/>
                </a:lnTo>
                <a:lnTo>
                  <a:pt x="272" y="1182"/>
                </a:lnTo>
                <a:lnTo>
                  <a:pt x="275" y="1185"/>
                </a:lnTo>
                <a:lnTo>
                  <a:pt x="279" y="1186"/>
                </a:lnTo>
                <a:lnTo>
                  <a:pt x="283" y="1187"/>
                </a:lnTo>
                <a:lnTo>
                  <a:pt x="289" y="1187"/>
                </a:lnTo>
                <a:lnTo>
                  <a:pt x="296" y="1187"/>
                </a:lnTo>
                <a:lnTo>
                  <a:pt x="296" y="1187"/>
                </a:lnTo>
                <a:lnTo>
                  <a:pt x="302" y="1185"/>
                </a:lnTo>
                <a:lnTo>
                  <a:pt x="309" y="1183"/>
                </a:lnTo>
                <a:lnTo>
                  <a:pt x="321" y="1178"/>
                </a:lnTo>
                <a:lnTo>
                  <a:pt x="333" y="1171"/>
                </a:lnTo>
                <a:lnTo>
                  <a:pt x="342" y="1162"/>
                </a:lnTo>
                <a:lnTo>
                  <a:pt x="350" y="1154"/>
                </a:lnTo>
                <a:lnTo>
                  <a:pt x="357" y="1146"/>
                </a:lnTo>
                <a:lnTo>
                  <a:pt x="367" y="1135"/>
                </a:lnTo>
                <a:lnTo>
                  <a:pt x="367" y="1135"/>
                </a:lnTo>
                <a:lnTo>
                  <a:pt x="369" y="1129"/>
                </a:lnTo>
                <a:lnTo>
                  <a:pt x="373" y="1121"/>
                </a:lnTo>
                <a:lnTo>
                  <a:pt x="377" y="1100"/>
                </a:lnTo>
                <a:lnTo>
                  <a:pt x="382" y="1080"/>
                </a:lnTo>
                <a:lnTo>
                  <a:pt x="384" y="1073"/>
                </a:lnTo>
                <a:lnTo>
                  <a:pt x="385" y="1071"/>
                </a:lnTo>
                <a:lnTo>
                  <a:pt x="385" y="1071"/>
                </a:lnTo>
                <a:lnTo>
                  <a:pt x="391" y="1066"/>
                </a:lnTo>
                <a:lnTo>
                  <a:pt x="398" y="1058"/>
                </a:lnTo>
                <a:lnTo>
                  <a:pt x="407" y="1045"/>
                </a:lnTo>
                <a:lnTo>
                  <a:pt x="409" y="1039"/>
                </a:lnTo>
                <a:lnTo>
                  <a:pt x="411" y="1032"/>
                </a:lnTo>
                <a:lnTo>
                  <a:pt x="411" y="1032"/>
                </a:lnTo>
                <a:lnTo>
                  <a:pt x="414" y="1020"/>
                </a:lnTo>
                <a:lnTo>
                  <a:pt x="415" y="1011"/>
                </a:lnTo>
                <a:lnTo>
                  <a:pt x="415" y="1004"/>
                </a:lnTo>
                <a:lnTo>
                  <a:pt x="414" y="1002"/>
                </a:lnTo>
                <a:lnTo>
                  <a:pt x="411" y="1000"/>
                </a:lnTo>
                <a:lnTo>
                  <a:pt x="411" y="1000"/>
                </a:lnTo>
                <a:lnTo>
                  <a:pt x="397" y="987"/>
                </a:lnTo>
                <a:lnTo>
                  <a:pt x="390" y="983"/>
                </a:lnTo>
                <a:lnTo>
                  <a:pt x="387" y="980"/>
                </a:lnTo>
                <a:lnTo>
                  <a:pt x="385" y="980"/>
                </a:lnTo>
                <a:lnTo>
                  <a:pt x="385" y="980"/>
                </a:lnTo>
                <a:lnTo>
                  <a:pt x="383" y="982"/>
                </a:lnTo>
                <a:lnTo>
                  <a:pt x="378" y="982"/>
                </a:lnTo>
                <a:lnTo>
                  <a:pt x="373" y="980"/>
                </a:lnTo>
                <a:lnTo>
                  <a:pt x="373" y="980"/>
                </a:lnTo>
                <a:lnTo>
                  <a:pt x="374" y="962"/>
                </a:lnTo>
                <a:lnTo>
                  <a:pt x="374" y="944"/>
                </a:lnTo>
                <a:lnTo>
                  <a:pt x="373" y="923"/>
                </a:lnTo>
                <a:lnTo>
                  <a:pt x="373" y="923"/>
                </a:lnTo>
                <a:lnTo>
                  <a:pt x="371" y="911"/>
                </a:lnTo>
                <a:lnTo>
                  <a:pt x="369" y="898"/>
                </a:lnTo>
                <a:lnTo>
                  <a:pt x="363" y="870"/>
                </a:lnTo>
                <a:lnTo>
                  <a:pt x="354" y="832"/>
                </a:lnTo>
                <a:lnTo>
                  <a:pt x="354" y="832"/>
                </a:lnTo>
                <a:lnTo>
                  <a:pt x="353" y="825"/>
                </a:lnTo>
                <a:lnTo>
                  <a:pt x="353" y="817"/>
                </a:lnTo>
                <a:lnTo>
                  <a:pt x="354" y="801"/>
                </a:lnTo>
                <a:lnTo>
                  <a:pt x="354" y="801"/>
                </a:lnTo>
                <a:lnTo>
                  <a:pt x="360" y="754"/>
                </a:lnTo>
                <a:lnTo>
                  <a:pt x="364" y="727"/>
                </a:lnTo>
                <a:lnTo>
                  <a:pt x="365" y="719"/>
                </a:lnTo>
                <a:lnTo>
                  <a:pt x="367" y="716"/>
                </a:lnTo>
                <a:lnTo>
                  <a:pt x="367" y="716"/>
                </a:lnTo>
                <a:close/>
                <a:moveTo>
                  <a:pt x="110" y="343"/>
                </a:moveTo>
                <a:lnTo>
                  <a:pt x="110" y="337"/>
                </a:lnTo>
                <a:lnTo>
                  <a:pt x="110" y="337"/>
                </a:lnTo>
                <a:lnTo>
                  <a:pt x="113" y="342"/>
                </a:lnTo>
                <a:lnTo>
                  <a:pt x="115" y="346"/>
                </a:lnTo>
                <a:lnTo>
                  <a:pt x="115" y="348"/>
                </a:lnTo>
                <a:lnTo>
                  <a:pt x="115" y="350"/>
                </a:lnTo>
                <a:lnTo>
                  <a:pt x="115" y="350"/>
                </a:lnTo>
                <a:lnTo>
                  <a:pt x="115" y="354"/>
                </a:lnTo>
                <a:lnTo>
                  <a:pt x="118" y="359"/>
                </a:lnTo>
                <a:lnTo>
                  <a:pt x="122" y="369"/>
                </a:lnTo>
                <a:lnTo>
                  <a:pt x="122" y="369"/>
                </a:lnTo>
                <a:lnTo>
                  <a:pt x="125" y="378"/>
                </a:lnTo>
                <a:lnTo>
                  <a:pt x="128" y="395"/>
                </a:lnTo>
                <a:lnTo>
                  <a:pt x="128" y="395"/>
                </a:lnTo>
                <a:lnTo>
                  <a:pt x="131" y="405"/>
                </a:lnTo>
                <a:lnTo>
                  <a:pt x="133" y="411"/>
                </a:lnTo>
                <a:lnTo>
                  <a:pt x="135" y="415"/>
                </a:lnTo>
                <a:lnTo>
                  <a:pt x="135" y="415"/>
                </a:lnTo>
                <a:lnTo>
                  <a:pt x="124" y="404"/>
                </a:lnTo>
                <a:lnTo>
                  <a:pt x="114" y="398"/>
                </a:lnTo>
                <a:lnTo>
                  <a:pt x="110" y="395"/>
                </a:lnTo>
                <a:lnTo>
                  <a:pt x="110" y="395"/>
                </a:lnTo>
                <a:lnTo>
                  <a:pt x="105" y="392"/>
                </a:lnTo>
                <a:lnTo>
                  <a:pt x="99" y="385"/>
                </a:lnTo>
                <a:lnTo>
                  <a:pt x="90" y="376"/>
                </a:lnTo>
                <a:lnTo>
                  <a:pt x="90" y="376"/>
                </a:lnTo>
                <a:lnTo>
                  <a:pt x="95" y="372"/>
                </a:lnTo>
                <a:lnTo>
                  <a:pt x="99" y="368"/>
                </a:lnTo>
                <a:lnTo>
                  <a:pt x="103" y="363"/>
                </a:lnTo>
                <a:lnTo>
                  <a:pt x="103" y="363"/>
                </a:lnTo>
                <a:lnTo>
                  <a:pt x="107" y="350"/>
                </a:lnTo>
                <a:lnTo>
                  <a:pt x="110" y="343"/>
                </a:lnTo>
                <a:lnTo>
                  <a:pt x="110" y="34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4">
            <a:extLst>
              <a:ext uri="{FF2B5EF4-FFF2-40B4-BE49-F238E27FC236}">
                <a16:creationId xmlns:a16="http://schemas.microsoft.com/office/drawing/2014/main" id="{D1314C5E-08E6-4DF0-B3AB-8977D4DCFB99}"/>
              </a:ext>
            </a:extLst>
          </p:cNvPr>
          <p:cNvSpPr>
            <a:spLocks/>
          </p:cNvSpPr>
          <p:nvPr/>
        </p:nvSpPr>
        <p:spPr bwMode="auto">
          <a:xfrm>
            <a:off x="8429840" y="797986"/>
            <a:ext cx="627638" cy="1655028"/>
          </a:xfrm>
          <a:custGeom>
            <a:avLst/>
            <a:gdLst>
              <a:gd name="T0" fmla="*/ 219 w 493"/>
              <a:gd name="T1" fmla="*/ 109 h 1300"/>
              <a:gd name="T2" fmla="*/ 245 w 493"/>
              <a:gd name="T3" fmla="*/ 138 h 1300"/>
              <a:gd name="T4" fmla="*/ 247 w 493"/>
              <a:gd name="T5" fmla="*/ 158 h 1300"/>
              <a:gd name="T6" fmla="*/ 204 w 493"/>
              <a:gd name="T7" fmla="*/ 198 h 1300"/>
              <a:gd name="T8" fmla="*/ 125 w 493"/>
              <a:gd name="T9" fmla="*/ 246 h 1300"/>
              <a:gd name="T10" fmla="*/ 79 w 493"/>
              <a:gd name="T11" fmla="*/ 326 h 1300"/>
              <a:gd name="T12" fmla="*/ 50 w 493"/>
              <a:gd name="T13" fmla="*/ 441 h 1300"/>
              <a:gd name="T14" fmla="*/ 147 w 493"/>
              <a:gd name="T15" fmla="*/ 507 h 1300"/>
              <a:gd name="T16" fmla="*/ 147 w 493"/>
              <a:gd name="T17" fmla="*/ 546 h 1300"/>
              <a:gd name="T18" fmla="*/ 139 w 493"/>
              <a:gd name="T19" fmla="*/ 577 h 1300"/>
              <a:gd name="T20" fmla="*/ 137 w 493"/>
              <a:gd name="T21" fmla="*/ 611 h 1300"/>
              <a:gd name="T22" fmla="*/ 131 w 493"/>
              <a:gd name="T23" fmla="*/ 829 h 1300"/>
              <a:gd name="T24" fmla="*/ 123 w 493"/>
              <a:gd name="T25" fmla="*/ 980 h 1300"/>
              <a:gd name="T26" fmla="*/ 93 w 493"/>
              <a:gd name="T27" fmla="*/ 1041 h 1300"/>
              <a:gd name="T28" fmla="*/ 65 w 493"/>
              <a:gd name="T29" fmla="*/ 1073 h 1300"/>
              <a:gd name="T30" fmla="*/ 38 w 493"/>
              <a:gd name="T31" fmla="*/ 1153 h 1300"/>
              <a:gd name="T32" fmla="*/ 4 w 493"/>
              <a:gd name="T33" fmla="*/ 1215 h 1300"/>
              <a:gd name="T34" fmla="*/ 12 w 493"/>
              <a:gd name="T35" fmla="*/ 1270 h 1300"/>
              <a:gd name="T36" fmla="*/ 61 w 493"/>
              <a:gd name="T37" fmla="*/ 1299 h 1300"/>
              <a:gd name="T38" fmla="*/ 90 w 493"/>
              <a:gd name="T39" fmla="*/ 1257 h 1300"/>
              <a:gd name="T40" fmla="*/ 124 w 493"/>
              <a:gd name="T41" fmla="*/ 1149 h 1300"/>
              <a:gd name="T42" fmla="*/ 130 w 493"/>
              <a:gd name="T43" fmla="*/ 1102 h 1300"/>
              <a:gd name="T44" fmla="*/ 241 w 493"/>
              <a:gd name="T45" fmla="*/ 967 h 1300"/>
              <a:gd name="T46" fmla="*/ 275 w 493"/>
              <a:gd name="T47" fmla="*/ 858 h 1300"/>
              <a:gd name="T48" fmla="*/ 295 w 493"/>
              <a:gd name="T49" fmla="*/ 965 h 1300"/>
              <a:gd name="T50" fmla="*/ 280 w 493"/>
              <a:gd name="T51" fmla="*/ 1095 h 1300"/>
              <a:gd name="T52" fmla="*/ 255 w 493"/>
              <a:gd name="T53" fmla="*/ 1207 h 1300"/>
              <a:gd name="T54" fmla="*/ 248 w 493"/>
              <a:gd name="T55" fmla="*/ 1214 h 1300"/>
              <a:gd name="T56" fmla="*/ 223 w 493"/>
              <a:gd name="T57" fmla="*/ 1271 h 1300"/>
              <a:gd name="T58" fmla="*/ 253 w 493"/>
              <a:gd name="T59" fmla="*/ 1293 h 1300"/>
              <a:gd name="T60" fmla="*/ 356 w 493"/>
              <a:gd name="T61" fmla="*/ 1268 h 1300"/>
              <a:gd name="T62" fmla="*/ 374 w 493"/>
              <a:gd name="T63" fmla="*/ 1258 h 1300"/>
              <a:gd name="T64" fmla="*/ 334 w 493"/>
              <a:gd name="T65" fmla="*/ 1214 h 1300"/>
              <a:gd name="T66" fmla="*/ 342 w 493"/>
              <a:gd name="T67" fmla="*/ 1120 h 1300"/>
              <a:gd name="T68" fmla="*/ 377 w 493"/>
              <a:gd name="T69" fmla="*/ 998 h 1300"/>
              <a:gd name="T70" fmla="*/ 399 w 493"/>
              <a:gd name="T71" fmla="*/ 792 h 1300"/>
              <a:gd name="T72" fmla="*/ 396 w 493"/>
              <a:gd name="T73" fmla="*/ 651 h 1300"/>
              <a:gd name="T74" fmla="*/ 403 w 493"/>
              <a:gd name="T75" fmla="*/ 589 h 1300"/>
              <a:gd name="T76" fmla="*/ 437 w 493"/>
              <a:gd name="T77" fmla="*/ 561 h 1300"/>
              <a:gd name="T78" fmla="*/ 470 w 493"/>
              <a:gd name="T79" fmla="*/ 510 h 1300"/>
              <a:gd name="T80" fmla="*/ 485 w 493"/>
              <a:gd name="T81" fmla="*/ 424 h 1300"/>
              <a:gd name="T82" fmla="*/ 489 w 493"/>
              <a:gd name="T83" fmla="*/ 406 h 1300"/>
              <a:gd name="T84" fmla="*/ 453 w 493"/>
              <a:gd name="T85" fmla="*/ 386 h 1300"/>
              <a:gd name="T86" fmla="*/ 444 w 493"/>
              <a:gd name="T87" fmla="*/ 401 h 1300"/>
              <a:gd name="T88" fmla="*/ 435 w 493"/>
              <a:gd name="T89" fmla="*/ 323 h 1300"/>
              <a:gd name="T90" fmla="*/ 430 w 493"/>
              <a:gd name="T91" fmla="*/ 249 h 1300"/>
              <a:gd name="T92" fmla="*/ 370 w 493"/>
              <a:gd name="T93" fmla="*/ 215 h 1300"/>
              <a:gd name="T94" fmla="*/ 342 w 493"/>
              <a:gd name="T95" fmla="*/ 178 h 1300"/>
              <a:gd name="T96" fmla="*/ 346 w 493"/>
              <a:gd name="T97" fmla="*/ 155 h 1300"/>
              <a:gd name="T98" fmla="*/ 363 w 493"/>
              <a:gd name="T99" fmla="*/ 98 h 1300"/>
              <a:gd name="T100" fmla="*/ 377 w 493"/>
              <a:gd name="T101" fmla="*/ 58 h 1300"/>
              <a:gd name="T102" fmla="*/ 360 w 493"/>
              <a:gd name="T103" fmla="*/ 40 h 1300"/>
              <a:gd name="T104" fmla="*/ 334 w 493"/>
              <a:gd name="T105" fmla="*/ 6 h 1300"/>
              <a:gd name="T106" fmla="*/ 253 w 493"/>
              <a:gd name="T107" fmla="*/ 10 h 1300"/>
              <a:gd name="T108" fmla="*/ 223 w 493"/>
              <a:gd name="T109" fmla="*/ 44 h 1300"/>
              <a:gd name="T110" fmla="*/ 216 w 493"/>
              <a:gd name="T111" fmla="*/ 91 h 1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93" h="1300">
                <a:moveTo>
                  <a:pt x="226" y="98"/>
                </a:moveTo>
                <a:lnTo>
                  <a:pt x="226" y="98"/>
                </a:lnTo>
                <a:lnTo>
                  <a:pt x="223" y="98"/>
                </a:lnTo>
                <a:lnTo>
                  <a:pt x="220" y="98"/>
                </a:lnTo>
                <a:lnTo>
                  <a:pt x="219" y="100"/>
                </a:lnTo>
                <a:lnTo>
                  <a:pt x="219" y="102"/>
                </a:lnTo>
                <a:lnTo>
                  <a:pt x="219" y="102"/>
                </a:lnTo>
                <a:lnTo>
                  <a:pt x="219" y="109"/>
                </a:lnTo>
                <a:lnTo>
                  <a:pt x="220" y="115"/>
                </a:lnTo>
                <a:lnTo>
                  <a:pt x="221" y="122"/>
                </a:lnTo>
                <a:lnTo>
                  <a:pt x="224" y="125"/>
                </a:lnTo>
                <a:lnTo>
                  <a:pt x="226" y="128"/>
                </a:lnTo>
                <a:lnTo>
                  <a:pt x="226" y="128"/>
                </a:lnTo>
                <a:lnTo>
                  <a:pt x="240" y="136"/>
                </a:lnTo>
                <a:lnTo>
                  <a:pt x="244" y="137"/>
                </a:lnTo>
                <a:lnTo>
                  <a:pt x="245" y="138"/>
                </a:lnTo>
                <a:lnTo>
                  <a:pt x="245" y="138"/>
                </a:lnTo>
                <a:lnTo>
                  <a:pt x="244" y="139"/>
                </a:lnTo>
                <a:lnTo>
                  <a:pt x="244" y="143"/>
                </a:lnTo>
                <a:lnTo>
                  <a:pt x="244" y="146"/>
                </a:lnTo>
                <a:lnTo>
                  <a:pt x="245" y="149"/>
                </a:lnTo>
                <a:lnTo>
                  <a:pt x="245" y="149"/>
                </a:lnTo>
                <a:lnTo>
                  <a:pt x="246" y="152"/>
                </a:lnTo>
                <a:lnTo>
                  <a:pt x="247" y="158"/>
                </a:lnTo>
                <a:lnTo>
                  <a:pt x="248" y="168"/>
                </a:lnTo>
                <a:lnTo>
                  <a:pt x="248" y="168"/>
                </a:lnTo>
                <a:lnTo>
                  <a:pt x="245" y="171"/>
                </a:lnTo>
                <a:lnTo>
                  <a:pt x="239" y="176"/>
                </a:lnTo>
                <a:lnTo>
                  <a:pt x="223" y="189"/>
                </a:lnTo>
                <a:lnTo>
                  <a:pt x="223" y="189"/>
                </a:lnTo>
                <a:lnTo>
                  <a:pt x="214" y="193"/>
                </a:lnTo>
                <a:lnTo>
                  <a:pt x="204" y="198"/>
                </a:lnTo>
                <a:lnTo>
                  <a:pt x="179" y="208"/>
                </a:lnTo>
                <a:lnTo>
                  <a:pt x="179" y="208"/>
                </a:lnTo>
                <a:lnTo>
                  <a:pt x="167" y="212"/>
                </a:lnTo>
                <a:lnTo>
                  <a:pt x="153" y="219"/>
                </a:lnTo>
                <a:lnTo>
                  <a:pt x="146" y="224"/>
                </a:lnTo>
                <a:lnTo>
                  <a:pt x="139" y="230"/>
                </a:lnTo>
                <a:lnTo>
                  <a:pt x="132" y="238"/>
                </a:lnTo>
                <a:lnTo>
                  <a:pt x="125" y="246"/>
                </a:lnTo>
                <a:lnTo>
                  <a:pt x="125" y="246"/>
                </a:lnTo>
                <a:lnTo>
                  <a:pt x="112" y="265"/>
                </a:lnTo>
                <a:lnTo>
                  <a:pt x="100" y="283"/>
                </a:lnTo>
                <a:lnTo>
                  <a:pt x="95" y="292"/>
                </a:lnTo>
                <a:lnTo>
                  <a:pt x="89" y="301"/>
                </a:lnTo>
                <a:lnTo>
                  <a:pt x="84" y="313"/>
                </a:lnTo>
                <a:lnTo>
                  <a:pt x="79" y="326"/>
                </a:lnTo>
                <a:lnTo>
                  <a:pt x="79" y="326"/>
                </a:lnTo>
                <a:lnTo>
                  <a:pt x="69" y="358"/>
                </a:lnTo>
                <a:lnTo>
                  <a:pt x="58" y="392"/>
                </a:lnTo>
                <a:lnTo>
                  <a:pt x="54" y="408"/>
                </a:lnTo>
                <a:lnTo>
                  <a:pt x="50" y="422"/>
                </a:lnTo>
                <a:lnTo>
                  <a:pt x="49" y="434"/>
                </a:lnTo>
                <a:lnTo>
                  <a:pt x="49" y="438"/>
                </a:lnTo>
                <a:lnTo>
                  <a:pt x="50" y="441"/>
                </a:lnTo>
                <a:lnTo>
                  <a:pt x="50" y="441"/>
                </a:lnTo>
                <a:lnTo>
                  <a:pt x="54" y="447"/>
                </a:lnTo>
                <a:lnTo>
                  <a:pt x="59" y="454"/>
                </a:lnTo>
                <a:lnTo>
                  <a:pt x="68" y="460"/>
                </a:lnTo>
                <a:lnTo>
                  <a:pt x="76" y="466"/>
                </a:lnTo>
                <a:lnTo>
                  <a:pt x="93" y="475"/>
                </a:lnTo>
                <a:lnTo>
                  <a:pt x="104" y="481"/>
                </a:lnTo>
                <a:lnTo>
                  <a:pt x="147" y="507"/>
                </a:lnTo>
                <a:lnTo>
                  <a:pt x="147" y="507"/>
                </a:lnTo>
                <a:lnTo>
                  <a:pt x="147" y="516"/>
                </a:lnTo>
                <a:lnTo>
                  <a:pt x="147" y="524"/>
                </a:lnTo>
                <a:lnTo>
                  <a:pt x="147" y="532"/>
                </a:lnTo>
                <a:lnTo>
                  <a:pt x="147" y="532"/>
                </a:lnTo>
                <a:lnTo>
                  <a:pt x="146" y="536"/>
                </a:lnTo>
                <a:lnTo>
                  <a:pt x="147" y="540"/>
                </a:lnTo>
                <a:lnTo>
                  <a:pt x="147" y="542"/>
                </a:lnTo>
                <a:lnTo>
                  <a:pt x="147" y="546"/>
                </a:lnTo>
                <a:lnTo>
                  <a:pt x="147" y="546"/>
                </a:lnTo>
                <a:lnTo>
                  <a:pt x="146" y="549"/>
                </a:lnTo>
                <a:lnTo>
                  <a:pt x="146" y="550"/>
                </a:lnTo>
                <a:lnTo>
                  <a:pt x="144" y="557"/>
                </a:lnTo>
                <a:lnTo>
                  <a:pt x="144" y="557"/>
                </a:lnTo>
                <a:lnTo>
                  <a:pt x="140" y="564"/>
                </a:lnTo>
                <a:lnTo>
                  <a:pt x="139" y="573"/>
                </a:lnTo>
                <a:lnTo>
                  <a:pt x="139" y="577"/>
                </a:lnTo>
                <a:lnTo>
                  <a:pt x="139" y="578"/>
                </a:lnTo>
                <a:lnTo>
                  <a:pt x="140" y="578"/>
                </a:lnTo>
                <a:lnTo>
                  <a:pt x="140" y="578"/>
                </a:lnTo>
                <a:lnTo>
                  <a:pt x="140" y="580"/>
                </a:lnTo>
                <a:lnTo>
                  <a:pt x="140" y="583"/>
                </a:lnTo>
                <a:lnTo>
                  <a:pt x="139" y="594"/>
                </a:lnTo>
                <a:lnTo>
                  <a:pt x="137" y="611"/>
                </a:lnTo>
                <a:lnTo>
                  <a:pt x="137" y="611"/>
                </a:lnTo>
                <a:lnTo>
                  <a:pt x="130" y="645"/>
                </a:lnTo>
                <a:lnTo>
                  <a:pt x="125" y="674"/>
                </a:lnTo>
                <a:lnTo>
                  <a:pt x="122" y="698"/>
                </a:lnTo>
                <a:lnTo>
                  <a:pt x="122" y="698"/>
                </a:lnTo>
                <a:lnTo>
                  <a:pt x="123" y="729"/>
                </a:lnTo>
                <a:lnTo>
                  <a:pt x="125" y="771"/>
                </a:lnTo>
                <a:lnTo>
                  <a:pt x="129" y="813"/>
                </a:lnTo>
                <a:lnTo>
                  <a:pt x="131" y="829"/>
                </a:lnTo>
                <a:lnTo>
                  <a:pt x="133" y="838"/>
                </a:lnTo>
                <a:lnTo>
                  <a:pt x="133" y="838"/>
                </a:lnTo>
                <a:lnTo>
                  <a:pt x="138" y="863"/>
                </a:lnTo>
                <a:lnTo>
                  <a:pt x="145" y="898"/>
                </a:lnTo>
                <a:lnTo>
                  <a:pt x="154" y="944"/>
                </a:lnTo>
                <a:lnTo>
                  <a:pt x="154" y="944"/>
                </a:lnTo>
                <a:lnTo>
                  <a:pt x="137" y="962"/>
                </a:lnTo>
                <a:lnTo>
                  <a:pt x="123" y="980"/>
                </a:lnTo>
                <a:lnTo>
                  <a:pt x="116" y="989"/>
                </a:lnTo>
                <a:lnTo>
                  <a:pt x="111" y="998"/>
                </a:lnTo>
                <a:lnTo>
                  <a:pt x="111" y="998"/>
                </a:lnTo>
                <a:lnTo>
                  <a:pt x="105" y="1012"/>
                </a:lnTo>
                <a:lnTo>
                  <a:pt x="100" y="1023"/>
                </a:lnTo>
                <a:lnTo>
                  <a:pt x="97" y="1033"/>
                </a:lnTo>
                <a:lnTo>
                  <a:pt x="93" y="1041"/>
                </a:lnTo>
                <a:lnTo>
                  <a:pt x="93" y="1041"/>
                </a:lnTo>
                <a:lnTo>
                  <a:pt x="89" y="1048"/>
                </a:lnTo>
                <a:lnTo>
                  <a:pt x="85" y="1056"/>
                </a:lnTo>
                <a:lnTo>
                  <a:pt x="83" y="1066"/>
                </a:lnTo>
                <a:lnTo>
                  <a:pt x="83" y="1066"/>
                </a:lnTo>
                <a:lnTo>
                  <a:pt x="79" y="1066"/>
                </a:lnTo>
                <a:lnTo>
                  <a:pt x="73" y="1068"/>
                </a:lnTo>
                <a:lnTo>
                  <a:pt x="70" y="1070"/>
                </a:lnTo>
                <a:lnTo>
                  <a:pt x="65" y="1073"/>
                </a:lnTo>
                <a:lnTo>
                  <a:pt x="61" y="1077"/>
                </a:lnTo>
                <a:lnTo>
                  <a:pt x="57" y="1084"/>
                </a:lnTo>
                <a:lnTo>
                  <a:pt x="57" y="1084"/>
                </a:lnTo>
                <a:lnTo>
                  <a:pt x="54" y="1093"/>
                </a:lnTo>
                <a:lnTo>
                  <a:pt x="51" y="1103"/>
                </a:lnTo>
                <a:lnTo>
                  <a:pt x="45" y="1128"/>
                </a:lnTo>
                <a:lnTo>
                  <a:pt x="42" y="1140"/>
                </a:lnTo>
                <a:lnTo>
                  <a:pt x="38" y="1153"/>
                </a:lnTo>
                <a:lnTo>
                  <a:pt x="34" y="1162"/>
                </a:lnTo>
                <a:lnTo>
                  <a:pt x="29" y="1170"/>
                </a:lnTo>
                <a:lnTo>
                  <a:pt x="29" y="1170"/>
                </a:lnTo>
                <a:lnTo>
                  <a:pt x="23" y="1178"/>
                </a:lnTo>
                <a:lnTo>
                  <a:pt x="17" y="1187"/>
                </a:lnTo>
                <a:lnTo>
                  <a:pt x="12" y="1196"/>
                </a:lnTo>
                <a:lnTo>
                  <a:pt x="8" y="1205"/>
                </a:lnTo>
                <a:lnTo>
                  <a:pt x="4" y="1215"/>
                </a:lnTo>
                <a:lnTo>
                  <a:pt x="2" y="1225"/>
                </a:lnTo>
                <a:lnTo>
                  <a:pt x="1" y="1234"/>
                </a:lnTo>
                <a:lnTo>
                  <a:pt x="0" y="1243"/>
                </a:lnTo>
                <a:lnTo>
                  <a:pt x="0" y="1243"/>
                </a:lnTo>
                <a:lnTo>
                  <a:pt x="0" y="1246"/>
                </a:lnTo>
                <a:lnTo>
                  <a:pt x="1" y="1251"/>
                </a:lnTo>
                <a:lnTo>
                  <a:pt x="5" y="1261"/>
                </a:lnTo>
                <a:lnTo>
                  <a:pt x="12" y="1270"/>
                </a:lnTo>
                <a:lnTo>
                  <a:pt x="19" y="1279"/>
                </a:lnTo>
                <a:lnTo>
                  <a:pt x="29" y="1288"/>
                </a:lnTo>
                <a:lnTo>
                  <a:pt x="37" y="1295"/>
                </a:lnTo>
                <a:lnTo>
                  <a:pt x="44" y="1298"/>
                </a:lnTo>
                <a:lnTo>
                  <a:pt x="50" y="1300"/>
                </a:lnTo>
                <a:lnTo>
                  <a:pt x="50" y="1300"/>
                </a:lnTo>
                <a:lnTo>
                  <a:pt x="55" y="1300"/>
                </a:lnTo>
                <a:lnTo>
                  <a:pt x="61" y="1299"/>
                </a:lnTo>
                <a:lnTo>
                  <a:pt x="68" y="1297"/>
                </a:lnTo>
                <a:lnTo>
                  <a:pt x="73" y="1295"/>
                </a:lnTo>
                <a:lnTo>
                  <a:pt x="79" y="1290"/>
                </a:lnTo>
                <a:lnTo>
                  <a:pt x="84" y="1285"/>
                </a:lnTo>
                <a:lnTo>
                  <a:pt x="88" y="1279"/>
                </a:lnTo>
                <a:lnTo>
                  <a:pt x="90" y="1271"/>
                </a:lnTo>
                <a:lnTo>
                  <a:pt x="90" y="1271"/>
                </a:lnTo>
                <a:lnTo>
                  <a:pt x="90" y="1257"/>
                </a:lnTo>
                <a:lnTo>
                  <a:pt x="90" y="1241"/>
                </a:lnTo>
                <a:lnTo>
                  <a:pt x="91" y="1231"/>
                </a:lnTo>
                <a:lnTo>
                  <a:pt x="95" y="1222"/>
                </a:lnTo>
                <a:lnTo>
                  <a:pt x="98" y="1210"/>
                </a:lnTo>
                <a:lnTo>
                  <a:pt x="104" y="1196"/>
                </a:lnTo>
                <a:lnTo>
                  <a:pt x="104" y="1196"/>
                </a:lnTo>
                <a:lnTo>
                  <a:pt x="116" y="1169"/>
                </a:lnTo>
                <a:lnTo>
                  <a:pt x="124" y="1149"/>
                </a:lnTo>
                <a:lnTo>
                  <a:pt x="129" y="1134"/>
                </a:lnTo>
                <a:lnTo>
                  <a:pt x="130" y="1123"/>
                </a:lnTo>
                <a:lnTo>
                  <a:pt x="130" y="1123"/>
                </a:lnTo>
                <a:lnTo>
                  <a:pt x="127" y="1110"/>
                </a:lnTo>
                <a:lnTo>
                  <a:pt x="127" y="1104"/>
                </a:lnTo>
                <a:lnTo>
                  <a:pt x="127" y="1103"/>
                </a:lnTo>
                <a:lnTo>
                  <a:pt x="130" y="1102"/>
                </a:lnTo>
                <a:lnTo>
                  <a:pt x="130" y="1102"/>
                </a:lnTo>
                <a:lnTo>
                  <a:pt x="143" y="1089"/>
                </a:lnTo>
                <a:lnTo>
                  <a:pt x="169" y="1063"/>
                </a:lnTo>
                <a:lnTo>
                  <a:pt x="197" y="1033"/>
                </a:lnTo>
                <a:lnTo>
                  <a:pt x="216" y="1012"/>
                </a:lnTo>
                <a:lnTo>
                  <a:pt x="216" y="1012"/>
                </a:lnTo>
                <a:lnTo>
                  <a:pt x="226" y="998"/>
                </a:lnTo>
                <a:lnTo>
                  <a:pt x="234" y="981"/>
                </a:lnTo>
                <a:lnTo>
                  <a:pt x="241" y="967"/>
                </a:lnTo>
                <a:lnTo>
                  <a:pt x="244" y="960"/>
                </a:lnTo>
                <a:lnTo>
                  <a:pt x="245" y="954"/>
                </a:lnTo>
                <a:lnTo>
                  <a:pt x="245" y="954"/>
                </a:lnTo>
                <a:lnTo>
                  <a:pt x="248" y="926"/>
                </a:lnTo>
                <a:lnTo>
                  <a:pt x="252" y="907"/>
                </a:lnTo>
                <a:lnTo>
                  <a:pt x="252" y="907"/>
                </a:lnTo>
                <a:lnTo>
                  <a:pt x="266" y="875"/>
                </a:lnTo>
                <a:lnTo>
                  <a:pt x="275" y="858"/>
                </a:lnTo>
                <a:lnTo>
                  <a:pt x="279" y="853"/>
                </a:lnTo>
                <a:lnTo>
                  <a:pt x="280" y="852"/>
                </a:lnTo>
                <a:lnTo>
                  <a:pt x="280" y="853"/>
                </a:lnTo>
                <a:lnTo>
                  <a:pt x="280" y="853"/>
                </a:lnTo>
                <a:lnTo>
                  <a:pt x="288" y="907"/>
                </a:lnTo>
                <a:lnTo>
                  <a:pt x="293" y="944"/>
                </a:lnTo>
                <a:lnTo>
                  <a:pt x="295" y="965"/>
                </a:lnTo>
                <a:lnTo>
                  <a:pt x="295" y="965"/>
                </a:lnTo>
                <a:lnTo>
                  <a:pt x="294" y="975"/>
                </a:lnTo>
                <a:lnTo>
                  <a:pt x="292" y="987"/>
                </a:lnTo>
                <a:lnTo>
                  <a:pt x="288" y="1003"/>
                </a:lnTo>
                <a:lnTo>
                  <a:pt x="284" y="1022"/>
                </a:lnTo>
                <a:lnTo>
                  <a:pt x="284" y="1022"/>
                </a:lnTo>
                <a:lnTo>
                  <a:pt x="282" y="1036"/>
                </a:lnTo>
                <a:lnTo>
                  <a:pt x="282" y="1053"/>
                </a:lnTo>
                <a:lnTo>
                  <a:pt x="280" y="1095"/>
                </a:lnTo>
                <a:lnTo>
                  <a:pt x="278" y="1134"/>
                </a:lnTo>
                <a:lnTo>
                  <a:pt x="277" y="1149"/>
                </a:lnTo>
                <a:lnTo>
                  <a:pt x="273" y="1160"/>
                </a:lnTo>
                <a:lnTo>
                  <a:pt x="273" y="1160"/>
                </a:lnTo>
                <a:lnTo>
                  <a:pt x="267" y="1175"/>
                </a:lnTo>
                <a:lnTo>
                  <a:pt x="261" y="1190"/>
                </a:lnTo>
                <a:lnTo>
                  <a:pt x="258" y="1202"/>
                </a:lnTo>
                <a:lnTo>
                  <a:pt x="255" y="1207"/>
                </a:lnTo>
                <a:lnTo>
                  <a:pt x="255" y="1207"/>
                </a:lnTo>
                <a:lnTo>
                  <a:pt x="255" y="1207"/>
                </a:lnTo>
                <a:lnTo>
                  <a:pt x="254" y="1205"/>
                </a:lnTo>
                <a:lnTo>
                  <a:pt x="254" y="1203"/>
                </a:lnTo>
                <a:lnTo>
                  <a:pt x="253" y="1203"/>
                </a:lnTo>
                <a:lnTo>
                  <a:pt x="252" y="1204"/>
                </a:lnTo>
                <a:lnTo>
                  <a:pt x="248" y="1214"/>
                </a:lnTo>
                <a:lnTo>
                  <a:pt x="248" y="1214"/>
                </a:lnTo>
                <a:lnTo>
                  <a:pt x="240" y="1235"/>
                </a:lnTo>
                <a:lnTo>
                  <a:pt x="234" y="1250"/>
                </a:lnTo>
                <a:lnTo>
                  <a:pt x="234" y="1250"/>
                </a:lnTo>
                <a:lnTo>
                  <a:pt x="232" y="1255"/>
                </a:lnTo>
                <a:lnTo>
                  <a:pt x="230" y="1258"/>
                </a:lnTo>
                <a:lnTo>
                  <a:pt x="225" y="1265"/>
                </a:lnTo>
                <a:lnTo>
                  <a:pt x="223" y="1268"/>
                </a:lnTo>
                <a:lnTo>
                  <a:pt x="223" y="1271"/>
                </a:lnTo>
                <a:lnTo>
                  <a:pt x="224" y="1275"/>
                </a:lnTo>
                <a:lnTo>
                  <a:pt x="226" y="1279"/>
                </a:lnTo>
                <a:lnTo>
                  <a:pt x="226" y="1279"/>
                </a:lnTo>
                <a:lnTo>
                  <a:pt x="231" y="1283"/>
                </a:lnTo>
                <a:lnTo>
                  <a:pt x="235" y="1286"/>
                </a:lnTo>
                <a:lnTo>
                  <a:pt x="241" y="1290"/>
                </a:lnTo>
                <a:lnTo>
                  <a:pt x="247" y="1292"/>
                </a:lnTo>
                <a:lnTo>
                  <a:pt x="253" y="1293"/>
                </a:lnTo>
                <a:lnTo>
                  <a:pt x="259" y="1295"/>
                </a:lnTo>
                <a:lnTo>
                  <a:pt x="265" y="1295"/>
                </a:lnTo>
                <a:lnTo>
                  <a:pt x="270" y="1293"/>
                </a:lnTo>
                <a:lnTo>
                  <a:pt x="270" y="1293"/>
                </a:lnTo>
                <a:lnTo>
                  <a:pt x="315" y="1279"/>
                </a:lnTo>
                <a:lnTo>
                  <a:pt x="341" y="1271"/>
                </a:lnTo>
                <a:lnTo>
                  <a:pt x="356" y="1268"/>
                </a:lnTo>
                <a:lnTo>
                  <a:pt x="356" y="1268"/>
                </a:lnTo>
                <a:lnTo>
                  <a:pt x="362" y="1268"/>
                </a:lnTo>
                <a:lnTo>
                  <a:pt x="368" y="1268"/>
                </a:lnTo>
                <a:lnTo>
                  <a:pt x="372" y="1266"/>
                </a:lnTo>
                <a:lnTo>
                  <a:pt x="373" y="1265"/>
                </a:lnTo>
                <a:lnTo>
                  <a:pt x="374" y="1263"/>
                </a:lnTo>
                <a:lnTo>
                  <a:pt x="374" y="1261"/>
                </a:lnTo>
                <a:lnTo>
                  <a:pt x="374" y="1261"/>
                </a:lnTo>
                <a:lnTo>
                  <a:pt x="374" y="1258"/>
                </a:lnTo>
                <a:lnTo>
                  <a:pt x="372" y="1255"/>
                </a:lnTo>
                <a:lnTo>
                  <a:pt x="368" y="1250"/>
                </a:lnTo>
                <a:lnTo>
                  <a:pt x="362" y="1243"/>
                </a:lnTo>
                <a:lnTo>
                  <a:pt x="356" y="1236"/>
                </a:lnTo>
                <a:lnTo>
                  <a:pt x="356" y="1236"/>
                </a:lnTo>
                <a:lnTo>
                  <a:pt x="353" y="1231"/>
                </a:lnTo>
                <a:lnTo>
                  <a:pt x="347" y="1225"/>
                </a:lnTo>
                <a:lnTo>
                  <a:pt x="334" y="1214"/>
                </a:lnTo>
                <a:lnTo>
                  <a:pt x="322" y="1203"/>
                </a:lnTo>
                <a:lnTo>
                  <a:pt x="319" y="1199"/>
                </a:lnTo>
                <a:lnTo>
                  <a:pt x="316" y="1196"/>
                </a:lnTo>
                <a:lnTo>
                  <a:pt x="316" y="1196"/>
                </a:lnTo>
                <a:lnTo>
                  <a:pt x="318" y="1190"/>
                </a:lnTo>
                <a:lnTo>
                  <a:pt x="320" y="1181"/>
                </a:lnTo>
                <a:lnTo>
                  <a:pt x="329" y="1151"/>
                </a:lnTo>
                <a:lnTo>
                  <a:pt x="342" y="1120"/>
                </a:lnTo>
                <a:lnTo>
                  <a:pt x="353" y="1095"/>
                </a:lnTo>
                <a:lnTo>
                  <a:pt x="353" y="1095"/>
                </a:lnTo>
                <a:lnTo>
                  <a:pt x="358" y="1084"/>
                </a:lnTo>
                <a:lnTo>
                  <a:pt x="362" y="1070"/>
                </a:lnTo>
                <a:lnTo>
                  <a:pt x="370" y="1041"/>
                </a:lnTo>
                <a:lnTo>
                  <a:pt x="376" y="1014"/>
                </a:lnTo>
                <a:lnTo>
                  <a:pt x="377" y="1003"/>
                </a:lnTo>
                <a:lnTo>
                  <a:pt x="377" y="998"/>
                </a:lnTo>
                <a:lnTo>
                  <a:pt x="377" y="998"/>
                </a:lnTo>
                <a:lnTo>
                  <a:pt x="376" y="976"/>
                </a:lnTo>
                <a:lnTo>
                  <a:pt x="375" y="942"/>
                </a:lnTo>
                <a:lnTo>
                  <a:pt x="374" y="897"/>
                </a:lnTo>
                <a:lnTo>
                  <a:pt x="389" y="885"/>
                </a:lnTo>
                <a:lnTo>
                  <a:pt x="389" y="885"/>
                </a:lnTo>
                <a:lnTo>
                  <a:pt x="395" y="831"/>
                </a:lnTo>
                <a:lnTo>
                  <a:pt x="399" y="792"/>
                </a:lnTo>
                <a:lnTo>
                  <a:pt x="400" y="779"/>
                </a:lnTo>
                <a:lnTo>
                  <a:pt x="400" y="773"/>
                </a:lnTo>
                <a:lnTo>
                  <a:pt x="400" y="773"/>
                </a:lnTo>
                <a:lnTo>
                  <a:pt x="399" y="753"/>
                </a:lnTo>
                <a:lnTo>
                  <a:pt x="397" y="711"/>
                </a:lnTo>
                <a:lnTo>
                  <a:pt x="396" y="651"/>
                </a:lnTo>
                <a:lnTo>
                  <a:pt x="396" y="651"/>
                </a:lnTo>
                <a:lnTo>
                  <a:pt x="396" y="651"/>
                </a:lnTo>
                <a:lnTo>
                  <a:pt x="399" y="651"/>
                </a:lnTo>
                <a:lnTo>
                  <a:pt x="401" y="651"/>
                </a:lnTo>
                <a:lnTo>
                  <a:pt x="402" y="650"/>
                </a:lnTo>
                <a:lnTo>
                  <a:pt x="402" y="648"/>
                </a:lnTo>
                <a:lnTo>
                  <a:pt x="403" y="643"/>
                </a:lnTo>
                <a:lnTo>
                  <a:pt x="403" y="643"/>
                </a:lnTo>
                <a:lnTo>
                  <a:pt x="403" y="613"/>
                </a:lnTo>
                <a:lnTo>
                  <a:pt x="403" y="589"/>
                </a:lnTo>
                <a:lnTo>
                  <a:pt x="400" y="546"/>
                </a:lnTo>
                <a:lnTo>
                  <a:pt x="400" y="546"/>
                </a:lnTo>
                <a:lnTo>
                  <a:pt x="406" y="550"/>
                </a:lnTo>
                <a:lnTo>
                  <a:pt x="412" y="555"/>
                </a:lnTo>
                <a:lnTo>
                  <a:pt x="420" y="559"/>
                </a:lnTo>
                <a:lnTo>
                  <a:pt x="428" y="561"/>
                </a:lnTo>
                <a:lnTo>
                  <a:pt x="433" y="562"/>
                </a:lnTo>
                <a:lnTo>
                  <a:pt x="437" y="561"/>
                </a:lnTo>
                <a:lnTo>
                  <a:pt x="442" y="560"/>
                </a:lnTo>
                <a:lnTo>
                  <a:pt x="446" y="557"/>
                </a:lnTo>
                <a:lnTo>
                  <a:pt x="450" y="555"/>
                </a:lnTo>
                <a:lnTo>
                  <a:pt x="454" y="550"/>
                </a:lnTo>
                <a:lnTo>
                  <a:pt x="454" y="550"/>
                </a:lnTo>
                <a:lnTo>
                  <a:pt x="460" y="537"/>
                </a:lnTo>
                <a:lnTo>
                  <a:pt x="466" y="524"/>
                </a:lnTo>
                <a:lnTo>
                  <a:pt x="470" y="510"/>
                </a:lnTo>
                <a:lnTo>
                  <a:pt x="475" y="496"/>
                </a:lnTo>
                <a:lnTo>
                  <a:pt x="480" y="470"/>
                </a:lnTo>
                <a:lnTo>
                  <a:pt x="482" y="456"/>
                </a:lnTo>
                <a:lnTo>
                  <a:pt x="482" y="456"/>
                </a:lnTo>
                <a:lnTo>
                  <a:pt x="485" y="436"/>
                </a:lnTo>
                <a:lnTo>
                  <a:pt x="487" y="428"/>
                </a:lnTo>
                <a:lnTo>
                  <a:pt x="485" y="424"/>
                </a:lnTo>
                <a:lnTo>
                  <a:pt x="485" y="424"/>
                </a:lnTo>
                <a:lnTo>
                  <a:pt x="485" y="422"/>
                </a:lnTo>
                <a:lnTo>
                  <a:pt x="487" y="421"/>
                </a:lnTo>
                <a:lnTo>
                  <a:pt x="490" y="418"/>
                </a:lnTo>
                <a:lnTo>
                  <a:pt x="491" y="415"/>
                </a:lnTo>
                <a:lnTo>
                  <a:pt x="493" y="413"/>
                </a:lnTo>
                <a:lnTo>
                  <a:pt x="491" y="409"/>
                </a:lnTo>
                <a:lnTo>
                  <a:pt x="489" y="406"/>
                </a:lnTo>
                <a:lnTo>
                  <a:pt x="489" y="406"/>
                </a:lnTo>
                <a:lnTo>
                  <a:pt x="483" y="399"/>
                </a:lnTo>
                <a:lnTo>
                  <a:pt x="477" y="395"/>
                </a:lnTo>
                <a:lnTo>
                  <a:pt x="473" y="393"/>
                </a:lnTo>
                <a:lnTo>
                  <a:pt x="468" y="391"/>
                </a:lnTo>
                <a:lnTo>
                  <a:pt x="468" y="391"/>
                </a:lnTo>
                <a:lnTo>
                  <a:pt x="463" y="388"/>
                </a:lnTo>
                <a:lnTo>
                  <a:pt x="457" y="386"/>
                </a:lnTo>
                <a:lnTo>
                  <a:pt x="453" y="386"/>
                </a:lnTo>
                <a:lnTo>
                  <a:pt x="450" y="386"/>
                </a:lnTo>
                <a:lnTo>
                  <a:pt x="450" y="387"/>
                </a:lnTo>
                <a:lnTo>
                  <a:pt x="450" y="387"/>
                </a:lnTo>
                <a:lnTo>
                  <a:pt x="449" y="394"/>
                </a:lnTo>
                <a:lnTo>
                  <a:pt x="450" y="398"/>
                </a:lnTo>
                <a:lnTo>
                  <a:pt x="450" y="398"/>
                </a:lnTo>
                <a:lnTo>
                  <a:pt x="447" y="400"/>
                </a:lnTo>
                <a:lnTo>
                  <a:pt x="444" y="401"/>
                </a:lnTo>
                <a:lnTo>
                  <a:pt x="443" y="402"/>
                </a:lnTo>
                <a:lnTo>
                  <a:pt x="443" y="402"/>
                </a:lnTo>
                <a:lnTo>
                  <a:pt x="440" y="400"/>
                </a:lnTo>
                <a:lnTo>
                  <a:pt x="436" y="397"/>
                </a:lnTo>
                <a:lnTo>
                  <a:pt x="433" y="393"/>
                </a:lnTo>
                <a:lnTo>
                  <a:pt x="431" y="391"/>
                </a:lnTo>
                <a:lnTo>
                  <a:pt x="431" y="391"/>
                </a:lnTo>
                <a:lnTo>
                  <a:pt x="435" y="323"/>
                </a:lnTo>
                <a:lnTo>
                  <a:pt x="435" y="323"/>
                </a:lnTo>
                <a:lnTo>
                  <a:pt x="439" y="299"/>
                </a:lnTo>
                <a:lnTo>
                  <a:pt x="441" y="283"/>
                </a:lnTo>
                <a:lnTo>
                  <a:pt x="440" y="274"/>
                </a:lnTo>
                <a:lnTo>
                  <a:pt x="439" y="269"/>
                </a:lnTo>
                <a:lnTo>
                  <a:pt x="439" y="269"/>
                </a:lnTo>
                <a:lnTo>
                  <a:pt x="436" y="258"/>
                </a:lnTo>
                <a:lnTo>
                  <a:pt x="430" y="249"/>
                </a:lnTo>
                <a:lnTo>
                  <a:pt x="427" y="244"/>
                </a:lnTo>
                <a:lnTo>
                  <a:pt x="423" y="240"/>
                </a:lnTo>
                <a:lnTo>
                  <a:pt x="417" y="236"/>
                </a:lnTo>
                <a:lnTo>
                  <a:pt x="410" y="232"/>
                </a:lnTo>
                <a:lnTo>
                  <a:pt x="410" y="232"/>
                </a:lnTo>
                <a:lnTo>
                  <a:pt x="385" y="219"/>
                </a:lnTo>
                <a:lnTo>
                  <a:pt x="370" y="215"/>
                </a:lnTo>
                <a:lnTo>
                  <a:pt x="370" y="215"/>
                </a:lnTo>
                <a:lnTo>
                  <a:pt x="355" y="208"/>
                </a:lnTo>
                <a:lnTo>
                  <a:pt x="346" y="203"/>
                </a:lnTo>
                <a:lnTo>
                  <a:pt x="342" y="199"/>
                </a:lnTo>
                <a:lnTo>
                  <a:pt x="342" y="199"/>
                </a:lnTo>
                <a:lnTo>
                  <a:pt x="341" y="197"/>
                </a:lnTo>
                <a:lnTo>
                  <a:pt x="342" y="191"/>
                </a:lnTo>
                <a:lnTo>
                  <a:pt x="342" y="184"/>
                </a:lnTo>
                <a:lnTo>
                  <a:pt x="342" y="178"/>
                </a:lnTo>
                <a:lnTo>
                  <a:pt x="342" y="178"/>
                </a:lnTo>
                <a:lnTo>
                  <a:pt x="340" y="175"/>
                </a:lnTo>
                <a:lnTo>
                  <a:pt x="339" y="172"/>
                </a:lnTo>
                <a:lnTo>
                  <a:pt x="338" y="170"/>
                </a:lnTo>
                <a:lnTo>
                  <a:pt x="339" y="168"/>
                </a:lnTo>
                <a:lnTo>
                  <a:pt x="339" y="168"/>
                </a:lnTo>
                <a:lnTo>
                  <a:pt x="343" y="159"/>
                </a:lnTo>
                <a:lnTo>
                  <a:pt x="346" y="155"/>
                </a:lnTo>
                <a:lnTo>
                  <a:pt x="349" y="149"/>
                </a:lnTo>
                <a:lnTo>
                  <a:pt x="349" y="149"/>
                </a:lnTo>
                <a:lnTo>
                  <a:pt x="354" y="137"/>
                </a:lnTo>
                <a:lnTo>
                  <a:pt x="356" y="128"/>
                </a:lnTo>
                <a:lnTo>
                  <a:pt x="356" y="128"/>
                </a:lnTo>
                <a:lnTo>
                  <a:pt x="360" y="115"/>
                </a:lnTo>
                <a:lnTo>
                  <a:pt x="362" y="107"/>
                </a:lnTo>
                <a:lnTo>
                  <a:pt x="363" y="98"/>
                </a:lnTo>
                <a:lnTo>
                  <a:pt x="363" y="98"/>
                </a:lnTo>
                <a:lnTo>
                  <a:pt x="363" y="81"/>
                </a:lnTo>
                <a:lnTo>
                  <a:pt x="363" y="70"/>
                </a:lnTo>
                <a:lnTo>
                  <a:pt x="363" y="70"/>
                </a:lnTo>
                <a:lnTo>
                  <a:pt x="373" y="64"/>
                </a:lnTo>
                <a:lnTo>
                  <a:pt x="379" y="61"/>
                </a:lnTo>
                <a:lnTo>
                  <a:pt x="380" y="60"/>
                </a:lnTo>
                <a:lnTo>
                  <a:pt x="377" y="58"/>
                </a:lnTo>
                <a:lnTo>
                  <a:pt x="377" y="58"/>
                </a:lnTo>
                <a:lnTo>
                  <a:pt x="375" y="58"/>
                </a:lnTo>
                <a:lnTo>
                  <a:pt x="372" y="57"/>
                </a:lnTo>
                <a:lnTo>
                  <a:pt x="366" y="53"/>
                </a:lnTo>
                <a:lnTo>
                  <a:pt x="361" y="48"/>
                </a:lnTo>
                <a:lnTo>
                  <a:pt x="360" y="44"/>
                </a:lnTo>
                <a:lnTo>
                  <a:pt x="360" y="44"/>
                </a:lnTo>
                <a:lnTo>
                  <a:pt x="360" y="40"/>
                </a:lnTo>
                <a:lnTo>
                  <a:pt x="360" y="35"/>
                </a:lnTo>
                <a:lnTo>
                  <a:pt x="359" y="29"/>
                </a:lnTo>
                <a:lnTo>
                  <a:pt x="358" y="23"/>
                </a:lnTo>
                <a:lnTo>
                  <a:pt x="354" y="19"/>
                </a:lnTo>
                <a:lnTo>
                  <a:pt x="349" y="13"/>
                </a:lnTo>
                <a:lnTo>
                  <a:pt x="342" y="8"/>
                </a:lnTo>
                <a:lnTo>
                  <a:pt x="342" y="8"/>
                </a:lnTo>
                <a:lnTo>
                  <a:pt x="334" y="6"/>
                </a:lnTo>
                <a:lnTo>
                  <a:pt x="326" y="3"/>
                </a:lnTo>
                <a:lnTo>
                  <a:pt x="308" y="0"/>
                </a:lnTo>
                <a:lnTo>
                  <a:pt x="293" y="0"/>
                </a:lnTo>
                <a:lnTo>
                  <a:pt x="277" y="1"/>
                </a:lnTo>
                <a:lnTo>
                  <a:pt x="277" y="1"/>
                </a:lnTo>
                <a:lnTo>
                  <a:pt x="270" y="3"/>
                </a:lnTo>
                <a:lnTo>
                  <a:pt x="264" y="4"/>
                </a:lnTo>
                <a:lnTo>
                  <a:pt x="253" y="10"/>
                </a:lnTo>
                <a:lnTo>
                  <a:pt x="246" y="15"/>
                </a:lnTo>
                <a:lnTo>
                  <a:pt x="241" y="20"/>
                </a:lnTo>
                <a:lnTo>
                  <a:pt x="241" y="20"/>
                </a:lnTo>
                <a:lnTo>
                  <a:pt x="237" y="23"/>
                </a:lnTo>
                <a:lnTo>
                  <a:pt x="231" y="30"/>
                </a:lnTo>
                <a:lnTo>
                  <a:pt x="226" y="37"/>
                </a:lnTo>
                <a:lnTo>
                  <a:pt x="223" y="44"/>
                </a:lnTo>
                <a:lnTo>
                  <a:pt x="223" y="44"/>
                </a:lnTo>
                <a:lnTo>
                  <a:pt x="220" y="49"/>
                </a:lnTo>
                <a:lnTo>
                  <a:pt x="219" y="51"/>
                </a:lnTo>
                <a:lnTo>
                  <a:pt x="217" y="55"/>
                </a:lnTo>
                <a:lnTo>
                  <a:pt x="216" y="63"/>
                </a:lnTo>
                <a:lnTo>
                  <a:pt x="216" y="63"/>
                </a:lnTo>
                <a:lnTo>
                  <a:pt x="216" y="74"/>
                </a:lnTo>
                <a:lnTo>
                  <a:pt x="216" y="82"/>
                </a:lnTo>
                <a:lnTo>
                  <a:pt x="216" y="91"/>
                </a:lnTo>
                <a:lnTo>
                  <a:pt x="226" y="9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CE2A8250-C35D-4A01-A792-828E214398F7}"/>
              </a:ext>
            </a:extLst>
          </p:cNvPr>
          <p:cNvSpPr>
            <a:spLocks noEditPoints="1"/>
          </p:cNvSpPr>
          <p:nvPr/>
        </p:nvSpPr>
        <p:spPr bwMode="auto">
          <a:xfrm>
            <a:off x="812540" y="2673052"/>
            <a:ext cx="704210" cy="1716659"/>
          </a:xfrm>
          <a:custGeom>
            <a:avLst/>
            <a:gdLst>
              <a:gd name="T0" fmla="*/ 253 w 594"/>
              <a:gd name="T1" fmla="*/ 33 h 1448"/>
              <a:gd name="T2" fmla="*/ 236 w 594"/>
              <a:gd name="T3" fmla="*/ 82 h 1448"/>
              <a:gd name="T4" fmla="*/ 241 w 594"/>
              <a:gd name="T5" fmla="*/ 123 h 1448"/>
              <a:gd name="T6" fmla="*/ 236 w 594"/>
              <a:gd name="T7" fmla="*/ 139 h 1448"/>
              <a:gd name="T8" fmla="*/ 245 w 594"/>
              <a:gd name="T9" fmla="*/ 187 h 1448"/>
              <a:gd name="T10" fmla="*/ 250 w 594"/>
              <a:gd name="T11" fmla="*/ 199 h 1448"/>
              <a:gd name="T12" fmla="*/ 244 w 594"/>
              <a:gd name="T13" fmla="*/ 222 h 1448"/>
              <a:gd name="T14" fmla="*/ 241 w 594"/>
              <a:gd name="T15" fmla="*/ 235 h 1448"/>
              <a:gd name="T16" fmla="*/ 204 w 594"/>
              <a:gd name="T17" fmla="*/ 268 h 1448"/>
              <a:gd name="T18" fmla="*/ 127 w 594"/>
              <a:gd name="T19" fmla="*/ 328 h 1448"/>
              <a:gd name="T20" fmla="*/ 74 w 594"/>
              <a:gd name="T21" fmla="*/ 421 h 1448"/>
              <a:gd name="T22" fmla="*/ 64 w 594"/>
              <a:gd name="T23" fmla="*/ 458 h 1448"/>
              <a:gd name="T24" fmla="*/ 33 w 594"/>
              <a:gd name="T25" fmla="*/ 577 h 1448"/>
              <a:gd name="T26" fmla="*/ 14 w 594"/>
              <a:gd name="T27" fmla="*/ 653 h 1448"/>
              <a:gd name="T28" fmla="*/ 4 w 594"/>
              <a:gd name="T29" fmla="*/ 725 h 1448"/>
              <a:gd name="T30" fmla="*/ 2 w 594"/>
              <a:gd name="T31" fmla="*/ 750 h 1448"/>
              <a:gd name="T32" fmla="*/ 12 w 594"/>
              <a:gd name="T33" fmla="*/ 788 h 1448"/>
              <a:gd name="T34" fmla="*/ 21 w 594"/>
              <a:gd name="T35" fmla="*/ 788 h 1448"/>
              <a:gd name="T36" fmla="*/ 33 w 594"/>
              <a:gd name="T37" fmla="*/ 757 h 1448"/>
              <a:gd name="T38" fmla="*/ 50 w 594"/>
              <a:gd name="T39" fmla="*/ 760 h 1448"/>
              <a:gd name="T40" fmla="*/ 57 w 594"/>
              <a:gd name="T41" fmla="*/ 773 h 1448"/>
              <a:gd name="T42" fmla="*/ 59 w 594"/>
              <a:gd name="T43" fmla="*/ 719 h 1448"/>
              <a:gd name="T44" fmla="*/ 65 w 594"/>
              <a:gd name="T45" fmla="*/ 649 h 1448"/>
              <a:gd name="T46" fmla="*/ 132 w 594"/>
              <a:gd name="T47" fmla="*/ 516 h 1448"/>
              <a:gd name="T48" fmla="*/ 150 w 594"/>
              <a:gd name="T49" fmla="*/ 488 h 1448"/>
              <a:gd name="T50" fmla="*/ 183 w 594"/>
              <a:gd name="T51" fmla="*/ 459 h 1448"/>
              <a:gd name="T52" fmla="*/ 188 w 594"/>
              <a:gd name="T53" fmla="*/ 779 h 1448"/>
              <a:gd name="T54" fmla="*/ 208 w 594"/>
              <a:gd name="T55" fmla="*/ 837 h 1448"/>
              <a:gd name="T56" fmla="*/ 216 w 594"/>
              <a:gd name="T57" fmla="*/ 910 h 1448"/>
              <a:gd name="T58" fmla="*/ 238 w 594"/>
              <a:gd name="T59" fmla="*/ 1053 h 1448"/>
              <a:gd name="T60" fmla="*/ 245 w 594"/>
              <a:gd name="T61" fmla="*/ 1208 h 1448"/>
              <a:gd name="T62" fmla="*/ 288 w 594"/>
              <a:gd name="T63" fmla="*/ 1338 h 1448"/>
              <a:gd name="T64" fmla="*/ 273 w 594"/>
              <a:gd name="T65" fmla="*/ 1422 h 1448"/>
              <a:gd name="T66" fmla="*/ 294 w 594"/>
              <a:gd name="T67" fmla="*/ 1444 h 1448"/>
              <a:gd name="T68" fmla="*/ 393 w 594"/>
              <a:gd name="T69" fmla="*/ 1442 h 1448"/>
              <a:gd name="T70" fmla="*/ 412 w 594"/>
              <a:gd name="T71" fmla="*/ 1422 h 1448"/>
              <a:gd name="T72" fmla="*/ 421 w 594"/>
              <a:gd name="T73" fmla="*/ 1397 h 1448"/>
              <a:gd name="T74" fmla="*/ 398 w 594"/>
              <a:gd name="T75" fmla="*/ 1289 h 1448"/>
              <a:gd name="T76" fmla="*/ 420 w 594"/>
              <a:gd name="T77" fmla="*/ 1220 h 1448"/>
              <a:gd name="T78" fmla="*/ 446 w 594"/>
              <a:gd name="T79" fmla="*/ 1084 h 1448"/>
              <a:gd name="T80" fmla="*/ 473 w 594"/>
              <a:gd name="T81" fmla="*/ 895 h 1448"/>
              <a:gd name="T82" fmla="*/ 494 w 594"/>
              <a:gd name="T83" fmla="*/ 807 h 1448"/>
              <a:gd name="T84" fmla="*/ 513 w 594"/>
              <a:gd name="T85" fmla="*/ 761 h 1448"/>
              <a:gd name="T86" fmla="*/ 510 w 594"/>
              <a:gd name="T87" fmla="*/ 731 h 1448"/>
              <a:gd name="T88" fmla="*/ 498 w 594"/>
              <a:gd name="T89" fmla="*/ 559 h 1448"/>
              <a:gd name="T90" fmla="*/ 531 w 594"/>
              <a:gd name="T91" fmla="*/ 496 h 1448"/>
              <a:gd name="T92" fmla="*/ 571 w 594"/>
              <a:gd name="T93" fmla="*/ 471 h 1448"/>
              <a:gd name="T94" fmla="*/ 570 w 594"/>
              <a:gd name="T95" fmla="*/ 430 h 1448"/>
              <a:gd name="T96" fmla="*/ 578 w 594"/>
              <a:gd name="T97" fmla="*/ 399 h 1448"/>
              <a:gd name="T98" fmla="*/ 556 w 594"/>
              <a:gd name="T99" fmla="*/ 330 h 1448"/>
              <a:gd name="T100" fmla="*/ 523 w 594"/>
              <a:gd name="T101" fmla="*/ 262 h 1448"/>
              <a:gd name="T102" fmla="*/ 432 w 594"/>
              <a:gd name="T103" fmla="*/ 225 h 1448"/>
              <a:gd name="T104" fmla="*/ 403 w 594"/>
              <a:gd name="T105" fmla="*/ 201 h 1448"/>
              <a:gd name="T106" fmla="*/ 398 w 594"/>
              <a:gd name="T107" fmla="*/ 188 h 1448"/>
              <a:gd name="T108" fmla="*/ 412 w 594"/>
              <a:gd name="T109" fmla="*/ 139 h 1448"/>
              <a:gd name="T110" fmla="*/ 412 w 594"/>
              <a:gd name="T111" fmla="*/ 106 h 1448"/>
              <a:gd name="T112" fmla="*/ 392 w 594"/>
              <a:gd name="T113" fmla="*/ 26 h 1448"/>
              <a:gd name="T114" fmla="*/ 355 w 594"/>
              <a:gd name="T115" fmla="*/ 1 h 1448"/>
              <a:gd name="T116" fmla="*/ 319 w 594"/>
              <a:gd name="T117" fmla="*/ 0 h 1448"/>
              <a:gd name="T118" fmla="*/ 346 w 594"/>
              <a:gd name="T119" fmla="*/ 1160 h 1448"/>
              <a:gd name="T120" fmla="*/ 354 w 594"/>
              <a:gd name="T121" fmla="*/ 1228 h 1448"/>
              <a:gd name="T122" fmla="*/ 336 w 594"/>
              <a:gd name="T123" fmla="*/ 1318 h 1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94" h="1448">
                <a:moveTo>
                  <a:pt x="298" y="15"/>
                </a:moveTo>
                <a:lnTo>
                  <a:pt x="298" y="15"/>
                </a:lnTo>
                <a:lnTo>
                  <a:pt x="265" y="25"/>
                </a:lnTo>
                <a:lnTo>
                  <a:pt x="265" y="25"/>
                </a:lnTo>
                <a:lnTo>
                  <a:pt x="260" y="26"/>
                </a:lnTo>
                <a:lnTo>
                  <a:pt x="256" y="30"/>
                </a:lnTo>
                <a:lnTo>
                  <a:pt x="253" y="33"/>
                </a:lnTo>
                <a:lnTo>
                  <a:pt x="249" y="37"/>
                </a:lnTo>
                <a:lnTo>
                  <a:pt x="243" y="45"/>
                </a:lnTo>
                <a:lnTo>
                  <a:pt x="241" y="54"/>
                </a:lnTo>
                <a:lnTo>
                  <a:pt x="241" y="54"/>
                </a:lnTo>
                <a:lnTo>
                  <a:pt x="238" y="68"/>
                </a:lnTo>
                <a:lnTo>
                  <a:pt x="236" y="82"/>
                </a:lnTo>
                <a:lnTo>
                  <a:pt x="236" y="82"/>
                </a:lnTo>
                <a:lnTo>
                  <a:pt x="237" y="91"/>
                </a:lnTo>
                <a:lnTo>
                  <a:pt x="238" y="101"/>
                </a:lnTo>
                <a:lnTo>
                  <a:pt x="241" y="111"/>
                </a:lnTo>
                <a:lnTo>
                  <a:pt x="241" y="116"/>
                </a:lnTo>
                <a:lnTo>
                  <a:pt x="241" y="116"/>
                </a:lnTo>
                <a:lnTo>
                  <a:pt x="239" y="118"/>
                </a:lnTo>
                <a:lnTo>
                  <a:pt x="241" y="123"/>
                </a:lnTo>
                <a:lnTo>
                  <a:pt x="241" y="130"/>
                </a:lnTo>
                <a:lnTo>
                  <a:pt x="241" y="130"/>
                </a:lnTo>
                <a:lnTo>
                  <a:pt x="241" y="129"/>
                </a:lnTo>
                <a:lnTo>
                  <a:pt x="238" y="128"/>
                </a:lnTo>
                <a:lnTo>
                  <a:pt x="238" y="128"/>
                </a:lnTo>
                <a:lnTo>
                  <a:pt x="237" y="130"/>
                </a:lnTo>
                <a:lnTo>
                  <a:pt x="236" y="139"/>
                </a:lnTo>
                <a:lnTo>
                  <a:pt x="236" y="139"/>
                </a:lnTo>
                <a:lnTo>
                  <a:pt x="236" y="148"/>
                </a:lnTo>
                <a:lnTo>
                  <a:pt x="236" y="155"/>
                </a:lnTo>
                <a:lnTo>
                  <a:pt x="239" y="172"/>
                </a:lnTo>
                <a:lnTo>
                  <a:pt x="243" y="182"/>
                </a:lnTo>
                <a:lnTo>
                  <a:pt x="244" y="186"/>
                </a:lnTo>
                <a:lnTo>
                  <a:pt x="245" y="187"/>
                </a:lnTo>
                <a:lnTo>
                  <a:pt x="245" y="187"/>
                </a:lnTo>
                <a:lnTo>
                  <a:pt x="248" y="187"/>
                </a:lnTo>
                <a:lnTo>
                  <a:pt x="249" y="188"/>
                </a:lnTo>
                <a:lnTo>
                  <a:pt x="250" y="190"/>
                </a:lnTo>
                <a:lnTo>
                  <a:pt x="250" y="192"/>
                </a:lnTo>
                <a:lnTo>
                  <a:pt x="250" y="192"/>
                </a:lnTo>
                <a:lnTo>
                  <a:pt x="250" y="199"/>
                </a:lnTo>
                <a:lnTo>
                  <a:pt x="251" y="211"/>
                </a:lnTo>
                <a:lnTo>
                  <a:pt x="253" y="222"/>
                </a:lnTo>
                <a:lnTo>
                  <a:pt x="251" y="224"/>
                </a:lnTo>
                <a:lnTo>
                  <a:pt x="251" y="225"/>
                </a:lnTo>
                <a:lnTo>
                  <a:pt x="250" y="225"/>
                </a:lnTo>
                <a:lnTo>
                  <a:pt x="250" y="225"/>
                </a:lnTo>
                <a:lnTo>
                  <a:pt x="244" y="222"/>
                </a:lnTo>
                <a:lnTo>
                  <a:pt x="242" y="223"/>
                </a:lnTo>
                <a:lnTo>
                  <a:pt x="241" y="225"/>
                </a:lnTo>
                <a:lnTo>
                  <a:pt x="241" y="225"/>
                </a:lnTo>
                <a:lnTo>
                  <a:pt x="241" y="229"/>
                </a:lnTo>
                <a:lnTo>
                  <a:pt x="241" y="231"/>
                </a:lnTo>
                <a:lnTo>
                  <a:pt x="241" y="232"/>
                </a:lnTo>
                <a:lnTo>
                  <a:pt x="241" y="235"/>
                </a:lnTo>
                <a:lnTo>
                  <a:pt x="241" y="235"/>
                </a:lnTo>
                <a:lnTo>
                  <a:pt x="238" y="238"/>
                </a:lnTo>
                <a:lnTo>
                  <a:pt x="232" y="244"/>
                </a:lnTo>
                <a:lnTo>
                  <a:pt x="217" y="259"/>
                </a:lnTo>
                <a:lnTo>
                  <a:pt x="217" y="259"/>
                </a:lnTo>
                <a:lnTo>
                  <a:pt x="211" y="263"/>
                </a:lnTo>
                <a:lnTo>
                  <a:pt x="204" y="268"/>
                </a:lnTo>
                <a:lnTo>
                  <a:pt x="186" y="279"/>
                </a:lnTo>
                <a:lnTo>
                  <a:pt x="167" y="289"/>
                </a:lnTo>
                <a:lnTo>
                  <a:pt x="155" y="297"/>
                </a:lnTo>
                <a:lnTo>
                  <a:pt x="155" y="297"/>
                </a:lnTo>
                <a:lnTo>
                  <a:pt x="146" y="305"/>
                </a:lnTo>
                <a:lnTo>
                  <a:pt x="137" y="316"/>
                </a:lnTo>
                <a:lnTo>
                  <a:pt x="127" y="328"/>
                </a:lnTo>
                <a:lnTo>
                  <a:pt x="121" y="340"/>
                </a:lnTo>
                <a:lnTo>
                  <a:pt x="121" y="340"/>
                </a:lnTo>
                <a:lnTo>
                  <a:pt x="111" y="359"/>
                </a:lnTo>
                <a:lnTo>
                  <a:pt x="95" y="385"/>
                </a:lnTo>
                <a:lnTo>
                  <a:pt x="80" y="410"/>
                </a:lnTo>
                <a:lnTo>
                  <a:pt x="74" y="421"/>
                </a:lnTo>
                <a:lnTo>
                  <a:pt x="74" y="421"/>
                </a:lnTo>
                <a:lnTo>
                  <a:pt x="72" y="427"/>
                </a:lnTo>
                <a:lnTo>
                  <a:pt x="70" y="438"/>
                </a:lnTo>
                <a:lnTo>
                  <a:pt x="66" y="449"/>
                </a:lnTo>
                <a:lnTo>
                  <a:pt x="64" y="454"/>
                </a:lnTo>
                <a:lnTo>
                  <a:pt x="64" y="454"/>
                </a:lnTo>
                <a:lnTo>
                  <a:pt x="64" y="455"/>
                </a:lnTo>
                <a:lnTo>
                  <a:pt x="64" y="458"/>
                </a:lnTo>
                <a:lnTo>
                  <a:pt x="68" y="464"/>
                </a:lnTo>
                <a:lnTo>
                  <a:pt x="74" y="473"/>
                </a:lnTo>
                <a:lnTo>
                  <a:pt x="74" y="473"/>
                </a:lnTo>
                <a:lnTo>
                  <a:pt x="40" y="554"/>
                </a:lnTo>
                <a:lnTo>
                  <a:pt x="40" y="554"/>
                </a:lnTo>
                <a:lnTo>
                  <a:pt x="37" y="565"/>
                </a:lnTo>
                <a:lnTo>
                  <a:pt x="33" y="577"/>
                </a:lnTo>
                <a:lnTo>
                  <a:pt x="28" y="600"/>
                </a:lnTo>
                <a:lnTo>
                  <a:pt x="25" y="619"/>
                </a:lnTo>
                <a:lnTo>
                  <a:pt x="22" y="626"/>
                </a:lnTo>
                <a:lnTo>
                  <a:pt x="21" y="631"/>
                </a:lnTo>
                <a:lnTo>
                  <a:pt x="21" y="631"/>
                </a:lnTo>
                <a:lnTo>
                  <a:pt x="18" y="640"/>
                </a:lnTo>
                <a:lnTo>
                  <a:pt x="14" y="653"/>
                </a:lnTo>
                <a:lnTo>
                  <a:pt x="10" y="665"/>
                </a:lnTo>
                <a:lnTo>
                  <a:pt x="7" y="674"/>
                </a:lnTo>
                <a:lnTo>
                  <a:pt x="7" y="674"/>
                </a:lnTo>
                <a:lnTo>
                  <a:pt x="6" y="677"/>
                </a:lnTo>
                <a:lnTo>
                  <a:pt x="6" y="684"/>
                </a:lnTo>
                <a:lnTo>
                  <a:pt x="4" y="705"/>
                </a:lnTo>
                <a:lnTo>
                  <a:pt x="4" y="725"/>
                </a:lnTo>
                <a:lnTo>
                  <a:pt x="3" y="732"/>
                </a:lnTo>
                <a:lnTo>
                  <a:pt x="2" y="736"/>
                </a:lnTo>
                <a:lnTo>
                  <a:pt x="2" y="736"/>
                </a:lnTo>
                <a:lnTo>
                  <a:pt x="1" y="738"/>
                </a:lnTo>
                <a:lnTo>
                  <a:pt x="0" y="740"/>
                </a:lnTo>
                <a:lnTo>
                  <a:pt x="1" y="745"/>
                </a:lnTo>
                <a:lnTo>
                  <a:pt x="2" y="750"/>
                </a:lnTo>
                <a:lnTo>
                  <a:pt x="2" y="755"/>
                </a:lnTo>
                <a:lnTo>
                  <a:pt x="2" y="755"/>
                </a:lnTo>
                <a:lnTo>
                  <a:pt x="2" y="762"/>
                </a:lnTo>
                <a:lnTo>
                  <a:pt x="4" y="773"/>
                </a:lnTo>
                <a:lnTo>
                  <a:pt x="8" y="782"/>
                </a:lnTo>
                <a:lnTo>
                  <a:pt x="9" y="786"/>
                </a:lnTo>
                <a:lnTo>
                  <a:pt x="12" y="788"/>
                </a:lnTo>
                <a:lnTo>
                  <a:pt x="12" y="788"/>
                </a:lnTo>
                <a:lnTo>
                  <a:pt x="15" y="791"/>
                </a:lnTo>
                <a:lnTo>
                  <a:pt x="19" y="792"/>
                </a:lnTo>
                <a:lnTo>
                  <a:pt x="20" y="793"/>
                </a:lnTo>
                <a:lnTo>
                  <a:pt x="20" y="792"/>
                </a:lnTo>
                <a:lnTo>
                  <a:pt x="21" y="788"/>
                </a:lnTo>
                <a:lnTo>
                  <a:pt x="21" y="788"/>
                </a:lnTo>
                <a:lnTo>
                  <a:pt x="22" y="773"/>
                </a:lnTo>
                <a:lnTo>
                  <a:pt x="24" y="764"/>
                </a:lnTo>
                <a:lnTo>
                  <a:pt x="25" y="762"/>
                </a:lnTo>
                <a:lnTo>
                  <a:pt x="26" y="760"/>
                </a:lnTo>
                <a:lnTo>
                  <a:pt x="26" y="760"/>
                </a:lnTo>
                <a:lnTo>
                  <a:pt x="30" y="757"/>
                </a:lnTo>
                <a:lnTo>
                  <a:pt x="33" y="757"/>
                </a:lnTo>
                <a:lnTo>
                  <a:pt x="37" y="756"/>
                </a:lnTo>
                <a:lnTo>
                  <a:pt x="40" y="755"/>
                </a:lnTo>
                <a:lnTo>
                  <a:pt x="40" y="755"/>
                </a:lnTo>
                <a:lnTo>
                  <a:pt x="43" y="755"/>
                </a:lnTo>
                <a:lnTo>
                  <a:pt x="46" y="756"/>
                </a:lnTo>
                <a:lnTo>
                  <a:pt x="50" y="760"/>
                </a:lnTo>
                <a:lnTo>
                  <a:pt x="50" y="760"/>
                </a:lnTo>
                <a:lnTo>
                  <a:pt x="50" y="762"/>
                </a:lnTo>
                <a:lnTo>
                  <a:pt x="50" y="767"/>
                </a:lnTo>
                <a:lnTo>
                  <a:pt x="51" y="771"/>
                </a:lnTo>
                <a:lnTo>
                  <a:pt x="52" y="774"/>
                </a:lnTo>
                <a:lnTo>
                  <a:pt x="55" y="774"/>
                </a:lnTo>
                <a:lnTo>
                  <a:pt x="55" y="774"/>
                </a:lnTo>
                <a:lnTo>
                  <a:pt x="57" y="773"/>
                </a:lnTo>
                <a:lnTo>
                  <a:pt x="59" y="770"/>
                </a:lnTo>
                <a:lnTo>
                  <a:pt x="63" y="762"/>
                </a:lnTo>
                <a:lnTo>
                  <a:pt x="64" y="752"/>
                </a:lnTo>
                <a:lnTo>
                  <a:pt x="64" y="745"/>
                </a:lnTo>
                <a:lnTo>
                  <a:pt x="64" y="745"/>
                </a:lnTo>
                <a:lnTo>
                  <a:pt x="61" y="729"/>
                </a:lnTo>
                <a:lnTo>
                  <a:pt x="59" y="719"/>
                </a:lnTo>
                <a:lnTo>
                  <a:pt x="59" y="712"/>
                </a:lnTo>
                <a:lnTo>
                  <a:pt x="59" y="712"/>
                </a:lnTo>
                <a:lnTo>
                  <a:pt x="59" y="696"/>
                </a:lnTo>
                <a:lnTo>
                  <a:pt x="59" y="678"/>
                </a:lnTo>
                <a:lnTo>
                  <a:pt x="59" y="678"/>
                </a:lnTo>
                <a:lnTo>
                  <a:pt x="62" y="667"/>
                </a:lnTo>
                <a:lnTo>
                  <a:pt x="65" y="649"/>
                </a:lnTo>
                <a:lnTo>
                  <a:pt x="70" y="632"/>
                </a:lnTo>
                <a:lnTo>
                  <a:pt x="74" y="621"/>
                </a:lnTo>
                <a:lnTo>
                  <a:pt x="74" y="621"/>
                </a:lnTo>
                <a:lnTo>
                  <a:pt x="99" y="579"/>
                </a:lnTo>
                <a:lnTo>
                  <a:pt x="126" y="531"/>
                </a:lnTo>
                <a:lnTo>
                  <a:pt x="126" y="531"/>
                </a:lnTo>
                <a:lnTo>
                  <a:pt x="132" y="516"/>
                </a:lnTo>
                <a:lnTo>
                  <a:pt x="137" y="503"/>
                </a:lnTo>
                <a:lnTo>
                  <a:pt x="140" y="488"/>
                </a:lnTo>
                <a:lnTo>
                  <a:pt x="140" y="488"/>
                </a:lnTo>
                <a:lnTo>
                  <a:pt x="145" y="489"/>
                </a:lnTo>
                <a:lnTo>
                  <a:pt x="149" y="489"/>
                </a:lnTo>
                <a:lnTo>
                  <a:pt x="150" y="489"/>
                </a:lnTo>
                <a:lnTo>
                  <a:pt x="150" y="488"/>
                </a:lnTo>
                <a:lnTo>
                  <a:pt x="150" y="488"/>
                </a:lnTo>
                <a:lnTo>
                  <a:pt x="151" y="484"/>
                </a:lnTo>
                <a:lnTo>
                  <a:pt x="155" y="478"/>
                </a:lnTo>
                <a:lnTo>
                  <a:pt x="167" y="459"/>
                </a:lnTo>
                <a:lnTo>
                  <a:pt x="183" y="435"/>
                </a:lnTo>
                <a:lnTo>
                  <a:pt x="183" y="435"/>
                </a:lnTo>
                <a:lnTo>
                  <a:pt x="183" y="459"/>
                </a:lnTo>
                <a:lnTo>
                  <a:pt x="186" y="509"/>
                </a:lnTo>
                <a:lnTo>
                  <a:pt x="188" y="597"/>
                </a:lnTo>
                <a:lnTo>
                  <a:pt x="188" y="597"/>
                </a:lnTo>
                <a:lnTo>
                  <a:pt x="187" y="693"/>
                </a:lnTo>
                <a:lnTo>
                  <a:pt x="186" y="750"/>
                </a:lnTo>
                <a:lnTo>
                  <a:pt x="187" y="769"/>
                </a:lnTo>
                <a:lnTo>
                  <a:pt x="188" y="779"/>
                </a:lnTo>
                <a:lnTo>
                  <a:pt x="188" y="779"/>
                </a:lnTo>
                <a:lnTo>
                  <a:pt x="195" y="789"/>
                </a:lnTo>
                <a:lnTo>
                  <a:pt x="198" y="793"/>
                </a:lnTo>
                <a:lnTo>
                  <a:pt x="198" y="793"/>
                </a:lnTo>
                <a:lnTo>
                  <a:pt x="200" y="801"/>
                </a:lnTo>
                <a:lnTo>
                  <a:pt x="206" y="823"/>
                </a:lnTo>
                <a:lnTo>
                  <a:pt x="208" y="837"/>
                </a:lnTo>
                <a:lnTo>
                  <a:pt x="211" y="851"/>
                </a:lnTo>
                <a:lnTo>
                  <a:pt x="212" y="866"/>
                </a:lnTo>
                <a:lnTo>
                  <a:pt x="212" y="879"/>
                </a:lnTo>
                <a:lnTo>
                  <a:pt x="212" y="879"/>
                </a:lnTo>
                <a:lnTo>
                  <a:pt x="212" y="886"/>
                </a:lnTo>
                <a:lnTo>
                  <a:pt x="212" y="893"/>
                </a:lnTo>
                <a:lnTo>
                  <a:pt x="216" y="910"/>
                </a:lnTo>
                <a:lnTo>
                  <a:pt x="219" y="928"/>
                </a:lnTo>
                <a:lnTo>
                  <a:pt x="225" y="946"/>
                </a:lnTo>
                <a:lnTo>
                  <a:pt x="236" y="975"/>
                </a:lnTo>
                <a:lnTo>
                  <a:pt x="241" y="988"/>
                </a:lnTo>
                <a:lnTo>
                  <a:pt x="241" y="988"/>
                </a:lnTo>
                <a:lnTo>
                  <a:pt x="239" y="1023"/>
                </a:lnTo>
                <a:lnTo>
                  <a:pt x="238" y="1053"/>
                </a:lnTo>
                <a:lnTo>
                  <a:pt x="236" y="1079"/>
                </a:lnTo>
                <a:lnTo>
                  <a:pt x="236" y="1079"/>
                </a:lnTo>
                <a:lnTo>
                  <a:pt x="235" y="1091"/>
                </a:lnTo>
                <a:lnTo>
                  <a:pt x="235" y="1106"/>
                </a:lnTo>
                <a:lnTo>
                  <a:pt x="237" y="1139"/>
                </a:lnTo>
                <a:lnTo>
                  <a:pt x="241" y="1174"/>
                </a:lnTo>
                <a:lnTo>
                  <a:pt x="245" y="1208"/>
                </a:lnTo>
                <a:lnTo>
                  <a:pt x="245" y="1208"/>
                </a:lnTo>
                <a:lnTo>
                  <a:pt x="249" y="1225"/>
                </a:lnTo>
                <a:lnTo>
                  <a:pt x="255" y="1244"/>
                </a:lnTo>
                <a:lnTo>
                  <a:pt x="269" y="1281"/>
                </a:lnTo>
                <a:lnTo>
                  <a:pt x="288" y="1327"/>
                </a:lnTo>
                <a:lnTo>
                  <a:pt x="288" y="1327"/>
                </a:lnTo>
                <a:lnTo>
                  <a:pt x="288" y="1338"/>
                </a:lnTo>
                <a:lnTo>
                  <a:pt x="287" y="1357"/>
                </a:lnTo>
                <a:lnTo>
                  <a:pt x="284" y="1389"/>
                </a:lnTo>
                <a:lnTo>
                  <a:pt x="284" y="1389"/>
                </a:lnTo>
                <a:lnTo>
                  <a:pt x="280" y="1400"/>
                </a:lnTo>
                <a:lnTo>
                  <a:pt x="276" y="1407"/>
                </a:lnTo>
                <a:lnTo>
                  <a:pt x="275" y="1415"/>
                </a:lnTo>
                <a:lnTo>
                  <a:pt x="273" y="1422"/>
                </a:lnTo>
                <a:lnTo>
                  <a:pt x="274" y="1431"/>
                </a:lnTo>
                <a:lnTo>
                  <a:pt x="275" y="1434"/>
                </a:lnTo>
                <a:lnTo>
                  <a:pt x="278" y="1437"/>
                </a:lnTo>
                <a:lnTo>
                  <a:pt x="280" y="1439"/>
                </a:lnTo>
                <a:lnTo>
                  <a:pt x="284" y="1442"/>
                </a:lnTo>
                <a:lnTo>
                  <a:pt x="284" y="1442"/>
                </a:lnTo>
                <a:lnTo>
                  <a:pt x="294" y="1444"/>
                </a:lnTo>
                <a:lnTo>
                  <a:pt x="309" y="1446"/>
                </a:lnTo>
                <a:lnTo>
                  <a:pt x="327" y="1448"/>
                </a:lnTo>
                <a:lnTo>
                  <a:pt x="344" y="1446"/>
                </a:lnTo>
                <a:lnTo>
                  <a:pt x="375" y="1445"/>
                </a:lnTo>
                <a:lnTo>
                  <a:pt x="387" y="1443"/>
                </a:lnTo>
                <a:lnTo>
                  <a:pt x="393" y="1442"/>
                </a:lnTo>
                <a:lnTo>
                  <a:pt x="393" y="1442"/>
                </a:lnTo>
                <a:lnTo>
                  <a:pt x="396" y="1439"/>
                </a:lnTo>
                <a:lnTo>
                  <a:pt x="398" y="1437"/>
                </a:lnTo>
                <a:lnTo>
                  <a:pt x="402" y="1430"/>
                </a:lnTo>
                <a:lnTo>
                  <a:pt x="403" y="1422"/>
                </a:lnTo>
                <a:lnTo>
                  <a:pt x="403" y="1422"/>
                </a:lnTo>
                <a:lnTo>
                  <a:pt x="405" y="1422"/>
                </a:lnTo>
                <a:lnTo>
                  <a:pt x="412" y="1422"/>
                </a:lnTo>
                <a:lnTo>
                  <a:pt x="415" y="1422"/>
                </a:lnTo>
                <a:lnTo>
                  <a:pt x="418" y="1420"/>
                </a:lnTo>
                <a:lnTo>
                  <a:pt x="421" y="1418"/>
                </a:lnTo>
                <a:lnTo>
                  <a:pt x="422" y="1413"/>
                </a:lnTo>
                <a:lnTo>
                  <a:pt x="422" y="1413"/>
                </a:lnTo>
                <a:lnTo>
                  <a:pt x="422" y="1406"/>
                </a:lnTo>
                <a:lnTo>
                  <a:pt x="421" y="1397"/>
                </a:lnTo>
                <a:lnTo>
                  <a:pt x="417" y="1374"/>
                </a:lnTo>
                <a:lnTo>
                  <a:pt x="412" y="1350"/>
                </a:lnTo>
                <a:lnTo>
                  <a:pt x="408" y="1332"/>
                </a:lnTo>
                <a:lnTo>
                  <a:pt x="408" y="1332"/>
                </a:lnTo>
                <a:lnTo>
                  <a:pt x="401" y="1310"/>
                </a:lnTo>
                <a:lnTo>
                  <a:pt x="399" y="1301"/>
                </a:lnTo>
                <a:lnTo>
                  <a:pt x="398" y="1289"/>
                </a:lnTo>
                <a:lnTo>
                  <a:pt x="398" y="1289"/>
                </a:lnTo>
                <a:lnTo>
                  <a:pt x="397" y="1263"/>
                </a:lnTo>
                <a:lnTo>
                  <a:pt x="398" y="1251"/>
                </a:lnTo>
                <a:lnTo>
                  <a:pt x="401" y="1246"/>
                </a:lnTo>
                <a:lnTo>
                  <a:pt x="403" y="1241"/>
                </a:lnTo>
                <a:lnTo>
                  <a:pt x="403" y="1241"/>
                </a:lnTo>
                <a:lnTo>
                  <a:pt x="420" y="1220"/>
                </a:lnTo>
                <a:lnTo>
                  <a:pt x="432" y="1203"/>
                </a:lnTo>
                <a:lnTo>
                  <a:pt x="432" y="1203"/>
                </a:lnTo>
                <a:lnTo>
                  <a:pt x="434" y="1188"/>
                </a:lnTo>
                <a:lnTo>
                  <a:pt x="438" y="1155"/>
                </a:lnTo>
                <a:lnTo>
                  <a:pt x="441" y="1118"/>
                </a:lnTo>
                <a:lnTo>
                  <a:pt x="446" y="1084"/>
                </a:lnTo>
                <a:lnTo>
                  <a:pt x="446" y="1084"/>
                </a:lnTo>
                <a:lnTo>
                  <a:pt x="449" y="1054"/>
                </a:lnTo>
                <a:lnTo>
                  <a:pt x="451" y="1027"/>
                </a:lnTo>
                <a:lnTo>
                  <a:pt x="451" y="998"/>
                </a:lnTo>
                <a:lnTo>
                  <a:pt x="465" y="993"/>
                </a:lnTo>
                <a:lnTo>
                  <a:pt x="465" y="993"/>
                </a:lnTo>
                <a:lnTo>
                  <a:pt x="469" y="940"/>
                </a:lnTo>
                <a:lnTo>
                  <a:pt x="473" y="895"/>
                </a:lnTo>
                <a:lnTo>
                  <a:pt x="476" y="878"/>
                </a:lnTo>
                <a:lnTo>
                  <a:pt x="479" y="864"/>
                </a:lnTo>
                <a:lnTo>
                  <a:pt x="479" y="864"/>
                </a:lnTo>
                <a:lnTo>
                  <a:pt x="485" y="845"/>
                </a:lnTo>
                <a:lnTo>
                  <a:pt x="489" y="827"/>
                </a:lnTo>
                <a:lnTo>
                  <a:pt x="491" y="816"/>
                </a:lnTo>
                <a:lnTo>
                  <a:pt x="494" y="807"/>
                </a:lnTo>
                <a:lnTo>
                  <a:pt x="494" y="807"/>
                </a:lnTo>
                <a:lnTo>
                  <a:pt x="496" y="799"/>
                </a:lnTo>
                <a:lnTo>
                  <a:pt x="497" y="788"/>
                </a:lnTo>
                <a:lnTo>
                  <a:pt x="498" y="774"/>
                </a:lnTo>
                <a:lnTo>
                  <a:pt x="498" y="774"/>
                </a:lnTo>
                <a:lnTo>
                  <a:pt x="507" y="768"/>
                </a:lnTo>
                <a:lnTo>
                  <a:pt x="513" y="761"/>
                </a:lnTo>
                <a:lnTo>
                  <a:pt x="517" y="755"/>
                </a:lnTo>
                <a:lnTo>
                  <a:pt x="517" y="755"/>
                </a:lnTo>
                <a:lnTo>
                  <a:pt x="519" y="752"/>
                </a:lnTo>
                <a:lnTo>
                  <a:pt x="519" y="750"/>
                </a:lnTo>
                <a:lnTo>
                  <a:pt x="517" y="746"/>
                </a:lnTo>
                <a:lnTo>
                  <a:pt x="513" y="738"/>
                </a:lnTo>
                <a:lnTo>
                  <a:pt x="510" y="731"/>
                </a:lnTo>
                <a:lnTo>
                  <a:pt x="508" y="721"/>
                </a:lnTo>
                <a:lnTo>
                  <a:pt x="508" y="721"/>
                </a:lnTo>
                <a:lnTo>
                  <a:pt x="506" y="706"/>
                </a:lnTo>
                <a:lnTo>
                  <a:pt x="503" y="686"/>
                </a:lnTo>
                <a:lnTo>
                  <a:pt x="501" y="636"/>
                </a:lnTo>
                <a:lnTo>
                  <a:pt x="498" y="588"/>
                </a:lnTo>
                <a:lnTo>
                  <a:pt x="498" y="559"/>
                </a:lnTo>
                <a:lnTo>
                  <a:pt x="498" y="559"/>
                </a:lnTo>
                <a:lnTo>
                  <a:pt x="500" y="542"/>
                </a:lnTo>
                <a:lnTo>
                  <a:pt x="501" y="521"/>
                </a:lnTo>
                <a:lnTo>
                  <a:pt x="503" y="497"/>
                </a:lnTo>
                <a:lnTo>
                  <a:pt x="503" y="497"/>
                </a:lnTo>
                <a:lnTo>
                  <a:pt x="511" y="497"/>
                </a:lnTo>
                <a:lnTo>
                  <a:pt x="531" y="496"/>
                </a:lnTo>
                <a:lnTo>
                  <a:pt x="552" y="492"/>
                </a:lnTo>
                <a:lnTo>
                  <a:pt x="559" y="490"/>
                </a:lnTo>
                <a:lnTo>
                  <a:pt x="565" y="488"/>
                </a:lnTo>
                <a:lnTo>
                  <a:pt x="565" y="488"/>
                </a:lnTo>
                <a:lnTo>
                  <a:pt x="568" y="484"/>
                </a:lnTo>
                <a:lnTo>
                  <a:pt x="570" y="478"/>
                </a:lnTo>
                <a:lnTo>
                  <a:pt x="571" y="471"/>
                </a:lnTo>
                <a:lnTo>
                  <a:pt x="571" y="465"/>
                </a:lnTo>
                <a:lnTo>
                  <a:pt x="570" y="451"/>
                </a:lnTo>
                <a:lnTo>
                  <a:pt x="570" y="440"/>
                </a:lnTo>
                <a:lnTo>
                  <a:pt x="570" y="440"/>
                </a:lnTo>
                <a:lnTo>
                  <a:pt x="570" y="432"/>
                </a:lnTo>
                <a:lnTo>
                  <a:pt x="570" y="430"/>
                </a:lnTo>
                <a:lnTo>
                  <a:pt x="570" y="430"/>
                </a:lnTo>
                <a:lnTo>
                  <a:pt x="582" y="429"/>
                </a:lnTo>
                <a:lnTo>
                  <a:pt x="590" y="428"/>
                </a:lnTo>
                <a:lnTo>
                  <a:pt x="594" y="427"/>
                </a:lnTo>
                <a:lnTo>
                  <a:pt x="594" y="426"/>
                </a:lnTo>
                <a:lnTo>
                  <a:pt x="594" y="426"/>
                </a:lnTo>
                <a:lnTo>
                  <a:pt x="589" y="416"/>
                </a:lnTo>
                <a:lnTo>
                  <a:pt x="578" y="399"/>
                </a:lnTo>
                <a:lnTo>
                  <a:pt x="568" y="380"/>
                </a:lnTo>
                <a:lnTo>
                  <a:pt x="563" y="371"/>
                </a:lnTo>
                <a:lnTo>
                  <a:pt x="560" y="364"/>
                </a:lnTo>
                <a:lnTo>
                  <a:pt x="560" y="364"/>
                </a:lnTo>
                <a:lnTo>
                  <a:pt x="558" y="352"/>
                </a:lnTo>
                <a:lnTo>
                  <a:pt x="558" y="341"/>
                </a:lnTo>
                <a:lnTo>
                  <a:pt x="556" y="330"/>
                </a:lnTo>
                <a:lnTo>
                  <a:pt x="551" y="316"/>
                </a:lnTo>
                <a:lnTo>
                  <a:pt x="551" y="316"/>
                </a:lnTo>
                <a:lnTo>
                  <a:pt x="540" y="291"/>
                </a:lnTo>
                <a:lnTo>
                  <a:pt x="532" y="273"/>
                </a:lnTo>
                <a:lnTo>
                  <a:pt x="532" y="273"/>
                </a:lnTo>
                <a:lnTo>
                  <a:pt x="528" y="268"/>
                </a:lnTo>
                <a:lnTo>
                  <a:pt x="523" y="262"/>
                </a:lnTo>
                <a:lnTo>
                  <a:pt x="511" y="253"/>
                </a:lnTo>
                <a:lnTo>
                  <a:pt x="494" y="240"/>
                </a:lnTo>
                <a:lnTo>
                  <a:pt x="494" y="240"/>
                </a:lnTo>
                <a:lnTo>
                  <a:pt x="483" y="236"/>
                </a:lnTo>
                <a:lnTo>
                  <a:pt x="461" y="231"/>
                </a:lnTo>
                <a:lnTo>
                  <a:pt x="432" y="225"/>
                </a:lnTo>
                <a:lnTo>
                  <a:pt x="432" y="225"/>
                </a:lnTo>
                <a:lnTo>
                  <a:pt x="408" y="206"/>
                </a:lnTo>
                <a:lnTo>
                  <a:pt x="408" y="206"/>
                </a:lnTo>
                <a:lnTo>
                  <a:pt x="407" y="205"/>
                </a:lnTo>
                <a:lnTo>
                  <a:pt x="407" y="204"/>
                </a:lnTo>
                <a:lnTo>
                  <a:pt x="405" y="203"/>
                </a:lnTo>
                <a:lnTo>
                  <a:pt x="403" y="201"/>
                </a:lnTo>
                <a:lnTo>
                  <a:pt x="403" y="201"/>
                </a:lnTo>
                <a:lnTo>
                  <a:pt x="401" y="201"/>
                </a:lnTo>
                <a:lnTo>
                  <a:pt x="399" y="201"/>
                </a:lnTo>
                <a:lnTo>
                  <a:pt x="398" y="201"/>
                </a:lnTo>
                <a:lnTo>
                  <a:pt x="398" y="201"/>
                </a:lnTo>
                <a:lnTo>
                  <a:pt x="398" y="197"/>
                </a:lnTo>
                <a:lnTo>
                  <a:pt x="398" y="197"/>
                </a:lnTo>
                <a:lnTo>
                  <a:pt x="398" y="188"/>
                </a:lnTo>
                <a:lnTo>
                  <a:pt x="399" y="179"/>
                </a:lnTo>
                <a:lnTo>
                  <a:pt x="403" y="163"/>
                </a:lnTo>
                <a:lnTo>
                  <a:pt x="403" y="163"/>
                </a:lnTo>
                <a:lnTo>
                  <a:pt x="404" y="159"/>
                </a:lnTo>
                <a:lnTo>
                  <a:pt x="407" y="155"/>
                </a:lnTo>
                <a:lnTo>
                  <a:pt x="409" y="150"/>
                </a:lnTo>
                <a:lnTo>
                  <a:pt x="412" y="139"/>
                </a:lnTo>
                <a:lnTo>
                  <a:pt x="412" y="139"/>
                </a:lnTo>
                <a:lnTo>
                  <a:pt x="415" y="126"/>
                </a:lnTo>
                <a:lnTo>
                  <a:pt x="416" y="117"/>
                </a:lnTo>
                <a:lnTo>
                  <a:pt x="415" y="110"/>
                </a:lnTo>
                <a:lnTo>
                  <a:pt x="414" y="107"/>
                </a:lnTo>
                <a:lnTo>
                  <a:pt x="412" y="106"/>
                </a:lnTo>
                <a:lnTo>
                  <a:pt x="412" y="106"/>
                </a:lnTo>
                <a:lnTo>
                  <a:pt x="407" y="104"/>
                </a:lnTo>
                <a:lnTo>
                  <a:pt x="403" y="101"/>
                </a:lnTo>
                <a:lnTo>
                  <a:pt x="403" y="101"/>
                </a:lnTo>
                <a:lnTo>
                  <a:pt x="398" y="39"/>
                </a:lnTo>
                <a:lnTo>
                  <a:pt x="398" y="39"/>
                </a:lnTo>
                <a:lnTo>
                  <a:pt x="397" y="33"/>
                </a:lnTo>
                <a:lnTo>
                  <a:pt x="392" y="26"/>
                </a:lnTo>
                <a:lnTo>
                  <a:pt x="386" y="18"/>
                </a:lnTo>
                <a:lnTo>
                  <a:pt x="379" y="11"/>
                </a:lnTo>
                <a:lnTo>
                  <a:pt x="379" y="11"/>
                </a:lnTo>
                <a:lnTo>
                  <a:pt x="372" y="6"/>
                </a:lnTo>
                <a:lnTo>
                  <a:pt x="367" y="4"/>
                </a:lnTo>
                <a:lnTo>
                  <a:pt x="355" y="1"/>
                </a:lnTo>
                <a:lnTo>
                  <a:pt x="355" y="1"/>
                </a:lnTo>
                <a:lnTo>
                  <a:pt x="347" y="0"/>
                </a:lnTo>
                <a:lnTo>
                  <a:pt x="338" y="0"/>
                </a:lnTo>
                <a:lnTo>
                  <a:pt x="327" y="1"/>
                </a:lnTo>
                <a:lnTo>
                  <a:pt x="327" y="1"/>
                </a:lnTo>
                <a:lnTo>
                  <a:pt x="324" y="1"/>
                </a:lnTo>
                <a:lnTo>
                  <a:pt x="322" y="1"/>
                </a:lnTo>
                <a:lnTo>
                  <a:pt x="319" y="0"/>
                </a:lnTo>
                <a:lnTo>
                  <a:pt x="317" y="1"/>
                </a:lnTo>
                <a:lnTo>
                  <a:pt x="317" y="1"/>
                </a:lnTo>
                <a:lnTo>
                  <a:pt x="303" y="11"/>
                </a:lnTo>
                <a:lnTo>
                  <a:pt x="298" y="15"/>
                </a:lnTo>
                <a:close/>
                <a:moveTo>
                  <a:pt x="336" y="1194"/>
                </a:moveTo>
                <a:lnTo>
                  <a:pt x="346" y="1160"/>
                </a:lnTo>
                <a:lnTo>
                  <a:pt x="346" y="1160"/>
                </a:lnTo>
                <a:lnTo>
                  <a:pt x="350" y="1184"/>
                </a:lnTo>
                <a:lnTo>
                  <a:pt x="354" y="1202"/>
                </a:lnTo>
                <a:lnTo>
                  <a:pt x="355" y="1209"/>
                </a:lnTo>
                <a:lnTo>
                  <a:pt x="355" y="1213"/>
                </a:lnTo>
                <a:lnTo>
                  <a:pt x="355" y="1213"/>
                </a:lnTo>
                <a:lnTo>
                  <a:pt x="354" y="1219"/>
                </a:lnTo>
                <a:lnTo>
                  <a:pt x="354" y="1228"/>
                </a:lnTo>
                <a:lnTo>
                  <a:pt x="353" y="1239"/>
                </a:lnTo>
                <a:lnTo>
                  <a:pt x="350" y="1251"/>
                </a:lnTo>
                <a:lnTo>
                  <a:pt x="350" y="1251"/>
                </a:lnTo>
                <a:lnTo>
                  <a:pt x="346" y="1269"/>
                </a:lnTo>
                <a:lnTo>
                  <a:pt x="342" y="1290"/>
                </a:lnTo>
                <a:lnTo>
                  <a:pt x="336" y="1318"/>
                </a:lnTo>
                <a:lnTo>
                  <a:pt x="336" y="1318"/>
                </a:lnTo>
                <a:lnTo>
                  <a:pt x="334" y="1294"/>
                </a:lnTo>
                <a:lnTo>
                  <a:pt x="331" y="1276"/>
                </a:lnTo>
                <a:lnTo>
                  <a:pt x="331" y="1260"/>
                </a:lnTo>
                <a:lnTo>
                  <a:pt x="331" y="1260"/>
                </a:lnTo>
                <a:lnTo>
                  <a:pt x="336" y="1194"/>
                </a:lnTo>
                <a:lnTo>
                  <a:pt x="336" y="119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7E4AF754-CDAA-4213-952C-3475774A0515}"/>
              </a:ext>
            </a:extLst>
          </p:cNvPr>
          <p:cNvSpPr>
            <a:spLocks/>
          </p:cNvSpPr>
          <p:nvPr/>
        </p:nvSpPr>
        <p:spPr bwMode="auto">
          <a:xfrm>
            <a:off x="2805091" y="2753926"/>
            <a:ext cx="532790" cy="1651062"/>
          </a:xfrm>
          <a:custGeom>
            <a:avLst/>
            <a:gdLst>
              <a:gd name="T0" fmla="*/ 55 w 455"/>
              <a:gd name="T1" fmla="*/ 53 h 1410"/>
              <a:gd name="T2" fmla="*/ 84 w 455"/>
              <a:gd name="T3" fmla="*/ 86 h 1410"/>
              <a:gd name="T4" fmla="*/ 124 w 455"/>
              <a:gd name="T5" fmla="*/ 106 h 1410"/>
              <a:gd name="T6" fmla="*/ 105 w 455"/>
              <a:gd name="T7" fmla="*/ 130 h 1410"/>
              <a:gd name="T8" fmla="*/ 109 w 455"/>
              <a:gd name="T9" fmla="*/ 148 h 1410"/>
              <a:gd name="T10" fmla="*/ 115 w 455"/>
              <a:gd name="T11" fmla="*/ 174 h 1410"/>
              <a:gd name="T12" fmla="*/ 131 w 455"/>
              <a:gd name="T13" fmla="*/ 193 h 1410"/>
              <a:gd name="T14" fmla="*/ 164 w 455"/>
              <a:gd name="T15" fmla="*/ 220 h 1410"/>
              <a:gd name="T16" fmla="*/ 73 w 455"/>
              <a:gd name="T17" fmla="*/ 260 h 1410"/>
              <a:gd name="T18" fmla="*/ 6 w 455"/>
              <a:gd name="T19" fmla="*/ 347 h 1410"/>
              <a:gd name="T20" fmla="*/ 10 w 455"/>
              <a:gd name="T21" fmla="*/ 376 h 1410"/>
              <a:gd name="T22" fmla="*/ 25 w 455"/>
              <a:gd name="T23" fmla="*/ 447 h 1410"/>
              <a:gd name="T24" fmla="*/ 35 w 455"/>
              <a:gd name="T25" fmla="*/ 510 h 1410"/>
              <a:gd name="T26" fmla="*/ 68 w 455"/>
              <a:gd name="T27" fmla="*/ 504 h 1410"/>
              <a:gd name="T28" fmla="*/ 73 w 455"/>
              <a:gd name="T29" fmla="*/ 552 h 1410"/>
              <a:gd name="T30" fmla="*/ 75 w 455"/>
              <a:gd name="T31" fmla="*/ 659 h 1410"/>
              <a:gd name="T32" fmla="*/ 70 w 455"/>
              <a:gd name="T33" fmla="*/ 765 h 1410"/>
              <a:gd name="T34" fmla="*/ 111 w 455"/>
              <a:gd name="T35" fmla="*/ 858 h 1410"/>
              <a:gd name="T36" fmla="*/ 144 w 455"/>
              <a:gd name="T37" fmla="*/ 1064 h 1410"/>
              <a:gd name="T38" fmla="*/ 183 w 455"/>
              <a:gd name="T39" fmla="*/ 1227 h 1410"/>
              <a:gd name="T40" fmla="*/ 164 w 455"/>
              <a:gd name="T41" fmla="*/ 1305 h 1410"/>
              <a:gd name="T42" fmla="*/ 160 w 455"/>
              <a:gd name="T43" fmla="*/ 1362 h 1410"/>
              <a:gd name="T44" fmla="*/ 206 w 455"/>
              <a:gd name="T45" fmla="*/ 1371 h 1410"/>
              <a:gd name="T46" fmla="*/ 249 w 455"/>
              <a:gd name="T47" fmla="*/ 1347 h 1410"/>
              <a:gd name="T48" fmla="*/ 241 w 455"/>
              <a:gd name="T49" fmla="*/ 1251 h 1410"/>
              <a:gd name="T50" fmla="*/ 232 w 455"/>
              <a:gd name="T51" fmla="*/ 1222 h 1410"/>
              <a:gd name="T52" fmla="*/ 224 w 455"/>
              <a:gd name="T53" fmla="*/ 1096 h 1410"/>
              <a:gd name="T54" fmla="*/ 238 w 455"/>
              <a:gd name="T55" fmla="*/ 944 h 1410"/>
              <a:gd name="T56" fmla="*/ 274 w 455"/>
              <a:gd name="T57" fmla="*/ 1060 h 1410"/>
              <a:gd name="T58" fmla="*/ 290 w 455"/>
              <a:gd name="T59" fmla="*/ 1243 h 1410"/>
              <a:gd name="T60" fmla="*/ 283 w 455"/>
              <a:gd name="T61" fmla="*/ 1318 h 1410"/>
              <a:gd name="T62" fmla="*/ 283 w 455"/>
              <a:gd name="T63" fmla="*/ 1363 h 1410"/>
              <a:gd name="T64" fmla="*/ 307 w 455"/>
              <a:gd name="T65" fmla="*/ 1405 h 1410"/>
              <a:gd name="T66" fmla="*/ 339 w 455"/>
              <a:gd name="T67" fmla="*/ 1405 h 1410"/>
              <a:gd name="T68" fmla="*/ 371 w 455"/>
              <a:gd name="T69" fmla="*/ 1375 h 1410"/>
              <a:gd name="T70" fmla="*/ 354 w 455"/>
              <a:gd name="T71" fmla="*/ 1319 h 1410"/>
              <a:gd name="T72" fmla="*/ 352 w 455"/>
              <a:gd name="T73" fmla="*/ 1276 h 1410"/>
              <a:gd name="T74" fmla="*/ 356 w 455"/>
              <a:gd name="T75" fmla="*/ 1223 h 1410"/>
              <a:gd name="T76" fmla="*/ 366 w 455"/>
              <a:gd name="T77" fmla="*/ 1092 h 1410"/>
              <a:gd name="T78" fmla="*/ 350 w 455"/>
              <a:gd name="T79" fmla="*/ 987 h 1410"/>
              <a:gd name="T80" fmla="*/ 359 w 455"/>
              <a:gd name="T81" fmla="*/ 793 h 1410"/>
              <a:gd name="T82" fmla="*/ 353 w 455"/>
              <a:gd name="T83" fmla="*/ 671 h 1410"/>
              <a:gd name="T84" fmla="*/ 347 w 455"/>
              <a:gd name="T85" fmla="*/ 586 h 1410"/>
              <a:gd name="T86" fmla="*/ 341 w 455"/>
              <a:gd name="T87" fmla="*/ 510 h 1410"/>
              <a:gd name="T88" fmla="*/ 402 w 455"/>
              <a:gd name="T89" fmla="*/ 511 h 1410"/>
              <a:gd name="T90" fmla="*/ 422 w 455"/>
              <a:gd name="T91" fmla="*/ 479 h 1410"/>
              <a:gd name="T92" fmla="*/ 425 w 455"/>
              <a:gd name="T93" fmla="*/ 401 h 1410"/>
              <a:gd name="T94" fmla="*/ 454 w 455"/>
              <a:gd name="T95" fmla="*/ 349 h 1410"/>
              <a:gd name="T96" fmla="*/ 398 w 455"/>
              <a:gd name="T97" fmla="*/ 269 h 1410"/>
              <a:gd name="T98" fmla="*/ 339 w 455"/>
              <a:gd name="T99" fmla="*/ 229 h 1410"/>
              <a:gd name="T100" fmla="*/ 295 w 455"/>
              <a:gd name="T101" fmla="*/ 193 h 1410"/>
              <a:gd name="T102" fmla="*/ 279 w 455"/>
              <a:gd name="T103" fmla="*/ 160 h 1410"/>
              <a:gd name="T104" fmla="*/ 288 w 455"/>
              <a:gd name="T105" fmla="*/ 119 h 1410"/>
              <a:gd name="T106" fmla="*/ 307 w 455"/>
              <a:gd name="T107" fmla="*/ 91 h 1410"/>
              <a:gd name="T108" fmla="*/ 276 w 455"/>
              <a:gd name="T109" fmla="*/ 28 h 1410"/>
              <a:gd name="T110" fmla="*/ 261 w 455"/>
              <a:gd name="T111" fmla="*/ 4 h 1410"/>
              <a:gd name="T112" fmla="*/ 247 w 455"/>
              <a:gd name="T113" fmla="*/ 7 h 1410"/>
              <a:gd name="T114" fmla="*/ 165 w 455"/>
              <a:gd name="T115" fmla="*/ 13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55" h="1410">
                <a:moveTo>
                  <a:pt x="128" y="54"/>
                </a:moveTo>
                <a:lnTo>
                  <a:pt x="128" y="54"/>
                </a:lnTo>
                <a:lnTo>
                  <a:pt x="116" y="53"/>
                </a:lnTo>
                <a:lnTo>
                  <a:pt x="89" y="52"/>
                </a:lnTo>
                <a:lnTo>
                  <a:pt x="75" y="51"/>
                </a:lnTo>
                <a:lnTo>
                  <a:pt x="63" y="52"/>
                </a:lnTo>
                <a:lnTo>
                  <a:pt x="55" y="53"/>
                </a:lnTo>
                <a:lnTo>
                  <a:pt x="54" y="54"/>
                </a:lnTo>
                <a:lnTo>
                  <a:pt x="54" y="57"/>
                </a:lnTo>
                <a:lnTo>
                  <a:pt x="54" y="57"/>
                </a:lnTo>
                <a:lnTo>
                  <a:pt x="58" y="64"/>
                </a:lnTo>
                <a:lnTo>
                  <a:pt x="66" y="72"/>
                </a:lnTo>
                <a:lnTo>
                  <a:pt x="75" y="80"/>
                </a:lnTo>
                <a:lnTo>
                  <a:pt x="84" y="86"/>
                </a:lnTo>
                <a:lnTo>
                  <a:pt x="84" y="86"/>
                </a:lnTo>
                <a:lnTo>
                  <a:pt x="94" y="92"/>
                </a:lnTo>
                <a:lnTo>
                  <a:pt x="107" y="97"/>
                </a:lnTo>
                <a:lnTo>
                  <a:pt x="121" y="100"/>
                </a:lnTo>
                <a:lnTo>
                  <a:pt x="121" y="100"/>
                </a:lnTo>
                <a:lnTo>
                  <a:pt x="122" y="103"/>
                </a:lnTo>
                <a:lnTo>
                  <a:pt x="124" y="106"/>
                </a:lnTo>
                <a:lnTo>
                  <a:pt x="122" y="113"/>
                </a:lnTo>
                <a:lnTo>
                  <a:pt x="121" y="116"/>
                </a:lnTo>
                <a:lnTo>
                  <a:pt x="119" y="119"/>
                </a:lnTo>
                <a:lnTo>
                  <a:pt x="119" y="119"/>
                </a:lnTo>
                <a:lnTo>
                  <a:pt x="114" y="124"/>
                </a:lnTo>
                <a:lnTo>
                  <a:pt x="108" y="128"/>
                </a:lnTo>
                <a:lnTo>
                  <a:pt x="105" y="130"/>
                </a:lnTo>
                <a:lnTo>
                  <a:pt x="103" y="131"/>
                </a:lnTo>
                <a:lnTo>
                  <a:pt x="102" y="134"/>
                </a:lnTo>
                <a:lnTo>
                  <a:pt x="102" y="134"/>
                </a:lnTo>
                <a:lnTo>
                  <a:pt x="103" y="138"/>
                </a:lnTo>
                <a:lnTo>
                  <a:pt x="106" y="143"/>
                </a:lnTo>
                <a:lnTo>
                  <a:pt x="109" y="148"/>
                </a:lnTo>
                <a:lnTo>
                  <a:pt x="109" y="148"/>
                </a:lnTo>
                <a:lnTo>
                  <a:pt x="109" y="152"/>
                </a:lnTo>
                <a:lnTo>
                  <a:pt x="109" y="156"/>
                </a:lnTo>
                <a:lnTo>
                  <a:pt x="109" y="160"/>
                </a:lnTo>
                <a:lnTo>
                  <a:pt x="116" y="167"/>
                </a:lnTo>
                <a:lnTo>
                  <a:pt x="116" y="167"/>
                </a:lnTo>
                <a:lnTo>
                  <a:pt x="116" y="168"/>
                </a:lnTo>
                <a:lnTo>
                  <a:pt x="115" y="174"/>
                </a:lnTo>
                <a:lnTo>
                  <a:pt x="114" y="176"/>
                </a:lnTo>
                <a:lnTo>
                  <a:pt x="115" y="180"/>
                </a:lnTo>
                <a:lnTo>
                  <a:pt x="116" y="183"/>
                </a:lnTo>
                <a:lnTo>
                  <a:pt x="119" y="188"/>
                </a:lnTo>
                <a:lnTo>
                  <a:pt x="119" y="188"/>
                </a:lnTo>
                <a:lnTo>
                  <a:pt x="124" y="190"/>
                </a:lnTo>
                <a:lnTo>
                  <a:pt x="131" y="193"/>
                </a:lnTo>
                <a:lnTo>
                  <a:pt x="147" y="197"/>
                </a:lnTo>
                <a:lnTo>
                  <a:pt x="163" y="200"/>
                </a:lnTo>
                <a:lnTo>
                  <a:pt x="167" y="201"/>
                </a:lnTo>
                <a:lnTo>
                  <a:pt x="169" y="201"/>
                </a:lnTo>
                <a:lnTo>
                  <a:pt x="169" y="201"/>
                </a:lnTo>
                <a:lnTo>
                  <a:pt x="164" y="220"/>
                </a:lnTo>
                <a:lnTo>
                  <a:pt x="164" y="220"/>
                </a:lnTo>
                <a:lnTo>
                  <a:pt x="129" y="229"/>
                </a:lnTo>
                <a:lnTo>
                  <a:pt x="103" y="239"/>
                </a:lnTo>
                <a:lnTo>
                  <a:pt x="93" y="242"/>
                </a:lnTo>
                <a:lnTo>
                  <a:pt x="87" y="246"/>
                </a:lnTo>
                <a:lnTo>
                  <a:pt x="87" y="246"/>
                </a:lnTo>
                <a:lnTo>
                  <a:pt x="81" y="251"/>
                </a:lnTo>
                <a:lnTo>
                  <a:pt x="73" y="260"/>
                </a:lnTo>
                <a:lnTo>
                  <a:pt x="56" y="282"/>
                </a:lnTo>
                <a:lnTo>
                  <a:pt x="41" y="303"/>
                </a:lnTo>
                <a:lnTo>
                  <a:pt x="32" y="315"/>
                </a:lnTo>
                <a:lnTo>
                  <a:pt x="32" y="315"/>
                </a:lnTo>
                <a:lnTo>
                  <a:pt x="24" y="323"/>
                </a:lnTo>
                <a:lnTo>
                  <a:pt x="12" y="338"/>
                </a:lnTo>
                <a:lnTo>
                  <a:pt x="6" y="347"/>
                </a:lnTo>
                <a:lnTo>
                  <a:pt x="3" y="355"/>
                </a:lnTo>
                <a:lnTo>
                  <a:pt x="0" y="362"/>
                </a:lnTo>
                <a:lnTo>
                  <a:pt x="0" y="366"/>
                </a:lnTo>
                <a:lnTo>
                  <a:pt x="2" y="368"/>
                </a:lnTo>
                <a:lnTo>
                  <a:pt x="2" y="368"/>
                </a:lnTo>
                <a:lnTo>
                  <a:pt x="5" y="373"/>
                </a:lnTo>
                <a:lnTo>
                  <a:pt x="10" y="376"/>
                </a:lnTo>
                <a:lnTo>
                  <a:pt x="19" y="383"/>
                </a:lnTo>
                <a:lnTo>
                  <a:pt x="26" y="389"/>
                </a:lnTo>
                <a:lnTo>
                  <a:pt x="30" y="392"/>
                </a:lnTo>
                <a:lnTo>
                  <a:pt x="30" y="392"/>
                </a:lnTo>
                <a:lnTo>
                  <a:pt x="28" y="412"/>
                </a:lnTo>
                <a:lnTo>
                  <a:pt x="25" y="430"/>
                </a:lnTo>
                <a:lnTo>
                  <a:pt x="25" y="447"/>
                </a:lnTo>
                <a:lnTo>
                  <a:pt x="25" y="447"/>
                </a:lnTo>
                <a:lnTo>
                  <a:pt x="25" y="466"/>
                </a:lnTo>
                <a:lnTo>
                  <a:pt x="26" y="486"/>
                </a:lnTo>
                <a:lnTo>
                  <a:pt x="28" y="495"/>
                </a:lnTo>
                <a:lnTo>
                  <a:pt x="30" y="502"/>
                </a:lnTo>
                <a:lnTo>
                  <a:pt x="32" y="508"/>
                </a:lnTo>
                <a:lnTo>
                  <a:pt x="35" y="510"/>
                </a:lnTo>
                <a:lnTo>
                  <a:pt x="37" y="511"/>
                </a:lnTo>
                <a:lnTo>
                  <a:pt x="37" y="511"/>
                </a:lnTo>
                <a:lnTo>
                  <a:pt x="42" y="512"/>
                </a:lnTo>
                <a:lnTo>
                  <a:pt x="47" y="512"/>
                </a:lnTo>
                <a:lnTo>
                  <a:pt x="57" y="509"/>
                </a:lnTo>
                <a:lnTo>
                  <a:pt x="64" y="505"/>
                </a:lnTo>
                <a:lnTo>
                  <a:pt x="68" y="504"/>
                </a:lnTo>
                <a:lnTo>
                  <a:pt x="68" y="504"/>
                </a:lnTo>
                <a:lnTo>
                  <a:pt x="67" y="511"/>
                </a:lnTo>
                <a:lnTo>
                  <a:pt x="67" y="525"/>
                </a:lnTo>
                <a:lnTo>
                  <a:pt x="67" y="534"/>
                </a:lnTo>
                <a:lnTo>
                  <a:pt x="68" y="541"/>
                </a:lnTo>
                <a:lnTo>
                  <a:pt x="69" y="548"/>
                </a:lnTo>
                <a:lnTo>
                  <a:pt x="73" y="552"/>
                </a:lnTo>
                <a:lnTo>
                  <a:pt x="73" y="552"/>
                </a:lnTo>
                <a:lnTo>
                  <a:pt x="84" y="557"/>
                </a:lnTo>
                <a:lnTo>
                  <a:pt x="90" y="561"/>
                </a:lnTo>
                <a:lnTo>
                  <a:pt x="90" y="561"/>
                </a:lnTo>
                <a:lnTo>
                  <a:pt x="86" y="599"/>
                </a:lnTo>
                <a:lnTo>
                  <a:pt x="80" y="632"/>
                </a:lnTo>
                <a:lnTo>
                  <a:pt x="75" y="659"/>
                </a:lnTo>
                <a:lnTo>
                  <a:pt x="75" y="659"/>
                </a:lnTo>
                <a:lnTo>
                  <a:pt x="73" y="671"/>
                </a:lnTo>
                <a:lnTo>
                  <a:pt x="70" y="687"/>
                </a:lnTo>
                <a:lnTo>
                  <a:pt x="69" y="720"/>
                </a:lnTo>
                <a:lnTo>
                  <a:pt x="69" y="749"/>
                </a:lnTo>
                <a:lnTo>
                  <a:pt x="70" y="765"/>
                </a:lnTo>
                <a:lnTo>
                  <a:pt x="70" y="765"/>
                </a:lnTo>
                <a:lnTo>
                  <a:pt x="71" y="767"/>
                </a:lnTo>
                <a:lnTo>
                  <a:pt x="74" y="768"/>
                </a:lnTo>
                <a:lnTo>
                  <a:pt x="79" y="771"/>
                </a:lnTo>
                <a:lnTo>
                  <a:pt x="87" y="772"/>
                </a:lnTo>
                <a:lnTo>
                  <a:pt x="87" y="772"/>
                </a:lnTo>
                <a:lnTo>
                  <a:pt x="94" y="798"/>
                </a:lnTo>
                <a:lnTo>
                  <a:pt x="111" y="858"/>
                </a:lnTo>
                <a:lnTo>
                  <a:pt x="127" y="926"/>
                </a:lnTo>
                <a:lnTo>
                  <a:pt x="133" y="953"/>
                </a:lnTo>
                <a:lnTo>
                  <a:pt x="135" y="971"/>
                </a:lnTo>
                <a:lnTo>
                  <a:pt x="135" y="971"/>
                </a:lnTo>
                <a:lnTo>
                  <a:pt x="138" y="1003"/>
                </a:lnTo>
                <a:lnTo>
                  <a:pt x="141" y="1043"/>
                </a:lnTo>
                <a:lnTo>
                  <a:pt x="144" y="1064"/>
                </a:lnTo>
                <a:lnTo>
                  <a:pt x="147" y="1084"/>
                </a:lnTo>
                <a:lnTo>
                  <a:pt x="152" y="1105"/>
                </a:lnTo>
                <a:lnTo>
                  <a:pt x="157" y="1124"/>
                </a:lnTo>
                <a:lnTo>
                  <a:pt x="157" y="1124"/>
                </a:lnTo>
                <a:lnTo>
                  <a:pt x="167" y="1159"/>
                </a:lnTo>
                <a:lnTo>
                  <a:pt x="176" y="1192"/>
                </a:lnTo>
                <a:lnTo>
                  <a:pt x="183" y="1227"/>
                </a:lnTo>
                <a:lnTo>
                  <a:pt x="183" y="1227"/>
                </a:lnTo>
                <a:lnTo>
                  <a:pt x="182" y="1237"/>
                </a:lnTo>
                <a:lnTo>
                  <a:pt x="177" y="1260"/>
                </a:lnTo>
                <a:lnTo>
                  <a:pt x="171" y="1285"/>
                </a:lnTo>
                <a:lnTo>
                  <a:pt x="167" y="1295"/>
                </a:lnTo>
                <a:lnTo>
                  <a:pt x="164" y="1305"/>
                </a:lnTo>
                <a:lnTo>
                  <a:pt x="164" y="1305"/>
                </a:lnTo>
                <a:lnTo>
                  <a:pt x="161" y="1312"/>
                </a:lnTo>
                <a:lnTo>
                  <a:pt x="159" y="1320"/>
                </a:lnTo>
                <a:lnTo>
                  <a:pt x="157" y="1330"/>
                </a:lnTo>
                <a:lnTo>
                  <a:pt x="156" y="1339"/>
                </a:lnTo>
                <a:lnTo>
                  <a:pt x="157" y="1347"/>
                </a:lnTo>
                <a:lnTo>
                  <a:pt x="158" y="1356"/>
                </a:lnTo>
                <a:lnTo>
                  <a:pt x="160" y="1362"/>
                </a:lnTo>
                <a:lnTo>
                  <a:pt x="161" y="1364"/>
                </a:lnTo>
                <a:lnTo>
                  <a:pt x="164" y="1365"/>
                </a:lnTo>
                <a:lnTo>
                  <a:pt x="164" y="1365"/>
                </a:lnTo>
                <a:lnTo>
                  <a:pt x="171" y="1367"/>
                </a:lnTo>
                <a:lnTo>
                  <a:pt x="180" y="1370"/>
                </a:lnTo>
                <a:lnTo>
                  <a:pt x="193" y="1371"/>
                </a:lnTo>
                <a:lnTo>
                  <a:pt x="206" y="1371"/>
                </a:lnTo>
                <a:lnTo>
                  <a:pt x="219" y="1370"/>
                </a:lnTo>
                <a:lnTo>
                  <a:pt x="230" y="1369"/>
                </a:lnTo>
                <a:lnTo>
                  <a:pt x="240" y="1365"/>
                </a:lnTo>
                <a:lnTo>
                  <a:pt x="242" y="1363"/>
                </a:lnTo>
                <a:lnTo>
                  <a:pt x="244" y="1360"/>
                </a:lnTo>
                <a:lnTo>
                  <a:pt x="244" y="1360"/>
                </a:lnTo>
                <a:lnTo>
                  <a:pt x="249" y="1347"/>
                </a:lnTo>
                <a:lnTo>
                  <a:pt x="253" y="1332"/>
                </a:lnTo>
                <a:lnTo>
                  <a:pt x="254" y="1317"/>
                </a:lnTo>
                <a:lnTo>
                  <a:pt x="254" y="1309"/>
                </a:lnTo>
                <a:lnTo>
                  <a:pt x="254" y="1305"/>
                </a:lnTo>
                <a:lnTo>
                  <a:pt x="254" y="1305"/>
                </a:lnTo>
                <a:lnTo>
                  <a:pt x="244" y="1270"/>
                </a:lnTo>
                <a:lnTo>
                  <a:pt x="241" y="1251"/>
                </a:lnTo>
                <a:lnTo>
                  <a:pt x="240" y="1241"/>
                </a:lnTo>
                <a:lnTo>
                  <a:pt x="240" y="1241"/>
                </a:lnTo>
                <a:lnTo>
                  <a:pt x="238" y="1235"/>
                </a:lnTo>
                <a:lnTo>
                  <a:pt x="236" y="1229"/>
                </a:lnTo>
                <a:lnTo>
                  <a:pt x="234" y="1224"/>
                </a:lnTo>
                <a:lnTo>
                  <a:pt x="232" y="1222"/>
                </a:lnTo>
                <a:lnTo>
                  <a:pt x="232" y="1222"/>
                </a:lnTo>
                <a:lnTo>
                  <a:pt x="230" y="1219"/>
                </a:lnTo>
                <a:lnTo>
                  <a:pt x="229" y="1214"/>
                </a:lnTo>
                <a:lnTo>
                  <a:pt x="228" y="1203"/>
                </a:lnTo>
                <a:lnTo>
                  <a:pt x="228" y="1191"/>
                </a:lnTo>
                <a:lnTo>
                  <a:pt x="228" y="1191"/>
                </a:lnTo>
                <a:lnTo>
                  <a:pt x="227" y="1157"/>
                </a:lnTo>
                <a:lnTo>
                  <a:pt x="224" y="1096"/>
                </a:lnTo>
                <a:lnTo>
                  <a:pt x="223" y="1037"/>
                </a:lnTo>
                <a:lnTo>
                  <a:pt x="223" y="1006"/>
                </a:lnTo>
                <a:lnTo>
                  <a:pt x="223" y="1006"/>
                </a:lnTo>
                <a:lnTo>
                  <a:pt x="228" y="954"/>
                </a:lnTo>
                <a:lnTo>
                  <a:pt x="232" y="910"/>
                </a:lnTo>
                <a:lnTo>
                  <a:pt x="232" y="910"/>
                </a:lnTo>
                <a:lnTo>
                  <a:pt x="238" y="944"/>
                </a:lnTo>
                <a:lnTo>
                  <a:pt x="246" y="972"/>
                </a:lnTo>
                <a:lnTo>
                  <a:pt x="249" y="986"/>
                </a:lnTo>
                <a:lnTo>
                  <a:pt x="254" y="997"/>
                </a:lnTo>
                <a:lnTo>
                  <a:pt x="254" y="997"/>
                </a:lnTo>
                <a:lnTo>
                  <a:pt x="261" y="1015"/>
                </a:lnTo>
                <a:lnTo>
                  <a:pt x="267" y="1031"/>
                </a:lnTo>
                <a:lnTo>
                  <a:pt x="274" y="1060"/>
                </a:lnTo>
                <a:lnTo>
                  <a:pt x="274" y="1060"/>
                </a:lnTo>
                <a:lnTo>
                  <a:pt x="276" y="1074"/>
                </a:lnTo>
                <a:lnTo>
                  <a:pt x="279" y="1096"/>
                </a:lnTo>
                <a:lnTo>
                  <a:pt x="285" y="1158"/>
                </a:lnTo>
                <a:lnTo>
                  <a:pt x="289" y="1217"/>
                </a:lnTo>
                <a:lnTo>
                  <a:pt x="290" y="1243"/>
                </a:lnTo>
                <a:lnTo>
                  <a:pt x="290" y="1243"/>
                </a:lnTo>
                <a:lnTo>
                  <a:pt x="289" y="1249"/>
                </a:lnTo>
                <a:lnTo>
                  <a:pt x="287" y="1262"/>
                </a:lnTo>
                <a:lnTo>
                  <a:pt x="283" y="1290"/>
                </a:lnTo>
                <a:lnTo>
                  <a:pt x="283" y="1290"/>
                </a:lnTo>
                <a:lnTo>
                  <a:pt x="283" y="1305"/>
                </a:lnTo>
                <a:lnTo>
                  <a:pt x="283" y="1318"/>
                </a:lnTo>
                <a:lnTo>
                  <a:pt x="283" y="1318"/>
                </a:lnTo>
                <a:lnTo>
                  <a:pt x="283" y="1322"/>
                </a:lnTo>
                <a:lnTo>
                  <a:pt x="283" y="1327"/>
                </a:lnTo>
                <a:lnTo>
                  <a:pt x="281" y="1338"/>
                </a:lnTo>
                <a:lnTo>
                  <a:pt x="280" y="1344"/>
                </a:lnTo>
                <a:lnTo>
                  <a:pt x="280" y="1350"/>
                </a:lnTo>
                <a:lnTo>
                  <a:pt x="281" y="1357"/>
                </a:lnTo>
                <a:lnTo>
                  <a:pt x="283" y="1363"/>
                </a:lnTo>
                <a:lnTo>
                  <a:pt x="283" y="1363"/>
                </a:lnTo>
                <a:lnTo>
                  <a:pt x="296" y="1384"/>
                </a:lnTo>
                <a:lnTo>
                  <a:pt x="300" y="1392"/>
                </a:lnTo>
                <a:lnTo>
                  <a:pt x="302" y="1398"/>
                </a:lnTo>
                <a:lnTo>
                  <a:pt x="302" y="1398"/>
                </a:lnTo>
                <a:lnTo>
                  <a:pt x="304" y="1402"/>
                </a:lnTo>
                <a:lnTo>
                  <a:pt x="307" y="1405"/>
                </a:lnTo>
                <a:lnTo>
                  <a:pt x="312" y="1408"/>
                </a:lnTo>
                <a:lnTo>
                  <a:pt x="321" y="1410"/>
                </a:lnTo>
                <a:lnTo>
                  <a:pt x="321" y="1410"/>
                </a:lnTo>
                <a:lnTo>
                  <a:pt x="327" y="1410"/>
                </a:lnTo>
                <a:lnTo>
                  <a:pt x="332" y="1409"/>
                </a:lnTo>
                <a:lnTo>
                  <a:pt x="335" y="1408"/>
                </a:lnTo>
                <a:lnTo>
                  <a:pt x="339" y="1405"/>
                </a:lnTo>
                <a:lnTo>
                  <a:pt x="345" y="1399"/>
                </a:lnTo>
                <a:lnTo>
                  <a:pt x="352" y="1394"/>
                </a:lnTo>
                <a:lnTo>
                  <a:pt x="352" y="1394"/>
                </a:lnTo>
                <a:lnTo>
                  <a:pt x="360" y="1388"/>
                </a:lnTo>
                <a:lnTo>
                  <a:pt x="365" y="1384"/>
                </a:lnTo>
                <a:lnTo>
                  <a:pt x="369" y="1379"/>
                </a:lnTo>
                <a:lnTo>
                  <a:pt x="371" y="1375"/>
                </a:lnTo>
                <a:lnTo>
                  <a:pt x="372" y="1370"/>
                </a:lnTo>
                <a:lnTo>
                  <a:pt x="372" y="1363"/>
                </a:lnTo>
                <a:lnTo>
                  <a:pt x="371" y="1356"/>
                </a:lnTo>
                <a:lnTo>
                  <a:pt x="371" y="1356"/>
                </a:lnTo>
                <a:lnTo>
                  <a:pt x="365" y="1341"/>
                </a:lnTo>
                <a:lnTo>
                  <a:pt x="358" y="1330"/>
                </a:lnTo>
                <a:lnTo>
                  <a:pt x="354" y="1319"/>
                </a:lnTo>
                <a:lnTo>
                  <a:pt x="352" y="1314"/>
                </a:lnTo>
                <a:lnTo>
                  <a:pt x="352" y="1308"/>
                </a:lnTo>
                <a:lnTo>
                  <a:pt x="352" y="1308"/>
                </a:lnTo>
                <a:lnTo>
                  <a:pt x="352" y="1290"/>
                </a:lnTo>
                <a:lnTo>
                  <a:pt x="351" y="1282"/>
                </a:lnTo>
                <a:lnTo>
                  <a:pt x="352" y="1276"/>
                </a:lnTo>
                <a:lnTo>
                  <a:pt x="352" y="1276"/>
                </a:lnTo>
                <a:lnTo>
                  <a:pt x="352" y="1268"/>
                </a:lnTo>
                <a:lnTo>
                  <a:pt x="350" y="1259"/>
                </a:lnTo>
                <a:lnTo>
                  <a:pt x="349" y="1250"/>
                </a:lnTo>
                <a:lnTo>
                  <a:pt x="347" y="1245"/>
                </a:lnTo>
                <a:lnTo>
                  <a:pt x="347" y="1245"/>
                </a:lnTo>
                <a:lnTo>
                  <a:pt x="351" y="1235"/>
                </a:lnTo>
                <a:lnTo>
                  <a:pt x="356" y="1223"/>
                </a:lnTo>
                <a:lnTo>
                  <a:pt x="359" y="1208"/>
                </a:lnTo>
                <a:lnTo>
                  <a:pt x="364" y="1189"/>
                </a:lnTo>
                <a:lnTo>
                  <a:pt x="366" y="1167"/>
                </a:lnTo>
                <a:lnTo>
                  <a:pt x="369" y="1142"/>
                </a:lnTo>
                <a:lnTo>
                  <a:pt x="369" y="1116"/>
                </a:lnTo>
                <a:lnTo>
                  <a:pt x="369" y="1116"/>
                </a:lnTo>
                <a:lnTo>
                  <a:pt x="366" y="1092"/>
                </a:lnTo>
                <a:lnTo>
                  <a:pt x="364" y="1069"/>
                </a:lnTo>
                <a:lnTo>
                  <a:pt x="362" y="1051"/>
                </a:lnTo>
                <a:lnTo>
                  <a:pt x="358" y="1035"/>
                </a:lnTo>
                <a:lnTo>
                  <a:pt x="352" y="1009"/>
                </a:lnTo>
                <a:lnTo>
                  <a:pt x="351" y="998"/>
                </a:lnTo>
                <a:lnTo>
                  <a:pt x="350" y="987"/>
                </a:lnTo>
                <a:lnTo>
                  <a:pt x="350" y="987"/>
                </a:lnTo>
                <a:lnTo>
                  <a:pt x="351" y="954"/>
                </a:lnTo>
                <a:lnTo>
                  <a:pt x="356" y="909"/>
                </a:lnTo>
                <a:lnTo>
                  <a:pt x="362" y="837"/>
                </a:lnTo>
                <a:lnTo>
                  <a:pt x="362" y="837"/>
                </a:lnTo>
                <a:lnTo>
                  <a:pt x="362" y="823"/>
                </a:lnTo>
                <a:lnTo>
                  <a:pt x="360" y="809"/>
                </a:lnTo>
                <a:lnTo>
                  <a:pt x="359" y="793"/>
                </a:lnTo>
                <a:lnTo>
                  <a:pt x="359" y="793"/>
                </a:lnTo>
                <a:lnTo>
                  <a:pt x="362" y="788"/>
                </a:lnTo>
                <a:lnTo>
                  <a:pt x="362" y="788"/>
                </a:lnTo>
                <a:lnTo>
                  <a:pt x="360" y="750"/>
                </a:lnTo>
                <a:lnTo>
                  <a:pt x="357" y="696"/>
                </a:lnTo>
                <a:lnTo>
                  <a:pt x="357" y="696"/>
                </a:lnTo>
                <a:lnTo>
                  <a:pt x="353" y="671"/>
                </a:lnTo>
                <a:lnTo>
                  <a:pt x="349" y="638"/>
                </a:lnTo>
                <a:lnTo>
                  <a:pt x="343" y="598"/>
                </a:lnTo>
                <a:lnTo>
                  <a:pt x="343" y="598"/>
                </a:lnTo>
                <a:lnTo>
                  <a:pt x="345" y="595"/>
                </a:lnTo>
                <a:lnTo>
                  <a:pt x="346" y="592"/>
                </a:lnTo>
                <a:lnTo>
                  <a:pt x="347" y="586"/>
                </a:lnTo>
                <a:lnTo>
                  <a:pt x="347" y="586"/>
                </a:lnTo>
                <a:lnTo>
                  <a:pt x="347" y="582"/>
                </a:lnTo>
                <a:lnTo>
                  <a:pt x="347" y="575"/>
                </a:lnTo>
                <a:lnTo>
                  <a:pt x="345" y="559"/>
                </a:lnTo>
                <a:lnTo>
                  <a:pt x="341" y="540"/>
                </a:lnTo>
                <a:lnTo>
                  <a:pt x="340" y="525"/>
                </a:lnTo>
                <a:lnTo>
                  <a:pt x="340" y="525"/>
                </a:lnTo>
                <a:lnTo>
                  <a:pt x="341" y="510"/>
                </a:lnTo>
                <a:lnTo>
                  <a:pt x="341" y="508"/>
                </a:lnTo>
                <a:lnTo>
                  <a:pt x="340" y="507"/>
                </a:lnTo>
                <a:lnTo>
                  <a:pt x="340" y="507"/>
                </a:lnTo>
                <a:lnTo>
                  <a:pt x="369" y="510"/>
                </a:lnTo>
                <a:lnTo>
                  <a:pt x="380" y="511"/>
                </a:lnTo>
                <a:lnTo>
                  <a:pt x="391" y="511"/>
                </a:lnTo>
                <a:lnTo>
                  <a:pt x="402" y="511"/>
                </a:lnTo>
                <a:lnTo>
                  <a:pt x="409" y="509"/>
                </a:lnTo>
                <a:lnTo>
                  <a:pt x="409" y="509"/>
                </a:lnTo>
                <a:lnTo>
                  <a:pt x="411" y="507"/>
                </a:lnTo>
                <a:lnTo>
                  <a:pt x="414" y="504"/>
                </a:lnTo>
                <a:lnTo>
                  <a:pt x="417" y="497"/>
                </a:lnTo>
                <a:lnTo>
                  <a:pt x="420" y="489"/>
                </a:lnTo>
                <a:lnTo>
                  <a:pt x="422" y="479"/>
                </a:lnTo>
                <a:lnTo>
                  <a:pt x="425" y="458"/>
                </a:lnTo>
                <a:lnTo>
                  <a:pt x="428" y="440"/>
                </a:lnTo>
                <a:lnTo>
                  <a:pt x="428" y="440"/>
                </a:lnTo>
                <a:lnTo>
                  <a:pt x="428" y="427"/>
                </a:lnTo>
                <a:lnTo>
                  <a:pt x="428" y="414"/>
                </a:lnTo>
                <a:lnTo>
                  <a:pt x="425" y="401"/>
                </a:lnTo>
                <a:lnTo>
                  <a:pt x="425" y="401"/>
                </a:lnTo>
                <a:lnTo>
                  <a:pt x="430" y="395"/>
                </a:lnTo>
                <a:lnTo>
                  <a:pt x="441" y="382"/>
                </a:lnTo>
                <a:lnTo>
                  <a:pt x="452" y="367"/>
                </a:lnTo>
                <a:lnTo>
                  <a:pt x="454" y="360"/>
                </a:lnTo>
                <a:lnTo>
                  <a:pt x="455" y="354"/>
                </a:lnTo>
                <a:lnTo>
                  <a:pt x="455" y="354"/>
                </a:lnTo>
                <a:lnTo>
                  <a:pt x="454" y="349"/>
                </a:lnTo>
                <a:lnTo>
                  <a:pt x="450" y="343"/>
                </a:lnTo>
                <a:lnTo>
                  <a:pt x="438" y="327"/>
                </a:lnTo>
                <a:lnTo>
                  <a:pt x="423" y="308"/>
                </a:lnTo>
                <a:lnTo>
                  <a:pt x="415" y="297"/>
                </a:lnTo>
                <a:lnTo>
                  <a:pt x="409" y="286"/>
                </a:lnTo>
                <a:lnTo>
                  <a:pt x="409" y="286"/>
                </a:lnTo>
                <a:lnTo>
                  <a:pt x="398" y="269"/>
                </a:lnTo>
                <a:lnTo>
                  <a:pt x="390" y="259"/>
                </a:lnTo>
                <a:lnTo>
                  <a:pt x="383" y="252"/>
                </a:lnTo>
                <a:lnTo>
                  <a:pt x="373" y="246"/>
                </a:lnTo>
                <a:lnTo>
                  <a:pt x="373" y="246"/>
                </a:lnTo>
                <a:lnTo>
                  <a:pt x="366" y="242"/>
                </a:lnTo>
                <a:lnTo>
                  <a:pt x="358" y="238"/>
                </a:lnTo>
                <a:lnTo>
                  <a:pt x="339" y="229"/>
                </a:lnTo>
                <a:lnTo>
                  <a:pt x="314" y="220"/>
                </a:lnTo>
                <a:lnTo>
                  <a:pt x="314" y="220"/>
                </a:lnTo>
                <a:lnTo>
                  <a:pt x="308" y="216"/>
                </a:lnTo>
                <a:lnTo>
                  <a:pt x="302" y="213"/>
                </a:lnTo>
                <a:lnTo>
                  <a:pt x="302" y="213"/>
                </a:lnTo>
                <a:lnTo>
                  <a:pt x="299" y="201"/>
                </a:lnTo>
                <a:lnTo>
                  <a:pt x="295" y="193"/>
                </a:lnTo>
                <a:lnTo>
                  <a:pt x="293" y="188"/>
                </a:lnTo>
                <a:lnTo>
                  <a:pt x="293" y="188"/>
                </a:lnTo>
                <a:lnTo>
                  <a:pt x="283" y="182"/>
                </a:lnTo>
                <a:lnTo>
                  <a:pt x="274" y="179"/>
                </a:lnTo>
                <a:lnTo>
                  <a:pt x="274" y="179"/>
                </a:lnTo>
                <a:lnTo>
                  <a:pt x="279" y="160"/>
                </a:lnTo>
                <a:lnTo>
                  <a:pt x="279" y="160"/>
                </a:lnTo>
                <a:lnTo>
                  <a:pt x="281" y="150"/>
                </a:lnTo>
                <a:lnTo>
                  <a:pt x="281" y="148"/>
                </a:lnTo>
                <a:lnTo>
                  <a:pt x="281" y="148"/>
                </a:lnTo>
                <a:lnTo>
                  <a:pt x="283" y="134"/>
                </a:lnTo>
                <a:lnTo>
                  <a:pt x="285" y="124"/>
                </a:lnTo>
                <a:lnTo>
                  <a:pt x="287" y="120"/>
                </a:lnTo>
                <a:lnTo>
                  <a:pt x="288" y="119"/>
                </a:lnTo>
                <a:lnTo>
                  <a:pt x="288" y="119"/>
                </a:lnTo>
                <a:lnTo>
                  <a:pt x="294" y="117"/>
                </a:lnTo>
                <a:lnTo>
                  <a:pt x="300" y="111"/>
                </a:lnTo>
                <a:lnTo>
                  <a:pt x="305" y="105"/>
                </a:lnTo>
                <a:lnTo>
                  <a:pt x="307" y="98"/>
                </a:lnTo>
                <a:lnTo>
                  <a:pt x="307" y="98"/>
                </a:lnTo>
                <a:lnTo>
                  <a:pt x="307" y="91"/>
                </a:lnTo>
                <a:lnTo>
                  <a:pt x="306" y="81"/>
                </a:lnTo>
                <a:lnTo>
                  <a:pt x="302" y="70"/>
                </a:lnTo>
                <a:lnTo>
                  <a:pt x="295" y="57"/>
                </a:lnTo>
                <a:lnTo>
                  <a:pt x="295" y="57"/>
                </a:lnTo>
                <a:lnTo>
                  <a:pt x="292" y="48"/>
                </a:lnTo>
                <a:lnTo>
                  <a:pt x="287" y="41"/>
                </a:lnTo>
                <a:lnTo>
                  <a:pt x="276" y="28"/>
                </a:lnTo>
                <a:lnTo>
                  <a:pt x="264" y="16"/>
                </a:lnTo>
                <a:lnTo>
                  <a:pt x="264" y="16"/>
                </a:lnTo>
                <a:lnTo>
                  <a:pt x="266" y="15"/>
                </a:lnTo>
                <a:lnTo>
                  <a:pt x="266" y="12"/>
                </a:lnTo>
                <a:lnTo>
                  <a:pt x="264" y="8"/>
                </a:lnTo>
                <a:lnTo>
                  <a:pt x="263" y="7"/>
                </a:lnTo>
                <a:lnTo>
                  <a:pt x="261" y="4"/>
                </a:lnTo>
                <a:lnTo>
                  <a:pt x="261" y="4"/>
                </a:lnTo>
                <a:lnTo>
                  <a:pt x="257" y="3"/>
                </a:lnTo>
                <a:lnTo>
                  <a:pt x="255" y="3"/>
                </a:lnTo>
                <a:lnTo>
                  <a:pt x="250" y="4"/>
                </a:lnTo>
                <a:lnTo>
                  <a:pt x="247" y="6"/>
                </a:lnTo>
                <a:lnTo>
                  <a:pt x="247" y="7"/>
                </a:lnTo>
                <a:lnTo>
                  <a:pt x="247" y="7"/>
                </a:lnTo>
                <a:lnTo>
                  <a:pt x="222" y="3"/>
                </a:lnTo>
                <a:lnTo>
                  <a:pt x="203" y="1"/>
                </a:lnTo>
                <a:lnTo>
                  <a:pt x="190" y="0"/>
                </a:lnTo>
                <a:lnTo>
                  <a:pt x="190" y="0"/>
                </a:lnTo>
                <a:lnTo>
                  <a:pt x="185" y="1"/>
                </a:lnTo>
                <a:lnTo>
                  <a:pt x="179" y="3"/>
                </a:lnTo>
                <a:lnTo>
                  <a:pt x="165" y="13"/>
                </a:lnTo>
                <a:lnTo>
                  <a:pt x="152" y="22"/>
                </a:lnTo>
                <a:lnTo>
                  <a:pt x="145" y="28"/>
                </a:lnTo>
                <a:lnTo>
                  <a:pt x="145" y="28"/>
                </a:lnTo>
                <a:lnTo>
                  <a:pt x="135" y="42"/>
                </a:lnTo>
                <a:lnTo>
                  <a:pt x="128" y="54"/>
                </a:lnTo>
                <a:lnTo>
                  <a:pt x="128" y="5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6">
            <a:extLst>
              <a:ext uri="{FF2B5EF4-FFF2-40B4-BE49-F238E27FC236}">
                <a16:creationId xmlns:a16="http://schemas.microsoft.com/office/drawing/2014/main" id="{309A0AE3-FBAA-4AE0-BB4B-B85E11AB6252}"/>
              </a:ext>
            </a:extLst>
          </p:cNvPr>
          <p:cNvSpPr>
            <a:spLocks/>
          </p:cNvSpPr>
          <p:nvPr/>
        </p:nvSpPr>
        <p:spPr bwMode="auto">
          <a:xfrm>
            <a:off x="4648416" y="2673052"/>
            <a:ext cx="696847" cy="1731936"/>
          </a:xfrm>
          <a:custGeom>
            <a:avLst/>
            <a:gdLst>
              <a:gd name="T0" fmla="*/ 210 w 616"/>
              <a:gd name="T1" fmla="*/ 179 h 1531"/>
              <a:gd name="T2" fmla="*/ 179 w 616"/>
              <a:gd name="T3" fmla="*/ 148 h 1531"/>
              <a:gd name="T4" fmla="*/ 176 w 616"/>
              <a:gd name="T5" fmla="*/ 83 h 1531"/>
              <a:gd name="T6" fmla="*/ 232 w 616"/>
              <a:gd name="T7" fmla="*/ 18 h 1531"/>
              <a:gd name="T8" fmla="*/ 284 w 616"/>
              <a:gd name="T9" fmla="*/ 0 h 1531"/>
              <a:gd name="T10" fmla="*/ 351 w 616"/>
              <a:gd name="T11" fmla="*/ 24 h 1531"/>
              <a:gd name="T12" fmla="*/ 379 w 616"/>
              <a:gd name="T13" fmla="*/ 72 h 1531"/>
              <a:gd name="T14" fmla="*/ 428 w 616"/>
              <a:gd name="T15" fmla="*/ 102 h 1531"/>
              <a:gd name="T16" fmla="*/ 388 w 616"/>
              <a:gd name="T17" fmla="*/ 111 h 1531"/>
              <a:gd name="T18" fmla="*/ 386 w 616"/>
              <a:gd name="T19" fmla="*/ 141 h 1531"/>
              <a:gd name="T20" fmla="*/ 373 w 616"/>
              <a:gd name="T21" fmla="*/ 226 h 1531"/>
              <a:gd name="T22" fmla="*/ 345 w 616"/>
              <a:gd name="T23" fmla="*/ 264 h 1531"/>
              <a:gd name="T24" fmla="*/ 401 w 616"/>
              <a:gd name="T25" fmla="*/ 318 h 1531"/>
              <a:gd name="T26" fmla="*/ 418 w 616"/>
              <a:gd name="T27" fmla="*/ 551 h 1531"/>
              <a:gd name="T28" fmla="*/ 568 w 616"/>
              <a:gd name="T29" fmla="*/ 596 h 1531"/>
              <a:gd name="T30" fmla="*/ 602 w 616"/>
              <a:gd name="T31" fmla="*/ 596 h 1531"/>
              <a:gd name="T32" fmla="*/ 614 w 616"/>
              <a:gd name="T33" fmla="*/ 601 h 1531"/>
              <a:gd name="T34" fmla="*/ 614 w 616"/>
              <a:gd name="T35" fmla="*/ 629 h 1531"/>
              <a:gd name="T36" fmla="*/ 602 w 616"/>
              <a:gd name="T37" fmla="*/ 657 h 1531"/>
              <a:gd name="T38" fmla="*/ 588 w 616"/>
              <a:gd name="T39" fmla="*/ 672 h 1531"/>
              <a:gd name="T40" fmla="*/ 554 w 616"/>
              <a:gd name="T41" fmla="*/ 667 h 1531"/>
              <a:gd name="T42" fmla="*/ 460 w 616"/>
              <a:gd name="T43" fmla="*/ 643 h 1531"/>
              <a:gd name="T44" fmla="*/ 428 w 616"/>
              <a:gd name="T45" fmla="*/ 672 h 1531"/>
              <a:gd name="T46" fmla="*/ 435 w 616"/>
              <a:gd name="T47" fmla="*/ 704 h 1531"/>
              <a:gd name="T48" fmla="*/ 464 w 616"/>
              <a:gd name="T49" fmla="*/ 750 h 1531"/>
              <a:gd name="T50" fmla="*/ 478 w 616"/>
              <a:gd name="T51" fmla="*/ 871 h 1531"/>
              <a:gd name="T52" fmla="*/ 454 w 616"/>
              <a:gd name="T53" fmla="*/ 1046 h 1531"/>
              <a:gd name="T54" fmla="*/ 447 w 616"/>
              <a:gd name="T55" fmla="*/ 1241 h 1531"/>
              <a:gd name="T56" fmla="*/ 421 w 616"/>
              <a:gd name="T57" fmla="*/ 1366 h 1531"/>
              <a:gd name="T58" fmla="*/ 453 w 616"/>
              <a:gd name="T59" fmla="*/ 1394 h 1531"/>
              <a:gd name="T60" fmla="*/ 491 w 616"/>
              <a:gd name="T61" fmla="*/ 1408 h 1531"/>
              <a:gd name="T62" fmla="*/ 536 w 616"/>
              <a:gd name="T63" fmla="*/ 1419 h 1531"/>
              <a:gd name="T64" fmla="*/ 530 w 616"/>
              <a:gd name="T65" fmla="*/ 1448 h 1531"/>
              <a:gd name="T66" fmla="*/ 446 w 616"/>
              <a:gd name="T67" fmla="*/ 1473 h 1531"/>
              <a:gd name="T68" fmla="*/ 386 w 616"/>
              <a:gd name="T69" fmla="*/ 1492 h 1531"/>
              <a:gd name="T70" fmla="*/ 328 w 616"/>
              <a:gd name="T71" fmla="*/ 1483 h 1531"/>
              <a:gd name="T72" fmla="*/ 328 w 616"/>
              <a:gd name="T73" fmla="*/ 1444 h 1531"/>
              <a:gd name="T74" fmla="*/ 352 w 616"/>
              <a:gd name="T75" fmla="*/ 1386 h 1531"/>
              <a:gd name="T76" fmla="*/ 345 w 616"/>
              <a:gd name="T77" fmla="*/ 1284 h 1531"/>
              <a:gd name="T78" fmla="*/ 350 w 616"/>
              <a:gd name="T79" fmla="*/ 1145 h 1531"/>
              <a:gd name="T80" fmla="*/ 333 w 616"/>
              <a:gd name="T81" fmla="*/ 1048 h 1531"/>
              <a:gd name="T82" fmla="*/ 305 w 616"/>
              <a:gd name="T83" fmla="*/ 1130 h 1531"/>
              <a:gd name="T84" fmla="*/ 203 w 616"/>
              <a:gd name="T85" fmla="*/ 1228 h 1531"/>
              <a:gd name="T86" fmla="*/ 136 w 616"/>
              <a:gd name="T87" fmla="*/ 1300 h 1531"/>
              <a:gd name="T88" fmla="*/ 110 w 616"/>
              <a:gd name="T89" fmla="*/ 1420 h 1531"/>
              <a:gd name="T90" fmla="*/ 97 w 616"/>
              <a:gd name="T91" fmla="*/ 1528 h 1531"/>
              <a:gd name="T92" fmla="*/ 40 w 616"/>
              <a:gd name="T93" fmla="*/ 1512 h 1531"/>
              <a:gd name="T94" fmla="*/ 8 w 616"/>
              <a:gd name="T95" fmla="*/ 1454 h 1531"/>
              <a:gd name="T96" fmla="*/ 0 w 616"/>
              <a:gd name="T97" fmla="*/ 1355 h 1531"/>
              <a:gd name="T98" fmla="*/ 10 w 616"/>
              <a:gd name="T99" fmla="*/ 1315 h 1531"/>
              <a:gd name="T100" fmla="*/ 65 w 616"/>
              <a:gd name="T101" fmla="*/ 1294 h 1531"/>
              <a:gd name="T102" fmla="*/ 96 w 616"/>
              <a:gd name="T103" fmla="*/ 1240 h 1531"/>
              <a:gd name="T104" fmla="*/ 160 w 616"/>
              <a:gd name="T105" fmla="*/ 1120 h 1531"/>
              <a:gd name="T106" fmla="*/ 181 w 616"/>
              <a:gd name="T107" fmla="*/ 965 h 1531"/>
              <a:gd name="T108" fmla="*/ 150 w 616"/>
              <a:gd name="T109" fmla="*/ 824 h 1531"/>
              <a:gd name="T110" fmla="*/ 146 w 616"/>
              <a:gd name="T111" fmla="*/ 638 h 1531"/>
              <a:gd name="T112" fmla="*/ 116 w 616"/>
              <a:gd name="T113" fmla="*/ 406 h 1531"/>
              <a:gd name="T114" fmla="*/ 124 w 616"/>
              <a:gd name="T115" fmla="*/ 314 h 1531"/>
              <a:gd name="T116" fmla="*/ 185 w 616"/>
              <a:gd name="T117" fmla="*/ 256 h 1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16" h="1531">
                <a:moveTo>
                  <a:pt x="226" y="201"/>
                </a:moveTo>
                <a:lnTo>
                  <a:pt x="226" y="201"/>
                </a:lnTo>
                <a:lnTo>
                  <a:pt x="223" y="196"/>
                </a:lnTo>
                <a:lnTo>
                  <a:pt x="216" y="185"/>
                </a:lnTo>
                <a:lnTo>
                  <a:pt x="216" y="185"/>
                </a:lnTo>
                <a:lnTo>
                  <a:pt x="214" y="182"/>
                </a:lnTo>
                <a:lnTo>
                  <a:pt x="210" y="179"/>
                </a:lnTo>
                <a:lnTo>
                  <a:pt x="203" y="176"/>
                </a:lnTo>
                <a:lnTo>
                  <a:pt x="195" y="171"/>
                </a:lnTo>
                <a:lnTo>
                  <a:pt x="190" y="167"/>
                </a:lnTo>
                <a:lnTo>
                  <a:pt x="186" y="164"/>
                </a:lnTo>
                <a:lnTo>
                  <a:pt x="186" y="164"/>
                </a:lnTo>
                <a:lnTo>
                  <a:pt x="182" y="158"/>
                </a:lnTo>
                <a:lnTo>
                  <a:pt x="179" y="148"/>
                </a:lnTo>
                <a:lnTo>
                  <a:pt x="176" y="139"/>
                </a:lnTo>
                <a:lnTo>
                  <a:pt x="174" y="128"/>
                </a:lnTo>
                <a:lnTo>
                  <a:pt x="172" y="107"/>
                </a:lnTo>
                <a:lnTo>
                  <a:pt x="172" y="99"/>
                </a:lnTo>
                <a:lnTo>
                  <a:pt x="173" y="94"/>
                </a:lnTo>
                <a:lnTo>
                  <a:pt x="173" y="94"/>
                </a:lnTo>
                <a:lnTo>
                  <a:pt x="176" y="83"/>
                </a:lnTo>
                <a:lnTo>
                  <a:pt x="184" y="66"/>
                </a:lnTo>
                <a:lnTo>
                  <a:pt x="187" y="58"/>
                </a:lnTo>
                <a:lnTo>
                  <a:pt x="192" y="49"/>
                </a:lnTo>
                <a:lnTo>
                  <a:pt x="197" y="43"/>
                </a:lnTo>
                <a:lnTo>
                  <a:pt x="202" y="39"/>
                </a:lnTo>
                <a:lnTo>
                  <a:pt x="202" y="39"/>
                </a:lnTo>
                <a:lnTo>
                  <a:pt x="232" y="18"/>
                </a:lnTo>
                <a:lnTo>
                  <a:pt x="247" y="9"/>
                </a:lnTo>
                <a:lnTo>
                  <a:pt x="255" y="5"/>
                </a:lnTo>
                <a:lnTo>
                  <a:pt x="261" y="4"/>
                </a:lnTo>
                <a:lnTo>
                  <a:pt x="261" y="4"/>
                </a:lnTo>
                <a:lnTo>
                  <a:pt x="269" y="4"/>
                </a:lnTo>
                <a:lnTo>
                  <a:pt x="276" y="1"/>
                </a:lnTo>
                <a:lnTo>
                  <a:pt x="284" y="0"/>
                </a:lnTo>
                <a:lnTo>
                  <a:pt x="293" y="0"/>
                </a:lnTo>
                <a:lnTo>
                  <a:pt x="293" y="0"/>
                </a:lnTo>
                <a:lnTo>
                  <a:pt x="299" y="1"/>
                </a:lnTo>
                <a:lnTo>
                  <a:pt x="308" y="4"/>
                </a:lnTo>
                <a:lnTo>
                  <a:pt x="327" y="12"/>
                </a:lnTo>
                <a:lnTo>
                  <a:pt x="345" y="21"/>
                </a:lnTo>
                <a:lnTo>
                  <a:pt x="351" y="24"/>
                </a:lnTo>
                <a:lnTo>
                  <a:pt x="355" y="28"/>
                </a:lnTo>
                <a:lnTo>
                  <a:pt x="355" y="28"/>
                </a:lnTo>
                <a:lnTo>
                  <a:pt x="361" y="37"/>
                </a:lnTo>
                <a:lnTo>
                  <a:pt x="368" y="52"/>
                </a:lnTo>
                <a:lnTo>
                  <a:pt x="375" y="66"/>
                </a:lnTo>
                <a:lnTo>
                  <a:pt x="379" y="72"/>
                </a:lnTo>
                <a:lnTo>
                  <a:pt x="379" y="72"/>
                </a:lnTo>
                <a:lnTo>
                  <a:pt x="405" y="82"/>
                </a:lnTo>
                <a:lnTo>
                  <a:pt x="422" y="90"/>
                </a:lnTo>
                <a:lnTo>
                  <a:pt x="427" y="93"/>
                </a:lnTo>
                <a:lnTo>
                  <a:pt x="429" y="96"/>
                </a:lnTo>
                <a:lnTo>
                  <a:pt x="429" y="96"/>
                </a:lnTo>
                <a:lnTo>
                  <a:pt x="429" y="101"/>
                </a:lnTo>
                <a:lnTo>
                  <a:pt x="428" y="102"/>
                </a:lnTo>
                <a:lnTo>
                  <a:pt x="427" y="105"/>
                </a:lnTo>
                <a:lnTo>
                  <a:pt x="423" y="106"/>
                </a:lnTo>
                <a:lnTo>
                  <a:pt x="420" y="107"/>
                </a:lnTo>
                <a:lnTo>
                  <a:pt x="407" y="108"/>
                </a:lnTo>
                <a:lnTo>
                  <a:pt x="407" y="108"/>
                </a:lnTo>
                <a:lnTo>
                  <a:pt x="395" y="110"/>
                </a:lnTo>
                <a:lnTo>
                  <a:pt x="388" y="111"/>
                </a:lnTo>
                <a:lnTo>
                  <a:pt x="385" y="112"/>
                </a:lnTo>
                <a:lnTo>
                  <a:pt x="383" y="113"/>
                </a:lnTo>
                <a:lnTo>
                  <a:pt x="383" y="113"/>
                </a:lnTo>
                <a:lnTo>
                  <a:pt x="385" y="116"/>
                </a:lnTo>
                <a:lnTo>
                  <a:pt x="385" y="128"/>
                </a:lnTo>
                <a:lnTo>
                  <a:pt x="385" y="128"/>
                </a:lnTo>
                <a:lnTo>
                  <a:pt x="386" y="141"/>
                </a:lnTo>
                <a:lnTo>
                  <a:pt x="387" y="160"/>
                </a:lnTo>
                <a:lnTo>
                  <a:pt x="388" y="181"/>
                </a:lnTo>
                <a:lnTo>
                  <a:pt x="387" y="191"/>
                </a:lnTo>
                <a:lnTo>
                  <a:pt x="385" y="201"/>
                </a:lnTo>
                <a:lnTo>
                  <a:pt x="385" y="201"/>
                </a:lnTo>
                <a:lnTo>
                  <a:pt x="379" y="216"/>
                </a:lnTo>
                <a:lnTo>
                  <a:pt x="373" y="226"/>
                </a:lnTo>
                <a:lnTo>
                  <a:pt x="370" y="230"/>
                </a:lnTo>
                <a:lnTo>
                  <a:pt x="367" y="232"/>
                </a:lnTo>
                <a:lnTo>
                  <a:pt x="363" y="235"/>
                </a:lnTo>
                <a:lnTo>
                  <a:pt x="359" y="236"/>
                </a:lnTo>
                <a:lnTo>
                  <a:pt x="359" y="236"/>
                </a:lnTo>
                <a:lnTo>
                  <a:pt x="329" y="240"/>
                </a:lnTo>
                <a:lnTo>
                  <a:pt x="345" y="264"/>
                </a:lnTo>
                <a:lnTo>
                  <a:pt x="345" y="271"/>
                </a:lnTo>
                <a:lnTo>
                  <a:pt x="345" y="271"/>
                </a:lnTo>
                <a:lnTo>
                  <a:pt x="369" y="289"/>
                </a:lnTo>
                <a:lnTo>
                  <a:pt x="388" y="305"/>
                </a:lnTo>
                <a:lnTo>
                  <a:pt x="397" y="312"/>
                </a:lnTo>
                <a:lnTo>
                  <a:pt x="401" y="318"/>
                </a:lnTo>
                <a:lnTo>
                  <a:pt x="401" y="318"/>
                </a:lnTo>
                <a:lnTo>
                  <a:pt x="405" y="327"/>
                </a:lnTo>
                <a:lnTo>
                  <a:pt x="410" y="343"/>
                </a:lnTo>
                <a:lnTo>
                  <a:pt x="418" y="383"/>
                </a:lnTo>
                <a:lnTo>
                  <a:pt x="424" y="420"/>
                </a:lnTo>
                <a:lnTo>
                  <a:pt x="427" y="437"/>
                </a:lnTo>
                <a:lnTo>
                  <a:pt x="420" y="450"/>
                </a:lnTo>
                <a:lnTo>
                  <a:pt x="418" y="551"/>
                </a:lnTo>
                <a:lnTo>
                  <a:pt x="418" y="551"/>
                </a:lnTo>
                <a:lnTo>
                  <a:pt x="530" y="596"/>
                </a:lnTo>
                <a:lnTo>
                  <a:pt x="530" y="596"/>
                </a:lnTo>
                <a:lnTo>
                  <a:pt x="547" y="599"/>
                </a:lnTo>
                <a:lnTo>
                  <a:pt x="559" y="602"/>
                </a:lnTo>
                <a:lnTo>
                  <a:pt x="559" y="602"/>
                </a:lnTo>
                <a:lnTo>
                  <a:pt x="568" y="596"/>
                </a:lnTo>
                <a:lnTo>
                  <a:pt x="575" y="592"/>
                </a:lnTo>
                <a:lnTo>
                  <a:pt x="578" y="591"/>
                </a:lnTo>
                <a:lnTo>
                  <a:pt x="582" y="591"/>
                </a:lnTo>
                <a:lnTo>
                  <a:pt x="582" y="591"/>
                </a:lnTo>
                <a:lnTo>
                  <a:pt x="587" y="591"/>
                </a:lnTo>
                <a:lnTo>
                  <a:pt x="592" y="592"/>
                </a:lnTo>
                <a:lnTo>
                  <a:pt x="602" y="596"/>
                </a:lnTo>
                <a:lnTo>
                  <a:pt x="602" y="596"/>
                </a:lnTo>
                <a:lnTo>
                  <a:pt x="608" y="596"/>
                </a:lnTo>
                <a:lnTo>
                  <a:pt x="612" y="596"/>
                </a:lnTo>
                <a:lnTo>
                  <a:pt x="614" y="596"/>
                </a:lnTo>
                <a:lnTo>
                  <a:pt x="616" y="598"/>
                </a:lnTo>
                <a:lnTo>
                  <a:pt x="616" y="598"/>
                </a:lnTo>
                <a:lnTo>
                  <a:pt x="614" y="601"/>
                </a:lnTo>
                <a:lnTo>
                  <a:pt x="612" y="604"/>
                </a:lnTo>
                <a:lnTo>
                  <a:pt x="607" y="607"/>
                </a:lnTo>
                <a:lnTo>
                  <a:pt x="607" y="607"/>
                </a:lnTo>
                <a:lnTo>
                  <a:pt x="614" y="622"/>
                </a:lnTo>
                <a:lnTo>
                  <a:pt x="614" y="622"/>
                </a:lnTo>
                <a:lnTo>
                  <a:pt x="616" y="627"/>
                </a:lnTo>
                <a:lnTo>
                  <a:pt x="614" y="629"/>
                </a:lnTo>
                <a:lnTo>
                  <a:pt x="612" y="633"/>
                </a:lnTo>
                <a:lnTo>
                  <a:pt x="612" y="633"/>
                </a:lnTo>
                <a:lnTo>
                  <a:pt x="611" y="643"/>
                </a:lnTo>
                <a:lnTo>
                  <a:pt x="608" y="650"/>
                </a:lnTo>
                <a:lnTo>
                  <a:pt x="606" y="654"/>
                </a:lnTo>
                <a:lnTo>
                  <a:pt x="606" y="654"/>
                </a:lnTo>
                <a:lnTo>
                  <a:pt x="602" y="657"/>
                </a:lnTo>
                <a:lnTo>
                  <a:pt x="596" y="660"/>
                </a:lnTo>
                <a:lnTo>
                  <a:pt x="592" y="663"/>
                </a:lnTo>
                <a:lnTo>
                  <a:pt x="588" y="666"/>
                </a:lnTo>
                <a:lnTo>
                  <a:pt x="588" y="666"/>
                </a:lnTo>
                <a:lnTo>
                  <a:pt x="587" y="668"/>
                </a:lnTo>
                <a:lnTo>
                  <a:pt x="587" y="669"/>
                </a:lnTo>
                <a:lnTo>
                  <a:pt x="588" y="672"/>
                </a:lnTo>
                <a:lnTo>
                  <a:pt x="587" y="673"/>
                </a:lnTo>
                <a:lnTo>
                  <a:pt x="584" y="673"/>
                </a:lnTo>
                <a:lnTo>
                  <a:pt x="574" y="673"/>
                </a:lnTo>
                <a:lnTo>
                  <a:pt x="574" y="673"/>
                </a:lnTo>
                <a:lnTo>
                  <a:pt x="566" y="672"/>
                </a:lnTo>
                <a:lnTo>
                  <a:pt x="560" y="670"/>
                </a:lnTo>
                <a:lnTo>
                  <a:pt x="554" y="667"/>
                </a:lnTo>
                <a:lnTo>
                  <a:pt x="551" y="664"/>
                </a:lnTo>
                <a:lnTo>
                  <a:pt x="545" y="658"/>
                </a:lnTo>
                <a:lnTo>
                  <a:pt x="542" y="656"/>
                </a:lnTo>
                <a:lnTo>
                  <a:pt x="542" y="656"/>
                </a:lnTo>
                <a:lnTo>
                  <a:pt x="507" y="651"/>
                </a:lnTo>
                <a:lnTo>
                  <a:pt x="460" y="643"/>
                </a:lnTo>
                <a:lnTo>
                  <a:pt x="460" y="643"/>
                </a:lnTo>
                <a:lnTo>
                  <a:pt x="445" y="639"/>
                </a:lnTo>
                <a:lnTo>
                  <a:pt x="429" y="634"/>
                </a:lnTo>
                <a:lnTo>
                  <a:pt x="412" y="628"/>
                </a:lnTo>
                <a:lnTo>
                  <a:pt x="412" y="628"/>
                </a:lnTo>
                <a:lnTo>
                  <a:pt x="420" y="648"/>
                </a:lnTo>
                <a:lnTo>
                  <a:pt x="424" y="662"/>
                </a:lnTo>
                <a:lnTo>
                  <a:pt x="428" y="672"/>
                </a:lnTo>
                <a:lnTo>
                  <a:pt x="428" y="672"/>
                </a:lnTo>
                <a:lnTo>
                  <a:pt x="428" y="678"/>
                </a:lnTo>
                <a:lnTo>
                  <a:pt x="428" y="684"/>
                </a:lnTo>
                <a:lnTo>
                  <a:pt x="428" y="690"/>
                </a:lnTo>
                <a:lnTo>
                  <a:pt x="429" y="694"/>
                </a:lnTo>
                <a:lnTo>
                  <a:pt x="429" y="694"/>
                </a:lnTo>
                <a:lnTo>
                  <a:pt x="435" y="704"/>
                </a:lnTo>
                <a:lnTo>
                  <a:pt x="445" y="719"/>
                </a:lnTo>
                <a:lnTo>
                  <a:pt x="454" y="733"/>
                </a:lnTo>
                <a:lnTo>
                  <a:pt x="460" y="740"/>
                </a:lnTo>
                <a:lnTo>
                  <a:pt x="460" y="740"/>
                </a:lnTo>
                <a:lnTo>
                  <a:pt x="462" y="741"/>
                </a:lnTo>
                <a:lnTo>
                  <a:pt x="463" y="744"/>
                </a:lnTo>
                <a:lnTo>
                  <a:pt x="464" y="750"/>
                </a:lnTo>
                <a:lnTo>
                  <a:pt x="465" y="758"/>
                </a:lnTo>
                <a:lnTo>
                  <a:pt x="465" y="758"/>
                </a:lnTo>
                <a:lnTo>
                  <a:pt x="472" y="804"/>
                </a:lnTo>
                <a:lnTo>
                  <a:pt x="476" y="841"/>
                </a:lnTo>
                <a:lnTo>
                  <a:pt x="478" y="858"/>
                </a:lnTo>
                <a:lnTo>
                  <a:pt x="478" y="871"/>
                </a:lnTo>
                <a:lnTo>
                  <a:pt x="478" y="871"/>
                </a:lnTo>
                <a:lnTo>
                  <a:pt x="478" y="909"/>
                </a:lnTo>
                <a:lnTo>
                  <a:pt x="477" y="925"/>
                </a:lnTo>
                <a:lnTo>
                  <a:pt x="466" y="934"/>
                </a:lnTo>
                <a:lnTo>
                  <a:pt x="466" y="934"/>
                </a:lnTo>
                <a:lnTo>
                  <a:pt x="462" y="981"/>
                </a:lnTo>
                <a:lnTo>
                  <a:pt x="454" y="1046"/>
                </a:lnTo>
                <a:lnTo>
                  <a:pt x="454" y="1046"/>
                </a:lnTo>
                <a:lnTo>
                  <a:pt x="454" y="1074"/>
                </a:lnTo>
                <a:lnTo>
                  <a:pt x="456" y="1111"/>
                </a:lnTo>
                <a:lnTo>
                  <a:pt x="456" y="1151"/>
                </a:lnTo>
                <a:lnTo>
                  <a:pt x="456" y="1183"/>
                </a:lnTo>
                <a:lnTo>
                  <a:pt x="456" y="1183"/>
                </a:lnTo>
                <a:lnTo>
                  <a:pt x="452" y="1211"/>
                </a:lnTo>
                <a:lnTo>
                  <a:pt x="447" y="1241"/>
                </a:lnTo>
                <a:lnTo>
                  <a:pt x="438" y="1290"/>
                </a:lnTo>
                <a:lnTo>
                  <a:pt x="438" y="1290"/>
                </a:lnTo>
                <a:lnTo>
                  <a:pt x="433" y="1309"/>
                </a:lnTo>
                <a:lnTo>
                  <a:pt x="427" y="1333"/>
                </a:lnTo>
                <a:lnTo>
                  <a:pt x="420" y="1364"/>
                </a:lnTo>
                <a:lnTo>
                  <a:pt x="420" y="1364"/>
                </a:lnTo>
                <a:lnTo>
                  <a:pt x="421" y="1366"/>
                </a:lnTo>
                <a:lnTo>
                  <a:pt x="422" y="1368"/>
                </a:lnTo>
                <a:lnTo>
                  <a:pt x="428" y="1376"/>
                </a:lnTo>
                <a:lnTo>
                  <a:pt x="436" y="1384"/>
                </a:lnTo>
                <a:lnTo>
                  <a:pt x="436" y="1384"/>
                </a:lnTo>
                <a:lnTo>
                  <a:pt x="442" y="1386"/>
                </a:lnTo>
                <a:lnTo>
                  <a:pt x="447" y="1390"/>
                </a:lnTo>
                <a:lnTo>
                  <a:pt x="453" y="1394"/>
                </a:lnTo>
                <a:lnTo>
                  <a:pt x="453" y="1394"/>
                </a:lnTo>
                <a:lnTo>
                  <a:pt x="458" y="1398"/>
                </a:lnTo>
                <a:lnTo>
                  <a:pt x="462" y="1401"/>
                </a:lnTo>
                <a:lnTo>
                  <a:pt x="477" y="1406"/>
                </a:lnTo>
                <a:lnTo>
                  <a:pt x="477" y="1406"/>
                </a:lnTo>
                <a:lnTo>
                  <a:pt x="484" y="1407"/>
                </a:lnTo>
                <a:lnTo>
                  <a:pt x="491" y="1408"/>
                </a:lnTo>
                <a:lnTo>
                  <a:pt x="505" y="1408"/>
                </a:lnTo>
                <a:lnTo>
                  <a:pt x="517" y="1408"/>
                </a:lnTo>
                <a:lnTo>
                  <a:pt x="523" y="1409"/>
                </a:lnTo>
                <a:lnTo>
                  <a:pt x="527" y="1410"/>
                </a:lnTo>
                <a:lnTo>
                  <a:pt x="527" y="1410"/>
                </a:lnTo>
                <a:lnTo>
                  <a:pt x="533" y="1415"/>
                </a:lnTo>
                <a:lnTo>
                  <a:pt x="536" y="1419"/>
                </a:lnTo>
                <a:lnTo>
                  <a:pt x="539" y="1422"/>
                </a:lnTo>
                <a:lnTo>
                  <a:pt x="539" y="1426"/>
                </a:lnTo>
                <a:lnTo>
                  <a:pt x="539" y="1426"/>
                </a:lnTo>
                <a:lnTo>
                  <a:pt x="537" y="1432"/>
                </a:lnTo>
                <a:lnTo>
                  <a:pt x="535" y="1441"/>
                </a:lnTo>
                <a:lnTo>
                  <a:pt x="534" y="1444"/>
                </a:lnTo>
                <a:lnTo>
                  <a:pt x="530" y="1448"/>
                </a:lnTo>
                <a:lnTo>
                  <a:pt x="527" y="1450"/>
                </a:lnTo>
                <a:lnTo>
                  <a:pt x="522" y="1453"/>
                </a:lnTo>
                <a:lnTo>
                  <a:pt x="522" y="1453"/>
                </a:lnTo>
                <a:lnTo>
                  <a:pt x="483" y="1463"/>
                </a:lnTo>
                <a:lnTo>
                  <a:pt x="462" y="1469"/>
                </a:lnTo>
                <a:lnTo>
                  <a:pt x="446" y="1473"/>
                </a:lnTo>
                <a:lnTo>
                  <a:pt x="446" y="1473"/>
                </a:lnTo>
                <a:lnTo>
                  <a:pt x="441" y="1474"/>
                </a:lnTo>
                <a:lnTo>
                  <a:pt x="435" y="1477"/>
                </a:lnTo>
                <a:lnTo>
                  <a:pt x="420" y="1484"/>
                </a:lnTo>
                <a:lnTo>
                  <a:pt x="403" y="1490"/>
                </a:lnTo>
                <a:lnTo>
                  <a:pt x="394" y="1491"/>
                </a:lnTo>
                <a:lnTo>
                  <a:pt x="386" y="1492"/>
                </a:lnTo>
                <a:lnTo>
                  <a:pt x="386" y="1492"/>
                </a:lnTo>
                <a:lnTo>
                  <a:pt x="368" y="1492"/>
                </a:lnTo>
                <a:lnTo>
                  <a:pt x="351" y="1492"/>
                </a:lnTo>
                <a:lnTo>
                  <a:pt x="344" y="1491"/>
                </a:lnTo>
                <a:lnTo>
                  <a:pt x="338" y="1490"/>
                </a:lnTo>
                <a:lnTo>
                  <a:pt x="332" y="1486"/>
                </a:lnTo>
                <a:lnTo>
                  <a:pt x="328" y="1483"/>
                </a:lnTo>
                <a:lnTo>
                  <a:pt x="328" y="1483"/>
                </a:lnTo>
                <a:lnTo>
                  <a:pt x="326" y="1478"/>
                </a:lnTo>
                <a:lnTo>
                  <a:pt x="324" y="1473"/>
                </a:lnTo>
                <a:lnTo>
                  <a:pt x="323" y="1465"/>
                </a:lnTo>
                <a:lnTo>
                  <a:pt x="323" y="1456"/>
                </a:lnTo>
                <a:lnTo>
                  <a:pt x="326" y="1448"/>
                </a:lnTo>
                <a:lnTo>
                  <a:pt x="326" y="1448"/>
                </a:lnTo>
                <a:lnTo>
                  <a:pt x="328" y="1444"/>
                </a:lnTo>
                <a:lnTo>
                  <a:pt x="330" y="1438"/>
                </a:lnTo>
                <a:lnTo>
                  <a:pt x="339" y="1426"/>
                </a:lnTo>
                <a:lnTo>
                  <a:pt x="347" y="1415"/>
                </a:lnTo>
                <a:lnTo>
                  <a:pt x="350" y="1410"/>
                </a:lnTo>
                <a:lnTo>
                  <a:pt x="351" y="1408"/>
                </a:lnTo>
                <a:lnTo>
                  <a:pt x="351" y="1408"/>
                </a:lnTo>
                <a:lnTo>
                  <a:pt x="352" y="1386"/>
                </a:lnTo>
                <a:lnTo>
                  <a:pt x="352" y="1386"/>
                </a:lnTo>
                <a:lnTo>
                  <a:pt x="352" y="1383"/>
                </a:lnTo>
                <a:lnTo>
                  <a:pt x="351" y="1367"/>
                </a:lnTo>
                <a:lnTo>
                  <a:pt x="351" y="1367"/>
                </a:lnTo>
                <a:lnTo>
                  <a:pt x="347" y="1327"/>
                </a:lnTo>
                <a:lnTo>
                  <a:pt x="345" y="1284"/>
                </a:lnTo>
                <a:lnTo>
                  <a:pt x="345" y="1284"/>
                </a:lnTo>
                <a:lnTo>
                  <a:pt x="344" y="1262"/>
                </a:lnTo>
                <a:lnTo>
                  <a:pt x="341" y="1235"/>
                </a:lnTo>
                <a:lnTo>
                  <a:pt x="340" y="1206"/>
                </a:lnTo>
                <a:lnTo>
                  <a:pt x="340" y="1191"/>
                </a:lnTo>
                <a:lnTo>
                  <a:pt x="343" y="1178"/>
                </a:lnTo>
                <a:lnTo>
                  <a:pt x="343" y="1178"/>
                </a:lnTo>
                <a:lnTo>
                  <a:pt x="350" y="1145"/>
                </a:lnTo>
                <a:lnTo>
                  <a:pt x="351" y="1135"/>
                </a:lnTo>
                <a:lnTo>
                  <a:pt x="351" y="1124"/>
                </a:lnTo>
                <a:lnTo>
                  <a:pt x="351" y="1124"/>
                </a:lnTo>
                <a:lnTo>
                  <a:pt x="350" y="1116"/>
                </a:lnTo>
                <a:lnTo>
                  <a:pt x="349" y="1105"/>
                </a:lnTo>
                <a:lnTo>
                  <a:pt x="343" y="1080"/>
                </a:lnTo>
                <a:lnTo>
                  <a:pt x="333" y="1048"/>
                </a:lnTo>
                <a:lnTo>
                  <a:pt x="333" y="1048"/>
                </a:lnTo>
                <a:lnTo>
                  <a:pt x="332" y="1058"/>
                </a:lnTo>
                <a:lnTo>
                  <a:pt x="326" y="1082"/>
                </a:lnTo>
                <a:lnTo>
                  <a:pt x="322" y="1095"/>
                </a:lnTo>
                <a:lnTo>
                  <a:pt x="317" y="1108"/>
                </a:lnTo>
                <a:lnTo>
                  <a:pt x="311" y="1120"/>
                </a:lnTo>
                <a:lnTo>
                  <a:pt x="305" y="1130"/>
                </a:lnTo>
                <a:lnTo>
                  <a:pt x="305" y="1130"/>
                </a:lnTo>
                <a:lnTo>
                  <a:pt x="290" y="1149"/>
                </a:lnTo>
                <a:lnTo>
                  <a:pt x="268" y="1173"/>
                </a:lnTo>
                <a:lnTo>
                  <a:pt x="255" y="1187"/>
                </a:lnTo>
                <a:lnTo>
                  <a:pt x="239" y="1200"/>
                </a:lnTo>
                <a:lnTo>
                  <a:pt x="222" y="1214"/>
                </a:lnTo>
                <a:lnTo>
                  <a:pt x="203" y="1228"/>
                </a:lnTo>
                <a:lnTo>
                  <a:pt x="203" y="1228"/>
                </a:lnTo>
                <a:lnTo>
                  <a:pt x="185" y="1241"/>
                </a:lnTo>
                <a:lnTo>
                  <a:pt x="169" y="1254"/>
                </a:lnTo>
                <a:lnTo>
                  <a:pt x="157" y="1267"/>
                </a:lnTo>
                <a:lnTo>
                  <a:pt x="148" y="1280"/>
                </a:lnTo>
                <a:lnTo>
                  <a:pt x="140" y="1291"/>
                </a:lnTo>
                <a:lnTo>
                  <a:pt x="136" y="1300"/>
                </a:lnTo>
                <a:lnTo>
                  <a:pt x="132" y="1309"/>
                </a:lnTo>
                <a:lnTo>
                  <a:pt x="132" y="1309"/>
                </a:lnTo>
                <a:lnTo>
                  <a:pt x="121" y="1353"/>
                </a:lnTo>
                <a:lnTo>
                  <a:pt x="114" y="1389"/>
                </a:lnTo>
                <a:lnTo>
                  <a:pt x="111" y="1406"/>
                </a:lnTo>
                <a:lnTo>
                  <a:pt x="110" y="1420"/>
                </a:lnTo>
                <a:lnTo>
                  <a:pt x="110" y="1420"/>
                </a:lnTo>
                <a:lnTo>
                  <a:pt x="109" y="1481"/>
                </a:lnTo>
                <a:lnTo>
                  <a:pt x="108" y="1509"/>
                </a:lnTo>
                <a:lnTo>
                  <a:pt x="107" y="1518"/>
                </a:lnTo>
                <a:lnTo>
                  <a:pt x="104" y="1524"/>
                </a:lnTo>
                <a:lnTo>
                  <a:pt x="104" y="1524"/>
                </a:lnTo>
                <a:lnTo>
                  <a:pt x="102" y="1526"/>
                </a:lnTo>
                <a:lnTo>
                  <a:pt x="97" y="1528"/>
                </a:lnTo>
                <a:lnTo>
                  <a:pt x="92" y="1531"/>
                </a:lnTo>
                <a:lnTo>
                  <a:pt x="85" y="1531"/>
                </a:lnTo>
                <a:lnTo>
                  <a:pt x="77" y="1530"/>
                </a:lnTo>
                <a:lnTo>
                  <a:pt x="67" y="1526"/>
                </a:lnTo>
                <a:lnTo>
                  <a:pt x="55" y="1520"/>
                </a:lnTo>
                <a:lnTo>
                  <a:pt x="40" y="1512"/>
                </a:lnTo>
                <a:lnTo>
                  <a:pt x="40" y="1512"/>
                </a:lnTo>
                <a:lnTo>
                  <a:pt x="33" y="1506"/>
                </a:lnTo>
                <a:lnTo>
                  <a:pt x="27" y="1499"/>
                </a:lnTo>
                <a:lnTo>
                  <a:pt x="22" y="1493"/>
                </a:lnTo>
                <a:lnTo>
                  <a:pt x="19" y="1486"/>
                </a:lnTo>
                <a:lnTo>
                  <a:pt x="15" y="1478"/>
                </a:lnTo>
                <a:lnTo>
                  <a:pt x="13" y="1469"/>
                </a:lnTo>
                <a:lnTo>
                  <a:pt x="8" y="1454"/>
                </a:lnTo>
                <a:lnTo>
                  <a:pt x="7" y="1437"/>
                </a:lnTo>
                <a:lnTo>
                  <a:pt x="6" y="1421"/>
                </a:lnTo>
                <a:lnTo>
                  <a:pt x="6" y="1397"/>
                </a:lnTo>
                <a:lnTo>
                  <a:pt x="6" y="1397"/>
                </a:lnTo>
                <a:lnTo>
                  <a:pt x="4" y="1382"/>
                </a:lnTo>
                <a:lnTo>
                  <a:pt x="1" y="1368"/>
                </a:lnTo>
                <a:lnTo>
                  <a:pt x="0" y="1355"/>
                </a:lnTo>
                <a:lnTo>
                  <a:pt x="0" y="1349"/>
                </a:lnTo>
                <a:lnTo>
                  <a:pt x="1" y="1341"/>
                </a:lnTo>
                <a:lnTo>
                  <a:pt x="1" y="1341"/>
                </a:lnTo>
                <a:lnTo>
                  <a:pt x="3" y="1327"/>
                </a:lnTo>
                <a:lnTo>
                  <a:pt x="6" y="1323"/>
                </a:lnTo>
                <a:lnTo>
                  <a:pt x="7" y="1319"/>
                </a:lnTo>
                <a:lnTo>
                  <a:pt x="10" y="1315"/>
                </a:lnTo>
                <a:lnTo>
                  <a:pt x="14" y="1312"/>
                </a:lnTo>
                <a:lnTo>
                  <a:pt x="19" y="1309"/>
                </a:lnTo>
                <a:lnTo>
                  <a:pt x="25" y="1308"/>
                </a:lnTo>
                <a:lnTo>
                  <a:pt x="25" y="1308"/>
                </a:lnTo>
                <a:lnTo>
                  <a:pt x="39" y="1303"/>
                </a:lnTo>
                <a:lnTo>
                  <a:pt x="50" y="1300"/>
                </a:lnTo>
                <a:lnTo>
                  <a:pt x="65" y="1294"/>
                </a:lnTo>
                <a:lnTo>
                  <a:pt x="65" y="1294"/>
                </a:lnTo>
                <a:lnTo>
                  <a:pt x="72" y="1289"/>
                </a:lnTo>
                <a:lnTo>
                  <a:pt x="77" y="1287"/>
                </a:lnTo>
                <a:lnTo>
                  <a:pt x="79" y="1284"/>
                </a:lnTo>
                <a:lnTo>
                  <a:pt x="79" y="1284"/>
                </a:lnTo>
                <a:lnTo>
                  <a:pt x="87" y="1261"/>
                </a:lnTo>
                <a:lnTo>
                  <a:pt x="96" y="1240"/>
                </a:lnTo>
                <a:lnTo>
                  <a:pt x="105" y="1213"/>
                </a:lnTo>
                <a:lnTo>
                  <a:pt x="118" y="1185"/>
                </a:lnTo>
                <a:lnTo>
                  <a:pt x="131" y="1160"/>
                </a:lnTo>
                <a:lnTo>
                  <a:pt x="138" y="1148"/>
                </a:lnTo>
                <a:lnTo>
                  <a:pt x="145" y="1137"/>
                </a:lnTo>
                <a:lnTo>
                  <a:pt x="152" y="1128"/>
                </a:lnTo>
                <a:lnTo>
                  <a:pt x="160" y="1120"/>
                </a:lnTo>
                <a:lnTo>
                  <a:pt x="160" y="1120"/>
                </a:lnTo>
                <a:lnTo>
                  <a:pt x="185" y="1098"/>
                </a:lnTo>
                <a:lnTo>
                  <a:pt x="203" y="1080"/>
                </a:lnTo>
                <a:lnTo>
                  <a:pt x="213" y="1069"/>
                </a:lnTo>
                <a:lnTo>
                  <a:pt x="216" y="1064"/>
                </a:lnTo>
                <a:lnTo>
                  <a:pt x="191" y="975"/>
                </a:lnTo>
                <a:lnTo>
                  <a:pt x="181" y="965"/>
                </a:lnTo>
                <a:lnTo>
                  <a:pt x="181" y="965"/>
                </a:lnTo>
                <a:lnTo>
                  <a:pt x="176" y="953"/>
                </a:lnTo>
                <a:lnTo>
                  <a:pt x="173" y="940"/>
                </a:lnTo>
                <a:lnTo>
                  <a:pt x="169" y="922"/>
                </a:lnTo>
                <a:lnTo>
                  <a:pt x="169" y="922"/>
                </a:lnTo>
                <a:lnTo>
                  <a:pt x="158" y="863"/>
                </a:lnTo>
                <a:lnTo>
                  <a:pt x="150" y="824"/>
                </a:lnTo>
                <a:lnTo>
                  <a:pt x="137" y="817"/>
                </a:lnTo>
                <a:lnTo>
                  <a:pt x="137" y="817"/>
                </a:lnTo>
                <a:lnTo>
                  <a:pt x="143" y="744"/>
                </a:lnTo>
                <a:lnTo>
                  <a:pt x="146" y="685"/>
                </a:lnTo>
                <a:lnTo>
                  <a:pt x="148" y="658"/>
                </a:lnTo>
                <a:lnTo>
                  <a:pt x="146" y="638"/>
                </a:lnTo>
                <a:lnTo>
                  <a:pt x="146" y="638"/>
                </a:lnTo>
                <a:lnTo>
                  <a:pt x="138" y="540"/>
                </a:lnTo>
                <a:lnTo>
                  <a:pt x="131" y="484"/>
                </a:lnTo>
                <a:lnTo>
                  <a:pt x="127" y="460"/>
                </a:lnTo>
                <a:lnTo>
                  <a:pt x="122" y="441"/>
                </a:lnTo>
                <a:lnTo>
                  <a:pt x="122" y="441"/>
                </a:lnTo>
                <a:lnTo>
                  <a:pt x="119" y="424"/>
                </a:lnTo>
                <a:lnTo>
                  <a:pt x="116" y="406"/>
                </a:lnTo>
                <a:lnTo>
                  <a:pt x="114" y="389"/>
                </a:lnTo>
                <a:lnTo>
                  <a:pt x="114" y="372"/>
                </a:lnTo>
                <a:lnTo>
                  <a:pt x="115" y="356"/>
                </a:lnTo>
                <a:lnTo>
                  <a:pt x="116" y="341"/>
                </a:lnTo>
                <a:lnTo>
                  <a:pt x="120" y="326"/>
                </a:lnTo>
                <a:lnTo>
                  <a:pt x="124" y="314"/>
                </a:lnTo>
                <a:lnTo>
                  <a:pt x="124" y="314"/>
                </a:lnTo>
                <a:lnTo>
                  <a:pt x="130" y="303"/>
                </a:lnTo>
                <a:lnTo>
                  <a:pt x="138" y="294"/>
                </a:lnTo>
                <a:lnTo>
                  <a:pt x="148" y="284"/>
                </a:lnTo>
                <a:lnTo>
                  <a:pt x="157" y="276"/>
                </a:lnTo>
                <a:lnTo>
                  <a:pt x="175" y="262"/>
                </a:lnTo>
                <a:lnTo>
                  <a:pt x="185" y="256"/>
                </a:lnTo>
                <a:lnTo>
                  <a:pt x="185" y="256"/>
                </a:lnTo>
                <a:lnTo>
                  <a:pt x="199" y="247"/>
                </a:lnTo>
                <a:lnTo>
                  <a:pt x="213" y="236"/>
                </a:lnTo>
                <a:lnTo>
                  <a:pt x="213" y="236"/>
                </a:lnTo>
                <a:lnTo>
                  <a:pt x="221" y="226"/>
                </a:lnTo>
                <a:lnTo>
                  <a:pt x="227" y="219"/>
                </a:lnTo>
                <a:lnTo>
                  <a:pt x="226" y="2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9">
            <a:extLst>
              <a:ext uri="{FF2B5EF4-FFF2-40B4-BE49-F238E27FC236}">
                <a16:creationId xmlns:a16="http://schemas.microsoft.com/office/drawing/2014/main" id="{AAA31DB5-D904-42E2-867D-EDC5074E691B}"/>
              </a:ext>
            </a:extLst>
          </p:cNvPr>
          <p:cNvSpPr>
            <a:spLocks/>
          </p:cNvSpPr>
          <p:nvPr/>
        </p:nvSpPr>
        <p:spPr bwMode="auto">
          <a:xfrm>
            <a:off x="6364148" y="2753927"/>
            <a:ext cx="714216" cy="1651062"/>
          </a:xfrm>
          <a:custGeom>
            <a:avLst/>
            <a:gdLst>
              <a:gd name="T0" fmla="*/ 227 w 555"/>
              <a:gd name="T1" fmla="*/ 167 h 1283"/>
              <a:gd name="T2" fmla="*/ 231 w 555"/>
              <a:gd name="T3" fmla="*/ 184 h 1283"/>
              <a:gd name="T4" fmla="*/ 226 w 555"/>
              <a:gd name="T5" fmla="*/ 203 h 1283"/>
              <a:gd name="T6" fmla="*/ 202 w 555"/>
              <a:gd name="T7" fmla="*/ 198 h 1283"/>
              <a:gd name="T8" fmla="*/ 221 w 555"/>
              <a:gd name="T9" fmla="*/ 221 h 1283"/>
              <a:gd name="T10" fmla="*/ 254 w 555"/>
              <a:gd name="T11" fmla="*/ 229 h 1283"/>
              <a:gd name="T12" fmla="*/ 261 w 555"/>
              <a:gd name="T13" fmla="*/ 236 h 1283"/>
              <a:gd name="T14" fmla="*/ 255 w 555"/>
              <a:gd name="T15" fmla="*/ 251 h 1283"/>
              <a:gd name="T16" fmla="*/ 173 w 555"/>
              <a:gd name="T17" fmla="*/ 241 h 1283"/>
              <a:gd name="T18" fmla="*/ 130 w 555"/>
              <a:gd name="T19" fmla="*/ 260 h 1283"/>
              <a:gd name="T20" fmla="*/ 63 w 555"/>
              <a:gd name="T21" fmla="*/ 395 h 1283"/>
              <a:gd name="T22" fmla="*/ 90 w 555"/>
              <a:gd name="T23" fmla="*/ 470 h 1283"/>
              <a:gd name="T24" fmla="*/ 40 w 555"/>
              <a:gd name="T25" fmla="*/ 694 h 1283"/>
              <a:gd name="T26" fmla="*/ 154 w 555"/>
              <a:gd name="T27" fmla="*/ 836 h 1283"/>
              <a:gd name="T28" fmla="*/ 87 w 555"/>
              <a:gd name="T29" fmla="*/ 1048 h 1283"/>
              <a:gd name="T30" fmla="*/ 92 w 555"/>
              <a:gd name="T31" fmla="*/ 1062 h 1283"/>
              <a:gd name="T32" fmla="*/ 20 w 555"/>
              <a:gd name="T33" fmla="*/ 1129 h 1283"/>
              <a:gd name="T34" fmla="*/ 14 w 555"/>
              <a:gd name="T35" fmla="*/ 1193 h 1283"/>
              <a:gd name="T36" fmla="*/ 5 w 555"/>
              <a:gd name="T37" fmla="*/ 1232 h 1283"/>
              <a:gd name="T38" fmla="*/ 87 w 555"/>
              <a:gd name="T39" fmla="*/ 1259 h 1283"/>
              <a:gd name="T40" fmla="*/ 168 w 555"/>
              <a:gd name="T41" fmla="*/ 1283 h 1283"/>
              <a:gd name="T42" fmla="*/ 200 w 555"/>
              <a:gd name="T43" fmla="*/ 1272 h 1283"/>
              <a:gd name="T44" fmla="*/ 177 w 555"/>
              <a:gd name="T45" fmla="*/ 1247 h 1283"/>
              <a:gd name="T46" fmla="*/ 136 w 555"/>
              <a:gd name="T47" fmla="*/ 1207 h 1283"/>
              <a:gd name="T48" fmla="*/ 130 w 555"/>
              <a:gd name="T49" fmla="*/ 1144 h 1283"/>
              <a:gd name="T50" fmla="*/ 140 w 555"/>
              <a:gd name="T51" fmla="*/ 1115 h 1283"/>
              <a:gd name="T52" fmla="*/ 224 w 555"/>
              <a:gd name="T53" fmla="*/ 1010 h 1283"/>
              <a:gd name="T54" fmla="*/ 268 w 555"/>
              <a:gd name="T55" fmla="*/ 967 h 1283"/>
              <a:gd name="T56" fmla="*/ 303 w 555"/>
              <a:gd name="T57" fmla="*/ 913 h 1283"/>
              <a:gd name="T58" fmla="*/ 284 w 555"/>
              <a:gd name="T59" fmla="*/ 827 h 1283"/>
              <a:gd name="T60" fmla="*/ 298 w 555"/>
              <a:gd name="T61" fmla="*/ 720 h 1283"/>
              <a:gd name="T62" fmla="*/ 317 w 555"/>
              <a:gd name="T63" fmla="*/ 678 h 1283"/>
              <a:gd name="T64" fmla="*/ 404 w 555"/>
              <a:gd name="T65" fmla="*/ 568 h 1283"/>
              <a:gd name="T66" fmla="*/ 465 w 555"/>
              <a:gd name="T67" fmla="*/ 574 h 1283"/>
              <a:gd name="T68" fmla="*/ 484 w 555"/>
              <a:gd name="T69" fmla="*/ 605 h 1283"/>
              <a:gd name="T70" fmla="*/ 501 w 555"/>
              <a:gd name="T71" fmla="*/ 610 h 1283"/>
              <a:gd name="T72" fmla="*/ 513 w 555"/>
              <a:gd name="T73" fmla="*/ 610 h 1283"/>
              <a:gd name="T74" fmla="*/ 533 w 555"/>
              <a:gd name="T75" fmla="*/ 599 h 1283"/>
              <a:gd name="T76" fmla="*/ 546 w 555"/>
              <a:gd name="T77" fmla="*/ 584 h 1283"/>
              <a:gd name="T78" fmla="*/ 554 w 555"/>
              <a:gd name="T79" fmla="*/ 570 h 1283"/>
              <a:gd name="T80" fmla="*/ 549 w 555"/>
              <a:gd name="T81" fmla="*/ 541 h 1283"/>
              <a:gd name="T82" fmla="*/ 399 w 555"/>
              <a:gd name="T83" fmla="*/ 462 h 1283"/>
              <a:gd name="T84" fmla="*/ 395 w 555"/>
              <a:gd name="T85" fmla="*/ 341 h 1283"/>
              <a:gd name="T86" fmla="*/ 351 w 555"/>
              <a:gd name="T87" fmla="*/ 251 h 1283"/>
              <a:gd name="T88" fmla="*/ 404 w 555"/>
              <a:gd name="T89" fmla="*/ 227 h 1283"/>
              <a:gd name="T90" fmla="*/ 423 w 555"/>
              <a:gd name="T91" fmla="*/ 216 h 1283"/>
              <a:gd name="T92" fmla="*/ 423 w 555"/>
              <a:gd name="T93" fmla="*/ 164 h 1283"/>
              <a:gd name="T94" fmla="*/ 437 w 555"/>
              <a:gd name="T95" fmla="*/ 154 h 1283"/>
              <a:gd name="T96" fmla="*/ 491 w 555"/>
              <a:gd name="T97" fmla="*/ 130 h 1283"/>
              <a:gd name="T98" fmla="*/ 490 w 555"/>
              <a:gd name="T99" fmla="*/ 107 h 1283"/>
              <a:gd name="T100" fmla="*/ 428 w 555"/>
              <a:gd name="T101" fmla="*/ 59 h 1283"/>
              <a:gd name="T102" fmla="*/ 394 w 555"/>
              <a:gd name="T103" fmla="*/ 1 h 1283"/>
              <a:gd name="T104" fmla="*/ 317 w 555"/>
              <a:gd name="T105" fmla="*/ 11 h 1283"/>
              <a:gd name="T106" fmla="*/ 274 w 555"/>
              <a:gd name="T107" fmla="*/ 40 h 1283"/>
              <a:gd name="T108" fmla="*/ 269 w 555"/>
              <a:gd name="T109" fmla="*/ 140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55" h="1283">
                <a:moveTo>
                  <a:pt x="269" y="140"/>
                </a:moveTo>
                <a:lnTo>
                  <a:pt x="269" y="140"/>
                </a:lnTo>
                <a:lnTo>
                  <a:pt x="261" y="144"/>
                </a:lnTo>
                <a:lnTo>
                  <a:pt x="243" y="154"/>
                </a:lnTo>
                <a:lnTo>
                  <a:pt x="234" y="161"/>
                </a:lnTo>
                <a:lnTo>
                  <a:pt x="227" y="167"/>
                </a:lnTo>
                <a:lnTo>
                  <a:pt x="225" y="170"/>
                </a:lnTo>
                <a:lnTo>
                  <a:pt x="224" y="173"/>
                </a:lnTo>
                <a:lnTo>
                  <a:pt x="225" y="176"/>
                </a:lnTo>
                <a:lnTo>
                  <a:pt x="226" y="179"/>
                </a:lnTo>
                <a:lnTo>
                  <a:pt x="226" y="179"/>
                </a:lnTo>
                <a:lnTo>
                  <a:pt x="231" y="184"/>
                </a:lnTo>
                <a:lnTo>
                  <a:pt x="237" y="186"/>
                </a:lnTo>
                <a:lnTo>
                  <a:pt x="243" y="188"/>
                </a:lnTo>
                <a:lnTo>
                  <a:pt x="248" y="188"/>
                </a:lnTo>
                <a:lnTo>
                  <a:pt x="256" y="188"/>
                </a:lnTo>
                <a:lnTo>
                  <a:pt x="260" y="188"/>
                </a:lnTo>
                <a:lnTo>
                  <a:pt x="226" y="203"/>
                </a:lnTo>
                <a:lnTo>
                  <a:pt x="226" y="203"/>
                </a:lnTo>
                <a:lnTo>
                  <a:pt x="221" y="204"/>
                </a:lnTo>
                <a:lnTo>
                  <a:pt x="218" y="204"/>
                </a:lnTo>
                <a:lnTo>
                  <a:pt x="210" y="202"/>
                </a:lnTo>
                <a:lnTo>
                  <a:pt x="204" y="199"/>
                </a:lnTo>
                <a:lnTo>
                  <a:pt x="202" y="198"/>
                </a:lnTo>
                <a:lnTo>
                  <a:pt x="202" y="198"/>
                </a:lnTo>
                <a:lnTo>
                  <a:pt x="204" y="202"/>
                </a:lnTo>
                <a:lnTo>
                  <a:pt x="209" y="210"/>
                </a:lnTo>
                <a:lnTo>
                  <a:pt x="213" y="215"/>
                </a:lnTo>
                <a:lnTo>
                  <a:pt x="218" y="218"/>
                </a:lnTo>
                <a:lnTo>
                  <a:pt x="221" y="221"/>
                </a:lnTo>
                <a:lnTo>
                  <a:pt x="226" y="222"/>
                </a:lnTo>
                <a:lnTo>
                  <a:pt x="240" y="222"/>
                </a:lnTo>
                <a:lnTo>
                  <a:pt x="221" y="232"/>
                </a:lnTo>
                <a:lnTo>
                  <a:pt x="221" y="232"/>
                </a:lnTo>
                <a:lnTo>
                  <a:pt x="240" y="229"/>
                </a:lnTo>
                <a:lnTo>
                  <a:pt x="254" y="229"/>
                </a:lnTo>
                <a:lnTo>
                  <a:pt x="258" y="230"/>
                </a:lnTo>
                <a:lnTo>
                  <a:pt x="260" y="230"/>
                </a:lnTo>
                <a:lnTo>
                  <a:pt x="260" y="232"/>
                </a:lnTo>
                <a:lnTo>
                  <a:pt x="260" y="232"/>
                </a:lnTo>
                <a:lnTo>
                  <a:pt x="260" y="234"/>
                </a:lnTo>
                <a:lnTo>
                  <a:pt x="261" y="236"/>
                </a:lnTo>
                <a:lnTo>
                  <a:pt x="263" y="241"/>
                </a:lnTo>
                <a:lnTo>
                  <a:pt x="263" y="244"/>
                </a:lnTo>
                <a:lnTo>
                  <a:pt x="262" y="246"/>
                </a:lnTo>
                <a:lnTo>
                  <a:pt x="260" y="248"/>
                </a:lnTo>
                <a:lnTo>
                  <a:pt x="255" y="251"/>
                </a:lnTo>
                <a:lnTo>
                  <a:pt x="255" y="251"/>
                </a:lnTo>
                <a:lnTo>
                  <a:pt x="246" y="252"/>
                </a:lnTo>
                <a:lnTo>
                  <a:pt x="237" y="252"/>
                </a:lnTo>
                <a:lnTo>
                  <a:pt x="212" y="248"/>
                </a:lnTo>
                <a:lnTo>
                  <a:pt x="188" y="244"/>
                </a:lnTo>
                <a:lnTo>
                  <a:pt x="173" y="241"/>
                </a:lnTo>
                <a:lnTo>
                  <a:pt x="173" y="241"/>
                </a:lnTo>
                <a:lnTo>
                  <a:pt x="164" y="244"/>
                </a:lnTo>
                <a:lnTo>
                  <a:pt x="150" y="247"/>
                </a:lnTo>
                <a:lnTo>
                  <a:pt x="137" y="254"/>
                </a:lnTo>
                <a:lnTo>
                  <a:pt x="132" y="257"/>
                </a:lnTo>
                <a:lnTo>
                  <a:pt x="130" y="260"/>
                </a:lnTo>
                <a:lnTo>
                  <a:pt x="130" y="260"/>
                </a:lnTo>
                <a:lnTo>
                  <a:pt x="118" y="282"/>
                </a:lnTo>
                <a:lnTo>
                  <a:pt x="95" y="324"/>
                </a:lnTo>
                <a:lnTo>
                  <a:pt x="74" y="367"/>
                </a:lnTo>
                <a:lnTo>
                  <a:pt x="66" y="384"/>
                </a:lnTo>
                <a:lnTo>
                  <a:pt x="64" y="390"/>
                </a:lnTo>
                <a:lnTo>
                  <a:pt x="63" y="395"/>
                </a:lnTo>
                <a:lnTo>
                  <a:pt x="63" y="395"/>
                </a:lnTo>
                <a:lnTo>
                  <a:pt x="64" y="404"/>
                </a:lnTo>
                <a:lnTo>
                  <a:pt x="68" y="416"/>
                </a:lnTo>
                <a:lnTo>
                  <a:pt x="72" y="431"/>
                </a:lnTo>
                <a:lnTo>
                  <a:pt x="80" y="445"/>
                </a:lnTo>
                <a:lnTo>
                  <a:pt x="90" y="470"/>
                </a:lnTo>
                <a:lnTo>
                  <a:pt x="96" y="481"/>
                </a:lnTo>
                <a:lnTo>
                  <a:pt x="5" y="596"/>
                </a:lnTo>
                <a:lnTo>
                  <a:pt x="34" y="616"/>
                </a:lnTo>
                <a:lnTo>
                  <a:pt x="34" y="616"/>
                </a:lnTo>
                <a:lnTo>
                  <a:pt x="38" y="661"/>
                </a:lnTo>
                <a:lnTo>
                  <a:pt x="40" y="694"/>
                </a:lnTo>
                <a:lnTo>
                  <a:pt x="42" y="706"/>
                </a:lnTo>
                <a:lnTo>
                  <a:pt x="44" y="712"/>
                </a:lnTo>
                <a:lnTo>
                  <a:pt x="44" y="712"/>
                </a:lnTo>
                <a:lnTo>
                  <a:pt x="63" y="734"/>
                </a:lnTo>
                <a:lnTo>
                  <a:pt x="101" y="776"/>
                </a:lnTo>
                <a:lnTo>
                  <a:pt x="154" y="836"/>
                </a:lnTo>
                <a:lnTo>
                  <a:pt x="159" y="961"/>
                </a:lnTo>
                <a:lnTo>
                  <a:pt x="159" y="961"/>
                </a:lnTo>
                <a:lnTo>
                  <a:pt x="137" y="992"/>
                </a:lnTo>
                <a:lnTo>
                  <a:pt x="120" y="1016"/>
                </a:lnTo>
                <a:lnTo>
                  <a:pt x="111" y="1028"/>
                </a:lnTo>
                <a:lnTo>
                  <a:pt x="87" y="1048"/>
                </a:lnTo>
                <a:lnTo>
                  <a:pt x="87" y="1048"/>
                </a:lnTo>
                <a:lnTo>
                  <a:pt x="88" y="1056"/>
                </a:lnTo>
                <a:lnTo>
                  <a:pt x="90" y="1061"/>
                </a:lnTo>
                <a:lnTo>
                  <a:pt x="90" y="1062"/>
                </a:lnTo>
                <a:lnTo>
                  <a:pt x="92" y="1062"/>
                </a:lnTo>
                <a:lnTo>
                  <a:pt x="92" y="1062"/>
                </a:lnTo>
                <a:lnTo>
                  <a:pt x="63" y="1086"/>
                </a:lnTo>
                <a:lnTo>
                  <a:pt x="63" y="1086"/>
                </a:lnTo>
                <a:lnTo>
                  <a:pt x="40" y="1108"/>
                </a:lnTo>
                <a:lnTo>
                  <a:pt x="26" y="1121"/>
                </a:lnTo>
                <a:lnTo>
                  <a:pt x="22" y="1126"/>
                </a:lnTo>
                <a:lnTo>
                  <a:pt x="20" y="1129"/>
                </a:lnTo>
                <a:lnTo>
                  <a:pt x="20" y="1129"/>
                </a:lnTo>
                <a:lnTo>
                  <a:pt x="20" y="1138"/>
                </a:lnTo>
                <a:lnTo>
                  <a:pt x="22" y="1151"/>
                </a:lnTo>
                <a:lnTo>
                  <a:pt x="24" y="1168"/>
                </a:lnTo>
                <a:lnTo>
                  <a:pt x="24" y="1168"/>
                </a:lnTo>
                <a:lnTo>
                  <a:pt x="14" y="1193"/>
                </a:lnTo>
                <a:lnTo>
                  <a:pt x="0" y="1225"/>
                </a:lnTo>
                <a:lnTo>
                  <a:pt x="0" y="1225"/>
                </a:lnTo>
                <a:lnTo>
                  <a:pt x="0" y="1228"/>
                </a:lnTo>
                <a:lnTo>
                  <a:pt x="0" y="1230"/>
                </a:lnTo>
                <a:lnTo>
                  <a:pt x="3" y="1231"/>
                </a:lnTo>
                <a:lnTo>
                  <a:pt x="5" y="1232"/>
                </a:lnTo>
                <a:lnTo>
                  <a:pt x="14" y="1236"/>
                </a:lnTo>
                <a:lnTo>
                  <a:pt x="24" y="1240"/>
                </a:lnTo>
                <a:lnTo>
                  <a:pt x="24" y="1240"/>
                </a:lnTo>
                <a:lnTo>
                  <a:pt x="41" y="1246"/>
                </a:lnTo>
                <a:lnTo>
                  <a:pt x="62" y="1252"/>
                </a:lnTo>
                <a:lnTo>
                  <a:pt x="87" y="1259"/>
                </a:lnTo>
                <a:lnTo>
                  <a:pt x="87" y="1259"/>
                </a:lnTo>
                <a:lnTo>
                  <a:pt x="123" y="1271"/>
                </a:lnTo>
                <a:lnTo>
                  <a:pt x="149" y="1278"/>
                </a:lnTo>
                <a:lnTo>
                  <a:pt x="161" y="1282"/>
                </a:lnTo>
                <a:lnTo>
                  <a:pt x="168" y="1283"/>
                </a:lnTo>
                <a:lnTo>
                  <a:pt x="168" y="1283"/>
                </a:lnTo>
                <a:lnTo>
                  <a:pt x="174" y="1283"/>
                </a:lnTo>
                <a:lnTo>
                  <a:pt x="182" y="1282"/>
                </a:lnTo>
                <a:lnTo>
                  <a:pt x="188" y="1280"/>
                </a:lnTo>
                <a:lnTo>
                  <a:pt x="194" y="1278"/>
                </a:lnTo>
                <a:lnTo>
                  <a:pt x="198" y="1274"/>
                </a:lnTo>
                <a:lnTo>
                  <a:pt x="200" y="1272"/>
                </a:lnTo>
                <a:lnTo>
                  <a:pt x="200" y="1271"/>
                </a:lnTo>
                <a:lnTo>
                  <a:pt x="200" y="1268"/>
                </a:lnTo>
                <a:lnTo>
                  <a:pt x="198" y="1265"/>
                </a:lnTo>
                <a:lnTo>
                  <a:pt x="192" y="1259"/>
                </a:lnTo>
                <a:lnTo>
                  <a:pt x="192" y="1259"/>
                </a:lnTo>
                <a:lnTo>
                  <a:pt x="177" y="1247"/>
                </a:lnTo>
                <a:lnTo>
                  <a:pt x="162" y="1237"/>
                </a:lnTo>
                <a:lnTo>
                  <a:pt x="149" y="1228"/>
                </a:lnTo>
                <a:lnTo>
                  <a:pt x="144" y="1222"/>
                </a:lnTo>
                <a:lnTo>
                  <a:pt x="140" y="1216"/>
                </a:lnTo>
                <a:lnTo>
                  <a:pt x="140" y="1216"/>
                </a:lnTo>
                <a:lnTo>
                  <a:pt x="136" y="1207"/>
                </a:lnTo>
                <a:lnTo>
                  <a:pt x="134" y="1196"/>
                </a:lnTo>
                <a:lnTo>
                  <a:pt x="131" y="1184"/>
                </a:lnTo>
                <a:lnTo>
                  <a:pt x="130" y="1172"/>
                </a:lnTo>
                <a:lnTo>
                  <a:pt x="129" y="1152"/>
                </a:lnTo>
                <a:lnTo>
                  <a:pt x="129" y="1146"/>
                </a:lnTo>
                <a:lnTo>
                  <a:pt x="130" y="1144"/>
                </a:lnTo>
                <a:lnTo>
                  <a:pt x="130" y="1144"/>
                </a:lnTo>
                <a:lnTo>
                  <a:pt x="132" y="1141"/>
                </a:lnTo>
                <a:lnTo>
                  <a:pt x="135" y="1135"/>
                </a:lnTo>
                <a:lnTo>
                  <a:pt x="140" y="1124"/>
                </a:lnTo>
                <a:lnTo>
                  <a:pt x="140" y="1124"/>
                </a:lnTo>
                <a:lnTo>
                  <a:pt x="140" y="1115"/>
                </a:lnTo>
                <a:lnTo>
                  <a:pt x="140" y="1110"/>
                </a:lnTo>
                <a:lnTo>
                  <a:pt x="140" y="1110"/>
                </a:lnTo>
                <a:lnTo>
                  <a:pt x="179" y="1061"/>
                </a:lnTo>
                <a:lnTo>
                  <a:pt x="208" y="1026"/>
                </a:lnTo>
                <a:lnTo>
                  <a:pt x="219" y="1014"/>
                </a:lnTo>
                <a:lnTo>
                  <a:pt x="224" y="1010"/>
                </a:lnTo>
                <a:lnTo>
                  <a:pt x="226" y="1009"/>
                </a:lnTo>
                <a:lnTo>
                  <a:pt x="226" y="1009"/>
                </a:lnTo>
                <a:lnTo>
                  <a:pt x="232" y="1006"/>
                </a:lnTo>
                <a:lnTo>
                  <a:pt x="243" y="996"/>
                </a:lnTo>
                <a:lnTo>
                  <a:pt x="255" y="983"/>
                </a:lnTo>
                <a:lnTo>
                  <a:pt x="268" y="967"/>
                </a:lnTo>
                <a:lnTo>
                  <a:pt x="281" y="950"/>
                </a:lnTo>
                <a:lnTo>
                  <a:pt x="292" y="936"/>
                </a:lnTo>
                <a:lnTo>
                  <a:pt x="299" y="923"/>
                </a:lnTo>
                <a:lnTo>
                  <a:pt x="302" y="917"/>
                </a:lnTo>
                <a:lnTo>
                  <a:pt x="303" y="913"/>
                </a:lnTo>
                <a:lnTo>
                  <a:pt x="303" y="913"/>
                </a:lnTo>
                <a:lnTo>
                  <a:pt x="303" y="905"/>
                </a:lnTo>
                <a:lnTo>
                  <a:pt x="300" y="893"/>
                </a:lnTo>
                <a:lnTo>
                  <a:pt x="294" y="864"/>
                </a:lnTo>
                <a:lnTo>
                  <a:pt x="287" y="839"/>
                </a:lnTo>
                <a:lnTo>
                  <a:pt x="284" y="827"/>
                </a:lnTo>
                <a:lnTo>
                  <a:pt x="284" y="827"/>
                </a:lnTo>
                <a:lnTo>
                  <a:pt x="282" y="822"/>
                </a:lnTo>
                <a:lnTo>
                  <a:pt x="282" y="810"/>
                </a:lnTo>
                <a:lnTo>
                  <a:pt x="282" y="774"/>
                </a:lnTo>
                <a:lnTo>
                  <a:pt x="284" y="721"/>
                </a:lnTo>
                <a:lnTo>
                  <a:pt x="284" y="721"/>
                </a:lnTo>
                <a:lnTo>
                  <a:pt x="298" y="720"/>
                </a:lnTo>
                <a:lnTo>
                  <a:pt x="308" y="718"/>
                </a:lnTo>
                <a:lnTo>
                  <a:pt x="311" y="718"/>
                </a:lnTo>
                <a:lnTo>
                  <a:pt x="312" y="716"/>
                </a:lnTo>
                <a:lnTo>
                  <a:pt x="312" y="716"/>
                </a:lnTo>
                <a:lnTo>
                  <a:pt x="317" y="678"/>
                </a:lnTo>
                <a:lnTo>
                  <a:pt x="317" y="678"/>
                </a:lnTo>
                <a:lnTo>
                  <a:pt x="324" y="644"/>
                </a:lnTo>
                <a:lnTo>
                  <a:pt x="335" y="595"/>
                </a:lnTo>
                <a:lnTo>
                  <a:pt x="351" y="534"/>
                </a:lnTo>
                <a:lnTo>
                  <a:pt x="351" y="534"/>
                </a:lnTo>
                <a:lnTo>
                  <a:pt x="404" y="568"/>
                </a:lnTo>
                <a:lnTo>
                  <a:pt x="404" y="568"/>
                </a:lnTo>
                <a:lnTo>
                  <a:pt x="414" y="574"/>
                </a:lnTo>
                <a:lnTo>
                  <a:pt x="424" y="578"/>
                </a:lnTo>
                <a:lnTo>
                  <a:pt x="432" y="582"/>
                </a:lnTo>
                <a:lnTo>
                  <a:pt x="452" y="563"/>
                </a:lnTo>
                <a:lnTo>
                  <a:pt x="452" y="563"/>
                </a:lnTo>
                <a:lnTo>
                  <a:pt x="465" y="574"/>
                </a:lnTo>
                <a:lnTo>
                  <a:pt x="474" y="583"/>
                </a:lnTo>
                <a:lnTo>
                  <a:pt x="478" y="588"/>
                </a:lnTo>
                <a:lnTo>
                  <a:pt x="480" y="592"/>
                </a:lnTo>
                <a:lnTo>
                  <a:pt x="480" y="592"/>
                </a:lnTo>
                <a:lnTo>
                  <a:pt x="482" y="599"/>
                </a:lnTo>
                <a:lnTo>
                  <a:pt x="484" y="605"/>
                </a:lnTo>
                <a:lnTo>
                  <a:pt x="486" y="607"/>
                </a:lnTo>
                <a:lnTo>
                  <a:pt x="489" y="610"/>
                </a:lnTo>
                <a:lnTo>
                  <a:pt x="491" y="611"/>
                </a:lnTo>
                <a:lnTo>
                  <a:pt x="495" y="611"/>
                </a:lnTo>
                <a:lnTo>
                  <a:pt x="495" y="611"/>
                </a:lnTo>
                <a:lnTo>
                  <a:pt x="501" y="610"/>
                </a:lnTo>
                <a:lnTo>
                  <a:pt x="503" y="608"/>
                </a:lnTo>
                <a:lnTo>
                  <a:pt x="504" y="607"/>
                </a:lnTo>
                <a:lnTo>
                  <a:pt x="504" y="606"/>
                </a:lnTo>
                <a:lnTo>
                  <a:pt x="504" y="606"/>
                </a:lnTo>
                <a:lnTo>
                  <a:pt x="507" y="607"/>
                </a:lnTo>
                <a:lnTo>
                  <a:pt x="513" y="610"/>
                </a:lnTo>
                <a:lnTo>
                  <a:pt x="518" y="611"/>
                </a:lnTo>
                <a:lnTo>
                  <a:pt x="521" y="611"/>
                </a:lnTo>
                <a:lnTo>
                  <a:pt x="525" y="610"/>
                </a:lnTo>
                <a:lnTo>
                  <a:pt x="528" y="606"/>
                </a:lnTo>
                <a:lnTo>
                  <a:pt x="528" y="606"/>
                </a:lnTo>
                <a:lnTo>
                  <a:pt x="533" y="599"/>
                </a:lnTo>
                <a:lnTo>
                  <a:pt x="534" y="594"/>
                </a:lnTo>
                <a:lnTo>
                  <a:pt x="536" y="589"/>
                </a:lnTo>
                <a:lnTo>
                  <a:pt x="538" y="587"/>
                </a:lnTo>
                <a:lnTo>
                  <a:pt x="538" y="587"/>
                </a:lnTo>
                <a:lnTo>
                  <a:pt x="542" y="586"/>
                </a:lnTo>
                <a:lnTo>
                  <a:pt x="546" y="584"/>
                </a:lnTo>
                <a:lnTo>
                  <a:pt x="548" y="584"/>
                </a:lnTo>
                <a:lnTo>
                  <a:pt x="550" y="583"/>
                </a:lnTo>
                <a:lnTo>
                  <a:pt x="551" y="581"/>
                </a:lnTo>
                <a:lnTo>
                  <a:pt x="552" y="577"/>
                </a:lnTo>
                <a:lnTo>
                  <a:pt x="552" y="577"/>
                </a:lnTo>
                <a:lnTo>
                  <a:pt x="554" y="570"/>
                </a:lnTo>
                <a:lnTo>
                  <a:pt x="555" y="565"/>
                </a:lnTo>
                <a:lnTo>
                  <a:pt x="554" y="559"/>
                </a:lnTo>
                <a:lnTo>
                  <a:pt x="552" y="553"/>
                </a:lnTo>
                <a:lnTo>
                  <a:pt x="552" y="553"/>
                </a:lnTo>
                <a:lnTo>
                  <a:pt x="551" y="547"/>
                </a:lnTo>
                <a:lnTo>
                  <a:pt x="549" y="541"/>
                </a:lnTo>
                <a:lnTo>
                  <a:pt x="546" y="539"/>
                </a:lnTo>
                <a:lnTo>
                  <a:pt x="542" y="536"/>
                </a:lnTo>
                <a:lnTo>
                  <a:pt x="528" y="529"/>
                </a:lnTo>
                <a:lnTo>
                  <a:pt x="528" y="529"/>
                </a:lnTo>
                <a:lnTo>
                  <a:pt x="495" y="515"/>
                </a:lnTo>
                <a:lnTo>
                  <a:pt x="399" y="462"/>
                </a:lnTo>
                <a:lnTo>
                  <a:pt x="399" y="462"/>
                </a:lnTo>
                <a:lnTo>
                  <a:pt x="400" y="425"/>
                </a:lnTo>
                <a:lnTo>
                  <a:pt x="400" y="395"/>
                </a:lnTo>
                <a:lnTo>
                  <a:pt x="399" y="371"/>
                </a:lnTo>
                <a:lnTo>
                  <a:pt x="399" y="371"/>
                </a:lnTo>
                <a:lnTo>
                  <a:pt x="395" y="341"/>
                </a:lnTo>
                <a:lnTo>
                  <a:pt x="393" y="328"/>
                </a:lnTo>
                <a:lnTo>
                  <a:pt x="389" y="318"/>
                </a:lnTo>
                <a:lnTo>
                  <a:pt x="389" y="318"/>
                </a:lnTo>
                <a:lnTo>
                  <a:pt x="372" y="289"/>
                </a:lnTo>
                <a:lnTo>
                  <a:pt x="360" y="270"/>
                </a:lnTo>
                <a:lnTo>
                  <a:pt x="351" y="251"/>
                </a:lnTo>
                <a:lnTo>
                  <a:pt x="351" y="227"/>
                </a:lnTo>
                <a:lnTo>
                  <a:pt x="351" y="227"/>
                </a:lnTo>
                <a:lnTo>
                  <a:pt x="372" y="228"/>
                </a:lnTo>
                <a:lnTo>
                  <a:pt x="389" y="228"/>
                </a:lnTo>
                <a:lnTo>
                  <a:pt x="398" y="228"/>
                </a:lnTo>
                <a:lnTo>
                  <a:pt x="404" y="227"/>
                </a:lnTo>
                <a:lnTo>
                  <a:pt x="404" y="227"/>
                </a:lnTo>
                <a:lnTo>
                  <a:pt x="412" y="224"/>
                </a:lnTo>
                <a:lnTo>
                  <a:pt x="418" y="222"/>
                </a:lnTo>
                <a:lnTo>
                  <a:pt x="420" y="221"/>
                </a:lnTo>
                <a:lnTo>
                  <a:pt x="422" y="218"/>
                </a:lnTo>
                <a:lnTo>
                  <a:pt x="423" y="216"/>
                </a:lnTo>
                <a:lnTo>
                  <a:pt x="423" y="212"/>
                </a:lnTo>
                <a:lnTo>
                  <a:pt x="423" y="212"/>
                </a:lnTo>
                <a:lnTo>
                  <a:pt x="422" y="185"/>
                </a:lnTo>
                <a:lnTo>
                  <a:pt x="422" y="172"/>
                </a:lnTo>
                <a:lnTo>
                  <a:pt x="422" y="167"/>
                </a:lnTo>
                <a:lnTo>
                  <a:pt x="423" y="164"/>
                </a:lnTo>
                <a:lnTo>
                  <a:pt x="423" y="164"/>
                </a:lnTo>
                <a:lnTo>
                  <a:pt x="425" y="162"/>
                </a:lnTo>
                <a:lnTo>
                  <a:pt x="426" y="158"/>
                </a:lnTo>
                <a:lnTo>
                  <a:pt x="428" y="155"/>
                </a:lnTo>
                <a:lnTo>
                  <a:pt x="428" y="155"/>
                </a:lnTo>
                <a:lnTo>
                  <a:pt x="437" y="154"/>
                </a:lnTo>
                <a:lnTo>
                  <a:pt x="448" y="151"/>
                </a:lnTo>
                <a:lnTo>
                  <a:pt x="460" y="148"/>
                </a:lnTo>
                <a:lnTo>
                  <a:pt x="472" y="143"/>
                </a:lnTo>
                <a:lnTo>
                  <a:pt x="483" y="137"/>
                </a:lnTo>
                <a:lnTo>
                  <a:pt x="488" y="133"/>
                </a:lnTo>
                <a:lnTo>
                  <a:pt x="491" y="130"/>
                </a:lnTo>
                <a:lnTo>
                  <a:pt x="494" y="126"/>
                </a:lnTo>
                <a:lnTo>
                  <a:pt x="495" y="121"/>
                </a:lnTo>
                <a:lnTo>
                  <a:pt x="495" y="121"/>
                </a:lnTo>
                <a:lnTo>
                  <a:pt x="495" y="116"/>
                </a:lnTo>
                <a:lnTo>
                  <a:pt x="494" y="112"/>
                </a:lnTo>
                <a:lnTo>
                  <a:pt x="490" y="107"/>
                </a:lnTo>
                <a:lnTo>
                  <a:pt x="486" y="101"/>
                </a:lnTo>
                <a:lnTo>
                  <a:pt x="476" y="91"/>
                </a:lnTo>
                <a:lnTo>
                  <a:pt x="464" y="82"/>
                </a:lnTo>
                <a:lnTo>
                  <a:pt x="440" y="66"/>
                </a:lnTo>
                <a:lnTo>
                  <a:pt x="428" y="59"/>
                </a:lnTo>
                <a:lnTo>
                  <a:pt x="428" y="59"/>
                </a:lnTo>
                <a:lnTo>
                  <a:pt x="422" y="49"/>
                </a:lnTo>
                <a:lnTo>
                  <a:pt x="413" y="30"/>
                </a:lnTo>
                <a:lnTo>
                  <a:pt x="402" y="11"/>
                </a:lnTo>
                <a:lnTo>
                  <a:pt x="398" y="5"/>
                </a:lnTo>
                <a:lnTo>
                  <a:pt x="394" y="1"/>
                </a:lnTo>
                <a:lnTo>
                  <a:pt x="394" y="1"/>
                </a:lnTo>
                <a:lnTo>
                  <a:pt x="389" y="0"/>
                </a:lnTo>
                <a:lnTo>
                  <a:pt x="381" y="0"/>
                </a:lnTo>
                <a:lnTo>
                  <a:pt x="362" y="1"/>
                </a:lnTo>
                <a:lnTo>
                  <a:pt x="338" y="5"/>
                </a:lnTo>
                <a:lnTo>
                  <a:pt x="327" y="8"/>
                </a:lnTo>
                <a:lnTo>
                  <a:pt x="317" y="11"/>
                </a:lnTo>
                <a:lnTo>
                  <a:pt x="317" y="11"/>
                </a:lnTo>
                <a:lnTo>
                  <a:pt x="300" y="18"/>
                </a:lnTo>
                <a:lnTo>
                  <a:pt x="287" y="26"/>
                </a:lnTo>
                <a:lnTo>
                  <a:pt x="279" y="34"/>
                </a:lnTo>
                <a:lnTo>
                  <a:pt x="274" y="40"/>
                </a:lnTo>
                <a:lnTo>
                  <a:pt x="274" y="40"/>
                </a:lnTo>
                <a:lnTo>
                  <a:pt x="273" y="44"/>
                </a:lnTo>
                <a:lnTo>
                  <a:pt x="273" y="54"/>
                </a:lnTo>
                <a:lnTo>
                  <a:pt x="273" y="79"/>
                </a:lnTo>
                <a:lnTo>
                  <a:pt x="274" y="116"/>
                </a:lnTo>
                <a:lnTo>
                  <a:pt x="274" y="116"/>
                </a:lnTo>
                <a:lnTo>
                  <a:pt x="269" y="140"/>
                </a:lnTo>
                <a:lnTo>
                  <a:pt x="269" y="1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0E4529BF-B40F-481B-B7A1-D3FC2778058D}"/>
              </a:ext>
            </a:extLst>
          </p:cNvPr>
          <p:cNvSpPr>
            <a:spLocks/>
          </p:cNvSpPr>
          <p:nvPr/>
        </p:nvSpPr>
        <p:spPr bwMode="auto">
          <a:xfrm>
            <a:off x="8336700" y="2749959"/>
            <a:ext cx="955480" cy="1655028"/>
          </a:xfrm>
          <a:custGeom>
            <a:avLst/>
            <a:gdLst>
              <a:gd name="T0" fmla="*/ 46 w 840"/>
              <a:gd name="T1" fmla="*/ 108 h 1455"/>
              <a:gd name="T2" fmla="*/ 55 w 840"/>
              <a:gd name="T3" fmla="*/ 148 h 1455"/>
              <a:gd name="T4" fmla="*/ 64 w 840"/>
              <a:gd name="T5" fmla="*/ 171 h 1455"/>
              <a:gd name="T6" fmla="*/ 73 w 840"/>
              <a:gd name="T7" fmla="*/ 204 h 1455"/>
              <a:gd name="T8" fmla="*/ 120 w 840"/>
              <a:gd name="T9" fmla="*/ 220 h 1455"/>
              <a:gd name="T10" fmla="*/ 101 w 840"/>
              <a:gd name="T11" fmla="*/ 278 h 1455"/>
              <a:gd name="T12" fmla="*/ 113 w 840"/>
              <a:gd name="T13" fmla="*/ 435 h 1455"/>
              <a:gd name="T14" fmla="*/ 113 w 840"/>
              <a:gd name="T15" fmla="*/ 521 h 1455"/>
              <a:gd name="T16" fmla="*/ 110 w 840"/>
              <a:gd name="T17" fmla="*/ 567 h 1455"/>
              <a:gd name="T18" fmla="*/ 98 w 840"/>
              <a:gd name="T19" fmla="*/ 631 h 1455"/>
              <a:gd name="T20" fmla="*/ 108 w 840"/>
              <a:gd name="T21" fmla="*/ 668 h 1455"/>
              <a:gd name="T22" fmla="*/ 167 w 840"/>
              <a:gd name="T23" fmla="*/ 749 h 1455"/>
              <a:gd name="T24" fmla="*/ 77 w 840"/>
              <a:gd name="T25" fmla="*/ 948 h 1455"/>
              <a:gd name="T26" fmla="*/ 161 w 840"/>
              <a:gd name="T27" fmla="*/ 1139 h 1455"/>
              <a:gd name="T28" fmla="*/ 198 w 840"/>
              <a:gd name="T29" fmla="*/ 1272 h 1455"/>
              <a:gd name="T30" fmla="*/ 176 w 840"/>
              <a:gd name="T31" fmla="*/ 1319 h 1455"/>
              <a:gd name="T32" fmla="*/ 114 w 840"/>
              <a:gd name="T33" fmla="*/ 1344 h 1455"/>
              <a:gd name="T34" fmla="*/ 78 w 840"/>
              <a:gd name="T35" fmla="*/ 1359 h 1455"/>
              <a:gd name="T36" fmla="*/ 104 w 840"/>
              <a:gd name="T37" fmla="*/ 1397 h 1455"/>
              <a:gd name="T38" fmla="*/ 238 w 840"/>
              <a:gd name="T39" fmla="*/ 1408 h 1455"/>
              <a:gd name="T40" fmla="*/ 319 w 840"/>
              <a:gd name="T41" fmla="*/ 1396 h 1455"/>
              <a:gd name="T42" fmla="*/ 303 w 840"/>
              <a:gd name="T43" fmla="*/ 1345 h 1455"/>
              <a:gd name="T44" fmla="*/ 310 w 840"/>
              <a:gd name="T45" fmla="*/ 1307 h 1455"/>
              <a:gd name="T46" fmla="*/ 256 w 840"/>
              <a:gd name="T47" fmla="*/ 1216 h 1455"/>
              <a:gd name="T48" fmla="*/ 197 w 840"/>
              <a:gd name="T49" fmla="*/ 979 h 1455"/>
              <a:gd name="T50" fmla="*/ 328 w 840"/>
              <a:gd name="T51" fmla="*/ 974 h 1455"/>
              <a:gd name="T52" fmla="*/ 465 w 840"/>
              <a:gd name="T53" fmla="*/ 1129 h 1455"/>
              <a:gd name="T54" fmla="*/ 631 w 840"/>
              <a:gd name="T55" fmla="*/ 1284 h 1455"/>
              <a:gd name="T56" fmla="*/ 653 w 840"/>
              <a:gd name="T57" fmla="*/ 1384 h 1455"/>
              <a:gd name="T58" fmla="*/ 629 w 840"/>
              <a:gd name="T59" fmla="*/ 1440 h 1455"/>
              <a:gd name="T60" fmla="*/ 690 w 840"/>
              <a:gd name="T61" fmla="*/ 1453 h 1455"/>
              <a:gd name="T62" fmla="*/ 744 w 840"/>
              <a:gd name="T63" fmla="*/ 1408 h 1455"/>
              <a:gd name="T64" fmla="*/ 818 w 840"/>
              <a:gd name="T65" fmla="*/ 1387 h 1455"/>
              <a:gd name="T66" fmla="*/ 840 w 840"/>
              <a:gd name="T67" fmla="*/ 1372 h 1455"/>
              <a:gd name="T68" fmla="*/ 784 w 840"/>
              <a:gd name="T69" fmla="*/ 1318 h 1455"/>
              <a:gd name="T70" fmla="*/ 758 w 840"/>
              <a:gd name="T71" fmla="*/ 1315 h 1455"/>
              <a:gd name="T72" fmla="*/ 715 w 840"/>
              <a:gd name="T73" fmla="*/ 1254 h 1455"/>
              <a:gd name="T74" fmla="*/ 598 w 840"/>
              <a:gd name="T75" fmla="*/ 1127 h 1455"/>
              <a:gd name="T76" fmla="*/ 474 w 840"/>
              <a:gd name="T77" fmla="*/ 1004 h 1455"/>
              <a:gd name="T78" fmla="*/ 422 w 840"/>
              <a:gd name="T79" fmla="*/ 883 h 1455"/>
              <a:gd name="T80" fmla="*/ 475 w 840"/>
              <a:gd name="T81" fmla="*/ 865 h 1455"/>
              <a:gd name="T82" fmla="*/ 492 w 840"/>
              <a:gd name="T83" fmla="*/ 826 h 1455"/>
              <a:gd name="T84" fmla="*/ 524 w 840"/>
              <a:gd name="T85" fmla="*/ 811 h 1455"/>
              <a:gd name="T86" fmla="*/ 465 w 840"/>
              <a:gd name="T87" fmla="*/ 764 h 1455"/>
              <a:gd name="T88" fmla="*/ 428 w 840"/>
              <a:gd name="T89" fmla="*/ 568 h 1455"/>
              <a:gd name="T90" fmla="*/ 455 w 840"/>
              <a:gd name="T91" fmla="*/ 513 h 1455"/>
              <a:gd name="T92" fmla="*/ 444 w 840"/>
              <a:gd name="T93" fmla="*/ 447 h 1455"/>
              <a:gd name="T94" fmla="*/ 375 w 840"/>
              <a:gd name="T95" fmla="*/ 356 h 1455"/>
              <a:gd name="T96" fmla="*/ 391 w 840"/>
              <a:gd name="T97" fmla="*/ 332 h 1455"/>
              <a:gd name="T98" fmla="*/ 382 w 840"/>
              <a:gd name="T99" fmla="*/ 301 h 1455"/>
              <a:gd name="T100" fmla="*/ 360 w 840"/>
              <a:gd name="T101" fmla="*/ 260 h 1455"/>
              <a:gd name="T102" fmla="*/ 301 w 840"/>
              <a:gd name="T103" fmla="*/ 208 h 1455"/>
              <a:gd name="T104" fmla="*/ 313 w 840"/>
              <a:gd name="T105" fmla="*/ 170 h 1455"/>
              <a:gd name="T106" fmla="*/ 269 w 840"/>
              <a:gd name="T107" fmla="*/ 72 h 1455"/>
              <a:gd name="T108" fmla="*/ 165 w 840"/>
              <a:gd name="T109" fmla="*/ 4 h 1455"/>
              <a:gd name="T110" fmla="*/ 96 w 840"/>
              <a:gd name="T111" fmla="*/ 17 h 1455"/>
              <a:gd name="T112" fmla="*/ 55 w 840"/>
              <a:gd name="T113" fmla="*/ 83 h 1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40" h="1455">
                <a:moveTo>
                  <a:pt x="55" y="83"/>
                </a:moveTo>
                <a:lnTo>
                  <a:pt x="55" y="83"/>
                </a:lnTo>
                <a:lnTo>
                  <a:pt x="24" y="90"/>
                </a:lnTo>
                <a:lnTo>
                  <a:pt x="5" y="95"/>
                </a:lnTo>
                <a:lnTo>
                  <a:pt x="0" y="97"/>
                </a:lnTo>
                <a:lnTo>
                  <a:pt x="0" y="97"/>
                </a:lnTo>
                <a:lnTo>
                  <a:pt x="2" y="98"/>
                </a:lnTo>
                <a:lnTo>
                  <a:pt x="2" y="98"/>
                </a:lnTo>
                <a:lnTo>
                  <a:pt x="46" y="108"/>
                </a:lnTo>
                <a:lnTo>
                  <a:pt x="46" y="108"/>
                </a:lnTo>
                <a:lnTo>
                  <a:pt x="53" y="114"/>
                </a:lnTo>
                <a:lnTo>
                  <a:pt x="59" y="120"/>
                </a:lnTo>
                <a:lnTo>
                  <a:pt x="60" y="123"/>
                </a:lnTo>
                <a:lnTo>
                  <a:pt x="61" y="126"/>
                </a:lnTo>
                <a:lnTo>
                  <a:pt x="61" y="126"/>
                </a:lnTo>
                <a:lnTo>
                  <a:pt x="59" y="139"/>
                </a:lnTo>
                <a:lnTo>
                  <a:pt x="55" y="148"/>
                </a:lnTo>
                <a:lnTo>
                  <a:pt x="55" y="148"/>
                </a:lnTo>
                <a:lnTo>
                  <a:pt x="52" y="153"/>
                </a:lnTo>
                <a:lnTo>
                  <a:pt x="53" y="154"/>
                </a:lnTo>
                <a:lnTo>
                  <a:pt x="55" y="157"/>
                </a:lnTo>
                <a:lnTo>
                  <a:pt x="55" y="157"/>
                </a:lnTo>
                <a:lnTo>
                  <a:pt x="61" y="161"/>
                </a:lnTo>
                <a:lnTo>
                  <a:pt x="64" y="164"/>
                </a:lnTo>
                <a:lnTo>
                  <a:pt x="64" y="166"/>
                </a:lnTo>
                <a:lnTo>
                  <a:pt x="64" y="166"/>
                </a:lnTo>
                <a:lnTo>
                  <a:pt x="64" y="171"/>
                </a:lnTo>
                <a:lnTo>
                  <a:pt x="64" y="174"/>
                </a:lnTo>
                <a:lnTo>
                  <a:pt x="65" y="178"/>
                </a:lnTo>
                <a:lnTo>
                  <a:pt x="67" y="182"/>
                </a:lnTo>
                <a:lnTo>
                  <a:pt x="67" y="182"/>
                </a:lnTo>
                <a:lnTo>
                  <a:pt x="68" y="186"/>
                </a:lnTo>
                <a:lnTo>
                  <a:pt x="70" y="193"/>
                </a:lnTo>
                <a:lnTo>
                  <a:pt x="71" y="199"/>
                </a:lnTo>
                <a:lnTo>
                  <a:pt x="72" y="202"/>
                </a:lnTo>
                <a:lnTo>
                  <a:pt x="73" y="204"/>
                </a:lnTo>
                <a:lnTo>
                  <a:pt x="73" y="204"/>
                </a:lnTo>
                <a:lnTo>
                  <a:pt x="80" y="205"/>
                </a:lnTo>
                <a:lnTo>
                  <a:pt x="92" y="208"/>
                </a:lnTo>
                <a:lnTo>
                  <a:pt x="111" y="210"/>
                </a:lnTo>
                <a:lnTo>
                  <a:pt x="111" y="210"/>
                </a:lnTo>
                <a:lnTo>
                  <a:pt x="114" y="211"/>
                </a:lnTo>
                <a:lnTo>
                  <a:pt x="116" y="215"/>
                </a:lnTo>
                <a:lnTo>
                  <a:pt x="120" y="220"/>
                </a:lnTo>
                <a:lnTo>
                  <a:pt x="120" y="220"/>
                </a:lnTo>
                <a:lnTo>
                  <a:pt x="118" y="222"/>
                </a:lnTo>
                <a:lnTo>
                  <a:pt x="113" y="228"/>
                </a:lnTo>
                <a:lnTo>
                  <a:pt x="109" y="233"/>
                </a:lnTo>
                <a:lnTo>
                  <a:pt x="105" y="238"/>
                </a:lnTo>
                <a:lnTo>
                  <a:pt x="103" y="245"/>
                </a:lnTo>
                <a:lnTo>
                  <a:pt x="102" y="253"/>
                </a:lnTo>
                <a:lnTo>
                  <a:pt x="102" y="253"/>
                </a:lnTo>
                <a:lnTo>
                  <a:pt x="101" y="265"/>
                </a:lnTo>
                <a:lnTo>
                  <a:pt x="101" y="278"/>
                </a:lnTo>
                <a:lnTo>
                  <a:pt x="102" y="307"/>
                </a:lnTo>
                <a:lnTo>
                  <a:pt x="104" y="332"/>
                </a:lnTo>
                <a:lnTo>
                  <a:pt x="104" y="344"/>
                </a:lnTo>
                <a:lnTo>
                  <a:pt x="104" y="344"/>
                </a:lnTo>
                <a:lnTo>
                  <a:pt x="105" y="370"/>
                </a:lnTo>
                <a:lnTo>
                  <a:pt x="108" y="403"/>
                </a:lnTo>
                <a:lnTo>
                  <a:pt x="108" y="403"/>
                </a:lnTo>
                <a:lnTo>
                  <a:pt x="109" y="418"/>
                </a:lnTo>
                <a:lnTo>
                  <a:pt x="113" y="435"/>
                </a:lnTo>
                <a:lnTo>
                  <a:pt x="117" y="456"/>
                </a:lnTo>
                <a:lnTo>
                  <a:pt x="117" y="456"/>
                </a:lnTo>
                <a:lnTo>
                  <a:pt x="121" y="484"/>
                </a:lnTo>
                <a:lnTo>
                  <a:pt x="123" y="503"/>
                </a:lnTo>
                <a:lnTo>
                  <a:pt x="123" y="512"/>
                </a:lnTo>
                <a:lnTo>
                  <a:pt x="123" y="512"/>
                </a:lnTo>
                <a:lnTo>
                  <a:pt x="120" y="514"/>
                </a:lnTo>
                <a:lnTo>
                  <a:pt x="115" y="518"/>
                </a:lnTo>
                <a:lnTo>
                  <a:pt x="113" y="521"/>
                </a:lnTo>
                <a:lnTo>
                  <a:pt x="111" y="526"/>
                </a:lnTo>
                <a:lnTo>
                  <a:pt x="113" y="531"/>
                </a:lnTo>
                <a:lnTo>
                  <a:pt x="114" y="537"/>
                </a:lnTo>
                <a:lnTo>
                  <a:pt x="114" y="537"/>
                </a:lnTo>
                <a:lnTo>
                  <a:pt x="116" y="544"/>
                </a:lnTo>
                <a:lnTo>
                  <a:pt x="116" y="550"/>
                </a:lnTo>
                <a:lnTo>
                  <a:pt x="115" y="555"/>
                </a:lnTo>
                <a:lnTo>
                  <a:pt x="114" y="559"/>
                </a:lnTo>
                <a:lnTo>
                  <a:pt x="110" y="567"/>
                </a:lnTo>
                <a:lnTo>
                  <a:pt x="108" y="568"/>
                </a:lnTo>
                <a:lnTo>
                  <a:pt x="108" y="568"/>
                </a:lnTo>
                <a:lnTo>
                  <a:pt x="104" y="587"/>
                </a:lnTo>
                <a:lnTo>
                  <a:pt x="98" y="615"/>
                </a:lnTo>
                <a:lnTo>
                  <a:pt x="98" y="615"/>
                </a:lnTo>
                <a:lnTo>
                  <a:pt x="97" y="627"/>
                </a:lnTo>
                <a:lnTo>
                  <a:pt x="97" y="631"/>
                </a:lnTo>
                <a:lnTo>
                  <a:pt x="98" y="631"/>
                </a:lnTo>
                <a:lnTo>
                  <a:pt x="98" y="631"/>
                </a:lnTo>
                <a:lnTo>
                  <a:pt x="99" y="631"/>
                </a:lnTo>
                <a:lnTo>
                  <a:pt x="99" y="632"/>
                </a:lnTo>
                <a:lnTo>
                  <a:pt x="101" y="636"/>
                </a:lnTo>
                <a:lnTo>
                  <a:pt x="102" y="646"/>
                </a:lnTo>
                <a:lnTo>
                  <a:pt x="102" y="646"/>
                </a:lnTo>
                <a:lnTo>
                  <a:pt x="101" y="649"/>
                </a:lnTo>
                <a:lnTo>
                  <a:pt x="101" y="651"/>
                </a:lnTo>
                <a:lnTo>
                  <a:pt x="102" y="656"/>
                </a:lnTo>
                <a:lnTo>
                  <a:pt x="108" y="668"/>
                </a:lnTo>
                <a:lnTo>
                  <a:pt x="108" y="668"/>
                </a:lnTo>
                <a:lnTo>
                  <a:pt x="133" y="712"/>
                </a:lnTo>
                <a:lnTo>
                  <a:pt x="146" y="732"/>
                </a:lnTo>
                <a:lnTo>
                  <a:pt x="151" y="739"/>
                </a:lnTo>
                <a:lnTo>
                  <a:pt x="154" y="743"/>
                </a:lnTo>
                <a:lnTo>
                  <a:pt x="154" y="743"/>
                </a:lnTo>
                <a:lnTo>
                  <a:pt x="164" y="748"/>
                </a:lnTo>
                <a:lnTo>
                  <a:pt x="167" y="749"/>
                </a:lnTo>
                <a:lnTo>
                  <a:pt x="167" y="749"/>
                </a:lnTo>
                <a:lnTo>
                  <a:pt x="153" y="775"/>
                </a:lnTo>
                <a:lnTo>
                  <a:pt x="122" y="834"/>
                </a:lnTo>
                <a:lnTo>
                  <a:pt x="105" y="867"/>
                </a:lnTo>
                <a:lnTo>
                  <a:pt x="91" y="899"/>
                </a:lnTo>
                <a:lnTo>
                  <a:pt x="80" y="925"/>
                </a:lnTo>
                <a:lnTo>
                  <a:pt x="78" y="935"/>
                </a:lnTo>
                <a:lnTo>
                  <a:pt x="77" y="942"/>
                </a:lnTo>
                <a:lnTo>
                  <a:pt x="77" y="942"/>
                </a:lnTo>
                <a:lnTo>
                  <a:pt x="77" y="948"/>
                </a:lnTo>
                <a:lnTo>
                  <a:pt x="78" y="955"/>
                </a:lnTo>
                <a:lnTo>
                  <a:pt x="84" y="971"/>
                </a:lnTo>
                <a:lnTo>
                  <a:pt x="91" y="987"/>
                </a:lnTo>
                <a:lnTo>
                  <a:pt x="101" y="1005"/>
                </a:lnTo>
                <a:lnTo>
                  <a:pt x="118" y="1036"/>
                </a:lnTo>
                <a:lnTo>
                  <a:pt x="126" y="1049"/>
                </a:lnTo>
                <a:lnTo>
                  <a:pt x="129" y="1058"/>
                </a:lnTo>
                <a:lnTo>
                  <a:pt x="129" y="1058"/>
                </a:lnTo>
                <a:lnTo>
                  <a:pt x="161" y="1139"/>
                </a:lnTo>
                <a:lnTo>
                  <a:pt x="180" y="1191"/>
                </a:lnTo>
                <a:lnTo>
                  <a:pt x="188" y="1214"/>
                </a:lnTo>
                <a:lnTo>
                  <a:pt x="191" y="1229"/>
                </a:lnTo>
                <a:lnTo>
                  <a:pt x="191" y="1229"/>
                </a:lnTo>
                <a:lnTo>
                  <a:pt x="196" y="1246"/>
                </a:lnTo>
                <a:lnTo>
                  <a:pt x="200" y="1257"/>
                </a:lnTo>
                <a:lnTo>
                  <a:pt x="201" y="1264"/>
                </a:lnTo>
                <a:lnTo>
                  <a:pt x="198" y="1272"/>
                </a:lnTo>
                <a:lnTo>
                  <a:pt x="198" y="1272"/>
                </a:lnTo>
                <a:lnTo>
                  <a:pt x="194" y="1282"/>
                </a:lnTo>
                <a:lnTo>
                  <a:pt x="190" y="1288"/>
                </a:lnTo>
                <a:lnTo>
                  <a:pt x="188" y="1293"/>
                </a:lnTo>
                <a:lnTo>
                  <a:pt x="185" y="1297"/>
                </a:lnTo>
                <a:lnTo>
                  <a:pt x="185" y="1297"/>
                </a:lnTo>
                <a:lnTo>
                  <a:pt x="184" y="1304"/>
                </a:lnTo>
                <a:lnTo>
                  <a:pt x="179" y="1313"/>
                </a:lnTo>
                <a:lnTo>
                  <a:pt x="179" y="1313"/>
                </a:lnTo>
                <a:lnTo>
                  <a:pt x="176" y="1319"/>
                </a:lnTo>
                <a:lnTo>
                  <a:pt x="170" y="1325"/>
                </a:lnTo>
                <a:lnTo>
                  <a:pt x="163" y="1331"/>
                </a:lnTo>
                <a:lnTo>
                  <a:pt x="154" y="1334"/>
                </a:lnTo>
                <a:lnTo>
                  <a:pt x="154" y="1334"/>
                </a:lnTo>
                <a:lnTo>
                  <a:pt x="145" y="1338"/>
                </a:lnTo>
                <a:lnTo>
                  <a:pt x="133" y="1340"/>
                </a:lnTo>
                <a:lnTo>
                  <a:pt x="123" y="1341"/>
                </a:lnTo>
                <a:lnTo>
                  <a:pt x="114" y="1344"/>
                </a:lnTo>
                <a:lnTo>
                  <a:pt x="114" y="1344"/>
                </a:lnTo>
                <a:lnTo>
                  <a:pt x="107" y="1349"/>
                </a:lnTo>
                <a:lnTo>
                  <a:pt x="101" y="1352"/>
                </a:lnTo>
                <a:lnTo>
                  <a:pt x="96" y="1356"/>
                </a:lnTo>
                <a:lnTo>
                  <a:pt x="92" y="1357"/>
                </a:lnTo>
                <a:lnTo>
                  <a:pt x="92" y="1357"/>
                </a:lnTo>
                <a:lnTo>
                  <a:pt x="87" y="1356"/>
                </a:lnTo>
                <a:lnTo>
                  <a:pt x="83" y="1357"/>
                </a:lnTo>
                <a:lnTo>
                  <a:pt x="80" y="1357"/>
                </a:lnTo>
                <a:lnTo>
                  <a:pt x="78" y="1359"/>
                </a:lnTo>
                <a:lnTo>
                  <a:pt x="77" y="1362"/>
                </a:lnTo>
                <a:lnTo>
                  <a:pt x="77" y="1366"/>
                </a:lnTo>
                <a:lnTo>
                  <a:pt x="77" y="1366"/>
                </a:lnTo>
                <a:lnTo>
                  <a:pt x="77" y="1370"/>
                </a:lnTo>
                <a:lnTo>
                  <a:pt x="78" y="1375"/>
                </a:lnTo>
                <a:lnTo>
                  <a:pt x="80" y="1378"/>
                </a:lnTo>
                <a:lnTo>
                  <a:pt x="83" y="1382"/>
                </a:lnTo>
                <a:lnTo>
                  <a:pt x="91" y="1389"/>
                </a:lnTo>
                <a:lnTo>
                  <a:pt x="104" y="1397"/>
                </a:lnTo>
                <a:lnTo>
                  <a:pt x="104" y="1397"/>
                </a:lnTo>
                <a:lnTo>
                  <a:pt x="113" y="1401"/>
                </a:lnTo>
                <a:lnTo>
                  <a:pt x="121" y="1403"/>
                </a:lnTo>
                <a:lnTo>
                  <a:pt x="139" y="1407"/>
                </a:lnTo>
                <a:lnTo>
                  <a:pt x="158" y="1409"/>
                </a:lnTo>
                <a:lnTo>
                  <a:pt x="176" y="1409"/>
                </a:lnTo>
                <a:lnTo>
                  <a:pt x="176" y="1409"/>
                </a:lnTo>
                <a:lnTo>
                  <a:pt x="217" y="1409"/>
                </a:lnTo>
                <a:lnTo>
                  <a:pt x="238" y="1408"/>
                </a:lnTo>
                <a:lnTo>
                  <a:pt x="254" y="1407"/>
                </a:lnTo>
                <a:lnTo>
                  <a:pt x="254" y="1407"/>
                </a:lnTo>
                <a:lnTo>
                  <a:pt x="262" y="1406"/>
                </a:lnTo>
                <a:lnTo>
                  <a:pt x="271" y="1405"/>
                </a:lnTo>
                <a:lnTo>
                  <a:pt x="293" y="1403"/>
                </a:lnTo>
                <a:lnTo>
                  <a:pt x="302" y="1402"/>
                </a:lnTo>
                <a:lnTo>
                  <a:pt x="310" y="1401"/>
                </a:lnTo>
                <a:lnTo>
                  <a:pt x="316" y="1397"/>
                </a:lnTo>
                <a:lnTo>
                  <a:pt x="319" y="1396"/>
                </a:lnTo>
                <a:lnTo>
                  <a:pt x="320" y="1394"/>
                </a:lnTo>
                <a:lnTo>
                  <a:pt x="320" y="1394"/>
                </a:lnTo>
                <a:lnTo>
                  <a:pt x="320" y="1384"/>
                </a:lnTo>
                <a:lnTo>
                  <a:pt x="319" y="1375"/>
                </a:lnTo>
                <a:lnTo>
                  <a:pt x="316" y="1365"/>
                </a:lnTo>
                <a:lnTo>
                  <a:pt x="313" y="1357"/>
                </a:lnTo>
                <a:lnTo>
                  <a:pt x="313" y="1357"/>
                </a:lnTo>
                <a:lnTo>
                  <a:pt x="308" y="1350"/>
                </a:lnTo>
                <a:lnTo>
                  <a:pt x="303" y="1345"/>
                </a:lnTo>
                <a:lnTo>
                  <a:pt x="297" y="1341"/>
                </a:lnTo>
                <a:lnTo>
                  <a:pt x="297" y="1341"/>
                </a:lnTo>
                <a:lnTo>
                  <a:pt x="301" y="1338"/>
                </a:lnTo>
                <a:lnTo>
                  <a:pt x="307" y="1330"/>
                </a:lnTo>
                <a:lnTo>
                  <a:pt x="309" y="1325"/>
                </a:lnTo>
                <a:lnTo>
                  <a:pt x="312" y="1319"/>
                </a:lnTo>
                <a:lnTo>
                  <a:pt x="312" y="1313"/>
                </a:lnTo>
                <a:lnTo>
                  <a:pt x="310" y="1307"/>
                </a:lnTo>
                <a:lnTo>
                  <a:pt x="310" y="1307"/>
                </a:lnTo>
                <a:lnTo>
                  <a:pt x="307" y="1301"/>
                </a:lnTo>
                <a:lnTo>
                  <a:pt x="301" y="1294"/>
                </a:lnTo>
                <a:lnTo>
                  <a:pt x="288" y="1277"/>
                </a:lnTo>
                <a:lnTo>
                  <a:pt x="281" y="1268"/>
                </a:lnTo>
                <a:lnTo>
                  <a:pt x="272" y="1257"/>
                </a:lnTo>
                <a:lnTo>
                  <a:pt x="266" y="1245"/>
                </a:lnTo>
                <a:lnTo>
                  <a:pt x="260" y="1232"/>
                </a:lnTo>
                <a:lnTo>
                  <a:pt x="260" y="1232"/>
                </a:lnTo>
                <a:lnTo>
                  <a:pt x="256" y="1216"/>
                </a:lnTo>
                <a:lnTo>
                  <a:pt x="251" y="1196"/>
                </a:lnTo>
                <a:lnTo>
                  <a:pt x="241" y="1148"/>
                </a:lnTo>
                <a:lnTo>
                  <a:pt x="234" y="1102"/>
                </a:lnTo>
                <a:lnTo>
                  <a:pt x="229" y="1067"/>
                </a:lnTo>
                <a:lnTo>
                  <a:pt x="229" y="1067"/>
                </a:lnTo>
                <a:lnTo>
                  <a:pt x="226" y="1053"/>
                </a:lnTo>
                <a:lnTo>
                  <a:pt x="221" y="1037"/>
                </a:lnTo>
                <a:lnTo>
                  <a:pt x="208" y="1006"/>
                </a:lnTo>
                <a:lnTo>
                  <a:pt x="197" y="979"/>
                </a:lnTo>
                <a:lnTo>
                  <a:pt x="191" y="967"/>
                </a:lnTo>
                <a:lnTo>
                  <a:pt x="191" y="967"/>
                </a:lnTo>
                <a:lnTo>
                  <a:pt x="195" y="962"/>
                </a:lnTo>
                <a:lnTo>
                  <a:pt x="203" y="953"/>
                </a:lnTo>
                <a:lnTo>
                  <a:pt x="228" y="924"/>
                </a:lnTo>
                <a:lnTo>
                  <a:pt x="266" y="883"/>
                </a:lnTo>
                <a:lnTo>
                  <a:pt x="266" y="883"/>
                </a:lnTo>
                <a:lnTo>
                  <a:pt x="287" y="911"/>
                </a:lnTo>
                <a:lnTo>
                  <a:pt x="328" y="974"/>
                </a:lnTo>
                <a:lnTo>
                  <a:pt x="394" y="1073"/>
                </a:lnTo>
                <a:lnTo>
                  <a:pt x="394" y="1073"/>
                </a:lnTo>
                <a:lnTo>
                  <a:pt x="399" y="1077"/>
                </a:lnTo>
                <a:lnTo>
                  <a:pt x="406" y="1083"/>
                </a:lnTo>
                <a:lnTo>
                  <a:pt x="427" y="1097"/>
                </a:lnTo>
                <a:lnTo>
                  <a:pt x="450" y="1114"/>
                </a:lnTo>
                <a:lnTo>
                  <a:pt x="459" y="1122"/>
                </a:lnTo>
                <a:lnTo>
                  <a:pt x="465" y="1129"/>
                </a:lnTo>
                <a:lnTo>
                  <a:pt x="465" y="1129"/>
                </a:lnTo>
                <a:lnTo>
                  <a:pt x="475" y="1139"/>
                </a:lnTo>
                <a:lnTo>
                  <a:pt x="492" y="1154"/>
                </a:lnTo>
                <a:lnTo>
                  <a:pt x="537" y="1195"/>
                </a:lnTo>
                <a:lnTo>
                  <a:pt x="583" y="1235"/>
                </a:lnTo>
                <a:lnTo>
                  <a:pt x="601" y="1252"/>
                </a:lnTo>
                <a:lnTo>
                  <a:pt x="612" y="1263"/>
                </a:lnTo>
                <a:lnTo>
                  <a:pt x="612" y="1263"/>
                </a:lnTo>
                <a:lnTo>
                  <a:pt x="625" y="1277"/>
                </a:lnTo>
                <a:lnTo>
                  <a:pt x="631" y="1284"/>
                </a:lnTo>
                <a:lnTo>
                  <a:pt x="637" y="1290"/>
                </a:lnTo>
                <a:lnTo>
                  <a:pt x="642" y="1297"/>
                </a:lnTo>
                <a:lnTo>
                  <a:pt x="645" y="1306"/>
                </a:lnTo>
                <a:lnTo>
                  <a:pt x="648" y="1316"/>
                </a:lnTo>
                <a:lnTo>
                  <a:pt x="649" y="1328"/>
                </a:lnTo>
                <a:lnTo>
                  <a:pt x="649" y="1328"/>
                </a:lnTo>
                <a:lnTo>
                  <a:pt x="653" y="1370"/>
                </a:lnTo>
                <a:lnTo>
                  <a:pt x="653" y="1384"/>
                </a:lnTo>
                <a:lnTo>
                  <a:pt x="653" y="1384"/>
                </a:lnTo>
                <a:lnTo>
                  <a:pt x="649" y="1387"/>
                </a:lnTo>
                <a:lnTo>
                  <a:pt x="639" y="1394"/>
                </a:lnTo>
                <a:lnTo>
                  <a:pt x="630" y="1401"/>
                </a:lnTo>
                <a:lnTo>
                  <a:pt x="626" y="1406"/>
                </a:lnTo>
                <a:lnTo>
                  <a:pt x="625" y="1409"/>
                </a:lnTo>
                <a:lnTo>
                  <a:pt x="625" y="1409"/>
                </a:lnTo>
                <a:lnTo>
                  <a:pt x="625" y="1419"/>
                </a:lnTo>
                <a:lnTo>
                  <a:pt x="626" y="1431"/>
                </a:lnTo>
                <a:lnTo>
                  <a:pt x="629" y="1440"/>
                </a:lnTo>
                <a:lnTo>
                  <a:pt x="631" y="1444"/>
                </a:lnTo>
                <a:lnTo>
                  <a:pt x="631" y="1444"/>
                </a:lnTo>
                <a:lnTo>
                  <a:pt x="637" y="1446"/>
                </a:lnTo>
                <a:lnTo>
                  <a:pt x="651" y="1451"/>
                </a:lnTo>
                <a:lnTo>
                  <a:pt x="661" y="1452"/>
                </a:lnTo>
                <a:lnTo>
                  <a:pt x="670" y="1455"/>
                </a:lnTo>
                <a:lnTo>
                  <a:pt x="680" y="1455"/>
                </a:lnTo>
                <a:lnTo>
                  <a:pt x="690" y="1453"/>
                </a:lnTo>
                <a:lnTo>
                  <a:pt x="690" y="1453"/>
                </a:lnTo>
                <a:lnTo>
                  <a:pt x="699" y="1450"/>
                </a:lnTo>
                <a:lnTo>
                  <a:pt x="706" y="1446"/>
                </a:lnTo>
                <a:lnTo>
                  <a:pt x="713" y="1442"/>
                </a:lnTo>
                <a:lnTo>
                  <a:pt x="721" y="1437"/>
                </a:lnTo>
                <a:lnTo>
                  <a:pt x="730" y="1427"/>
                </a:lnTo>
                <a:lnTo>
                  <a:pt x="737" y="1419"/>
                </a:lnTo>
                <a:lnTo>
                  <a:pt x="737" y="1419"/>
                </a:lnTo>
                <a:lnTo>
                  <a:pt x="741" y="1413"/>
                </a:lnTo>
                <a:lnTo>
                  <a:pt x="744" y="1408"/>
                </a:lnTo>
                <a:lnTo>
                  <a:pt x="749" y="1405"/>
                </a:lnTo>
                <a:lnTo>
                  <a:pt x="755" y="1400"/>
                </a:lnTo>
                <a:lnTo>
                  <a:pt x="755" y="1400"/>
                </a:lnTo>
                <a:lnTo>
                  <a:pt x="767" y="1395"/>
                </a:lnTo>
                <a:lnTo>
                  <a:pt x="784" y="1389"/>
                </a:lnTo>
                <a:lnTo>
                  <a:pt x="805" y="1382"/>
                </a:lnTo>
                <a:lnTo>
                  <a:pt x="805" y="1382"/>
                </a:lnTo>
                <a:lnTo>
                  <a:pt x="812" y="1386"/>
                </a:lnTo>
                <a:lnTo>
                  <a:pt x="818" y="1387"/>
                </a:lnTo>
                <a:lnTo>
                  <a:pt x="824" y="1388"/>
                </a:lnTo>
                <a:lnTo>
                  <a:pt x="824" y="1388"/>
                </a:lnTo>
                <a:lnTo>
                  <a:pt x="829" y="1387"/>
                </a:lnTo>
                <a:lnTo>
                  <a:pt x="835" y="1383"/>
                </a:lnTo>
                <a:lnTo>
                  <a:pt x="837" y="1382"/>
                </a:lnTo>
                <a:lnTo>
                  <a:pt x="839" y="1378"/>
                </a:lnTo>
                <a:lnTo>
                  <a:pt x="840" y="1376"/>
                </a:lnTo>
                <a:lnTo>
                  <a:pt x="840" y="1372"/>
                </a:lnTo>
                <a:lnTo>
                  <a:pt x="840" y="1372"/>
                </a:lnTo>
                <a:lnTo>
                  <a:pt x="837" y="1366"/>
                </a:lnTo>
                <a:lnTo>
                  <a:pt x="833" y="1359"/>
                </a:lnTo>
                <a:lnTo>
                  <a:pt x="821" y="1339"/>
                </a:lnTo>
                <a:lnTo>
                  <a:pt x="808" y="1321"/>
                </a:lnTo>
                <a:lnTo>
                  <a:pt x="803" y="1315"/>
                </a:lnTo>
                <a:lnTo>
                  <a:pt x="799" y="1313"/>
                </a:lnTo>
                <a:lnTo>
                  <a:pt x="799" y="1313"/>
                </a:lnTo>
                <a:lnTo>
                  <a:pt x="792" y="1314"/>
                </a:lnTo>
                <a:lnTo>
                  <a:pt x="784" y="1318"/>
                </a:lnTo>
                <a:lnTo>
                  <a:pt x="774" y="1322"/>
                </a:lnTo>
                <a:lnTo>
                  <a:pt x="712" y="1384"/>
                </a:lnTo>
                <a:lnTo>
                  <a:pt x="712" y="1384"/>
                </a:lnTo>
                <a:lnTo>
                  <a:pt x="729" y="1359"/>
                </a:lnTo>
                <a:lnTo>
                  <a:pt x="742" y="1340"/>
                </a:lnTo>
                <a:lnTo>
                  <a:pt x="749" y="1328"/>
                </a:lnTo>
                <a:lnTo>
                  <a:pt x="749" y="1328"/>
                </a:lnTo>
                <a:lnTo>
                  <a:pt x="753" y="1322"/>
                </a:lnTo>
                <a:lnTo>
                  <a:pt x="758" y="1315"/>
                </a:lnTo>
                <a:lnTo>
                  <a:pt x="759" y="1310"/>
                </a:lnTo>
                <a:lnTo>
                  <a:pt x="760" y="1306"/>
                </a:lnTo>
                <a:lnTo>
                  <a:pt x="760" y="1300"/>
                </a:lnTo>
                <a:lnTo>
                  <a:pt x="759" y="1295"/>
                </a:lnTo>
                <a:lnTo>
                  <a:pt x="759" y="1295"/>
                </a:lnTo>
                <a:lnTo>
                  <a:pt x="755" y="1285"/>
                </a:lnTo>
                <a:lnTo>
                  <a:pt x="749" y="1279"/>
                </a:lnTo>
                <a:lnTo>
                  <a:pt x="715" y="1254"/>
                </a:lnTo>
                <a:lnTo>
                  <a:pt x="715" y="1254"/>
                </a:lnTo>
                <a:lnTo>
                  <a:pt x="686" y="1232"/>
                </a:lnTo>
                <a:lnTo>
                  <a:pt x="672" y="1220"/>
                </a:lnTo>
                <a:lnTo>
                  <a:pt x="657" y="1207"/>
                </a:lnTo>
                <a:lnTo>
                  <a:pt x="644" y="1194"/>
                </a:lnTo>
                <a:lnTo>
                  <a:pt x="631" y="1178"/>
                </a:lnTo>
                <a:lnTo>
                  <a:pt x="620" y="1163"/>
                </a:lnTo>
                <a:lnTo>
                  <a:pt x="608" y="1145"/>
                </a:lnTo>
                <a:lnTo>
                  <a:pt x="608" y="1145"/>
                </a:lnTo>
                <a:lnTo>
                  <a:pt x="598" y="1127"/>
                </a:lnTo>
                <a:lnTo>
                  <a:pt x="583" y="1108"/>
                </a:lnTo>
                <a:lnTo>
                  <a:pt x="568" y="1090"/>
                </a:lnTo>
                <a:lnTo>
                  <a:pt x="551" y="1074"/>
                </a:lnTo>
                <a:lnTo>
                  <a:pt x="521" y="1046"/>
                </a:lnTo>
                <a:lnTo>
                  <a:pt x="500" y="1027"/>
                </a:lnTo>
                <a:lnTo>
                  <a:pt x="500" y="1027"/>
                </a:lnTo>
                <a:lnTo>
                  <a:pt x="488" y="1016"/>
                </a:lnTo>
                <a:lnTo>
                  <a:pt x="479" y="1009"/>
                </a:lnTo>
                <a:lnTo>
                  <a:pt x="474" y="1004"/>
                </a:lnTo>
                <a:lnTo>
                  <a:pt x="470" y="999"/>
                </a:lnTo>
                <a:lnTo>
                  <a:pt x="465" y="992"/>
                </a:lnTo>
                <a:lnTo>
                  <a:pt x="459" y="983"/>
                </a:lnTo>
                <a:lnTo>
                  <a:pt x="459" y="983"/>
                </a:lnTo>
                <a:lnTo>
                  <a:pt x="453" y="971"/>
                </a:lnTo>
                <a:lnTo>
                  <a:pt x="448" y="955"/>
                </a:lnTo>
                <a:lnTo>
                  <a:pt x="436" y="922"/>
                </a:lnTo>
                <a:lnTo>
                  <a:pt x="422" y="883"/>
                </a:lnTo>
                <a:lnTo>
                  <a:pt x="422" y="883"/>
                </a:lnTo>
                <a:lnTo>
                  <a:pt x="424" y="881"/>
                </a:lnTo>
                <a:lnTo>
                  <a:pt x="430" y="875"/>
                </a:lnTo>
                <a:lnTo>
                  <a:pt x="437" y="871"/>
                </a:lnTo>
                <a:lnTo>
                  <a:pt x="442" y="868"/>
                </a:lnTo>
                <a:lnTo>
                  <a:pt x="448" y="867"/>
                </a:lnTo>
                <a:lnTo>
                  <a:pt x="448" y="867"/>
                </a:lnTo>
                <a:lnTo>
                  <a:pt x="458" y="867"/>
                </a:lnTo>
                <a:lnTo>
                  <a:pt x="470" y="866"/>
                </a:lnTo>
                <a:lnTo>
                  <a:pt x="475" y="865"/>
                </a:lnTo>
                <a:lnTo>
                  <a:pt x="479" y="862"/>
                </a:lnTo>
                <a:lnTo>
                  <a:pt x="481" y="857"/>
                </a:lnTo>
                <a:lnTo>
                  <a:pt x="481" y="852"/>
                </a:lnTo>
                <a:lnTo>
                  <a:pt x="481" y="852"/>
                </a:lnTo>
                <a:lnTo>
                  <a:pt x="480" y="841"/>
                </a:lnTo>
                <a:lnTo>
                  <a:pt x="477" y="832"/>
                </a:lnTo>
                <a:lnTo>
                  <a:pt x="475" y="826"/>
                </a:lnTo>
                <a:lnTo>
                  <a:pt x="475" y="826"/>
                </a:lnTo>
                <a:lnTo>
                  <a:pt x="492" y="826"/>
                </a:lnTo>
                <a:lnTo>
                  <a:pt x="505" y="824"/>
                </a:lnTo>
                <a:lnTo>
                  <a:pt x="510" y="823"/>
                </a:lnTo>
                <a:lnTo>
                  <a:pt x="512" y="821"/>
                </a:lnTo>
                <a:lnTo>
                  <a:pt x="512" y="821"/>
                </a:lnTo>
                <a:lnTo>
                  <a:pt x="515" y="818"/>
                </a:lnTo>
                <a:lnTo>
                  <a:pt x="518" y="817"/>
                </a:lnTo>
                <a:lnTo>
                  <a:pt x="521" y="815"/>
                </a:lnTo>
                <a:lnTo>
                  <a:pt x="523" y="813"/>
                </a:lnTo>
                <a:lnTo>
                  <a:pt x="524" y="811"/>
                </a:lnTo>
                <a:lnTo>
                  <a:pt x="521" y="807"/>
                </a:lnTo>
                <a:lnTo>
                  <a:pt x="518" y="804"/>
                </a:lnTo>
                <a:lnTo>
                  <a:pt x="510" y="799"/>
                </a:lnTo>
                <a:lnTo>
                  <a:pt x="510" y="799"/>
                </a:lnTo>
                <a:lnTo>
                  <a:pt x="492" y="788"/>
                </a:lnTo>
                <a:lnTo>
                  <a:pt x="479" y="778"/>
                </a:lnTo>
                <a:lnTo>
                  <a:pt x="470" y="770"/>
                </a:lnTo>
                <a:lnTo>
                  <a:pt x="465" y="764"/>
                </a:lnTo>
                <a:lnTo>
                  <a:pt x="465" y="764"/>
                </a:lnTo>
                <a:lnTo>
                  <a:pt x="462" y="751"/>
                </a:lnTo>
                <a:lnTo>
                  <a:pt x="456" y="725"/>
                </a:lnTo>
                <a:lnTo>
                  <a:pt x="450" y="697"/>
                </a:lnTo>
                <a:lnTo>
                  <a:pt x="448" y="674"/>
                </a:lnTo>
                <a:lnTo>
                  <a:pt x="448" y="674"/>
                </a:lnTo>
                <a:lnTo>
                  <a:pt x="444" y="651"/>
                </a:lnTo>
                <a:lnTo>
                  <a:pt x="437" y="618"/>
                </a:lnTo>
                <a:lnTo>
                  <a:pt x="431" y="588"/>
                </a:lnTo>
                <a:lnTo>
                  <a:pt x="428" y="568"/>
                </a:lnTo>
                <a:lnTo>
                  <a:pt x="428" y="568"/>
                </a:lnTo>
                <a:lnTo>
                  <a:pt x="427" y="561"/>
                </a:lnTo>
                <a:lnTo>
                  <a:pt x="426" y="557"/>
                </a:lnTo>
                <a:lnTo>
                  <a:pt x="426" y="555"/>
                </a:lnTo>
                <a:lnTo>
                  <a:pt x="428" y="552"/>
                </a:lnTo>
                <a:lnTo>
                  <a:pt x="428" y="552"/>
                </a:lnTo>
                <a:lnTo>
                  <a:pt x="436" y="543"/>
                </a:lnTo>
                <a:lnTo>
                  <a:pt x="449" y="524"/>
                </a:lnTo>
                <a:lnTo>
                  <a:pt x="455" y="513"/>
                </a:lnTo>
                <a:lnTo>
                  <a:pt x="459" y="502"/>
                </a:lnTo>
                <a:lnTo>
                  <a:pt x="462" y="493"/>
                </a:lnTo>
                <a:lnTo>
                  <a:pt x="463" y="484"/>
                </a:lnTo>
                <a:lnTo>
                  <a:pt x="463" y="484"/>
                </a:lnTo>
                <a:lnTo>
                  <a:pt x="461" y="472"/>
                </a:lnTo>
                <a:lnTo>
                  <a:pt x="456" y="463"/>
                </a:lnTo>
                <a:lnTo>
                  <a:pt x="451" y="456"/>
                </a:lnTo>
                <a:lnTo>
                  <a:pt x="444" y="447"/>
                </a:lnTo>
                <a:lnTo>
                  <a:pt x="444" y="447"/>
                </a:lnTo>
                <a:lnTo>
                  <a:pt x="434" y="433"/>
                </a:lnTo>
                <a:lnTo>
                  <a:pt x="424" y="414"/>
                </a:lnTo>
                <a:lnTo>
                  <a:pt x="412" y="396"/>
                </a:lnTo>
                <a:lnTo>
                  <a:pt x="407" y="389"/>
                </a:lnTo>
                <a:lnTo>
                  <a:pt x="403" y="384"/>
                </a:lnTo>
                <a:lnTo>
                  <a:pt x="403" y="384"/>
                </a:lnTo>
                <a:lnTo>
                  <a:pt x="387" y="370"/>
                </a:lnTo>
                <a:lnTo>
                  <a:pt x="378" y="360"/>
                </a:lnTo>
                <a:lnTo>
                  <a:pt x="375" y="356"/>
                </a:lnTo>
                <a:lnTo>
                  <a:pt x="372" y="351"/>
                </a:lnTo>
                <a:lnTo>
                  <a:pt x="372" y="351"/>
                </a:lnTo>
                <a:lnTo>
                  <a:pt x="364" y="333"/>
                </a:lnTo>
                <a:lnTo>
                  <a:pt x="360" y="326"/>
                </a:lnTo>
                <a:lnTo>
                  <a:pt x="360" y="326"/>
                </a:lnTo>
                <a:lnTo>
                  <a:pt x="374" y="329"/>
                </a:lnTo>
                <a:lnTo>
                  <a:pt x="384" y="332"/>
                </a:lnTo>
                <a:lnTo>
                  <a:pt x="388" y="332"/>
                </a:lnTo>
                <a:lnTo>
                  <a:pt x="391" y="332"/>
                </a:lnTo>
                <a:lnTo>
                  <a:pt x="391" y="332"/>
                </a:lnTo>
                <a:lnTo>
                  <a:pt x="402" y="325"/>
                </a:lnTo>
                <a:lnTo>
                  <a:pt x="409" y="319"/>
                </a:lnTo>
                <a:lnTo>
                  <a:pt x="391" y="319"/>
                </a:lnTo>
                <a:lnTo>
                  <a:pt x="400" y="307"/>
                </a:lnTo>
                <a:lnTo>
                  <a:pt x="400" y="307"/>
                </a:lnTo>
                <a:lnTo>
                  <a:pt x="394" y="304"/>
                </a:lnTo>
                <a:lnTo>
                  <a:pt x="382" y="301"/>
                </a:lnTo>
                <a:lnTo>
                  <a:pt x="382" y="301"/>
                </a:lnTo>
                <a:lnTo>
                  <a:pt x="378" y="298"/>
                </a:lnTo>
                <a:lnTo>
                  <a:pt x="374" y="295"/>
                </a:lnTo>
                <a:lnTo>
                  <a:pt x="364" y="285"/>
                </a:lnTo>
                <a:lnTo>
                  <a:pt x="353" y="272"/>
                </a:lnTo>
                <a:lnTo>
                  <a:pt x="378" y="270"/>
                </a:lnTo>
                <a:lnTo>
                  <a:pt x="378" y="270"/>
                </a:lnTo>
                <a:lnTo>
                  <a:pt x="375" y="266"/>
                </a:lnTo>
                <a:lnTo>
                  <a:pt x="369" y="264"/>
                </a:lnTo>
                <a:lnTo>
                  <a:pt x="360" y="260"/>
                </a:lnTo>
                <a:lnTo>
                  <a:pt x="360" y="260"/>
                </a:lnTo>
                <a:lnTo>
                  <a:pt x="349" y="255"/>
                </a:lnTo>
                <a:lnTo>
                  <a:pt x="337" y="248"/>
                </a:lnTo>
                <a:lnTo>
                  <a:pt x="325" y="240"/>
                </a:lnTo>
                <a:lnTo>
                  <a:pt x="320" y="236"/>
                </a:lnTo>
                <a:lnTo>
                  <a:pt x="316" y="232"/>
                </a:lnTo>
                <a:lnTo>
                  <a:pt x="316" y="232"/>
                </a:lnTo>
                <a:lnTo>
                  <a:pt x="309" y="221"/>
                </a:lnTo>
                <a:lnTo>
                  <a:pt x="301" y="208"/>
                </a:lnTo>
                <a:lnTo>
                  <a:pt x="291" y="191"/>
                </a:lnTo>
                <a:lnTo>
                  <a:pt x="276" y="166"/>
                </a:lnTo>
                <a:lnTo>
                  <a:pt x="276" y="166"/>
                </a:lnTo>
                <a:lnTo>
                  <a:pt x="296" y="171"/>
                </a:lnTo>
                <a:lnTo>
                  <a:pt x="309" y="172"/>
                </a:lnTo>
                <a:lnTo>
                  <a:pt x="313" y="171"/>
                </a:lnTo>
                <a:lnTo>
                  <a:pt x="313" y="171"/>
                </a:lnTo>
                <a:lnTo>
                  <a:pt x="313" y="170"/>
                </a:lnTo>
                <a:lnTo>
                  <a:pt x="313" y="170"/>
                </a:lnTo>
                <a:lnTo>
                  <a:pt x="307" y="163"/>
                </a:lnTo>
                <a:lnTo>
                  <a:pt x="295" y="152"/>
                </a:lnTo>
                <a:lnTo>
                  <a:pt x="279" y="139"/>
                </a:lnTo>
                <a:lnTo>
                  <a:pt x="279" y="139"/>
                </a:lnTo>
                <a:lnTo>
                  <a:pt x="278" y="116"/>
                </a:lnTo>
                <a:lnTo>
                  <a:pt x="276" y="85"/>
                </a:lnTo>
                <a:lnTo>
                  <a:pt x="276" y="85"/>
                </a:lnTo>
                <a:lnTo>
                  <a:pt x="273" y="80"/>
                </a:lnTo>
                <a:lnTo>
                  <a:pt x="269" y="72"/>
                </a:lnTo>
                <a:lnTo>
                  <a:pt x="263" y="64"/>
                </a:lnTo>
                <a:lnTo>
                  <a:pt x="253" y="54"/>
                </a:lnTo>
                <a:lnTo>
                  <a:pt x="244" y="43"/>
                </a:lnTo>
                <a:lnTo>
                  <a:pt x="233" y="34"/>
                </a:lnTo>
                <a:lnTo>
                  <a:pt x="222" y="27"/>
                </a:lnTo>
                <a:lnTo>
                  <a:pt x="210" y="19"/>
                </a:lnTo>
                <a:lnTo>
                  <a:pt x="210" y="19"/>
                </a:lnTo>
                <a:lnTo>
                  <a:pt x="188" y="11"/>
                </a:lnTo>
                <a:lnTo>
                  <a:pt x="165" y="4"/>
                </a:lnTo>
                <a:lnTo>
                  <a:pt x="154" y="2"/>
                </a:lnTo>
                <a:lnTo>
                  <a:pt x="144" y="0"/>
                </a:lnTo>
                <a:lnTo>
                  <a:pt x="133" y="0"/>
                </a:lnTo>
                <a:lnTo>
                  <a:pt x="123" y="2"/>
                </a:lnTo>
                <a:lnTo>
                  <a:pt x="123" y="2"/>
                </a:lnTo>
                <a:lnTo>
                  <a:pt x="118" y="3"/>
                </a:lnTo>
                <a:lnTo>
                  <a:pt x="114" y="4"/>
                </a:lnTo>
                <a:lnTo>
                  <a:pt x="104" y="10"/>
                </a:lnTo>
                <a:lnTo>
                  <a:pt x="96" y="17"/>
                </a:lnTo>
                <a:lnTo>
                  <a:pt x="89" y="25"/>
                </a:lnTo>
                <a:lnTo>
                  <a:pt x="82" y="34"/>
                </a:lnTo>
                <a:lnTo>
                  <a:pt x="77" y="42"/>
                </a:lnTo>
                <a:lnTo>
                  <a:pt x="71" y="54"/>
                </a:lnTo>
                <a:lnTo>
                  <a:pt x="71" y="54"/>
                </a:lnTo>
                <a:lnTo>
                  <a:pt x="66" y="64"/>
                </a:lnTo>
                <a:lnTo>
                  <a:pt x="61" y="72"/>
                </a:lnTo>
                <a:lnTo>
                  <a:pt x="55" y="83"/>
                </a:lnTo>
                <a:lnTo>
                  <a:pt x="55" y="8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50FFFD57-14C3-4439-A246-D52017AFE154}"/>
              </a:ext>
            </a:extLst>
          </p:cNvPr>
          <p:cNvSpPr>
            <a:spLocks noEditPoints="1"/>
          </p:cNvSpPr>
          <p:nvPr/>
        </p:nvSpPr>
        <p:spPr bwMode="auto">
          <a:xfrm>
            <a:off x="771525" y="4694884"/>
            <a:ext cx="837822" cy="1648767"/>
          </a:xfrm>
          <a:custGeom>
            <a:avLst/>
            <a:gdLst>
              <a:gd name="T0" fmla="*/ 109 w 904"/>
              <a:gd name="T1" fmla="*/ 24 h 1779"/>
              <a:gd name="T2" fmla="*/ 65 w 904"/>
              <a:gd name="T3" fmla="*/ 35 h 1779"/>
              <a:gd name="T4" fmla="*/ 52 w 904"/>
              <a:gd name="T5" fmla="*/ 68 h 1779"/>
              <a:gd name="T6" fmla="*/ 57 w 904"/>
              <a:gd name="T7" fmla="*/ 165 h 1779"/>
              <a:gd name="T8" fmla="*/ 49 w 904"/>
              <a:gd name="T9" fmla="*/ 224 h 1779"/>
              <a:gd name="T10" fmla="*/ 85 w 904"/>
              <a:gd name="T11" fmla="*/ 278 h 1779"/>
              <a:gd name="T12" fmla="*/ 127 w 904"/>
              <a:gd name="T13" fmla="*/ 305 h 1779"/>
              <a:gd name="T14" fmla="*/ 157 w 904"/>
              <a:gd name="T15" fmla="*/ 335 h 1779"/>
              <a:gd name="T16" fmla="*/ 169 w 904"/>
              <a:gd name="T17" fmla="*/ 424 h 1779"/>
              <a:gd name="T18" fmla="*/ 230 w 904"/>
              <a:gd name="T19" fmla="*/ 635 h 1779"/>
              <a:gd name="T20" fmla="*/ 171 w 904"/>
              <a:gd name="T21" fmla="*/ 705 h 1779"/>
              <a:gd name="T22" fmla="*/ 57 w 904"/>
              <a:gd name="T23" fmla="*/ 756 h 1779"/>
              <a:gd name="T24" fmla="*/ 1 w 904"/>
              <a:gd name="T25" fmla="*/ 805 h 1779"/>
              <a:gd name="T26" fmla="*/ 36 w 904"/>
              <a:gd name="T27" fmla="*/ 830 h 1779"/>
              <a:gd name="T28" fmla="*/ 44 w 904"/>
              <a:gd name="T29" fmla="*/ 851 h 1779"/>
              <a:gd name="T30" fmla="*/ 108 w 904"/>
              <a:gd name="T31" fmla="*/ 832 h 1779"/>
              <a:gd name="T32" fmla="*/ 254 w 904"/>
              <a:gd name="T33" fmla="*/ 737 h 1779"/>
              <a:gd name="T34" fmla="*/ 266 w 904"/>
              <a:gd name="T35" fmla="*/ 952 h 1779"/>
              <a:gd name="T36" fmla="*/ 247 w 904"/>
              <a:gd name="T37" fmla="*/ 1187 h 1779"/>
              <a:gd name="T38" fmla="*/ 223 w 904"/>
              <a:gd name="T39" fmla="*/ 1271 h 1779"/>
              <a:gd name="T40" fmla="*/ 315 w 904"/>
              <a:gd name="T41" fmla="*/ 1587 h 1779"/>
              <a:gd name="T42" fmla="*/ 311 w 904"/>
              <a:gd name="T43" fmla="*/ 1632 h 1779"/>
              <a:gd name="T44" fmla="*/ 279 w 904"/>
              <a:gd name="T45" fmla="*/ 1670 h 1779"/>
              <a:gd name="T46" fmla="*/ 181 w 904"/>
              <a:gd name="T47" fmla="*/ 1713 h 1779"/>
              <a:gd name="T48" fmla="*/ 165 w 904"/>
              <a:gd name="T49" fmla="*/ 1749 h 1779"/>
              <a:gd name="T50" fmla="*/ 322 w 904"/>
              <a:gd name="T51" fmla="*/ 1779 h 1779"/>
              <a:gd name="T52" fmla="*/ 431 w 904"/>
              <a:gd name="T53" fmla="*/ 1776 h 1779"/>
              <a:gd name="T54" fmla="*/ 444 w 904"/>
              <a:gd name="T55" fmla="*/ 1725 h 1779"/>
              <a:gd name="T56" fmla="*/ 407 w 904"/>
              <a:gd name="T57" fmla="*/ 1671 h 1779"/>
              <a:gd name="T58" fmla="*/ 400 w 904"/>
              <a:gd name="T59" fmla="*/ 1549 h 1779"/>
              <a:gd name="T60" fmla="*/ 379 w 904"/>
              <a:gd name="T61" fmla="*/ 1336 h 1779"/>
              <a:gd name="T62" fmla="*/ 368 w 904"/>
              <a:gd name="T63" fmla="*/ 1295 h 1779"/>
              <a:gd name="T64" fmla="*/ 533 w 904"/>
              <a:gd name="T65" fmla="*/ 1365 h 1779"/>
              <a:gd name="T66" fmla="*/ 761 w 904"/>
              <a:gd name="T67" fmla="*/ 1555 h 1779"/>
              <a:gd name="T68" fmla="*/ 749 w 904"/>
              <a:gd name="T69" fmla="*/ 1587 h 1779"/>
              <a:gd name="T70" fmla="*/ 768 w 904"/>
              <a:gd name="T71" fmla="*/ 1625 h 1779"/>
              <a:gd name="T72" fmla="*/ 752 w 904"/>
              <a:gd name="T73" fmla="*/ 1703 h 1779"/>
              <a:gd name="T74" fmla="*/ 769 w 904"/>
              <a:gd name="T75" fmla="*/ 1741 h 1779"/>
              <a:gd name="T76" fmla="*/ 857 w 904"/>
              <a:gd name="T77" fmla="*/ 1641 h 1779"/>
              <a:gd name="T78" fmla="*/ 888 w 904"/>
              <a:gd name="T79" fmla="*/ 1568 h 1779"/>
              <a:gd name="T80" fmla="*/ 901 w 904"/>
              <a:gd name="T81" fmla="*/ 1492 h 1779"/>
              <a:gd name="T82" fmla="*/ 812 w 904"/>
              <a:gd name="T83" fmla="*/ 1467 h 1779"/>
              <a:gd name="T84" fmla="*/ 793 w 904"/>
              <a:gd name="T85" fmla="*/ 1467 h 1779"/>
              <a:gd name="T86" fmla="*/ 685 w 904"/>
              <a:gd name="T87" fmla="*/ 1340 h 1779"/>
              <a:gd name="T88" fmla="*/ 565 w 904"/>
              <a:gd name="T89" fmla="*/ 1238 h 1779"/>
              <a:gd name="T90" fmla="*/ 539 w 904"/>
              <a:gd name="T91" fmla="*/ 1130 h 1779"/>
              <a:gd name="T92" fmla="*/ 514 w 904"/>
              <a:gd name="T93" fmla="*/ 981 h 1779"/>
              <a:gd name="T94" fmla="*/ 550 w 904"/>
              <a:gd name="T95" fmla="*/ 906 h 1779"/>
              <a:gd name="T96" fmla="*/ 571 w 904"/>
              <a:gd name="T97" fmla="*/ 883 h 1779"/>
              <a:gd name="T98" fmla="*/ 541 w 904"/>
              <a:gd name="T99" fmla="*/ 786 h 1779"/>
              <a:gd name="T100" fmla="*/ 522 w 904"/>
              <a:gd name="T101" fmla="*/ 708 h 1779"/>
              <a:gd name="T102" fmla="*/ 539 w 904"/>
              <a:gd name="T103" fmla="*/ 514 h 1779"/>
              <a:gd name="T104" fmla="*/ 517 w 904"/>
              <a:gd name="T105" fmla="*/ 460 h 1779"/>
              <a:gd name="T106" fmla="*/ 476 w 904"/>
              <a:gd name="T107" fmla="*/ 429 h 1779"/>
              <a:gd name="T108" fmla="*/ 369 w 904"/>
              <a:gd name="T109" fmla="*/ 335 h 1779"/>
              <a:gd name="T110" fmla="*/ 266 w 904"/>
              <a:gd name="T111" fmla="*/ 267 h 1779"/>
              <a:gd name="T112" fmla="*/ 273 w 904"/>
              <a:gd name="T113" fmla="*/ 165 h 1779"/>
              <a:gd name="T114" fmla="*/ 273 w 904"/>
              <a:gd name="T115" fmla="*/ 76 h 1779"/>
              <a:gd name="T116" fmla="*/ 203 w 904"/>
              <a:gd name="T117" fmla="*/ 13 h 1779"/>
              <a:gd name="T118" fmla="*/ 139 w 904"/>
              <a:gd name="T119" fmla="*/ 13 h 1779"/>
              <a:gd name="T120" fmla="*/ 450 w 904"/>
              <a:gd name="T121" fmla="*/ 537 h 1779"/>
              <a:gd name="T122" fmla="*/ 468 w 904"/>
              <a:gd name="T123" fmla="*/ 576 h 17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04" h="1779">
                <a:moveTo>
                  <a:pt x="139" y="13"/>
                </a:moveTo>
                <a:lnTo>
                  <a:pt x="139" y="13"/>
                </a:lnTo>
                <a:lnTo>
                  <a:pt x="135" y="19"/>
                </a:lnTo>
                <a:lnTo>
                  <a:pt x="130" y="22"/>
                </a:lnTo>
                <a:lnTo>
                  <a:pt x="120" y="26"/>
                </a:lnTo>
                <a:lnTo>
                  <a:pt x="120" y="26"/>
                </a:lnTo>
                <a:lnTo>
                  <a:pt x="112" y="26"/>
                </a:lnTo>
                <a:lnTo>
                  <a:pt x="109" y="24"/>
                </a:lnTo>
                <a:lnTo>
                  <a:pt x="104" y="22"/>
                </a:lnTo>
                <a:lnTo>
                  <a:pt x="95" y="26"/>
                </a:lnTo>
                <a:lnTo>
                  <a:pt x="95" y="26"/>
                </a:lnTo>
                <a:lnTo>
                  <a:pt x="82" y="29"/>
                </a:lnTo>
                <a:lnTo>
                  <a:pt x="73" y="30"/>
                </a:lnTo>
                <a:lnTo>
                  <a:pt x="69" y="30"/>
                </a:lnTo>
                <a:lnTo>
                  <a:pt x="66" y="32"/>
                </a:lnTo>
                <a:lnTo>
                  <a:pt x="65" y="35"/>
                </a:lnTo>
                <a:lnTo>
                  <a:pt x="63" y="38"/>
                </a:lnTo>
                <a:lnTo>
                  <a:pt x="63" y="38"/>
                </a:lnTo>
                <a:lnTo>
                  <a:pt x="62" y="53"/>
                </a:lnTo>
                <a:lnTo>
                  <a:pt x="60" y="57"/>
                </a:lnTo>
                <a:lnTo>
                  <a:pt x="57" y="64"/>
                </a:lnTo>
                <a:lnTo>
                  <a:pt x="57" y="64"/>
                </a:lnTo>
                <a:lnTo>
                  <a:pt x="54" y="67"/>
                </a:lnTo>
                <a:lnTo>
                  <a:pt x="52" y="68"/>
                </a:lnTo>
                <a:lnTo>
                  <a:pt x="50" y="83"/>
                </a:lnTo>
                <a:lnTo>
                  <a:pt x="50" y="83"/>
                </a:lnTo>
                <a:lnTo>
                  <a:pt x="50" y="103"/>
                </a:lnTo>
                <a:lnTo>
                  <a:pt x="50" y="114"/>
                </a:lnTo>
                <a:lnTo>
                  <a:pt x="50" y="114"/>
                </a:lnTo>
                <a:lnTo>
                  <a:pt x="54" y="140"/>
                </a:lnTo>
                <a:lnTo>
                  <a:pt x="57" y="165"/>
                </a:lnTo>
                <a:lnTo>
                  <a:pt x="57" y="165"/>
                </a:lnTo>
                <a:lnTo>
                  <a:pt x="62" y="179"/>
                </a:lnTo>
                <a:lnTo>
                  <a:pt x="63" y="187"/>
                </a:lnTo>
                <a:lnTo>
                  <a:pt x="63" y="197"/>
                </a:lnTo>
                <a:lnTo>
                  <a:pt x="63" y="197"/>
                </a:lnTo>
                <a:lnTo>
                  <a:pt x="62" y="202"/>
                </a:lnTo>
                <a:lnTo>
                  <a:pt x="58" y="206"/>
                </a:lnTo>
                <a:lnTo>
                  <a:pt x="54" y="216"/>
                </a:lnTo>
                <a:lnTo>
                  <a:pt x="49" y="224"/>
                </a:lnTo>
                <a:lnTo>
                  <a:pt x="49" y="227"/>
                </a:lnTo>
                <a:lnTo>
                  <a:pt x="50" y="229"/>
                </a:lnTo>
                <a:lnTo>
                  <a:pt x="50" y="229"/>
                </a:lnTo>
                <a:lnTo>
                  <a:pt x="69" y="235"/>
                </a:lnTo>
                <a:lnTo>
                  <a:pt x="69" y="235"/>
                </a:lnTo>
                <a:lnTo>
                  <a:pt x="82" y="267"/>
                </a:lnTo>
                <a:lnTo>
                  <a:pt x="82" y="267"/>
                </a:lnTo>
                <a:lnTo>
                  <a:pt x="85" y="278"/>
                </a:lnTo>
                <a:lnTo>
                  <a:pt x="88" y="284"/>
                </a:lnTo>
                <a:lnTo>
                  <a:pt x="95" y="292"/>
                </a:lnTo>
                <a:lnTo>
                  <a:pt x="95" y="292"/>
                </a:lnTo>
                <a:lnTo>
                  <a:pt x="104" y="299"/>
                </a:lnTo>
                <a:lnTo>
                  <a:pt x="114" y="303"/>
                </a:lnTo>
                <a:lnTo>
                  <a:pt x="122" y="305"/>
                </a:lnTo>
                <a:lnTo>
                  <a:pt x="127" y="305"/>
                </a:lnTo>
                <a:lnTo>
                  <a:pt x="127" y="305"/>
                </a:lnTo>
                <a:lnTo>
                  <a:pt x="128" y="303"/>
                </a:lnTo>
                <a:lnTo>
                  <a:pt x="128" y="303"/>
                </a:lnTo>
                <a:lnTo>
                  <a:pt x="131" y="305"/>
                </a:lnTo>
                <a:lnTo>
                  <a:pt x="139" y="311"/>
                </a:lnTo>
                <a:lnTo>
                  <a:pt x="139" y="311"/>
                </a:lnTo>
                <a:lnTo>
                  <a:pt x="144" y="316"/>
                </a:lnTo>
                <a:lnTo>
                  <a:pt x="149" y="321"/>
                </a:lnTo>
                <a:lnTo>
                  <a:pt x="157" y="335"/>
                </a:lnTo>
                <a:lnTo>
                  <a:pt x="163" y="345"/>
                </a:lnTo>
                <a:lnTo>
                  <a:pt x="165" y="349"/>
                </a:lnTo>
                <a:lnTo>
                  <a:pt x="165" y="349"/>
                </a:lnTo>
                <a:lnTo>
                  <a:pt x="163" y="351"/>
                </a:lnTo>
                <a:lnTo>
                  <a:pt x="165" y="356"/>
                </a:lnTo>
                <a:lnTo>
                  <a:pt x="165" y="362"/>
                </a:lnTo>
                <a:lnTo>
                  <a:pt x="165" y="362"/>
                </a:lnTo>
                <a:lnTo>
                  <a:pt x="169" y="424"/>
                </a:lnTo>
                <a:lnTo>
                  <a:pt x="174" y="468"/>
                </a:lnTo>
                <a:lnTo>
                  <a:pt x="177" y="495"/>
                </a:lnTo>
                <a:lnTo>
                  <a:pt x="177" y="495"/>
                </a:lnTo>
                <a:lnTo>
                  <a:pt x="203" y="570"/>
                </a:lnTo>
                <a:lnTo>
                  <a:pt x="220" y="616"/>
                </a:lnTo>
                <a:lnTo>
                  <a:pt x="228" y="635"/>
                </a:lnTo>
                <a:lnTo>
                  <a:pt x="228" y="635"/>
                </a:lnTo>
                <a:lnTo>
                  <a:pt x="230" y="635"/>
                </a:lnTo>
                <a:lnTo>
                  <a:pt x="230" y="638"/>
                </a:lnTo>
                <a:lnTo>
                  <a:pt x="228" y="648"/>
                </a:lnTo>
                <a:lnTo>
                  <a:pt x="228" y="648"/>
                </a:lnTo>
                <a:lnTo>
                  <a:pt x="223" y="656"/>
                </a:lnTo>
                <a:lnTo>
                  <a:pt x="209" y="671"/>
                </a:lnTo>
                <a:lnTo>
                  <a:pt x="192" y="689"/>
                </a:lnTo>
                <a:lnTo>
                  <a:pt x="181" y="697"/>
                </a:lnTo>
                <a:lnTo>
                  <a:pt x="171" y="705"/>
                </a:lnTo>
                <a:lnTo>
                  <a:pt x="171" y="705"/>
                </a:lnTo>
                <a:lnTo>
                  <a:pt x="130" y="733"/>
                </a:lnTo>
                <a:lnTo>
                  <a:pt x="108" y="749"/>
                </a:lnTo>
                <a:lnTo>
                  <a:pt x="108" y="749"/>
                </a:lnTo>
                <a:lnTo>
                  <a:pt x="90" y="749"/>
                </a:lnTo>
                <a:lnTo>
                  <a:pt x="73" y="752"/>
                </a:lnTo>
                <a:lnTo>
                  <a:pt x="57" y="756"/>
                </a:lnTo>
                <a:lnTo>
                  <a:pt x="57" y="756"/>
                </a:lnTo>
                <a:lnTo>
                  <a:pt x="49" y="759"/>
                </a:lnTo>
                <a:lnTo>
                  <a:pt x="42" y="764"/>
                </a:lnTo>
                <a:lnTo>
                  <a:pt x="28" y="775"/>
                </a:lnTo>
                <a:lnTo>
                  <a:pt x="19" y="786"/>
                </a:lnTo>
                <a:lnTo>
                  <a:pt x="12" y="794"/>
                </a:lnTo>
                <a:lnTo>
                  <a:pt x="12" y="794"/>
                </a:lnTo>
                <a:lnTo>
                  <a:pt x="8" y="798"/>
                </a:lnTo>
                <a:lnTo>
                  <a:pt x="1" y="805"/>
                </a:lnTo>
                <a:lnTo>
                  <a:pt x="0" y="808"/>
                </a:lnTo>
                <a:lnTo>
                  <a:pt x="0" y="811"/>
                </a:lnTo>
                <a:lnTo>
                  <a:pt x="1" y="816"/>
                </a:lnTo>
                <a:lnTo>
                  <a:pt x="6" y="819"/>
                </a:lnTo>
                <a:lnTo>
                  <a:pt x="6" y="819"/>
                </a:lnTo>
                <a:lnTo>
                  <a:pt x="19" y="825"/>
                </a:lnTo>
                <a:lnTo>
                  <a:pt x="30" y="827"/>
                </a:lnTo>
                <a:lnTo>
                  <a:pt x="36" y="830"/>
                </a:lnTo>
                <a:lnTo>
                  <a:pt x="38" y="830"/>
                </a:lnTo>
                <a:lnTo>
                  <a:pt x="38" y="832"/>
                </a:lnTo>
                <a:lnTo>
                  <a:pt x="38" y="832"/>
                </a:lnTo>
                <a:lnTo>
                  <a:pt x="36" y="837"/>
                </a:lnTo>
                <a:lnTo>
                  <a:pt x="36" y="841"/>
                </a:lnTo>
                <a:lnTo>
                  <a:pt x="39" y="846"/>
                </a:lnTo>
                <a:lnTo>
                  <a:pt x="44" y="851"/>
                </a:lnTo>
                <a:lnTo>
                  <a:pt x="44" y="851"/>
                </a:lnTo>
                <a:lnTo>
                  <a:pt x="50" y="854"/>
                </a:lnTo>
                <a:lnTo>
                  <a:pt x="57" y="856"/>
                </a:lnTo>
                <a:lnTo>
                  <a:pt x="69" y="857"/>
                </a:lnTo>
                <a:lnTo>
                  <a:pt x="69" y="857"/>
                </a:lnTo>
                <a:lnTo>
                  <a:pt x="77" y="856"/>
                </a:lnTo>
                <a:lnTo>
                  <a:pt x="87" y="849"/>
                </a:lnTo>
                <a:lnTo>
                  <a:pt x="98" y="841"/>
                </a:lnTo>
                <a:lnTo>
                  <a:pt x="108" y="832"/>
                </a:lnTo>
                <a:lnTo>
                  <a:pt x="108" y="832"/>
                </a:lnTo>
                <a:lnTo>
                  <a:pt x="114" y="822"/>
                </a:lnTo>
                <a:lnTo>
                  <a:pt x="120" y="813"/>
                </a:lnTo>
                <a:lnTo>
                  <a:pt x="127" y="805"/>
                </a:lnTo>
                <a:lnTo>
                  <a:pt x="133" y="800"/>
                </a:lnTo>
                <a:lnTo>
                  <a:pt x="133" y="800"/>
                </a:lnTo>
                <a:lnTo>
                  <a:pt x="196" y="767"/>
                </a:lnTo>
                <a:lnTo>
                  <a:pt x="254" y="737"/>
                </a:lnTo>
                <a:lnTo>
                  <a:pt x="254" y="883"/>
                </a:lnTo>
                <a:lnTo>
                  <a:pt x="254" y="946"/>
                </a:lnTo>
                <a:lnTo>
                  <a:pt x="254" y="946"/>
                </a:lnTo>
                <a:lnTo>
                  <a:pt x="254" y="949"/>
                </a:lnTo>
                <a:lnTo>
                  <a:pt x="255" y="951"/>
                </a:lnTo>
                <a:lnTo>
                  <a:pt x="260" y="952"/>
                </a:lnTo>
                <a:lnTo>
                  <a:pt x="266" y="952"/>
                </a:lnTo>
                <a:lnTo>
                  <a:pt x="266" y="952"/>
                </a:lnTo>
                <a:lnTo>
                  <a:pt x="265" y="986"/>
                </a:lnTo>
                <a:lnTo>
                  <a:pt x="261" y="1060"/>
                </a:lnTo>
                <a:lnTo>
                  <a:pt x="260" y="1102"/>
                </a:lnTo>
                <a:lnTo>
                  <a:pt x="257" y="1140"/>
                </a:lnTo>
                <a:lnTo>
                  <a:pt x="252" y="1170"/>
                </a:lnTo>
                <a:lnTo>
                  <a:pt x="250" y="1181"/>
                </a:lnTo>
                <a:lnTo>
                  <a:pt x="247" y="1187"/>
                </a:lnTo>
                <a:lnTo>
                  <a:pt x="247" y="1187"/>
                </a:lnTo>
                <a:lnTo>
                  <a:pt x="227" y="1229"/>
                </a:lnTo>
                <a:lnTo>
                  <a:pt x="220" y="1244"/>
                </a:lnTo>
                <a:lnTo>
                  <a:pt x="215" y="1257"/>
                </a:lnTo>
                <a:lnTo>
                  <a:pt x="215" y="1257"/>
                </a:lnTo>
                <a:lnTo>
                  <a:pt x="215" y="1262"/>
                </a:lnTo>
                <a:lnTo>
                  <a:pt x="217" y="1265"/>
                </a:lnTo>
                <a:lnTo>
                  <a:pt x="220" y="1268"/>
                </a:lnTo>
                <a:lnTo>
                  <a:pt x="223" y="1271"/>
                </a:lnTo>
                <a:lnTo>
                  <a:pt x="231" y="1275"/>
                </a:lnTo>
                <a:lnTo>
                  <a:pt x="234" y="1276"/>
                </a:lnTo>
                <a:lnTo>
                  <a:pt x="234" y="1276"/>
                </a:lnTo>
                <a:lnTo>
                  <a:pt x="271" y="1413"/>
                </a:lnTo>
                <a:lnTo>
                  <a:pt x="296" y="1513"/>
                </a:lnTo>
                <a:lnTo>
                  <a:pt x="311" y="1568"/>
                </a:lnTo>
                <a:lnTo>
                  <a:pt x="311" y="1568"/>
                </a:lnTo>
                <a:lnTo>
                  <a:pt x="315" y="1587"/>
                </a:lnTo>
                <a:lnTo>
                  <a:pt x="320" y="1605"/>
                </a:lnTo>
                <a:lnTo>
                  <a:pt x="323" y="1619"/>
                </a:lnTo>
                <a:lnTo>
                  <a:pt x="323" y="1624"/>
                </a:lnTo>
                <a:lnTo>
                  <a:pt x="323" y="1625"/>
                </a:lnTo>
                <a:lnTo>
                  <a:pt x="323" y="1625"/>
                </a:lnTo>
                <a:lnTo>
                  <a:pt x="319" y="1629"/>
                </a:lnTo>
                <a:lnTo>
                  <a:pt x="315" y="1630"/>
                </a:lnTo>
                <a:lnTo>
                  <a:pt x="311" y="1632"/>
                </a:lnTo>
                <a:lnTo>
                  <a:pt x="311" y="1632"/>
                </a:lnTo>
                <a:lnTo>
                  <a:pt x="306" y="1633"/>
                </a:lnTo>
                <a:lnTo>
                  <a:pt x="303" y="1636"/>
                </a:lnTo>
                <a:lnTo>
                  <a:pt x="298" y="1644"/>
                </a:lnTo>
                <a:lnTo>
                  <a:pt x="298" y="1644"/>
                </a:lnTo>
                <a:lnTo>
                  <a:pt x="292" y="1654"/>
                </a:lnTo>
                <a:lnTo>
                  <a:pt x="279" y="1670"/>
                </a:lnTo>
                <a:lnTo>
                  <a:pt x="279" y="1670"/>
                </a:lnTo>
                <a:lnTo>
                  <a:pt x="266" y="1681"/>
                </a:lnTo>
                <a:lnTo>
                  <a:pt x="249" y="1694"/>
                </a:lnTo>
                <a:lnTo>
                  <a:pt x="230" y="1703"/>
                </a:lnTo>
                <a:lnTo>
                  <a:pt x="222" y="1706"/>
                </a:lnTo>
                <a:lnTo>
                  <a:pt x="215" y="1708"/>
                </a:lnTo>
                <a:lnTo>
                  <a:pt x="215" y="1708"/>
                </a:lnTo>
                <a:lnTo>
                  <a:pt x="200" y="1709"/>
                </a:lnTo>
                <a:lnTo>
                  <a:pt x="181" y="1713"/>
                </a:lnTo>
                <a:lnTo>
                  <a:pt x="171" y="1717"/>
                </a:lnTo>
                <a:lnTo>
                  <a:pt x="163" y="1721"/>
                </a:lnTo>
                <a:lnTo>
                  <a:pt x="160" y="1727"/>
                </a:lnTo>
                <a:lnTo>
                  <a:pt x="158" y="1730"/>
                </a:lnTo>
                <a:lnTo>
                  <a:pt x="158" y="1733"/>
                </a:lnTo>
                <a:lnTo>
                  <a:pt x="158" y="1733"/>
                </a:lnTo>
                <a:lnTo>
                  <a:pt x="161" y="1744"/>
                </a:lnTo>
                <a:lnTo>
                  <a:pt x="165" y="1749"/>
                </a:lnTo>
                <a:lnTo>
                  <a:pt x="168" y="1752"/>
                </a:lnTo>
                <a:lnTo>
                  <a:pt x="177" y="1759"/>
                </a:lnTo>
                <a:lnTo>
                  <a:pt x="190" y="1765"/>
                </a:lnTo>
                <a:lnTo>
                  <a:pt x="190" y="1765"/>
                </a:lnTo>
                <a:lnTo>
                  <a:pt x="203" y="1768"/>
                </a:lnTo>
                <a:lnTo>
                  <a:pt x="222" y="1771"/>
                </a:lnTo>
                <a:lnTo>
                  <a:pt x="271" y="1776"/>
                </a:lnTo>
                <a:lnTo>
                  <a:pt x="322" y="1779"/>
                </a:lnTo>
                <a:lnTo>
                  <a:pt x="341" y="1779"/>
                </a:lnTo>
                <a:lnTo>
                  <a:pt x="355" y="1778"/>
                </a:lnTo>
                <a:lnTo>
                  <a:pt x="355" y="1778"/>
                </a:lnTo>
                <a:lnTo>
                  <a:pt x="366" y="1776"/>
                </a:lnTo>
                <a:lnTo>
                  <a:pt x="379" y="1778"/>
                </a:lnTo>
                <a:lnTo>
                  <a:pt x="407" y="1778"/>
                </a:lnTo>
                <a:lnTo>
                  <a:pt x="420" y="1778"/>
                </a:lnTo>
                <a:lnTo>
                  <a:pt x="431" y="1776"/>
                </a:lnTo>
                <a:lnTo>
                  <a:pt x="436" y="1775"/>
                </a:lnTo>
                <a:lnTo>
                  <a:pt x="439" y="1771"/>
                </a:lnTo>
                <a:lnTo>
                  <a:pt x="442" y="1768"/>
                </a:lnTo>
                <a:lnTo>
                  <a:pt x="444" y="1765"/>
                </a:lnTo>
                <a:lnTo>
                  <a:pt x="444" y="1765"/>
                </a:lnTo>
                <a:lnTo>
                  <a:pt x="447" y="1751"/>
                </a:lnTo>
                <a:lnTo>
                  <a:pt x="449" y="1738"/>
                </a:lnTo>
                <a:lnTo>
                  <a:pt x="444" y="1725"/>
                </a:lnTo>
                <a:lnTo>
                  <a:pt x="438" y="1708"/>
                </a:lnTo>
                <a:lnTo>
                  <a:pt x="438" y="1708"/>
                </a:lnTo>
                <a:lnTo>
                  <a:pt x="430" y="1692"/>
                </a:lnTo>
                <a:lnTo>
                  <a:pt x="425" y="1684"/>
                </a:lnTo>
                <a:lnTo>
                  <a:pt x="419" y="1676"/>
                </a:lnTo>
                <a:lnTo>
                  <a:pt x="419" y="1676"/>
                </a:lnTo>
                <a:lnTo>
                  <a:pt x="414" y="1673"/>
                </a:lnTo>
                <a:lnTo>
                  <a:pt x="407" y="1671"/>
                </a:lnTo>
                <a:lnTo>
                  <a:pt x="403" y="1668"/>
                </a:lnTo>
                <a:lnTo>
                  <a:pt x="400" y="1667"/>
                </a:lnTo>
                <a:lnTo>
                  <a:pt x="400" y="1663"/>
                </a:lnTo>
                <a:lnTo>
                  <a:pt x="400" y="1663"/>
                </a:lnTo>
                <a:lnTo>
                  <a:pt x="400" y="1617"/>
                </a:lnTo>
                <a:lnTo>
                  <a:pt x="401" y="1582"/>
                </a:lnTo>
                <a:lnTo>
                  <a:pt x="400" y="1549"/>
                </a:lnTo>
                <a:lnTo>
                  <a:pt x="400" y="1549"/>
                </a:lnTo>
                <a:lnTo>
                  <a:pt x="400" y="1519"/>
                </a:lnTo>
                <a:lnTo>
                  <a:pt x="401" y="1486"/>
                </a:lnTo>
                <a:lnTo>
                  <a:pt x="401" y="1452"/>
                </a:lnTo>
                <a:lnTo>
                  <a:pt x="400" y="1422"/>
                </a:lnTo>
                <a:lnTo>
                  <a:pt x="400" y="1422"/>
                </a:lnTo>
                <a:lnTo>
                  <a:pt x="395" y="1392"/>
                </a:lnTo>
                <a:lnTo>
                  <a:pt x="387" y="1360"/>
                </a:lnTo>
                <a:lnTo>
                  <a:pt x="379" y="1336"/>
                </a:lnTo>
                <a:lnTo>
                  <a:pt x="376" y="1330"/>
                </a:lnTo>
                <a:lnTo>
                  <a:pt x="374" y="1327"/>
                </a:lnTo>
                <a:lnTo>
                  <a:pt x="374" y="1327"/>
                </a:lnTo>
                <a:lnTo>
                  <a:pt x="373" y="1325"/>
                </a:lnTo>
                <a:lnTo>
                  <a:pt x="371" y="1322"/>
                </a:lnTo>
                <a:lnTo>
                  <a:pt x="369" y="1311"/>
                </a:lnTo>
                <a:lnTo>
                  <a:pt x="368" y="1302"/>
                </a:lnTo>
                <a:lnTo>
                  <a:pt x="368" y="1295"/>
                </a:lnTo>
                <a:lnTo>
                  <a:pt x="368" y="1295"/>
                </a:lnTo>
                <a:lnTo>
                  <a:pt x="382" y="1294"/>
                </a:lnTo>
                <a:lnTo>
                  <a:pt x="409" y="1295"/>
                </a:lnTo>
                <a:lnTo>
                  <a:pt x="450" y="1295"/>
                </a:lnTo>
                <a:lnTo>
                  <a:pt x="450" y="1295"/>
                </a:lnTo>
                <a:lnTo>
                  <a:pt x="477" y="1321"/>
                </a:lnTo>
                <a:lnTo>
                  <a:pt x="504" y="1343"/>
                </a:lnTo>
                <a:lnTo>
                  <a:pt x="533" y="1365"/>
                </a:lnTo>
                <a:lnTo>
                  <a:pt x="533" y="1365"/>
                </a:lnTo>
                <a:lnTo>
                  <a:pt x="628" y="1440"/>
                </a:lnTo>
                <a:lnTo>
                  <a:pt x="717" y="1511"/>
                </a:lnTo>
                <a:lnTo>
                  <a:pt x="717" y="1511"/>
                </a:lnTo>
                <a:lnTo>
                  <a:pt x="736" y="1529"/>
                </a:lnTo>
                <a:lnTo>
                  <a:pt x="750" y="1543"/>
                </a:lnTo>
                <a:lnTo>
                  <a:pt x="761" y="1555"/>
                </a:lnTo>
                <a:lnTo>
                  <a:pt x="761" y="1555"/>
                </a:lnTo>
                <a:lnTo>
                  <a:pt x="758" y="1555"/>
                </a:lnTo>
                <a:lnTo>
                  <a:pt x="750" y="1555"/>
                </a:lnTo>
                <a:lnTo>
                  <a:pt x="745" y="1557"/>
                </a:lnTo>
                <a:lnTo>
                  <a:pt x="742" y="1559"/>
                </a:lnTo>
                <a:lnTo>
                  <a:pt x="742" y="1563"/>
                </a:lnTo>
                <a:lnTo>
                  <a:pt x="742" y="1568"/>
                </a:lnTo>
                <a:lnTo>
                  <a:pt x="742" y="1568"/>
                </a:lnTo>
                <a:lnTo>
                  <a:pt x="749" y="1587"/>
                </a:lnTo>
                <a:lnTo>
                  <a:pt x="755" y="1600"/>
                </a:lnTo>
                <a:lnTo>
                  <a:pt x="755" y="1600"/>
                </a:lnTo>
                <a:lnTo>
                  <a:pt x="757" y="1602"/>
                </a:lnTo>
                <a:lnTo>
                  <a:pt x="760" y="1603"/>
                </a:lnTo>
                <a:lnTo>
                  <a:pt x="763" y="1605"/>
                </a:lnTo>
                <a:lnTo>
                  <a:pt x="765" y="1606"/>
                </a:lnTo>
                <a:lnTo>
                  <a:pt x="766" y="1611"/>
                </a:lnTo>
                <a:lnTo>
                  <a:pt x="768" y="1625"/>
                </a:lnTo>
                <a:lnTo>
                  <a:pt x="768" y="1625"/>
                </a:lnTo>
                <a:lnTo>
                  <a:pt x="768" y="1644"/>
                </a:lnTo>
                <a:lnTo>
                  <a:pt x="766" y="1660"/>
                </a:lnTo>
                <a:lnTo>
                  <a:pt x="765" y="1670"/>
                </a:lnTo>
                <a:lnTo>
                  <a:pt x="761" y="1676"/>
                </a:lnTo>
                <a:lnTo>
                  <a:pt x="761" y="1676"/>
                </a:lnTo>
                <a:lnTo>
                  <a:pt x="757" y="1686"/>
                </a:lnTo>
                <a:lnTo>
                  <a:pt x="752" y="1703"/>
                </a:lnTo>
                <a:lnTo>
                  <a:pt x="750" y="1713"/>
                </a:lnTo>
                <a:lnTo>
                  <a:pt x="750" y="1721"/>
                </a:lnTo>
                <a:lnTo>
                  <a:pt x="752" y="1728"/>
                </a:lnTo>
                <a:lnTo>
                  <a:pt x="755" y="1733"/>
                </a:lnTo>
                <a:lnTo>
                  <a:pt x="755" y="1733"/>
                </a:lnTo>
                <a:lnTo>
                  <a:pt x="761" y="1740"/>
                </a:lnTo>
                <a:lnTo>
                  <a:pt x="766" y="1741"/>
                </a:lnTo>
                <a:lnTo>
                  <a:pt x="769" y="1741"/>
                </a:lnTo>
                <a:lnTo>
                  <a:pt x="772" y="1740"/>
                </a:lnTo>
                <a:lnTo>
                  <a:pt x="780" y="1733"/>
                </a:lnTo>
                <a:lnTo>
                  <a:pt x="780" y="1733"/>
                </a:lnTo>
                <a:lnTo>
                  <a:pt x="796" y="1717"/>
                </a:lnTo>
                <a:lnTo>
                  <a:pt x="815" y="1695"/>
                </a:lnTo>
                <a:lnTo>
                  <a:pt x="844" y="1657"/>
                </a:lnTo>
                <a:lnTo>
                  <a:pt x="844" y="1657"/>
                </a:lnTo>
                <a:lnTo>
                  <a:pt x="857" y="1641"/>
                </a:lnTo>
                <a:lnTo>
                  <a:pt x="861" y="1633"/>
                </a:lnTo>
                <a:lnTo>
                  <a:pt x="863" y="1630"/>
                </a:lnTo>
                <a:lnTo>
                  <a:pt x="863" y="1625"/>
                </a:lnTo>
                <a:lnTo>
                  <a:pt x="863" y="1625"/>
                </a:lnTo>
                <a:lnTo>
                  <a:pt x="863" y="1621"/>
                </a:lnTo>
                <a:lnTo>
                  <a:pt x="865" y="1614"/>
                </a:lnTo>
                <a:lnTo>
                  <a:pt x="871" y="1600"/>
                </a:lnTo>
                <a:lnTo>
                  <a:pt x="888" y="1568"/>
                </a:lnTo>
                <a:lnTo>
                  <a:pt x="888" y="1568"/>
                </a:lnTo>
                <a:lnTo>
                  <a:pt x="896" y="1549"/>
                </a:lnTo>
                <a:lnTo>
                  <a:pt x="901" y="1525"/>
                </a:lnTo>
                <a:lnTo>
                  <a:pt x="903" y="1514"/>
                </a:lnTo>
                <a:lnTo>
                  <a:pt x="904" y="1505"/>
                </a:lnTo>
                <a:lnTo>
                  <a:pt x="903" y="1497"/>
                </a:lnTo>
                <a:lnTo>
                  <a:pt x="901" y="1492"/>
                </a:lnTo>
                <a:lnTo>
                  <a:pt x="901" y="1492"/>
                </a:lnTo>
                <a:lnTo>
                  <a:pt x="895" y="1486"/>
                </a:lnTo>
                <a:lnTo>
                  <a:pt x="887" y="1479"/>
                </a:lnTo>
                <a:lnTo>
                  <a:pt x="877" y="1475"/>
                </a:lnTo>
                <a:lnTo>
                  <a:pt x="869" y="1473"/>
                </a:lnTo>
                <a:lnTo>
                  <a:pt x="869" y="1473"/>
                </a:lnTo>
                <a:lnTo>
                  <a:pt x="838" y="1470"/>
                </a:lnTo>
                <a:lnTo>
                  <a:pt x="812" y="1467"/>
                </a:lnTo>
                <a:lnTo>
                  <a:pt x="812" y="1467"/>
                </a:lnTo>
                <a:lnTo>
                  <a:pt x="811" y="1468"/>
                </a:lnTo>
                <a:lnTo>
                  <a:pt x="809" y="1470"/>
                </a:lnTo>
                <a:lnTo>
                  <a:pt x="807" y="1473"/>
                </a:lnTo>
                <a:lnTo>
                  <a:pt x="806" y="1473"/>
                </a:lnTo>
                <a:lnTo>
                  <a:pt x="806" y="1473"/>
                </a:lnTo>
                <a:lnTo>
                  <a:pt x="801" y="1470"/>
                </a:lnTo>
                <a:lnTo>
                  <a:pt x="793" y="1467"/>
                </a:lnTo>
                <a:lnTo>
                  <a:pt x="793" y="1467"/>
                </a:lnTo>
                <a:lnTo>
                  <a:pt x="787" y="1463"/>
                </a:lnTo>
                <a:lnTo>
                  <a:pt x="777" y="1456"/>
                </a:lnTo>
                <a:lnTo>
                  <a:pt x="768" y="1448"/>
                </a:lnTo>
                <a:lnTo>
                  <a:pt x="761" y="1441"/>
                </a:lnTo>
                <a:lnTo>
                  <a:pt x="761" y="1441"/>
                </a:lnTo>
                <a:lnTo>
                  <a:pt x="726" y="1392"/>
                </a:lnTo>
                <a:lnTo>
                  <a:pt x="699" y="1356"/>
                </a:lnTo>
                <a:lnTo>
                  <a:pt x="685" y="1340"/>
                </a:lnTo>
                <a:lnTo>
                  <a:pt x="672" y="1327"/>
                </a:lnTo>
                <a:lnTo>
                  <a:pt x="672" y="1327"/>
                </a:lnTo>
                <a:lnTo>
                  <a:pt x="658" y="1316"/>
                </a:lnTo>
                <a:lnTo>
                  <a:pt x="639" y="1303"/>
                </a:lnTo>
                <a:lnTo>
                  <a:pt x="598" y="1279"/>
                </a:lnTo>
                <a:lnTo>
                  <a:pt x="546" y="1251"/>
                </a:lnTo>
                <a:lnTo>
                  <a:pt x="546" y="1251"/>
                </a:lnTo>
                <a:lnTo>
                  <a:pt x="565" y="1238"/>
                </a:lnTo>
                <a:lnTo>
                  <a:pt x="565" y="1238"/>
                </a:lnTo>
                <a:lnTo>
                  <a:pt x="571" y="1232"/>
                </a:lnTo>
                <a:lnTo>
                  <a:pt x="573" y="1229"/>
                </a:lnTo>
                <a:lnTo>
                  <a:pt x="573" y="1227"/>
                </a:lnTo>
                <a:lnTo>
                  <a:pt x="569" y="1219"/>
                </a:lnTo>
                <a:lnTo>
                  <a:pt x="565" y="1206"/>
                </a:lnTo>
                <a:lnTo>
                  <a:pt x="565" y="1206"/>
                </a:lnTo>
                <a:lnTo>
                  <a:pt x="539" y="1130"/>
                </a:lnTo>
                <a:lnTo>
                  <a:pt x="514" y="1029"/>
                </a:lnTo>
                <a:lnTo>
                  <a:pt x="514" y="1029"/>
                </a:lnTo>
                <a:lnTo>
                  <a:pt x="514" y="1021"/>
                </a:lnTo>
                <a:lnTo>
                  <a:pt x="514" y="1011"/>
                </a:lnTo>
                <a:lnTo>
                  <a:pt x="514" y="1002"/>
                </a:lnTo>
                <a:lnTo>
                  <a:pt x="514" y="990"/>
                </a:lnTo>
                <a:lnTo>
                  <a:pt x="514" y="990"/>
                </a:lnTo>
                <a:lnTo>
                  <a:pt x="514" y="981"/>
                </a:lnTo>
                <a:lnTo>
                  <a:pt x="515" y="973"/>
                </a:lnTo>
                <a:lnTo>
                  <a:pt x="520" y="952"/>
                </a:lnTo>
                <a:lnTo>
                  <a:pt x="520" y="952"/>
                </a:lnTo>
                <a:lnTo>
                  <a:pt x="525" y="927"/>
                </a:lnTo>
                <a:lnTo>
                  <a:pt x="526" y="914"/>
                </a:lnTo>
                <a:lnTo>
                  <a:pt x="526" y="914"/>
                </a:lnTo>
                <a:lnTo>
                  <a:pt x="539" y="910"/>
                </a:lnTo>
                <a:lnTo>
                  <a:pt x="550" y="906"/>
                </a:lnTo>
                <a:lnTo>
                  <a:pt x="558" y="902"/>
                </a:lnTo>
                <a:lnTo>
                  <a:pt x="558" y="902"/>
                </a:lnTo>
                <a:lnTo>
                  <a:pt x="565" y="898"/>
                </a:lnTo>
                <a:lnTo>
                  <a:pt x="569" y="895"/>
                </a:lnTo>
                <a:lnTo>
                  <a:pt x="571" y="894"/>
                </a:lnTo>
                <a:lnTo>
                  <a:pt x="573" y="891"/>
                </a:lnTo>
                <a:lnTo>
                  <a:pt x="573" y="887"/>
                </a:lnTo>
                <a:lnTo>
                  <a:pt x="571" y="883"/>
                </a:lnTo>
                <a:lnTo>
                  <a:pt x="571" y="883"/>
                </a:lnTo>
                <a:lnTo>
                  <a:pt x="566" y="865"/>
                </a:lnTo>
                <a:lnTo>
                  <a:pt x="560" y="840"/>
                </a:lnTo>
                <a:lnTo>
                  <a:pt x="553" y="813"/>
                </a:lnTo>
                <a:lnTo>
                  <a:pt x="549" y="802"/>
                </a:lnTo>
                <a:lnTo>
                  <a:pt x="546" y="794"/>
                </a:lnTo>
                <a:lnTo>
                  <a:pt x="546" y="794"/>
                </a:lnTo>
                <a:lnTo>
                  <a:pt x="541" y="786"/>
                </a:lnTo>
                <a:lnTo>
                  <a:pt x="538" y="775"/>
                </a:lnTo>
                <a:lnTo>
                  <a:pt x="530" y="752"/>
                </a:lnTo>
                <a:lnTo>
                  <a:pt x="523" y="732"/>
                </a:lnTo>
                <a:lnTo>
                  <a:pt x="522" y="725"/>
                </a:lnTo>
                <a:lnTo>
                  <a:pt x="520" y="724"/>
                </a:lnTo>
                <a:lnTo>
                  <a:pt x="520" y="724"/>
                </a:lnTo>
                <a:lnTo>
                  <a:pt x="520" y="719"/>
                </a:lnTo>
                <a:lnTo>
                  <a:pt x="522" y="708"/>
                </a:lnTo>
                <a:lnTo>
                  <a:pt x="526" y="668"/>
                </a:lnTo>
                <a:lnTo>
                  <a:pt x="534" y="622"/>
                </a:lnTo>
                <a:lnTo>
                  <a:pt x="539" y="584"/>
                </a:lnTo>
                <a:lnTo>
                  <a:pt x="539" y="584"/>
                </a:lnTo>
                <a:lnTo>
                  <a:pt x="544" y="541"/>
                </a:lnTo>
                <a:lnTo>
                  <a:pt x="544" y="527"/>
                </a:lnTo>
                <a:lnTo>
                  <a:pt x="539" y="514"/>
                </a:lnTo>
                <a:lnTo>
                  <a:pt x="539" y="514"/>
                </a:lnTo>
                <a:lnTo>
                  <a:pt x="534" y="506"/>
                </a:lnTo>
                <a:lnTo>
                  <a:pt x="530" y="500"/>
                </a:lnTo>
                <a:lnTo>
                  <a:pt x="517" y="484"/>
                </a:lnTo>
                <a:lnTo>
                  <a:pt x="501" y="470"/>
                </a:lnTo>
                <a:lnTo>
                  <a:pt x="501" y="470"/>
                </a:lnTo>
                <a:lnTo>
                  <a:pt x="506" y="468"/>
                </a:lnTo>
                <a:lnTo>
                  <a:pt x="512" y="464"/>
                </a:lnTo>
                <a:lnTo>
                  <a:pt x="517" y="460"/>
                </a:lnTo>
                <a:lnTo>
                  <a:pt x="519" y="457"/>
                </a:lnTo>
                <a:lnTo>
                  <a:pt x="517" y="454"/>
                </a:lnTo>
                <a:lnTo>
                  <a:pt x="514" y="451"/>
                </a:lnTo>
                <a:lnTo>
                  <a:pt x="514" y="451"/>
                </a:lnTo>
                <a:lnTo>
                  <a:pt x="503" y="446"/>
                </a:lnTo>
                <a:lnTo>
                  <a:pt x="488" y="438"/>
                </a:lnTo>
                <a:lnTo>
                  <a:pt x="488" y="438"/>
                </a:lnTo>
                <a:lnTo>
                  <a:pt x="476" y="429"/>
                </a:lnTo>
                <a:lnTo>
                  <a:pt x="465" y="419"/>
                </a:lnTo>
                <a:lnTo>
                  <a:pt x="452" y="406"/>
                </a:lnTo>
                <a:lnTo>
                  <a:pt x="438" y="387"/>
                </a:lnTo>
                <a:lnTo>
                  <a:pt x="438" y="387"/>
                </a:lnTo>
                <a:lnTo>
                  <a:pt x="428" y="376"/>
                </a:lnTo>
                <a:lnTo>
                  <a:pt x="415" y="367"/>
                </a:lnTo>
                <a:lnTo>
                  <a:pt x="390" y="348"/>
                </a:lnTo>
                <a:lnTo>
                  <a:pt x="369" y="335"/>
                </a:lnTo>
                <a:lnTo>
                  <a:pt x="361" y="330"/>
                </a:lnTo>
                <a:lnTo>
                  <a:pt x="361" y="330"/>
                </a:lnTo>
                <a:lnTo>
                  <a:pt x="331" y="308"/>
                </a:lnTo>
                <a:lnTo>
                  <a:pt x="298" y="286"/>
                </a:lnTo>
                <a:lnTo>
                  <a:pt x="298" y="286"/>
                </a:lnTo>
                <a:lnTo>
                  <a:pt x="282" y="278"/>
                </a:lnTo>
                <a:lnTo>
                  <a:pt x="273" y="272"/>
                </a:lnTo>
                <a:lnTo>
                  <a:pt x="266" y="267"/>
                </a:lnTo>
                <a:lnTo>
                  <a:pt x="266" y="267"/>
                </a:lnTo>
                <a:lnTo>
                  <a:pt x="255" y="256"/>
                </a:lnTo>
                <a:lnTo>
                  <a:pt x="247" y="248"/>
                </a:lnTo>
                <a:lnTo>
                  <a:pt x="247" y="248"/>
                </a:lnTo>
                <a:lnTo>
                  <a:pt x="261" y="211"/>
                </a:lnTo>
                <a:lnTo>
                  <a:pt x="271" y="183"/>
                </a:lnTo>
                <a:lnTo>
                  <a:pt x="273" y="172"/>
                </a:lnTo>
                <a:lnTo>
                  <a:pt x="273" y="165"/>
                </a:lnTo>
                <a:lnTo>
                  <a:pt x="273" y="165"/>
                </a:lnTo>
                <a:lnTo>
                  <a:pt x="269" y="157"/>
                </a:lnTo>
                <a:lnTo>
                  <a:pt x="269" y="149"/>
                </a:lnTo>
                <a:lnTo>
                  <a:pt x="273" y="127"/>
                </a:lnTo>
                <a:lnTo>
                  <a:pt x="273" y="127"/>
                </a:lnTo>
                <a:lnTo>
                  <a:pt x="274" y="102"/>
                </a:lnTo>
                <a:lnTo>
                  <a:pt x="273" y="76"/>
                </a:lnTo>
                <a:lnTo>
                  <a:pt x="273" y="76"/>
                </a:lnTo>
                <a:lnTo>
                  <a:pt x="273" y="59"/>
                </a:lnTo>
                <a:lnTo>
                  <a:pt x="271" y="56"/>
                </a:lnTo>
                <a:lnTo>
                  <a:pt x="266" y="51"/>
                </a:lnTo>
                <a:lnTo>
                  <a:pt x="266" y="51"/>
                </a:lnTo>
                <a:lnTo>
                  <a:pt x="258" y="45"/>
                </a:lnTo>
                <a:lnTo>
                  <a:pt x="247" y="38"/>
                </a:lnTo>
                <a:lnTo>
                  <a:pt x="234" y="32"/>
                </a:lnTo>
                <a:lnTo>
                  <a:pt x="203" y="13"/>
                </a:lnTo>
                <a:lnTo>
                  <a:pt x="203" y="13"/>
                </a:lnTo>
                <a:lnTo>
                  <a:pt x="190" y="5"/>
                </a:lnTo>
                <a:lnTo>
                  <a:pt x="179" y="0"/>
                </a:lnTo>
                <a:lnTo>
                  <a:pt x="174" y="0"/>
                </a:lnTo>
                <a:lnTo>
                  <a:pt x="171" y="0"/>
                </a:lnTo>
                <a:lnTo>
                  <a:pt x="171" y="0"/>
                </a:lnTo>
                <a:lnTo>
                  <a:pt x="139" y="13"/>
                </a:lnTo>
                <a:lnTo>
                  <a:pt x="139" y="13"/>
                </a:lnTo>
                <a:close/>
                <a:moveTo>
                  <a:pt x="431" y="527"/>
                </a:moveTo>
                <a:lnTo>
                  <a:pt x="431" y="527"/>
                </a:lnTo>
                <a:lnTo>
                  <a:pt x="438" y="529"/>
                </a:lnTo>
                <a:lnTo>
                  <a:pt x="441" y="532"/>
                </a:lnTo>
                <a:lnTo>
                  <a:pt x="444" y="533"/>
                </a:lnTo>
                <a:lnTo>
                  <a:pt x="444" y="533"/>
                </a:lnTo>
                <a:lnTo>
                  <a:pt x="446" y="535"/>
                </a:lnTo>
                <a:lnTo>
                  <a:pt x="450" y="537"/>
                </a:lnTo>
                <a:lnTo>
                  <a:pt x="455" y="537"/>
                </a:lnTo>
                <a:lnTo>
                  <a:pt x="463" y="540"/>
                </a:lnTo>
                <a:lnTo>
                  <a:pt x="463" y="540"/>
                </a:lnTo>
                <a:lnTo>
                  <a:pt x="465" y="541"/>
                </a:lnTo>
                <a:lnTo>
                  <a:pt x="466" y="545"/>
                </a:lnTo>
                <a:lnTo>
                  <a:pt x="468" y="552"/>
                </a:lnTo>
                <a:lnTo>
                  <a:pt x="468" y="564"/>
                </a:lnTo>
                <a:lnTo>
                  <a:pt x="468" y="576"/>
                </a:lnTo>
                <a:lnTo>
                  <a:pt x="465" y="600"/>
                </a:lnTo>
                <a:lnTo>
                  <a:pt x="463" y="610"/>
                </a:lnTo>
                <a:lnTo>
                  <a:pt x="431" y="527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52630646-23AA-4E8D-AD17-1A3420A3E8D8}"/>
              </a:ext>
            </a:extLst>
          </p:cNvPr>
          <p:cNvSpPr>
            <a:spLocks noEditPoints="1"/>
          </p:cNvSpPr>
          <p:nvPr/>
        </p:nvSpPr>
        <p:spPr bwMode="auto">
          <a:xfrm>
            <a:off x="2774507" y="4723116"/>
            <a:ext cx="618172" cy="1653401"/>
          </a:xfrm>
          <a:custGeom>
            <a:avLst/>
            <a:gdLst>
              <a:gd name="T0" fmla="*/ 26 w 667"/>
              <a:gd name="T1" fmla="*/ 127 h 1784"/>
              <a:gd name="T2" fmla="*/ 16 w 667"/>
              <a:gd name="T3" fmla="*/ 171 h 1784"/>
              <a:gd name="T4" fmla="*/ 13 w 667"/>
              <a:gd name="T5" fmla="*/ 203 h 1784"/>
              <a:gd name="T6" fmla="*/ 19 w 667"/>
              <a:gd name="T7" fmla="*/ 217 h 1784"/>
              <a:gd name="T8" fmla="*/ 27 w 667"/>
              <a:gd name="T9" fmla="*/ 257 h 1784"/>
              <a:gd name="T10" fmla="*/ 64 w 667"/>
              <a:gd name="T11" fmla="*/ 286 h 1784"/>
              <a:gd name="T12" fmla="*/ 114 w 667"/>
              <a:gd name="T13" fmla="*/ 368 h 1784"/>
              <a:gd name="T14" fmla="*/ 126 w 667"/>
              <a:gd name="T15" fmla="*/ 695 h 1784"/>
              <a:gd name="T16" fmla="*/ 127 w 667"/>
              <a:gd name="T17" fmla="*/ 866 h 1784"/>
              <a:gd name="T18" fmla="*/ 95 w 667"/>
              <a:gd name="T19" fmla="*/ 971 h 1784"/>
              <a:gd name="T20" fmla="*/ 83 w 667"/>
              <a:gd name="T21" fmla="*/ 1003 h 1784"/>
              <a:gd name="T22" fmla="*/ 0 w 667"/>
              <a:gd name="T23" fmla="*/ 1212 h 1784"/>
              <a:gd name="T24" fmla="*/ 26 w 667"/>
              <a:gd name="T25" fmla="*/ 1276 h 1784"/>
              <a:gd name="T26" fmla="*/ 248 w 667"/>
              <a:gd name="T27" fmla="*/ 1479 h 1784"/>
              <a:gd name="T28" fmla="*/ 275 w 667"/>
              <a:gd name="T29" fmla="*/ 1543 h 1784"/>
              <a:gd name="T30" fmla="*/ 265 w 667"/>
              <a:gd name="T31" fmla="*/ 1573 h 1784"/>
              <a:gd name="T32" fmla="*/ 280 w 667"/>
              <a:gd name="T33" fmla="*/ 1625 h 1784"/>
              <a:gd name="T34" fmla="*/ 248 w 667"/>
              <a:gd name="T35" fmla="*/ 1701 h 1784"/>
              <a:gd name="T36" fmla="*/ 284 w 667"/>
              <a:gd name="T37" fmla="*/ 1712 h 1784"/>
              <a:gd name="T38" fmla="*/ 360 w 667"/>
              <a:gd name="T39" fmla="*/ 1647 h 1784"/>
              <a:gd name="T40" fmla="*/ 432 w 667"/>
              <a:gd name="T41" fmla="*/ 1574 h 1784"/>
              <a:gd name="T42" fmla="*/ 502 w 667"/>
              <a:gd name="T43" fmla="*/ 1609 h 1784"/>
              <a:gd name="T44" fmla="*/ 489 w 667"/>
              <a:gd name="T45" fmla="*/ 1651 h 1784"/>
              <a:gd name="T46" fmla="*/ 445 w 667"/>
              <a:gd name="T47" fmla="*/ 1724 h 1784"/>
              <a:gd name="T48" fmla="*/ 381 w 667"/>
              <a:gd name="T49" fmla="*/ 1755 h 1784"/>
              <a:gd name="T50" fmla="*/ 414 w 667"/>
              <a:gd name="T51" fmla="*/ 1782 h 1784"/>
              <a:gd name="T52" fmla="*/ 540 w 667"/>
              <a:gd name="T53" fmla="*/ 1771 h 1784"/>
              <a:gd name="T54" fmla="*/ 570 w 667"/>
              <a:gd name="T55" fmla="*/ 1747 h 1784"/>
              <a:gd name="T56" fmla="*/ 616 w 667"/>
              <a:gd name="T57" fmla="*/ 1731 h 1784"/>
              <a:gd name="T58" fmla="*/ 667 w 667"/>
              <a:gd name="T59" fmla="*/ 1682 h 1784"/>
              <a:gd name="T60" fmla="*/ 633 w 667"/>
              <a:gd name="T61" fmla="*/ 1630 h 1784"/>
              <a:gd name="T62" fmla="*/ 603 w 667"/>
              <a:gd name="T63" fmla="*/ 1608 h 1784"/>
              <a:gd name="T64" fmla="*/ 527 w 667"/>
              <a:gd name="T65" fmla="*/ 1435 h 1784"/>
              <a:gd name="T66" fmla="*/ 438 w 667"/>
              <a:gd name="T67" fmla="*/ 1295 h 1784"/>
              <a:gd name="T68" fmla="*/ 454 w 667"/>
              <a:gd name="T69" fmla="*/ 1260 h 1784"/>
              <a:gd name="T70" fmla="*/ 435 w 667"/>
              <a:gd name="T71" fmla="*/ 1125 h 1784"/>
              <a:gd name="T72" fmla="*/ 457 w 667"/>
              <a:gd name="T73" fmla="*/ 1038 h 1784"/>
              <a:gd name="T74" fmla="*/ 464 w 667"/>
              <a:gd name="T75" fmla="*/ 960 h 1784"/>
              <a:gd name="T76" fmla="*/ 432 w 667"/>
              <a:gd name="T77" fmla="*/ 863 h 1784"/>
              <a:gd name="T78" fmla="*/ 378 w 667"/>
              <a:gd name="T79" fmla="*/ 579 h 1784"/>
              <a:gd name="T80" fmla="*/ 311 w 667"/>
              <a:gd name="T81" fmla="*/ 362 h 1784"/>
              <a:gd name="T82" fmla="*/ 249 w 667"/>
              <a:gd name="T83" fmla="*/ 279 h 1784"/>
              <a:gd name="T84" fmla="*/ 237 w 667"/>
              <a:gd name="T85" fmla="*/ 254 h 1784"/>
              <a:gd name="T86" fmla="*/ 219 w 667"/>
              <a:gd name="T87" fmla="*/ 251 h 1784"/>
              <a:gd name="T88" fmla="*/ 229 w 667"/>
              <a:gd name="T89" fmla="*/ 203 h 1784"/>
              <a:gd name="T90" fmla="*/ 251 w 667"/>
              <a:gd name="T91" fmla="*/ 116 h 1784"/>
              <a:gd name="T92" fmla="*/ 248 w 667"/>
              <a:gd name="T93" fmla="*/ 60 h 1784"/>
              <a:gd name="T94" fmla="*/ 199 w 667"/>
              <a:gd name="T95" fmla="*/ 22 h 1784"/>
              <a:gd name="T96" fmla="*/ 126 w 667"/>
              <a:gd name="T97" fmla="*/ 0 h 1784"/>
              <a:gd name="T98" fmla="*/ 57 w 667"/>
              <a:gd name="T99" fmla="*/ 19 h 1784"/>
              <a:gd name="T100" fmla="*/ 38 w 667"/>
              <a:gd name="T101" fmla="*/ 6 h 1784"/>
              <a:gd name="T102" fmla="*/ 26 w 667"/>
              <a:gd name="T103" fmla="*/ 25 h 1784"/>
              <a:gd name="T104" fmla="*/ 26 w 667"/>
              <a:gd name="T105" fmla="*/ 57 h 1784"/>
              <a:gd name="T106" fmla="*/ 32 w 667"/>
              <a:gd name="T107" fmla="*/ 82 h 1784"/>
              <a:gd name="T108" fmla="*/ 254 w 667"/>
              <a:gd name="T109" fmla="*/ 1301 h 1784"/>
              <a:gd name="T110" fmla="*/ 337 w 667"/>
              <a:gd name="T111" fmla="*/ 1349 h 1784"/>
              <a:gd name="T112" fmla="*/ 394 w 667"/>
              <a:gd name="T113" fmla="*/ 1451 h 1784"/>
              <a:gd name="T114" fmla="*/ 357 w 667"/>
              <a:gd name="T115" fmla="*/ 1473 h 1784"/>
              <a:gd name="T116" fmla="*/ 310 w 667"/>
              <a:gd name="T117" fmla="*/ 1433 h 1784"/>
              <a:gd name="T118" fmla="*/ 233 w 667"/>
              <a:gd name="T119" fmla="*/ 1306 h 1784"/>
              <a:gd name="T120" fmla="*/ 235 w 667"/>
              <a:gd name="T121" fmla="*/ 1136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67" h="1784">
                <a:moveTo>
                  <a:pt x="32" y="82"/>
                </a:moveTo>
                <a:lnTo>
                  <a:pt x="32" y="82"/>
                </a:lnTo>
                <a:lnTo>
                  <a:pt x="30" y="84"/>
                </a:lnTo>
                <a:lnTo>
                  <a:pt x="30" y="89"/>
                </a:lnTo>
                <a:lnTo>
                  <a:pt x="29" y="101"/>
                </a:lnTo>
                <a:lnTo>
                  <a:pt x="27" y="117"/>
                </a:lnTo>
                <a:lnTo>
                  <a:pt x="26" y="127"/>
                </a:lnTo>
                <a:lnTo>
                  <a:pt x="26" y="127"/>
                </a:lnTo>
                <a:lnTo>
                  <a:pt x="24" y="135"/>
                </a:lnTo>
                <a:lnTo>
                  <a:pt x="22" y="144"/>
                </a:lnTo>
                <a:lnTo>
                  <a:pt x="21" y="155"/>
                </a:lnTo>
                <a:lnTo>
                  <a:pt x="19" y="165"/>
                </a:lnTo>
                <a:lnTo>
                  <a:pt x="19" y="165"/>
                </a:lnTo>
                <a:lnTo>
                  <a:pt x="16" y="171"/>
                </a:lnTo>
                <a:lnTo>
                  <a:pt x="11" y="179"/>
                </a:lnTo>
                <a:lnTo>
                  <a:pt x="8" y="184"/>
                </a:lnTo>
                <a:lnTo>
                  <a:pt x="7" y="190"/>
                </a:lnTo>
                <a:lnTo>
                  <a:pt x="7" y="190"/>
                </a:lnTo>
                <a:lnTo>
                  <a:pt x="7" y="195"/>
                </a:lnTo>
                <a:lnTo>
                  <a:pt x="8" y="198"/>
                </a:lnTo>
                <a:lnTo>
                  <a:pt x="13" y="203"/>
                </a:lnTo>
                <a:lnTo>
                  <a:pt x="13" y="203"/>
                </a:lnTo>
                <a:lnTo>
                  <a:pt x="16" y="205"/>
                </a:lnTo>
                <a:lnTo>
                  <a:pt x="18" y="206"/>
                </a:lnTo>
                <a:lnTo>
                  <a:pt x="18" y="206"/>
                </a:lnTo>
                <a:lnTo>
                  <a:pt x="19" y="209"/>
                </a:lnTo>
                <a:lnTo>
                  <a:pt x="19" y="209"/>
                </a:lnTo>
                <a:lnTo>
                  <a:pt x="19" y="217"/>
                </a:lnTo>
                <a:lnTo>
                  <a:pt x="18" y="219"/>
                </a:lnTo>
                <a:lnTo>
                  <a:pt x="19" y="222"/>
                </a:lnTo>
                <a:lnTo>
                  <a:pt x="19" y="222"/>
                </a:lnTo>
                <a:lnTo>
                  <a:pt x="24" y="230"/>
                </a:lnTo>
                <a:lnTo>
                  <a:pt x="26" y="235"/>
                </a:lnTo>
                <a:lnTo>
                  <a:pt x="26" y="235"/>
                </a:lnTo>
                <a:lnTo>
                  <a:pt x="27" y="257"/>
                </a:lnTo>
                <a:lnTo>
                  <a:pt x="30" y="273"/>
                </a:lnTo>
                <a:lnTo>
                  <a:pt x="30" y="278"/>
                </a:lnTo>
                <a:lnTo>
                  <a:pt x="32" y="279"/>
                </a:lnTo>
                <a:lnTo>
                  <a:pt x="32" y="279"/>
                </a:lnTo>
                <a:lnTo>
                  <a:pt x="49" y="282"/>
                </a:lnTo>
                <a:lnTo>
                  <a:pt x="64" y="286"/>
                </a:lnTo>
                <a:lnTo>
                  <a:pt x="64" y="286"/>
                </a:lnTo>
                <a:lnTo>
                  <a:pt x="76" y="301"/>
                </a:lnTo>
                <a:lnTo>
                  <a:pt x="89" y="317"/>
                </a:lnTo>
                <a:lnTo>
                  <a:pt x="89" y="317"/>
                </a:lnTo>
                <a:lnTo>
                  <a:pt x="121" y="349"/>
                </a:lnTo>
                <a:lnTo>
                  <a:pt x="121" y="349"/>
                </a:lnTo>
                <a:lnTo>
                  <a:pt x="118" y="359"/>
                </a:lnTo>
                <a:lnTo>
                  <a:pt x="114" y="368"/>
                </a:lnTo>
                <a:lnTo>
                  <a:pt x="114" y="381"/>
                </a:lnTo>
                <a:lnTo>
                  <a:pt x="114" y="381"/>
                </a:lnTo>
                <a:lnTo>
                  <a:pt x="116" y="414"/>
                </a:lnTo>
                <a:lnTo>
                  <a:pt x="118" y="474"/>
                </a:lnTo>
                <a:lnTo>
                  <a:pt x="121" y="578"/>
                </a:lnTo>
                <a:lnTo>
                  <a:pt x="121" y="578"/>
                </a:lnTo>
                <a:lnTo>
                  <a:pt x="126" y="695"/>
                </a:lnTo>
                <a:lnTo>
                  <a:pt x="127" y="763"/>
                </a:lnTo>
                <a:lnTo>
                  <a:pt x="127" y="787"/>
                </a:lnTo>
                <a:lnTo>
                  <a:pt x="127" y="800"/>
                </a:lnTo>
                <a:lnTo>
                  <a:pt x="127" y="800"/>
                </a:lnTo>
                <a:lnTo>
                  <a:pt x="126" y="817"/>
                </a:lnTo>
                <a:lnTo>
                  <a:pt x="127" y="843"/>
                </a:lnTo>
                <a:lnTo>
                  <a:pt x="127" y="866"/>
                </a:lnTo>
                <a:lnTo>
                  <a:pt x="127" y="882"/>
                </a:lnTo>
                <a:lnTo>
                  <a:pt x="127" y="882"/>
                </a:lnTo>
                <a:lnTo>
                  <a:pt x="122" y="900"/>
                </a:lnTo>
                <a:lnTo>
                  <a:pt x="113" y="928"/>
                </a:lnTo>
                <a:lnTo>
                  <a:pt x="102" y="955"/>
                </a:lnTo>
                <a:lnTo>
                  <a:pt x="95" y="971"/>
                </a:lnTo>
                <a:lnTo>
                  <a:pt x="95" y="971"/>
                </a:lnTo>
                <a:lnTo>
                  <a:pt x="91" y="976"/>
                </a:lnTo>
                <a:lnTo>
                  <a:pt x="87" y="981"/>
                </a:lnTo>
                <a:lnTo>
                  <a:pt x="84" y="984"/>
                </a:lnTo>
                <a:lnTo>
                  <a:pt x="83" y="990"/>
                </a:lnTo>
                <a:lnTo>
                  <a:pt x="83" y="990"/>
                </a:lnTo>
                <a:lnTo>
                  <a:pt x="83" y="1000"/>
                </a:lnTo>
                <a:lnTo>
                  <a:pt x="83" y="1003"/>
                </a:lnTo>
                <a:lnTo>
                  <a:pt x="83" y="1003"/>
                </a:lnTo>
                <a:lnTo>
                  <a:pt x="70" y="1035"/>
                </a:lnTo>
                <a:lnTo>
                  <a:pt x="43" y="1103"/>
                </a:lnTo>
                <a:lnTo>
                  <a:pt x="14" y="1171"/>
                </a:lnTo>
                <a:lnTo>
                  <a:pt x="0" y="1206"/>
                </a:lnTo>
                <a:lnTo>
                  <a:pt x="0" y="1206"/>
                </a:lnTo>
                <a:lnTo>
                  <a:pt x="0" y="1212"/>
                </a:lnTo>
                <a:lnTo>
                  <a:pt x="3" y="1217"/>
                </a:lnTo>
                <a:lnTo>
                  <a:pt x="7" y="1225"/>
                </a:lnTo>
                <a:lnTo>
                  <a:pt x="7" y="1225"/>
                </a:lnTo>
                <a:lnTo>
                  <a:pt x="11" y="1244"/>
                </a:lnTo>
                <a:lnTo>
                  <a:pt x="18" y="1260"/>
                </a:lnTo>
                <a:lnTo>
                  <a:pt x="26" y="1276"/>
                </a:lnTo>
                <a:lnTo>
                  <a:pt x="26" y="1276"/>
                </a:lnTo>
                <a:lnTo>
                  <a:pt x="38" y="1289"/>
                </a:lnTo>
                <a:lnTo>
                  <a:pt x="62" y="1312"/>
                </a:lnTo>
                <a:lnTo>
                  <a:pt x="133" y="1374"/>
                </a:lnTo>
                <a:lnTo>
                  <a:pt x="206" y="1439"/>
                </a:lnTo>
                <a:lnTo>
                  <a:pt x="232" y="1465"/>
                </a:lnTo>
                <a:lnTo>
                  <a:pt x="248" y="1479"/>
                </a:lnTo>
                <a:lnTo>
                  <a:pt x="248" y="1479"/>
                </a:lnTo>
                <a:lnTo>
                  <a:pt x="262" y="1497"/>
                </a:lnTo>
                <a:lnTo>
                  <a:pt x="275" y="1514"/>
                </a:lnTo>
                <a:lnTo>
                  <a:pt x="286" y="1530"/>
                </a:lnTo>
                <a:lnTo>
                  <a:pt x="280" y="1549"/>
                </a:lnTo>
                <a:lnTo>
                  <a:pt x="280" y="1549"/>
                </a:lnTo>
                <a:lnTo>
                  <a:pt x="278" y="1546"/>
                </a:lnTo>
                <a:lnTo>
                  <a:pt x="275" y="1543"/>
                </a:lnTo>
                <a:lnTo>
                  <a:pt x="273" y="1541"/>
                </a:lnTo>
                <a:lnTo>
                  <a:pt x="272" y="1541"/>
                </a:lnTo>
                <a:lnTo>
                  <a:pt x="268" y="1544"/>
                </a:lnTo>
                <a:lnTo>
                  <a:pt x="267" y="1549"/>
                </a:lnTo>
                <a:lnTo>
                  <a:pt x="267" y="1549"/>
                </a:lnTo>
                <a:lnTo>
                  <a:pt x="265" y="1562"/>
                </a:lnTo>
                <a:lnTo>
                  <a:pt x="265" y="1573"/>
                </a:lnTo>
                <a:lnTo>
                  <a:pt x="267" y="1587"/>
                </a:lnTo>
                <a:lnTo>
                  <a:pt x="267" y="1587"/>
                </a:lnTo>
                <a:lnTo>
                  <a:pt x="273" y="1603"/>
                </a:lnTo>
                <a:lnTo>
                  <a:pt x="278" y="1616"/>
                </a:lnTo>
                <a:lnTo>
                  <a:pt x="280" y="1620"/>
                </a:lnTo>
                <a:lnTo>
                  <a:pt x="280" y="1625"/>
                </a:lnTo>
                <a:lnTo>
                  <a:pt x="280" y="1625"/>
                </a:lnTo>
                <a:lnTo>
                  <a:pt x="278" y="1630"/>
                </a:lnTo>
                <a:lnTo>
                  <a:pt x="273" y="1639"/>
                </a:lnTo>
                <a:lnTo>
                  <a:pt x="262" y="1663"/>
                </a:lnTo>
                <a:lnTo>
                  <a:pt x="251" y="1685"/>
                </a:lnTo>
                <a:lnTo>
                  <a:pt x="248" y="1695"/>
                </a:lnTo>
                <a:lnTo>
                  <a:pt x="248" y="1701"/>
                </a:lnTo>
                <a:lnTo>
                  <a:pt x="248" y="1701"/>
                </a:lnTo>
                <a:lnTo>
                  <a:pt x="249" y="1704"/>
                </a:lnTo>
                <a:lnTo>
                  <a:pt x="253" y="1708"/>
                </a:lnTo>
                <a:lnTo>
                  <a:pt x="260" y="1711"/>
                </a:lnTo>
                <a:lnTo>
                  <a:pt x="270" y="1712"/>
                </a:lnTo>
                <a:lnTo>
                  <a:pt x="280" y="1714"/>
                </a:lnTo>
                <a:lnTo>
                  <a:pt x="280" y="1714"/>
                </a:lnTo>
                <a:lnTo>
                  <a:pt x="284" y="1712"/>
                </a:lnTo>
                <a:lnTo>
                  <a:pt x="291" y="1709"/>
                </a:lnTo>
                <a:lnTo>
                  <a:pt x="305" y="1698"/>
                </a:lnTo>
                <a:lnTo>
                  <a:pt x="321" y="1684"/>
                </a:lnTo>
                <a:lnTo>
                  <a:pt x="337" y="1670"/>
                </a:lnTo>
                <a:lnTo>
                  <a:pt x="337" y="1670"/>
                </a:lnTo>
                <a:lnTo>
                  <a:pt x="349" y="1658"/>
                </a:lnTo>
                <a:lnTo>
                  <a:pt x="360" y="1647"/>
                </a:lnTo>
                <a:lnTo>
                  <a:pt x="370" y="1636"/>
                </a:lnTo>
                <a:lnTo>
                  <a:pt x="381" y="1625"/>
                </a:lnTo>
                <a:lnTo>
                  <a:pt x="381" y="1625"/>
                </a:lnTo>
                <a:lnTo>
                  <a:pt x="408" y="1601"/>
                </a:lnTo>
                <a:lnTo>
                  <a:pt x="421" y="1589"/>
                </a:lnTo>
                <a:lnTo>
                  <a:pt x="432" y="1574"/>
                </a:lnTo>
                <a:lnTo>
                  <a:pt x="432" y="1574"/>
                </a:lnTo>
                <a:lnTo>
                  <a:pt x="441" y="1558"/>
                </a:lnTo>
                <a:lnTo>
                  <a:pt x="449" y="1544"/>
                </a:lnTo>
                <a:lnTo>
                  <a:pt x="457" y="1530"/>
                </a:lnTo>
                <a:lnTo>
                  <a:pt x="457" y="1530"/>
                </a:lnTo>
                <a:lnTo>
                  <a:pt x="502" y="1606"/>
                </a:lnTo>
                <a:lnTo>
                  <a:pt x="502" y="1606"/>
                </a:lnTo>
                <a:lnTo>
                  <a:pt x="502" y="1609"/>
                </a:lnTo>
                <a:lnTo>
                  <a:pt x="500" y="1614"/>
                </a:lnTo>
                <a:lnTo>
                  <a:pt x="495" y="1625"/>
                </a:lnTo>
                <a:lnTo>
                  <a:pt x="495" y="1625"/>
                </a:lnTo>
                <a:lnTo>
                  <a:pt x="494" y="1633"/>
                </a:lnTo>
                <a:lnTo>
                  <a:pt x="492" y="1639"/>
                </a:lnTo>
                <a:lnTo>
                  <a:pt x="489" y="1651"/>
                </a:lnTo>
                <a:lnTo>
                  <a:pt x="489" y="1651"/>
                </a:lnTo>
                <a:lnTo>
                  <a:pt x="481" y="1668"/>
                </a:lnTo>
                <a:lnTo>
                  <a:pt x="472" y="1690"/>
                </a:lnTo>
                <a:lnTo>
                  <a:pt x="460" y="1709"/>
                </a:lnTo>
                <a:lnTo>
                  <a:pt x="456" y="1716"/>
                </a:lnTo>
                <a:lnTo>
                  <a:pt x="451" y="1720"/>
                </a:lnTo>
                <a:lnTo>
                  <a:pt x="451" y="1720"/>
                </a:lnTo>
                <a:lnTo>
                  <a:pt x="445" y="1724"/>
                </a:lnTo>
                <a:lnTo>
                  <a:pt x="435" y="1727"/>
                </a:lnTo>
                <a:lnTo>
                  <a:pt x="410" y="1735"/>
                </a:lnTo>
                <a:lnTo>
                  <a:pt x="397" y="1739"/>
                </a:lnTo>
                <a:lnTo>
                  <a:pt x="387" y="1746"/>
                </a:lnTo>
                <a:lnTo>
                  <a:pt x="384" y="1749"/>
                </a:lnTo>
                <a:lnTo>
                  <a:pt x="381" y="1752"/>
                </a:lnTo>
                <a:lnTo>
                  <a:pt x="381" y="1755"/>
                </a:lnTo>
                <a:lnTo>
                  <a:pt x="381" y="1758"/>
                </a:lnTo>
                <a:lnTo>
                  <a:pt x="381" y="1758"/>
                </a:lnTo>
                <a:lnTo>
                  <a:pt x="384" y="1765"/>
                </a:lnTo>
                <a:lnTo>
                  <a:pt x="389" y="1771"/>
                </a:lnTo>
                <a:lnTo>
                  <a:pt x="394" y="1774"/>
                </a:lnTo>
                <a:lnTo>
                  <a:pt x="400" y="1777"/>
                </a:lnTo>
                <a:lnTo>
                  <a:pt x="414" y="1782"/>
                </a:lnTo>
                <a:lnTo>
                  <a:pt x="432" y="1784"/>
                </a:lnTo>
                <a:lnTo>
                  <a:pt x="432" y="1784"/>
                </a:lnTo>
                <a:lnTo>
                  <a:pt x="459" y="1784"/>
                </a:lnTo>
                <a:lnTo>
                  <a:pt x="492" y="1781"/>
                </a:lnTo>
                <a:lnTo>
                  <a:pt x="522" y="1776"/>
                </a:lnTo>
                <a:lnTo>
                  <a:pt x="533" y="1774"/>
                </a:lnTo>
                <a:lnTo>
                  <a:pt x="540" y="1771"/>
                </a:lnTo>
                <a:lnTo>
                  <a:pt x="540" y="1771"/>
                </a:lnTo>
                <a:lnTo>
                  <a:pt x="546" y="1766"/>
                </a:lnTo>
                <a:lnTo>
                  <a:pt x="551" y="1763"/>
                </a:lnTo>
                <a:lnTo>
                  <a:pt x="565" y="1752"/>
                </a:lnTo>
                <a:lnTo>
                  <a:pt x="565" y="1752"/>
                </a:lnTo>
                <a:lnTo>
                  <a:pt x="570" y="1749"/>
                </a:lnTo>
                <a:lnTo>
                  <a:pt x="570" y="1747"/>
                </a:lnTo>
                <a:lnTo>
                  <a:pt x="570" y="1746"/>
                </a:lnTo>
                <a:lnTo>
                  <a:pt x="570" y="1746"/>
                </a:lnTo>
                <a:lnTo>
                  <a:pt x="572" y="1744"/>
                </a:lnTo>
                <a:lnTo>
                  <a:pt x="584" y="1739"/>
                </a:lnTo>
                <a:lnTo>
                  <a:pt x="584" y="1739"/>
                </a:lnTo>
                <a:lnTo>
                  <a:pt x="603" y="1735"/>
                </a:lnTo>
                <a:lnTo>
                  <a:pt x="616" y="1731"/>
                </a:lnTo>
                <a:lnTo>
                  <a:pt x="625" y="1728"/>
                </a:lnTo>
                <a:lnTo>
                  <a:pt x="635" y="1720"/>
                </a:lnTo>
                <a:lnTo>
                  <a:pt x="635" y="1720"/>
                </a:lnTo>
                <a:lnTo>
                  <a:pt x="657" y="1700"/>
                </a:lnTo>
                <a:lnTo>
                  <a:pt x="664" y="1690"/>
                </a:lnTo>
                <a:lnTo>
                  <a:pt x="667" y="1685"/>
                </a:lnTo>
                <a:lnTo>
                  <a:pt x="667" y="1682"/>
                </a:lnTo>
                <a:lnTo>
                  <a:pt x="667" y="1682"/>
                </a:lnTo>
                <a:lnTo>
                  <a:pt x="664" y="1673"/>
                </a:lnTo>
                <a:lnTo>
                  <a:pt x="657" y="1662"/>
                </a:lnTo>
                <a:lnTo>
                  <a:pt x="649" y="1649"/>
                </a:lnTo>
                <a:lnTo>
                  <a:pt x="641" y="1638"/>
                </a:lnTo>
                <a:lnTo>
                  <a:pt x="641" y="1638"/>
                </a:lnTo>
                <a:lnTo>
                  <a:pt x="633" y="1630"/>
                </a:lnTo>
                <a:lnTo>
                  <a:pt x="625" y="1625"/>
                </a:lnTo>
                <a:lnTo>
                  <a:pt x="618" y="1619"/>
                </a:lnTo>
                <a:lnTo>
                  <a:pt x="610" y="1612"/>
                </a:lnTo>
                <a:lnTo>
                  <a:pt x="610" y="1612"/>
                </a:lnTo>
                <a:lnTo>
                  <a:pt x="605" y="1608"/>
                </a:lnTo>
                <a:lnTo>
                  <a:pt x="603" y="1608"/>
                </a:lnTo>
                <a:lnTo>
                  <a:pt x="603" y="1608"/>
                </a:lnTo>
                <a:lnTo>
                  <a:pt x="597" y="1600"/>
                </a:lnTo>
                <a:lnTo>
                  <a:pt x="597" y="1600"/>
                </a:lnTo>
                <a:lnTo>
                  <a:pt x="592" y="1590"/>
                </a:lnTo>
                <a:lnTo>
                  <a:pt x="584" y="1573"/>
                </a:lnTo>
                <a:lnTo>
                  <a:pt x="564" y="1527"/>
                </a:lnTo>
                <a:lnTo>
                  <a:pt x="527" y="1435"/>
                </a:lnTo>
                <a:lnTo>
                  <a:pt x="527" y="1435"/>
                </a:lnTo>
                <a:lnTo>
                  <a:pt x="519" y="1417"/>
                </a:lnTo>
                <a:lnTo>
                  <a:pt x="505" y="1395"/>
                </a:lnTo>
                <a:lnTo>
                  <a:pt x="473" y="1349"/>
                </a:lnTo>
                <a:lnTo>
                  <a:pt x="445" y="1311"/>
                </a:lnTo>
                <a:lnTo>
                  <a:pt x="432" y="1295"/>
                </a:lnTo>
                <a:lnTo>
                  <a:pt x="432" y="1295"/>
                </a:lnTo>
                <a:lnTo>
                  <a:pt x="438" y="1295"/>
                </a:lnTo>
                <a:lnTo>
                  <a:pt x="451" y="1295"/>
                </a:lnTo>
                <a:lnTo>
                  <a:pt x="457" y="1295"/>
                </a:lnTo>
                <a:lnTo>
                  <a:pt x="462" y="1292"/>
                </a:lnTo>
                <a:lnTo>
                  <a:pt x="464" y="1289"/>
                </a:lnTo>
                <a:lnTo>
                  <a:pt x="464" y="1282"/>
                </a:lnTo>
                <a:lnTo>
                  <a:pt x="464" y="1282"/>
                </a:lnTo>
                <a:lnTo>
                  <a:pt x="454" y="1260"/>
                </a:lnTo>
                <a:lnTo>
                  <a:pt x="441" y="1227"/>
                </a:lnTo>
                <a:lnTo>
                  <a:pt x="430" y="1192"/>
                </a:lnTo>
                <a:lnTo>
                  <a:pt x="426" y="1178"/>
                </a:lnTo>
                <a:lnTo>
                  <a:pt x="426" y="1168"/>
                </a:lnTo>
                <a:lnTo>
                  <a:pt x="426" y="1168"/>
                </a:lnTo>
                <a:lnTo>
                  <a:pt x="429" y="1149"/>
                </a:lnTo>
                <a:lnTo>
                  <a:pt x="435" y="1125"/>
                </a:lnTo>
                <a:lnTo>
                  <a:pt x="441" y="1103"/>
                </a:lnTo>
                <a:lnTo>
                  <a:pt x="445" y="1086"/>
                </a:lnTo>
                <a:lnTo>
                  <a:pt x="445" y="1086"/>
                </a:lnTo>
                <a:lnTo>
                  <a:pt x="448" y="1074"/>
                </a:lnTo>
                <a:lnTo>
                  <a:pt x="452" y="1062"/>
                </a:lnTo>
                <a:lnTo>
                  <a:pt x="457" y="1047"/>
                </a:lnTo>
                <a:lnTo>
                  <a:pt x="457" y="1038"/>
                </a:lnTo>
                <a:lnTo>
                  <a:pt x="457" y="1028"/>
                </a:lnTo>
                <a:lnTo>
                  <a:pt x="457" y="1028"/>
                </a:lnTo>
                <a:lnTo>
                  <a:pt x="451" y="965"/>
                </a:lnTo>
                <a:lnTo>
                  <a:pt x="451" y="965"/>
                </a:lnTo>
                <a:lnTo>
                  <a:pt x="459" y="962"/>
                </a:lnTo>
                <a:lnTo>
                  <a:pt x="464" y="960"/>
                </a:lnTo>
                <a:lnTo>
                  <a:pt x="464" y="960"/>
                </a:lnTo>
                <a:lnTo>
                  <a:pt x="464" y="959"/>
                </a:lnTo>
                <a:lnTo>
                  <a:pt x="464" y="959"/>
                </a:lnTo>
                <a:lnTo>
                  <a:pt x="459" y="947"/>
                </a:lnTo>
                <a:lnTo>
                  <a:pt x="449" y="922"/>
                </a:lnTo>
                <a:lnTo>
                  <a:pt x="440" y="890"/>
                </a:lnTo>
                <a:lnTo>
                  <a:pt x="432" y="863"/>
                </a:lnTo>
                <a:lnTo>
                  <a:pt x="432" y="863"/>
                </a:lnTo>
                <a:lnTo>
                  <a:pt x="408" y="760"/>
                </a:lnTo>
                <a:lnTo>
                  <a:pt x="395" y="695"/>
                </a:lnTo>
                <a:lnTo>
                  <a:pt x="391" y="668"/>
                </a:lnTo>
                <a:lnTo>
                  <a:pt x="387" y="647"/>
                </a:lnTo>
                <a:lnTo>
                  <a:pt x="387" y="647"/>
                </a:lnTo>
                <a:lnTo>
                  <a:pt x="384" y="614"/>
                </a:lnTo>
                <a:lnTo>
                  <a:pt x="378" y="579"/>
                </a:lnTo>
                <a:lnTo>
                  <a:pt x="372" y="546"/>
                </a:lnTo>
                <a:lnTo>
                  <a:pt x="362" y="514"/>
                </a:lnTo>
                <a:lnTo>
                  <a:pt x="362" y="514"/>
                </a:lnTo>
                <a:lnTo>
                  <a:pt x="337" y="435"/>
                </a:lnTo>
                <a:lnTo>
                  <a:pt x="324" y="392"/>
                </a:lnTo>
                <a:lnTo>
                  <a:pt x="311" y="362"/>
                </a:lnTo>
                <a:lnTo>
                  <a:pt x="311" y="362"/>
                </a:lnTo>
                <a:lnTo>
                  <a:pt x="292" y="319"/>
                </a:lnTo>
                <a:lnTo>
                  <a:pt x="284" y="305"/>
                </a:lnTo>
                <a:lnTo>
                  <a:pt x="281" y="300"/>
                </a:lnTo>
                <a:lnTo>
                  <a:pt x="280" y="298"/>
                </a:lnTo>
                <a:lnTo>
                  <a:pt x="280" y="298"/>
                </a:lnTo>
                <a:lnTo>
                  <a:pt x="260" y="287"/>
                </a:lnTo>
                <a:lnTo>
                  <a:pt x="249" y="279"/>
                </a:lnTo>
                <a:lnTo>
                  <a:pt x="241" y="273"/>
                </a:lnTo>
                <a:lnTo>
                  <a:pt x="241" y="273"/>
                </a:lnTo>
                <a:lnTo>
                  <a:pt x="240" y="270"/>
                </a:lnTo>
                <a:lnTo>
                  <a:pt x="238" y="267"/>
                </a:lnTo>
                <a:lnTo>
                  <a:pt x="238" y="260"/>
                </a:lnTo>
                <a:lnTo>
                  <a:pt x="237" y="255"/>
                </a:lnTo>
                <a:lnTo>
                  <a:pt x="237" y="254"/>
                </a:lnTo>
                <a:lnTo>
                  <a:pt x="235" y="254"/>
                </a:lnTo>
                <a:lnTo>
                  <a:pt x="235" y="254"/>
                </a:lnTo>
                <a:lnTo>
                  <a:pt x="227" y="254"/>
                </a:lnTo>
                <a:lnTo>
                  <a:pt x="222" y="254"/>
                </a:lnTo>
                <a:lnTo>
                  <a:pt x="222" y="254"/>
                </a:lnTo>
                <a:lnTo>
                  <a:pt x="221" y="254"/>
                </a:lnTo>
                <a:lnTo>
                  <a:pt x="219" y="251"/>
                </a:lnTo>
                <a:lnTo>
                  <a:pt x="216" y="244"/>
                </a:lnTo>
                <a:lnTo>
                  <a:pt x="216" y="235"/>
                </a:lnTo>
                <a:lnTo>
                  <a:pt x="216" y="235"/>
                </a:lnTo>
                <a:lnTo>
                  <a:pt x="218" y="225"/>
                </a:lnTo>
                <a:lnTo>
                  <a:pt x="221" y="221"/>
                </a:lnTo>
                <a:lnTo>
                  <a:pt x="226" y="214"/>
                </a:lnTo>
                <a:lnTo>
                  <a:pt x="229" y="203"/>
                </a:lnTo>
                <a:lnTo>
                  <a:pt x="229" y="203"/>
                </a:lnTo>
                <a:lnTo>
                  <a:pt x="238" y="167"/>
                </a:lnTo>
                <a:lnTo>
                  <a:pt x="245" y="146"/>
                </a:lnTo>
                <a:lnTo>
                  <a:pt x="248" y="127"/>
                </a:lnTo>
                <a:lnTo>
                  <a:pt x="248" y="127"/>
                </a:lnTo>
                <a:lnTo>
                  <a:pt x="249" y="119"/>
                </a:lnTo>
                <a:lnTo>
                  <a:pt x="251" y="116"/>
                </a:lnTo>
                <a:lnTo>
                  <a:pt x="256" y="109"/>
                </a:lnTo>
                <a:lnTo>
                  <a:pt x="257" y="106"/>
                </a:lnTo>
                <a:lnTo>
                  <a:pt x="257" y="101"/>
                </a:lnTo>
                <a:lnTo>
                  <a:pt x="257" y="94"/>
                </a:lnTo>
                <a:lnTo>
                  <a:pt x="254" y="82"/>
                </a:lnTo>
                <a:lnTo>
                  <a:pt x="254" y="82"/>
                </a:lnTo>
                <a:lnTo>
                  <a:pt x="248" y="60"/>
                </a:lnTo>
                <a:lnTo>
                  <a:pt x="243" y="49"/>
                </a:lnTo>
                <a:lnTo>
                  <a:pt x="240" y="46"/>
                </a:lnTo>
                <a:lnTo>
                  <a:pt x="237" y="43"/>
                </a:lnTo>
                <a:lnTo>
                  <a:pt x="229" y="38"/>
                </a:lnTo>
                <a:lnTo>
                  <a:pt x="229" y="38"/>
                </a:lnTo>
                <a:lnTo>
                  <a:pt x="208" y="27"/>
                </a:lnTo>
                <a:lnTo>
                  <a:pt x="199" y="22"/>
                </a:lnTo>
                <a:lnTo>
                  <a:pt x="191" y="19"/>
                </a:lnTo>
                <a:lnTo>
                  <a:pt x="191" y="19"/>
                </a:lnTo>
                <a:lnTo>
                  <a:pt x="170" y="14"/>
                </a:lnTo>
                <a:lnTo>
                  <a:pt x="146" y="6"/>
                </a:lnTo>
                <a:lnTo>
                  <a:pt x="146" y="6"/>
                </a:lnTo>
                <a:lnTo>
                  <a:pt x="137" y="3"/>
                </a:lnTo>
                <a:lnTo>
                  <a:pt x="126" y="0"/>
                </a:lnTo>
                <a:lnTo>
                  <a:pt x="116" y="0"/>
                </a:lnTo>
                <a:lnTo>
                  <a:pt x="108" y="0"/>
                </a:lnTo>
                <a:lnTo>
                  <a:pt x="108" y="0"/>
                </a:lnTo>
                <a:lnTo>
                  <a:pt x="81" y="9"/>
                </a:lnTo>
                <a:lnTo>
                  <a:pt x="65" y="16"/>
                </a:lnTo>
                <a:lnTo>
                  <a:pt x="57" y="19"/>
                </a:lnTo>
                <a:lnTo>
                  <a:pt x="57" y="19"/>
                </a:lnTo>
                <a:lnTo>
                  <a:pt x="56" y="22"/>
                </a:lnTo>
                <a:lnTo>
                  <a:pt x="54" y="22"/>
                </a:lnTo>
                <a:lnTo>
                  <a:pt x="51" y="19"/>
                </a:lnTo>
                <a:lnTo>
                  <a:pt x="51" y="19"/>
                </a:lnTo>
                <a:lnTo>
                  <a:pt x="43" y="11"/>
                </a:lnTo>
                <a:lnTo>
                  <a:pt x="38" y="6"/>
                </a:lnTo>
                <a:lnTo>
                  <a:pt x="38" y="6"/>
                </a:lnTo>
                <a:lnTo>
                  <a:pt x="38" y="16"/>
                </a:lnTo>
                <a:lnTo>
                  <a:pt x="40" y="22"/>
                </a:lnTo>
                <a:lnTo>
                  <a:pt x="38" y="25"/>
                </a:lnTo>
                <a:lnTo>
                  <a:pt x="38" y="25"/>
                </a:lnTo>
                <a:lnTo>
                  <a:pt x="32" y="25"/>
                </a:lnTo>
                <a:lnTo>
                  <a:pt x="26" y="25"/>
                </a:lnTo>
                <a:lnTo>
                  <a:pt x="26" y="25"/>
                </a:lnTo>
                <a:lnTo>
                  <a:pt x="29" y="33"/>
                </a:lnTo>
                <a:lnTo>
                  <a:pt x="32" y="40"/>
                </a:lnTo>
                <a:lnTo>
                  <a:pt x="32" y="44"/>
                </a:lnTo>
                <a:lnTo>
                  <a:pt x="32" y="44"/>
                </a:lnTo>
                <a:lnTo>
                  <a:pt x="29" y="51"/>
                </a:lnTo>
                <a:lnTo>
                  <a:pt x="26" y="57"/>
                </a:lnTo>
                <a:lnTo>
                  <a:pt x="26" y="57"/>
                </a:lnTo>
                <a:lnTo>
                  <a:pt x="26" y="65"/>
                </a:lnTo>
                <a:lnTo>
                  <a:pt x="26" y="70"/>
                </a:lnTo>
                <a:lnTo>
                  <a:pt x="26" y="70"/>
                </a:lnTo>
                <a:lnTo>
                  <a:pt x="27" y="73"/>
                </a:lnTo>
                <a:lnTo>
                  <a:pt x="30" y="78"/>
                </a:lnTo>
                <a:lnTo>
                  <a:pt x="32" y="81"/>
                </a:lnTo>
                <a:lnTo>
                  <a:pt x="32" y="82"/>
                </a:lnTo>
                <a:lnTo>
                  <a:pt x="32" y="82"/>
                </a:lnTo>
                <a:lnTo>
                  <a:pt x="32" y="82"/>
                </a:lnTo>
                <a:close/>
                <a:moveTo>
                  <a:pt x="235" y="1136"/>
                </a:moveTo>
                <a:lnTo>
                  <a:pt x="235" y="1136"/>
                </a:lnTo>
                <a:lnTo>
                  <a:pt x="245" y="1216"/>
                </a:lnTo>
                <a:lnTo>
                  <a:pt x="251" y="1273"/>
                </a:lnTo>
                <a:lnTo>
                  <a:pt x="254" y="1301"/>
                </a:lnTo>
                <a:lnTo>
                  <a:pt x="254" y="1301"/>
                </a:lnTo>
                <a:lnTo>
                  <a:pt x="254" y="1308"/>
                </a:lnTo>
                <a:lnTo>
                  <a:pt x="257" y="1314"/>
                </a:lnTo>
                <a:lnTo>
                  <a:pt x="260" y="1320"/>
                </a:lnTo>
                <a:lnTo>
                  <a:pt x="318" y="1327"/>
                </a:lnTo>
                <a:lnTo>
                  <a:pt x="318" y="1327"/>
                </a:lnTo>
                <a:lnTo>
                  <a:pt x="337" y="1349"/>
                </a:lnTo>
                <a:lnTo>
                  <a:pt x="351" y="1371"/>
                </a:lnTo>
                <a:lnTo>
                  <a:pt x="357" y="1381"/>
                </a:lnTo>
                <a:lnTo>
                  <a:pt x="362" y="1390"/>
                </a:lnTo>
                <a:lnTo>
                  <a:pt x="362" y="1390"/>
                </a:lnTo>
                <a:lnTo>
                  <a:pt x="367" y="1401"/>
                </a:lnTo>
                <a:lnTo>
                  <a:pt x="375" y="1416"/>
                </a:lnTo>
                <a:lnTo>
                  <a:pt x="394" y="1451"/>
                </a:lnTo>
                <a:lnTo>
                  <a:pt x="419" y="1492"/>
                </a:lnTo>
                <a:lnTo>
                  <a:pt x="381" y="1479"/>
                </a:lnTo>
                <a:lnTo>
                  <a:pt x="381" y="1479"/>
                </a:lnTo>
                <a:lnTo>
                  <a:pt x="373" y="1476"/>
                </a:lnTo>
                <a:lnTo>
                  <a:pt x="362" y="1473"/>
                </a:lnTo>
                <a:lnTo>
                  <a:pt x="362" y="1473"/>
                </a:lnTo>
                <a:lnTo>
                  <a:pt x="357" y="1473"/>
                </a:lnTo>
                <a:lnTo>
                  <a:pt x="354" y="1476"/>
                </a:lnTo>
                <a:lnTo>
                  <a:pt x="349" y="1479"/>
                </a:lnTo>
                <a:lnTo>
                  <a:pt x="349" y="1479"/>
                </a:lnTo>
                <a:lnTo>
                  <a:pt x="346" y="1476"/>
                </a:lnTo>
                <a:lnTo>
                  <a:pt x="337" y="1466"/>
                </a:lnTo>
                <a:lnTo>
                  <a:pt x="319" y="1447"/>
                </a:lnTo>
                <a:lnTo>
                  <a:pt x="310" y="1433"/>
                </a:lnTo>
                <a:lnTo>
                  <a:pt x="299" y="1416"/>
                </a:lnTo>
                <a:lnTo>
                  <a:pt x="299" y="1416"/>
                </a:lnTo>
                <a:lnTo>
                  <a:pt x="278" y="1379"/>
                </a:lnTo>
                <a:lnTo>
                  <a:pt x="260" y="1346"/>
                </a:lnTo>
                <a:lnTo>
                  <a:pt x="253" y="1332"/>
                </a:lnTo>
                <a:lnTo>
                  <a:pt x="243" y="1317"/>
                </a:lnTo>
                <a:lnTo>
                  <a:pt x="233" y="1306"/>
                </a:lnTo>
                <a:lnTo>
                  <a:pt x="222" y="1295"/>
                </a:lnTo>
                <a:lnTo>
                  <a:pt x="222" y="1295"/>
                </a:lnTo>
                <a:lnTo>
                  <a:pt x="181" y="1260"/>
                </a:lnTo>
                <a:lnTo>
                  <a:pt x="165" y="1244"/>
                </a:lnTo>
                <a:lnTo>
                  <a:pt x="165" y="1244"/>
                </a:lnTo>
                <a:lnTo>
                  <a:pt x="197" y="1193"/>
                </a:lnTo>
                <a:lnTo>
                  <a:pt x="235" y="113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id="{C8B6DDCD-D345-4962-874D-24EE83910EF4}"/>
              </a:ext>
            </a:extLst>
          </p:cNvPr>
          <p:cNvSpPr>
            <a:spLocks noEditPoints="1"/>
          </p:cNvSpPr>
          <p:nvPr/>
        </p:nvSpPr>
        <p:spPr bwMode="auto">
          <a:xfrm>
            <a:off x="4676764" y="4719940"/>
            <a:ext cx="552471" cy="1653401"/>
          </a:xfrm>
          <a:custGeom>
            <a:avLst/>
            <a:gdLst>
              <a:gd name="T0" fmla="*/ 130 w 551"/>
              <a:gd name="T1" fmla="*/ 111 h 1649"/>
              <a:gd name="T2" fmla="*/ 144 w 551"/>
              <a:gd name="T3" fmla="*/ 156 h 1649"/>
              <a:gd name="T4" fmla="*/ 167 w 551"/>
              <a:gd name="T5" fmla="*/ 210 h 1649"/>
              <a:gd name="T6" fmla="*/ 170 w 551"/>
              <a:gd name="T7" fmla="*/ 251 h 1649"/>
              <a:gd name="T8" fmla="*/ 56 w 551"/>
              <a:gd name="T9" fmla="*/ 300 h 1649"/>
              <a:gd name="T10" fmla="*/ 24 w 551"/>
              <a:gd name="T11" fmla="*/ 414 h 1649"/>
              <a:gd name="T12" fmla="*/ 0 w 551"/>
              <a:gd name="T13" fmla="*/ 581 h 1649"/>
              <a:gd name="T14" fmla="*/ 33 w 551"/>
              <a:gd name="T15" fmla="*/ 662 h 1649"/>
              <a:gd name="T16" fmla="*/ 27 w 551"/>
              <a:gd name="T17" fmla="*/ 711 h 1649"/>
              <a:gd name="T18" fmla="*/ 59 w 551"/>
              <a:gd name="T19" fmla="*/ 743 h 1649"/>
              <a:gd name="T20" fmla="*/ 84 w 551"/>
              <a:gd name="T21" fmla="*/ 730 h 1649"/>
              <a:gd name="T22" fmla="*/ 103 w 551"/>
              <a:gd name="T23" fmla="*/ 708 h 1649"/>
              <a:gd name="T24" fmla="*/ 86 w 551"/>
              <a:gd name="T25" fmla="*/ 654 h 1649"/>
              <a:gd name="T26" fmla="*/ 46 w 551"/>
              <a:gd name="T27" fmla="*/ 591 h 1649"/>
              <a:gd name="T28" fmla="*/ 103 w 551"/>
              <a:gd name="T29" fmla="*/ 483 h 1649"/>
              <a:gd name="T30" fmla="*/ 130 w 551"/>
              <a:gd name="T31" fmla="*/ 568 h 1649"/>
              <a:gd name="T32" fmla="*/ 103 w 551"/>
              <a:gd name="T33" fmla="*/ 765 h 1649"/>
              <a:gd name="T34" fmla="*/ 117 w 551"/>
              <a:gd name="T35" fmla="*/ 802 h 1649"/>
              <a:gd name="T36" fmla="*/ 144 w 551"/>
              <a:gd name="T37" fmla="*/ 973 h 1649"/>
              <a:gd name="T38" fmla="*/ 167 w 551"/>
              <a:gd name="T39" fmla="*/ 1041 h 1649"/>
              <a:gd name="T40" fmla="*/ 216 w 551"/>
              <a:gd name="T41" fmla="*/ 1119 h 1649"/>
              <a:gd name="T42" fmla="*/ 224 w 551"/>
              <a:gd name="T43" fmla="*/ 1325 h 1649"/>
              <a:gd name="T44" fmla="*/ 263 w 551"/>
              <a:gd name="T45" fmla="*/ 1506 h 1649"/>
              <a:gd name="T46" fmla="*/ 260 w 551"/>
              <a:gd name="T47" fmla="*/ 1587 h 1649"/>
              <a:gd name="T48" fmla="*/ 273 w 551"/>
              <a:gd name="T49" fmla="*/ 1648 h 1649"/>
              <a:gd name="T50" fmla="*/ 376 w 551"/>
              <a:gd name="T51" fmla="*/ 1640 h 1649"/>
              <a:gd name="T52" fmla="*/ 387 w 551"/>
              <a:gd name="T53" fmla="*/ 1610 h 1649"/>
              <a:gd name="T54" fmla="*/ 371 w 551"/>
              <a:gd name="T55" fmla="*/ 1576 h 1649"/>
              <a:gd name="T56" fmla="*/ 362 w 551"/>
              <a:gd name="T57" fmla="*/ 1511 h 1649"/>
              <a:gd name="T58" fmla="*/ 344 w 551"/>
              <a:gd name="T59" fmla="*/ 1495 h 1649"/>
              <a:gd name="T60" fmla="*/ 336 w 551"/>
              <a:gd name="T61" fmla="*/ 1478 h 1649"/>
              <a:gd name="T62" fmla="*/ 367 w 551"/>
              <a:gd name="T63" fmla="*/ 1433 h 1649"/>
              <a:gd name="T64" fmla="*/ 389 w 551"/>
              <a:gd name="T65" fmla="*/ 1357 h 1649"/>
              <a:gd name="T66" fmla="*/ 375 w 551"/>
              <a:gd name="T67" fmla="*/ 1245 h 1649"/>
              <a:gd name="T68" fmla="*/ 405 w 551"/>
              <a:gd name="T69" fmla="*/ 1221 h 1649"/>
              <a:gd name="T70" fmla="*/ 436 w 551"/>
              <a:gd name="T71" fmla="*/ 1148 h 1649"/>
              <a:gd name="T72" fmla="*/ 448 w 551"/>
              <a:gd name="T73" fmla="*/ 1008 h 1649"/>
              <a:gd name="T74" fmla="*/ 460 w 551"/>
              <a:gd name="T75" fmla="*/ 833 h 1649"/>
              <a:gd name="T76" fmla="*/ 486 w 551"/>
              <a:gd name="T77" fmla="*/ 622 h 1649"/>
              <a:gd name="T78" fmla="*/ 549 w 551"/>
              <a:gd name="T79" fmla="*/ 527 h 1649"/>
              <a:gd name="T80" fmla="*/ 492 w 551"/>
              <a:gd name="T81" fmla="*/ 380 h 1649"/>
              <a:gd name="T82" fmla="*/ 470 w 551"/>
              <a:gd name="T83" fmla="*/ 313 h 1649"/>
              <a:gd name="T84" fmla="*/ 433 w 551"/>
              <a:gd name="T85" fmla="*/ 265 h 1649"/>
              <a:gd name="T86" fmla="*/ 397 w 551"/>
              <a:gd name="T87" fmla="*/ 256 h 1649"/>
              <a:gd name="T88" fmla="*/ 317 w 551"/>
              <a:gd name="T89" fmla="*/ 232 h 1649"/>
              <a:gd name="T90" fmla="*/ 300 w 551"/>
              <a:gd name="T91" fmla="*/ 224 h 1649"/>
              <a:gd name="T92" fmla="*/ 287 w 551"/>
              <a:gd name="T93" fmla="*/ 192 h 1649"/>
              <a:gd name="T94" fmla="*/ 300 w 551"/>
              <a:gd name="T95" fmla="*/ 121 h 1649"/>
              <a:gd name="T96" fmla="*/ 298 w 551"/>
              <a:gd name="T97" fmla="*/ 91 h 1649"/>
              <a:gd name="T98" fmla="*/ 295 w 551"/>
              <a:gd name="T99" fmla="*/ 62 h 1649"/>
              <a:gd name="T100" fmla="*/ 273 w 551"/>
              <a:gd name="T101" fmla="*/ 8 h 1649"/>
              <a:gd name="T102" fmla="*/ 178 w 551"/>
              <a:gd name="T103" fmla="*/ 11 h 1649"/>
              <a:gd name="T104" fmla="*/ 146 w 551"/>
              <a:gd name="T105" fmla="*/ 42 h 1649"/>
              <a:gd name="T106" fmla="*/ 130 w 551"/>
              <a:gd name="T107" fmla="*/ 84 h 1649"/>
              <a:gd name="T108" fmla="*/ 430 w 551"/>
              <a:gd name="T109" fmla="*/ 453 h 1649"/>
              <a:gd name="T110" fmla="*/ 471 w 551"/>
              <a:gd name="T111" fmla="*/ 508 h 1649"/>
              <a:gd name="T112" fmla="*/ 430 w 551"/>
              <a:gd name="T113" fmla="*/ 573 h 1649"/>
              <a:gd name="T114" fmla="*/ 430 w 551"/>
              <a:gd name="T115" fmla="*/ 453 h 1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51" h="1649">
                <a:moveTo>
                  <a:pt x="140" y="116"/>
                </a:moveTo>
                <a:lnTo>
                  <a:pt x="140" y="116"/>
                </a:lnTo>
                <a:lnTo>
                  <a:pt x="136" y="111"/>
                </a:lnTo>
                <a:lnTo>
                  <a:pt x="133" y="110"/>
                </a:lnTo>
                <a:lnTo>
                  <a:pt x="132" y="110"/>
                </a:lnTo>
                <a:lnTo>
                  <a:pt x="130" y="111"/>
                </a:lnTo>
                <a:lnTo>
                  <a:pt x="130" y="111"/>
                </a:lnTo>
                <a:lnTo>
                  <a:pt x="130" y="115"/>
                </a:lnTo>
                <a:lnTo>
                  <a:pt x="130" y="119"/>
                </a:lnTo>
                <a:lnTo>
                  <a:pt x="133" y="134"/>
                </a:lnTo>
                <a:lnTo>
                  <a:pt x="138" y="148"/>
                </a:lnTo>
                <a:lnTo>
                  <a:pt x="141" y="153"/>
                </a:lnTo>
                <a:lnTo>
                  <a:pt x="144" y="156"/>
                </a:lnTo>
                <a:lnTo>
                  <a:pt x="144" y="156"/>
                </a:lnTo>
                <a:lnTo>
                  <a:pt x="152" y="164"/>
                </a:lnTo>
                <a:lnTo>
                  <a:pt x="157" y="165"/>
                </a:lnTo>
                <a:lnTo>
                  <a:pt x="157" y="165"/>
                </a:lnTo>
                <a:lnTo>
                  <a:pt x="160" y="184"/>
                </a:lnTo>
                <a:lnTo>
                  <a:pt x="163" y="199"/>
                </a:lnTo>
                <a:lnTo>
                  <a:pt x="167" y="210"/>
                </a:lnTo>
                <a:lnTo>
                  <a:pt x="167" y="210"/>
                </a:lnTo>
                <a:lnTo>
                  <a:pt x="171" y="221"/>
                </a:lnTo>
                <a:lnTo>
                  <a:pt x="175" y="224"/>
                </a:lnTo>
                <a:lnTo>
                  <a:pt x="175" y="229"/>
                </a:lnTo>
                <a:lnTo>
                  <a:pt x="175" y="229"/>
                </a:lnTo>
                <a:lnTo>
                  <a:pt x="175" y="240"/>
                </a:lnTo>
                <a:lnTo>
                  <a:pt x="173" y="246"/>
                </a:lnTo>
                <a:lnTo>
                  <a:pt x="170" y="251"/>
                </a:lnTo>
                <a:lnTo>
                  <a:pt x="170" y="251"/>
                </a:lnTo>
                <a:lnTo>
                  <a:pt x="157" y="257"/>
                </a:lnTo>
                <a:lnTo>
                  <a:pt x="130" y="268"/>
                </a:lnTo>
                <a:lnTo>
                  <a:pt x="76" y="291"/>
                </a:lnTo>
                <a:lnTo>
                  <a:pt x="76" y="291"/>
                </a:lnTo>
                <a:lnTo>
                  <a:pt x="63" y="295"/>
                </a:lnTo>
                <a:lnTo>
                  <a:pt x="56" y="300"/>
                </a:lnTo>
                <a:lnTo>
                  <a:pt x="49" y="307"/>
                </a:lnTo>
                <a:lnTo>
                  <a:pt x="41" y="318"/>
                </a:lnTo>
                <a:lnTo>
                  <a:pt x="41" y="318"/>
                </a:lnTo>
                <a:lnTo>
                  <a:pt x="37" y="327"/>
                </a:lnTo>
                <a:lnTo>
                  <a:pt x="33" y="341"/>
                </a:lnTo>
                <a:lnTo>
                  <a:pt x="27" y="378"/>
                </a:lnTo>
                <a:lnTo>
                  <a:pt x="24" y="414"/>
                </a:lnTo>
                <a:lnTo>
                  <a:pt x="24" y="443"/>
                </a:lnTo>
                <a:lnTo>
                  <a:pt x="24" y="443"/>
                </a:lnTo>
                <a:lnTo>
                  <a:pt x="22" y="456"/>
                </a:lnTo>
                <a:lnTo>
                  <a:pt x="21" y="473"/>
                </a:lnTo>
                <a:lnTo>
                  <a:pt x="13" y="516"/>
                </a:lnTo>
                <a:lnTo>
                  <a:pt x="0" y="581"/>
                </a:lnTo>
                <a:lnTo>
                  <a:pt x="0" y="581"/>
                </a:lnTo>
                <a:lnTo>
                  <a:pt x="2" y="589"/>
                </a:lnTo>
                <a:lnTo>
                  <a:pt x="5" y="600"/>
                </a:lnTo>
                <a:lnTo>
                  <a:pt x="14" y="624"/>
                </a:lnTo>
                <a:lnTo>
                  <a:pt x="25" y="646"/>
                </a:lnTo>
                <a:lnTo>
                  <a:pt x="32" y="657"/>
                </a:lnTo>
                <a:lnTo>
                  <a:pt x="32" y="657"/>
                </a:lnTo>
                <a:lnTo>
                  <a:pt x="33" y="662"/>
                </a:lnTo>
                <a:lnTo>
                  <a:pt x="33" y="667"/>
                </a:lnTo>
                <a:lnTo>
                  <a:pt x="32" y="680"/>
                </a:lnTo>
                <a:lnTo>
                  <a:pt x="30" y="694"/>
                </a:lnTo>
                <a:lnTo>
                  <a:pt x="27" y="703"/>
                </a:lnTo>
                <a:lnTo>
                  <a:pt x="27" y="703"/>
                </a:lnTo>
                <a:lnTo>
                  <a:pt x="27" y="707"/>
                </a:lnTo>
                <a:lnTo>
                  <a:pt x="27" y="711"/>
                </a:lnTo>
                <a:lnTo>
                  <a:pt x="32" y="722"/>
                </a:lnTo>
                <a:lnTo>
                  <a:pt x="37" y="733"/>
                </a:lnTo>
                <a:lnTo>
                  <a:pt x="41" y="738"/>
                </a:lnTo>
                <a:lnTo>
                  <a:pt x="41" y="738"/>
                </a:lnTo>
                <a:lnTo>
                  <a:pt x="48" y="741"/>
                </a:lnTo>
                <a:lnTo>
                  <a:pt x="59" y="743"/>
                </a:lnTo>
                <a:lnTo>
                  <a:pt x="59" y="743"/>
                </a:lnTo>
                <a:lnTo>
                  <a:pt x="63" y="743"/>
                </a:lnTo>
                <a:lnTo>
                  <a:pt x="67" y="740"/>
                </a:lnTo>
                <a:lnTo>
                  <a:pt x="75" y="733"/>
                </a:lnTo>
                <a:lnTo>
                  <a:pt x="81" y="726"/>
                </a:lnTo>
                <a:lnTo>
                  <a:pt x="81" y="726"/>
                </a:lnTo>
                <a:lnTo>
                  <a:pt x="83" y="727"/>
                </a:lnTo>
                <a:lnTo>
                  <a:pt x="84" y="730"/>
                </a:lnTo>
                <a:lnTo>
                  <a:pt x="89" y="732"/>
                </a:lnTo>
                <a:lnTo>
                  <a:pt x="92" y="732"/>
                </a:lnTo>
                <a:lnTo>
                  <a:pt x="95" y="730"/>
                </a:lnTo>
                <a:lnTo>
                  <a:pt x="95" y="730"/>
                </a:lnTo>
                <a:lnTo>
                  <a:pt x="98" y="727"/>
                </a:lnTo>
                <a:lnTo>
                  <a:pt x="100" y="721"/>
                </a:lnTo>
                <a:lnTo>
                  <a:pt x="103" y="708"/>
                </a:lnTo>
                <a:lnTo>
                  <a:pt x="105" y="692"/>
                </a:lnTo>
                <a:lnTo>
                  <a:pt x="103" y="681"/>
                </a:lnTo>
                <a:lnTo>
                  <a:pt x="103" y="681"/>
                </a:lnTo>
                <a:lnTo>
                  <a:pt x="100" y="672"/>
                </a:lnTo>
                <a:lnTo>
                  <a:pt x="95" y="662"/>
                </a:lnTo>
                <a:lnTo>
                  <a:pt x="90" y="656"/>
                </a:lnTo>
                <a:lnTo>
                  <a:pt x="86" y="654"/>
                </a:lnTo>
                <a:lnTo>
                  <a:pt x="86" y="654"/>
                </a:lnTo>
                <a:lnTo>
                  <a:pt x="83" y="651"/>
                </a:lnTo>
                <a:lnTo>
                  <a:pt x="76" y="645"/>
                </a:lnTo>
                <a:lnTo>
                  <a:pt x="63" y="624"/>
                </a:lnTo>
                <a:lnTo>
                  <a:pt x="51" y="603"/>
                </a:lnTo>
                <a:lnTo>
                  <a:pt x="48" y="595"/>
                </a:lnTo>
                <a:lnTo>
                  <a:pt x="46" y="591"/>
                </a:lnTo>
                <a:lnTo>
                  <a:pt x="46" y="591"/>
                </a:lnTo>
                <a:lnTo>
                  <a:pt x="48" y="583"/>
                </a:lnTo>
                <a:lnTo>
                  <a:pt x="52" y="570"/>
                </a:lnTo>
                <a:lnTo>
                  <a:pt x="57" y="556"/>
                </a:lnTo>
                <a:lnTo>
                  <a:pt x="63" y="546"/>
                </a:lnTo>
                <a:lnTo>
                  <a:pt x="63" y="546"/>
                </a:lnTo>
                <a:lnTo>
                  <a:pt x="103" y="483"/>
                </a:lnTo>
                <a:lnTo>
                  <a:pt x="103" y="483"/>
                </a:lnTo>
                <a:lnTo>
                  <a:pt x="121" y="537"/>
                </a:lnTo>
                <a:lnTo>
                  <a:pt x="121" y="537"/>
                </a:lnTo>
                <a:lnTo>
                  <a:pt x="127" y="548"/>
                </a:lnTo>
                <a:lnTo>
                  <a:pt x="129" y="556"/>
                </a:lnTo>
                <a:lnTo>
                  <a:pt x="130" y="568"/>
                </a:lnTo>
                <a:lnTo>
                  <a:pt x="130" y="568"/>
                </a:lnTo>
                <a:lnTo>
                  <a:pt x="130" y="621"/>
                </a:lnTo>
                <a:lnTo>
                  <a:pt x="130" y="672"/>
                </a:lnTo>
                <a:lnTo>
                  <a:pt x="130" y="672"/>
                </a:lnTo>
                <a:lnTo>
                  <a:pt x="129" y="681"/>
                </a:lnTo>
                <a:lnTo>
                  <a:pt x="125" y="695"/>
                </a:lnTo>
                <a:lnTo>
                  <a:pt x="114" y="732"/>
                </a:lnTo>
                <a:lnTo>
                  <a:pt x="103" y="765"/>
                </a:lnTo>
                <a:lnTo>
                  <a:pt x="100" y="776"/>
                </a:lnTo>
                <a:lnTo>
                  <a:pt x="98" y="783"/>
                </a:lnTo>
                <a:lnTo>
                  <a:pt x="98" y="783"/>
                </a:lnTo>
                <a:lnTo>
                  <a:pt x="103" y="789"/>
                </a:lnTo>
                <a:lnTo>
                  <a:pt x="110" y="795"/>
                </a:lnTo>
                <a:lnTo>
                  <a:pt x="117" y="802"/>
                </a:lnTo>
                <a:lnTo>
                  <a:pt x="117" y="802"/>
                </a:lnTo>
                <a:lnTo>
                  <a:pt x="129" y="840"/>
                </a:lnTo>
                <a:lnTo>
                  <a:pt x="135" y="872"/>
                </a:lnTo>
                <a:lnTo>
                  <a:pt x="138" y="886"/>
                </a:lnTo>
                <a:lnTo>
                  <a:pt x="140" y="895"/>
                </a:lnTo>
                <a:lnTo>
                  <a:pt x="140" y="895"/>
                </a:lnTo>
                <a:lnTo>
                  <a:pt x="141" y="926"/>
                </a:lnTo>
                <a:lnTo>
                  <a:pt x="144" y="973"/>
                </a:lnTo>
                <a:lnTo>
                  <a:pt x="146" y="997"/>
                </a:lnTo>
                <a:lnTo>
                  <a:pt x="149" y="1018"/>
                </a:lnTo>
                <a:lnTo>
                  <a:pt x="152" y="1032"/>
                </a:lnTo>
                <a:lnTo>
                  <a:pt x="156" y="1037"/>
                </a:lnTo>
                <a:lnTo>
                  <a:pt x="157" y="1038"/>
                </a:lnTo>
                <a:lnTo>
                  <a:pt x="157" y="1038"/>
                </a:lnTo>
                <a:lnTo>
                  <a:pt x="167" y="1041"/>
                </a:lnTo>
                <a:lnTo>
                  <a:pt x="176" y="1043"/>
                </a:lnTo>
                <a:lnTo>
                  <a:pt x="189" y="1043"/>
                </a:lnTo>
                <a:lnTo>
                  <a:pt x="189" y="1043"/>
                </a:lnTo>
                <a:lnTo>
                  <a:pt x="203" y="1075"/>
                </a:lnTo>
                <a:lnTo>
                  <a:pt x="213" y="1100"/>
                </a:lnTo>
                <a:lnTo>
                  <a:pt x="214" y="1111"/>
                </a:lnTo>
                <a:lnTo>
                  <a:pt x="216" y="1119"/>
                </a:lnTo>
                <a:lnTo>
                  <a:pt x="216" y="1119"/>
                </a:lnTo>
                <a:lnTo>
                  <a:pt x="214" y="1152"/>
                </a:lnTo>
                <a:lnTo>
                  <a:pt x="216" y="1214"/>
                </a:lnTo>
                <a:lnTo>
                  <a:pt x="219" y="1279"/>
                </a:lnTo>
                <a:lnTo>
                  <a:pt x="221" y="1306"/>
                </a:lnTo>
                <a:lnTo>
                  <a:pt x="224" y="1325"/>
                </a:lnTo>
                <a:lnTo>
                  <a:pt x="224" y="1325"/>
                </a:lnTo>
                <a:lnTo>
                  <a:pt x="229" y="1343"/>
                </a:lnTo>
                <a:lnTo>
                  <a:pt x="236" y="1367"/>
                </a:lnTo>
                <a:lnTo>
                  <a:pt x="256" y="1421"/>
                </a:lnTo>
                <a:lnTo>
                  <a:pt x="282" y="1487"/>
                </a:lnTo>
                <a:lnTo>
                  <a:pt x="282" y="1487"/>
                </a:lnTo>
                <a:lnTo>
                  <a:pt x="271" y="1497"/>
                </a:lnTo>
                <a:lnTo>
                  <a:pt x="263" y="1506"/>
                </a:lnTo>
                <a:lnTo>
                  <a:pt x="260" y="1513"/>
                </a:lnTo>
                <a:lnTo>
                  <a:pt x="260" y="1513"/>
                </a:lnTo>
                <a:lnTo>
                  <a:pt x="260" y="1525"/>
                </a:lnTo>
                <a:lnTo>
                  <a:pt x="262" y="1546"/>
                </a:lnTo>
                <a:lnTo>
                  <a:pt x="265" y="1571"/>
                </a:lnTo>
                <a:lnTo>
                  <a:pt x="265" y="1571"/>
                </a:lnTo>
                <a:lnTo>
                  <a:pt x="260" y="1587"/>
                </a:lnTo>
                <a:lnTo>
                  <a:pt x="256" y="1613"/>
                </a:lnTo>
                <a:lnTo>
                  <a:pt x="256" y="1613"/>
                </a:lnTo>
                <a:lnTo>
                  <a:pt x="256" y="1624"/>
                </a:lnTo>
                <a:lnTo>
                  <a:pt x="260" y="1635"/>
                </a:lnTo>
                <a:lnTo>
                  <a:pt x="267" y="1643"/>
                </a:lnTo>
                <a:lnTo>
                  <a:pt x="270" y="1646"/>
                </a:lnTo>
                <a:lnTo>
                  <a:pt x="273" y="1648"/>
                </a:lnTo>
                <a:lnTo>
                  <a:pt x="273" y="1648"/>
                </a:lnTo>
                <a:lnTo>
                  <a:pt x="292" y="1649"/>
                </a:lnTo>
                <a:lnTo>
                  <a:pt x="324" y="1648"/>
                </a:lnTo>
                <a:lnTo>
                  <a:pt x="355" y="1643"/>
                </a:lnTo>
                <a:lnTo>
                  <a:pt x="368" y="1641"/>
                </a:lnTo>
                <a:lnTo>
                  <a:pt x="376" y="1640"/>
                </a:lnTo>
                <a:lnTo>
                  <a:pt x="376" y="1640"/>
                </a:lnTo>
                <a:lnTo>
                  <a:pt x="381" y="1637"/>
                </a:lnTo>
                <a:lnTo>
                  <a:pt x="384" y="1633"/>
                </a:lnTo>
                <a:lnTo>
                  <a:pt x="387" y="1629"/>
                </a:lnTo>
                <a:lnTo>
                  <a:pt x="389" y="1624"/>
                </a:lnTo>
                <a:lnTo>
                  <a:pt x="390" y="1619"/>
                </a:lnTo>
                <a:lnTo>
                  <a:pt x="389" y="1614"/>
                </a:lnTo>
                <a:lnTo>
                  <a:pt x="387" y="1610"/>
                </a:lnTo>
                <a:lnTo>
                  <a:pt x="386" y="1603"/>
                </a:lnTo>
                <a:lnTo>
                  <a:pt x="386" y="1603"/>
                </a:lnTo>
                <a:lnTo>
                  <a:pt x="379" y="1595"/>
                </a:lnTo>
                <a:lnTo>
                  <a:pt x="375" y="1591"/>
                </a:lnTo>
                <a:lnTo>
                  <a:pt x="373" y="1586"/>
                </a:lnTo>
                <a:lnTo>
                  <a:pt x="371" y="1576"/>
                </a:lnTo>
                <a:lnTo>
                  <a:pt x="371" y="1576"/>
                </a:lnTo>
                <a:lnTo>
                  <a:pt x="371" y="1564"/>
                </a:lnTo>
                <a:lnTo>
                  <a:pt x="373" y="1549"/>
                </a:lnTo>
                <a:lnTo>
                  <a:pt x="373" y="1538"/>
                </a:lnTo>
                <a:lnTo>
                  <a:pt x="371" y="1527"/>
                </a:lnTo>
                <a:lnTo>
                  <a:pt x="371" y="1527"/>
                </a:lnTo>
                <a:lnTo>
                  <a:pt x="365" y="1514"/>
                </a:lnTo>
                <a:lnTo>
                  <a:pt x="362" y="1511"/>
                </a:lnTo>
                <a:lnTo>
                  <a:pt x="359" y="1510"/>
                </a:lnTo>
                <a:lnTo>
                  <a:pt x="359" y="1510"/>
                </a:lnTo>
                <a:lnTo>
                  <a:pt x="349" y="1506"/>
                </a:lnTo>
                <a:lnTo>
                  <a:pt x="346" y="1503"/>
                </a:lnTo>
                <a:lnTo>
                  <a:pt x="344" y="1500"/>
                </a:lnTo>
                <a:lnTo>
                  <a:pt x="344" y="1500"/>
                </a:lnTo>
                <a:lnTo>
                  <a:pt x="344" y="1495"/>
                </a:lnTo>
                <a:lnTo>
                  <a:pt x="346" y="1489"/>
                </a:lnTo>
                <a:lnTo>
                  <a:pt x="348" y="1484"/>
                </a:lnTo>
                <a:lnTo>
                  <a:pt x="346" y="1483"/>
                </a:lnTo>
                <a:lnTo>
                  <a:pt x="344" y="1483"/>
                </a:lnTo>
                <a:lnTo>
                  <a:pt x="344" y="1483"/>
                </a:lnTo>
                <a:lnTo>
                  <a:pt x="338" y="1479"/>
                </a:lnTo>
                <a:lnTo>
                  <a:pt x="336" y="1478"/>
                </a:lnTo>
                <a:lnTo>
                  <a:pt x="336" y="1438"/>
                </a:lnTo>
                <a:lnTo>
                  <a:pt x="336" y="1438"/>
                </a:lnTo>
                <a:lnTo>
                  <a:pt x="349" y="1438"/>
                </a:lnTo>
                <a:lnTo>
                  <a:pt x="359" y="1437"/>
                </a:lnTo>
                <a:lnTo>
                  <a:pt x="363" y="1435"/>
                </a:lnTo>
                <a:lnTo>
                  <a:pt x="367" y="1433"/>
                </a:lnTo>
                <a:lnTo>
                  <a:pt x="367" y="1433"/>
                </a:lnTo>
                <a:lnTo>
                  <a:pt x="375" y="1421"/>
                </a:lnTo>
                <a:lnTo>
                  <a:pt x="382" y="1402"/>
                </a:lnTo>
                <a:lnTo>
                  <a:pt x="386" y="1391"/>
                </a:lnTo>
                <a:lnTo>
                  <a:pt x="389" y="1379"/>
                </a:lnTo>
                <a:lnTo>
                  <a:pt x="390" y="1367"/>
                </a:lnTo>
                <a:lnTo>
                  <a:pt x="389" y="1357"/>
                </a:lnTo>
                <a:lnTo>
                  <a:pt x="389" y="1357"/>
                </a:lnTo>
                <a:lnTo>
                  <a:pt x="382" y="1321"/>
                </a:lnTo>
                <a:lnTo>
                  <a:pt x="376" y="1294"/>
                </a:lnTo>
                <a:lnTo>
                  <a:pt x="376" y="1294"/>
                </a:lnTo>
                <a:lnTo>
                  <a:pt x="375" y="1281"/>
                </a:lnTo>
                <a:lnTo>
                  <a:pt x="373" y="1265"/>
                </a:lnTo>
                <a:lnTo>
                  <a:pt x="373" y="1251"/>
                </a:lnTo>
                <a:lnTo>
                  <a:pt x="375" y="1245"/>
                </a:lnTo>
                <a:lnTo>
                  <a:pt x="376" y="1240"/>
                </a:lnTo>
                <a:lnTo>
                  <a:pt x="376" y="1240"/>
                </a:lnTo>
                <a:lnTo>
                  <a:pt x="378" y="1237"/>
                </a:lnTo>
                <a:lnTo>
                  <a:pt x="381" y="1235"/>
                </a:lnTo>
                <a:lnTo>
                  <a:pt x="389" y="1230"/>
                </a:lnTo>
                <a:lnTo>
                  <a:pt x="398" y="1225"/>
                </a:lnTo>
                <a:lnTo>
                  <a:pt x="405" y="1221"/>
                </a:lnTo>
                <a:lnTo>
                  <a:pt x="411" y="1213"/>
                </a:lnTo>
                <a:lnTo>
                  <a:pt x="411" y="1213"/>
                </a:lnTo>
                <a:lnTo>
                  <a:pt x="419" y="1205"/>
                </a:lnTo>
                <a:lnTo>
                  <a:pt x="424" y="1194"/>
                </a:lnTo>
                <a:lnTo>
                  <a:pt x="429" y="1183"/>
                </a:lnTo>
                <a:lnTo>
                  <a:pt x="433" y="1172"/>
                </a:lnTo>
                <a:lnTo>
                  <a:pt x="436" y="1148"/>
                </a:lnTo>
                <a:lnTo>
                  <a:pt x="438" y="1129"/>
                </a:lnTo>
                <a:lnTo>
                  <a:pt x="438" y="1026"/>
                </a:lnTo>
                <a:lnTo>
                  <a:pt x="438" y="1026"/>
                </a:lnTo>
                <a:lnTo>
                  <a:pt x="440" y="1026"/>
                </a:lnTo>
                <a:lnTo>
                  <a:pt x="441" y="1024"/>
                </a:lnTo>
                <a:lnTo>
                  <a:pt x="444" y="1018"/>
                </a:lnTo>
                <a:lnTo>
                  <a:pt x="448" y="1008"/>
                </a:lnTo>
                <a:lnTo>
                  <a:pt x="448" y="1008"/>
                </a:lnTo>
                <a:lnTo>
                  <a:pt x="451" y="978"/>
                </a:lnTo>
                <a:lnTo>
                  <a:pt x="457" y="926"/>
                </a:lnTo>
                <a:lnTo>
                  <a:pt x="460" y="872"/>
                </a:lnTo>
                <a:lnTo>
                  <a:pt x="460" y="849"/>
                </a:lnTo>
                <a:lnTo>
                  <a:pt x="460" y="833"/>
                </a:lnTo>
                <a:lnTo>
                  <a:pt x="460" y="833"/>
                </a:lnTo>
                <a:lnTo>
                  <a:pt x="454" y="751"/>
                </a:lnTo>
                <a:lnTo>
                  <a:pt x="448" y="684"/>
                </a:lnTo>
                <a:lnTo>
                  <a:pt x="448" y="684"/>
                </a:lnTo>
                <a:lnTo>
                  <a:pt x="448" y="664"/>
                </a:lnTo>
                <a:lnTo>
                  <a:pt x="448" y="654"/>
                </a:lnTo>
                <a:lnTo>
                  <a:pt x="448" y="654"/>
                </a:lnTo>
                <a:lnTo>
                  <a:pt x="486" y="622"/>
                </a:lnTo>
                <a:lnTo>
                  <a:pt x="514" y="595"/>
                </a:lnTo>
                <a:lnTo>
                  <a:pt x="525" y="583"/>
                </a:lnTo>
                <a:lnTo>
                  <a:pt x="532" y="573"/>
                </a:lnTo>
                <a:lnTo>
                  <a:pt x="532" y="573"/>
                </a:lnTo>
                <a:lnTo>
                  <a:pt x="540" y="557"/>
                </a:lnTo>
                <a:lnTo>
                  <a:pt x="544" y="541"/>
                </a:lnTo>
                <a:lnTo>
                  <a:pt x="549" y="527"/>
                </a:lnTo>
                <a:lnTo>
                  <a:pt x="551" y="514"/>
                </a:lnTo>
                <a:lnTo>
                  <a:pt x="551" y="514"/>
                </a:lnTo>
                <a:lnTo>
                  <a:pt x="548" y="505"/>
                </a:lnTo>
                <a:lnTo>
                  <a:pt x="543" y="489"/>
                </a:lnTo>
                <a:lnTo>
                  <a:pt x="524" y="448"/>
                </a:lnTo>
                <a:lnTo>
                  <a:pt x="492" y="380"/>
                </a:lnTo>
                <a:lnTo>
                  <a:pt x="492" y="380"/>
                </a:lnTo>
                <a:lnTo>
                  <a:pt x="482" y="361"/>
                </a:lnTo>
                <a:lnTo>
                  <a:pt x="479" y="349"/>
                </a:lnTo>
                <a:lnTo>
                  <a:pt x="479" y="349"/>
                </a:lnTo>
                <a:lnTo>
                  <a:pt x="478" y="343"/>
                </a:lnTo>
                <a:lnTo>
                  <a:pt x="478" y="334"/>
                </a:lnTo>
                <a:lnTo>
                  <a:pt x="473" y="319"/>
                </a:lnTo>
                <a:lnTo>
                  <a:pt x="470" y="313"/>
                </a:lnTo>
                <a:lnTo>
                  <a:pt x="465" y="305"/>
                </a:lnTo>
                <a:lnTo>
                  <a:pt x="465" y="305"/>
                </a:lnTo>
                <a:lnTo>
                  <a:pt x="454" y="289"/>
                </a:lnTo>
                <a:lnTo>
                  <a:pt x="444" y="278"/>
                </a:lnTo>
                <a:lnTo>
                  <a:pt x="433" y="268"/>
                </a:lnTo>
                <a:lnTo>
                  <a:pt x="433" y="268"/>
                </a:lnTo>
                <a:lnTo>
                  <a:pt x="433" y="265"/>
                </a:lnTo>
                <a:lnTo>
                  <a:pt x="430" y="261"/>
                </a:lnTo>
                <a:lnTo>
                  <a:pt x="427" y="259"/>
                </a:lnTo>
                <a:lnTo>
                  <a:pt x="424" y="256"/>
                </a:lnTo>
                <a:lnTo>
                  <a:pt x="417" y="254"/>
                </a:lnTo>
                <a:lnTo>
                  <a:pt x="411" y="254"/>
                </a:lnTo>
                <a:lnTo>
                  <a:pt x="411" y="254"/>
                </a:lnTo>
                <a:lnTo>
                  <a:pt x="397" y="256"/>
                </a:lnTo>
                <a:lnTo>
                  <a:pt x="382" y="254"/>
                </a:lnTo>
                <a:lnTo>
                  <a:pt x="365" y="251"/>
                </a:lnTo>
                <a:lnTo>
                  <a:pt x="349" y="246"/>
                </a:lnTo>
                <a:lnTo>
                  <a:pt x="349" y="246"/>
                </a:lnTo>
                <a:lnTo>
                  <a:pt x="335" y="241"/>
                </a:lnTo>
                <a:lnTo>
                  <a:pt x="327" y="238"/>
                </a:lnTo>
                <a:lnTo>
                  <a:pt x="317" y="232"/>
                </a:lnTo>
                <a:lnTo>
                  <a:pt x="317" y="232"/>
                </a:lnTo>
                <a:lnTo>
                  <a:pt x="314" y="230"/>
                </a:lnTo>
                <a:lnTo>
                  <a:pt x="309" y="230"/>
                </a:lnTo>
                <a:lnTo>
                  <a:pt x="306" y="229"/>
                </a:lnTo>
                <a:lnTo>
                  <a:pt x="305" y="229"/>
                </a:lnTo>
                <a:lnTo>
                  <a:pt x="305" y="229"/>
                </a:lnTo>
                <a:lnTo>
                  <a:pt x="300" y="224"/>
                </a:lnTo>
                <a:lnTo>
                  <a:pt x="294" y="221"/>
                </a:lnTo>
                <a:lnTo>
                  <a:pt x="282" y="215"/>
                </a:lnTo>
                <a:lnTo>
                  <a:pt x="282" y="205"/>
                </a:lnTo>
                <a:lnTo>
                  <a:pt x="282" y="205"/>
                </a:lnTo>
                <a:lnTo>
                  <a:pt x="282" y="203"/>
                </a:lnTo>
                <a:lnTo>
                  <a:pt x="282" y="199"/>
                </a:lnTo>
                <a:lnTo>
                  <a:pt x="287" y="192"/>
                </a:lnTo>
                <a:lnTo>
                  <a:pt x="287" y="192"/>
                </a:lnTo>
                <a:lnTo>
                  <a:pt x="290" y="183"/>
                </a:lnTo>
                <a:lnTo>
                  <a:pt x="294" y="173"/>
                </a:lnTo>
                <a:lnTo>
                  <a:pt x="295" y="161"/>
                </a:lnTo>
                <a:lnTo>
                  <a:pt x="295" y="161"/>
                </a:lnTo>
                <a:lnTo>
                  <a:pt x="297" y="145"/>
                </a:lnTo>
                <a:lnTo>
                  <a:pt x="300" y="121"/>
                </a:lnTo>
                <a:lnTo>
                  <a:pt x="300" y="121"/>
                </a:lnTo>
                <a:lnTo>
                  <a:pt x="305" y="102"/>
                </a:lnTo>
                <a:lnTo>
                  <a:pt x="306" y="97"/>
                </a:lnTo>
                <a:lnTo>
                  <a:pt x="306" y="95"/>
                </a:lnTo>
                <a:lnTo>
                  <a:pt x="305" y="94"/>
                </a:lnTo>
                <a:lnTo>
                  <a:pt x="305" y="94"/>
                </a:lnTo>
                <a:lnTo>
                  <a:pt x="298" y="91"/>
                </a:lnTo>
                <a:lnTo>
                  <a:pt x="297" y="91"/>
                </a:lnTo>
                <a:lnTo>
                  <a:pt x="295" y="89"/>
                </a:lnTo>
                <a:lnTo>
                  <a:pt x="295" y="89"/>
                </a:lnTo>
                <a:lnTo>
                  <a:pt x="297" y="86"/>
                </a:lnTo>
                <a:lnTo>
                  <a:pt x="298" y="81"/>
                </a:lnTo>
                <a:lnTo>
                  <a:pt x="298" y="75"/>
                </a:lnTo>
                <a:lnTo>
                  <a:pt x="295" y="62"/>
                </a:lnTo>
                <a:lnTo>
                  <a:pt x="295" y="62"/>
                </a:lnTo>
                <a:lnTo>
                  <a:pt x="287" y="35"/>
                </a:lnTo>
                <a:lnTo>
                  <a:pt x="287" y="35"/>
                </a:lnTo>
                <a:lnTo>
                  <a:pt x="282" y="21"/>
                </a:lnTo>
                <a:lnTo>
                  <a:pt x="279" y="15"/>
                </a:lnTo>
                <a:lnTo>
                  <a:pt x="273" y="8"/>
                </a:lnTo>
                <a:lnTo>
                  <a:pt x="273" y="8"/>
                </a:lnTo>
                <a:lnTo>
                  <a:pt x="265" y="5"/>
                </a:lnTo>
                <a:lnTo>
                  <a:pt x="257" y="2"/>
                </a:lnTo>
                <a:lnTo>
                  <a:pt x="246" y="0"/>
                </a:lnTo>
                <a:lnTo>
                  <a:pt x="219" y="0"/>
                </a:lnTo>
                <a:lnTo>
                  <a:pt x="219" y="0"/>
                </a:lnTo>
                <a:lnTo>
                  <a:pt x="197" y="5"/>
                </a:lnTo>
                <a:lnTo>
                  <a:pt x="178" y="11"/>
                </a:lnTo>
                <a:lnTo>
                  <a:pt x="171" y="15"/>
                </a:lnTo>
                <a:lnTo>
                  <a:pt x="167" y="18"/>
                </a:lnTo>
                <a:lnTo>
                  <a:pt x="167" y="18"/>
                </a:lnTo>
                <a:lnTo>
                  <a:pt x="156" y="27"/>
                </a:lnTo>
                <a:lnTo>
                  <a:pt x="148" y="35"/>
                </a:lnTo>
                <a:lnTo>
                  <a:pt x="148" y="35"/>
                </a:lnTo>
                <a:lnTo>
                  <a:pt x="146" y="42"/>
                </a:lnTo>
                <a:lnTo>
                  <a:pt x="144" y="51"/>
                </a:lnTo>
                <a:lnTo>
                  <a:pt x="143" y="59"/>
                </a:lnTo>
                <a:lnTo>
                  <a:pt x="140" y="67"/>
                </a:lnTo>
                <a:lnTo>
                  <a:pt x="140" y="67"/>
                </a:lnTo>
                <a:lnTo>
                  <a:pt x="133" y="75"/>
                </a:lnTo>
                <a:lnTo>
                  <a:pt x="132" y="80"/>
                </a:lnTo>
                <a:lnTo>
                  <a:pt x="130" y="84"/>
                </a:lnTo>
                <a:lnTo>
                  <a:pt x="130" y="84"/>
                </a:lnTo>
                <a:lnTo>
                  <a:pt x="132" y="94"/>
                </a:lnTo>
                <a:lnTo>
                  <a:pt x="135" y="103"/>
                </a:lnTo>
                <a:lnTo>
                  <a:pt x="140" y="116"/>
                </a:lnTo>
                <a:lnTo>
                  <a:pt x="140" y="116"/>
                </a:lnTo>
                <a:close/>
                <a:moveTo>
                  <a:pt x="430" y="453"/>
                </a:moveTo>
                <a:lnTo>
                  <a:pt x="430" y="453"/>
                </a:lnTo>
                <a:lnTo>
                  <a:pt x="436" y="464"/>
                </a:lnTo>
                <a:lnTo>
                  <a:pt x="452" y="483"/>
                </a:lnTo>
                <a:lnTo>
                  <a:pt x="452" y="483"/>
                </a:lnTo>
                <a:lnTo>
                  <a:pt x="463" y="497"/>
                </a:lnTo>
                <a:lnTo>
                  <a:pt x="470" y="507"/>
                </a:lnTo>
                <a:lnTo>
                  <a:pt x="470" y="507"/>
                </a:lnTo>
                <a:lnTo>
                  <a:pt x="471" y="508"/>
                </a:lnTo>
                <a:lnTo>
                  <a:pt x="470" y="511"/>
                </a:lnTo>
                <a:lnTo>
                  <a:pt x="465" y="521"/>
                </a:lnTo>
                <a:lnTo>
                  <a:pt x="452" y="541"/>
                </a:lnTo>
                <a:lnTo>
                  <a:pt x="452" y="541"/>
                </a:lnTo>
                <a:lnTo>
                  <a:pt x="438" y="562"/>
                </a:lnTo>
                <a:lnTo>
                  <a:pt x="430" y="573"/>
                </a:lnTo>
                <a:lnTo>
                  <a:pt x="430" y="573"/>
                </a:lnTo>
                <a:lnTo>
                  <a:pt x="427" y="543"/>
                </a:lnTo>
                <a:lnTo>
                  <a:pt x="425" y="507"/>
                </a:lnTo>
                <a:lnTo>
                  <a:pt x="425" y="507"/>
                </a:lnTo>
                <a:lnTo>
                  <a:pt x="427" y="473"/>
                </a:lnTo>
                <a:lnTo>
                  <a:pt x="429" y="457"/>
                </a:lnTo>
                <a:lnTo>
                  <a:pt x="430" y="453"/>
                </a:lnTo>
                <a:lnTo>
                  <a:pt x="430" y="45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0">
            <a:extLst>
              <a:ext uri="{FF2B5EF4-FFF2-40B4-BE49-F238E27FC236}">
                <a16:creationId xmlns:a16="http://schemas.microsoft.com/office/drawing/2014/main" id="{4C94A2DC-D760-4471-BBD6-8A9049F3AA6A}"/>
              </a:ext>
            </a:extLst>
          </p:cNvPr>
          <p:cNvSpPr>
            <a:spLocks noEditPoints="1"/>
          </p:cNvSpPr>
          <p:nvPr/>
        </p:nvSpPr>
        <p:spPr bwMode="auto">
          <a:xfrm>
            <a:off x="6450225" y="4723115"/>
            <a:ext cx="612631" cy="1653401"/>
          </a:xfrm>
          <a:custGeom>
            <a:avLst/>
            <a:gdLst>
              <a:gd name="T0" fmla="*/ 227 w 611"/>
              <a:gd name="T1" fmla="*/ 125 h 1649"/>
              <a:gd name="T2" fmla="*/ 250 w 611"/>
              <a:gd name="T3" fmla="*/ 173 h 1649"/>
              <a:gd name="T4" fmla="*/ 265 w 611"/>
              <a:gd name="T5" fmla="*/ 252 h 1649"/>
              <a:gd name="T6" fmla="*/ 182 w 611"/>
              <a:gd name="T7" fmla="*/ 260 h 1649"/>
              <a:gd name="T8" fmla="*/ 111 w 611"/>
              <a:gd name="T9" fmla="*/ 270 h 1649"/>
              <a:gd name="T10" fmla="*/ 84 w 611"/>
              <a:gd name="T11" fmla="*/ 314 h 1649"/>
              <a:gd name="T12" fmla="*/ 69 w 611"/>
              <a:gd name="T13" fmla="*/ 355 h 1649"/>
              <a:gd name="T14" fmla="*/ 15 w 611"/>
              <a:gd name="T15" fmla="*/ 478 h 1649"/>
              <a:gd name="T16" fmla="*/ 8 w 611"/>
              <a:gd name="T17" fmla="*/ 549 h 1649"/>
              <a:gd name="T18" fmla="*/ 98 w 611"/>
              <a:gd name="T19" fmla="*/ 709 h 1649"/>
              <a:gd name="T20" fmla="*/ 125 w 611"/>
              <a:gd name="T21" fmla="*/ 1003 h 1649"/>
              <a:gd name="T22" fmla="*/ 163 w 611"/>
              <a:gd name="T23" fmla="*/ 1100 h 1649"/>
              <a:gd name="T24" fmla="*/ 187 w 611"/>
              <a:gd name="T25" fmla="*/ 1162 h 1649"/>
              <a:gd name="T26" fmla="*/ 187 w 611"/>
              <a:gd name="T27" fmla="*/ 1244 h 1649"/>
              <a:gd name="T28" fmla="*/ 198 w 611"/>
              <a:gd name="T29" fmla="*/ 1341 h 1649"/>
              <a:gd name="T30" fmla="*/ 207 w 611"/>
              <a:gd name="T31" fmla="*/ 1422 h 1649"/>
              <a:gd name="T32" fmla="*/ 244 w 611"/>
              <a:gd name="T33" fmla="*/ 1444 h 1649"/>
              <a:gd name="T34" fmla="*/ 276 w 611"/>
              <a:gd name="T35" fmla="*/ 1389 h 1649"/>
              <a:gd name="T36" fmla="*/ 282 w 611"/>
              <a:gd name="T37" fmla="*/ 1225 h 1649"/>
              <a:gd name="T38" fmla="*/ 319 w 611"/>
              <a:gd name="T39" fmla="*/ 1043 h 1649"/>
              <a:gd name="T40" fmla="*/ 312 w 611"/>
              <a:gd name="T41" fmla="*/ 1323 h 1649"/>
              <a:gd name="T42" fmla="*/ 285 w 611"/>
              <a:gd name="T43" fmla="*/ 1528 h 1649"/>
              <a:gd name="T44" fmla="*/ 260 w 611"/>
              <a:gd name="T45" fmla="*/ 1568 h 1649"/>
              <a:gd name="T46" fmla="*/ 263 w 611"/>
              <a:gd name="T47" fmla="*/ 1625 h 1649"/>
              <a:gd name="T48" fmla="*/ 341 w 611"/>
              <a:gd name="T49" fmla="*/ 1649 h 1649"/>
              <a:gd name="T50" fmla="*/ 403 w 611"/>
              <a:gd name="T51" fmla="*/ 1638 h 1649"/>
              <a:gd name="T52" fmla="*/ 373 w 611"/>
              <a:gd name="T53" fmla="*/ 1582 h 1649"/>
              <a:gd name="T54" fmla="*/ 352 w 611"/>
              <a:gd name="T55" fmla="*/ 1512 h 1649"/>
              <a:gd name="T56" fmla="*/ 403 w 611"/>
              <a:gd name="T57" fmla="*/ 1317 h 1649"/>
              <a:gd name="T58" fmla="*/ 426 w 611"/>
              <a:gd name="T59" fmla="*/ 1149 h 1649"/>
              <a:gd name="T60" fmla="*/ 457 w 611"/>
              <a:gd name="T61" fmla="*/ 1068 h 1649"/>
              <a:gd name="T62" fmla="*/ 476 w 611"/>
              <a:gd name="T63" fmla="*/ 901 h 1649"/>
              <a:gd name="T64" fmla="*/ 476 w 611"/>
              <a:gd name="T65" fmla="*/ 754 h 1649"/>
              <a:gd name="T66" fmla="*/ 522 w 611"/>
              <a:gd name="T67" fmla="*/ 747 h 1649"/>
              <a:gd name="T68" fmla="*/ 544 w 611"/>
              <a:gd name="T69" fmla="*/ 684 h 1649"/>
              <a:gd name="T70" fmla="*/ 599 w 611"/>
              <a:gd name="T71" fmla="*/ 616 h 1649"/>
              <a:gd name="T72" fmla="*/ 603 w 611"/>
              <a:gd name="T73" fmla="*/ 492 h 1649"/>
              <a:gd name="T74" fmla="*/ 547 w 611"/>
              <a:gd name="T75" fmla="*/ 332 h 1649"/>
              <a:gd name="T76" fmla="*/ 539 w 611"/>
              <a:gd name="T77" fmla="*/ 301 h 1649"/>
              <a:gd name="T78" fmla="*/ 504 w 611"/>
              <a:gd name="T79" fmla="*/ 282 h 1649"/>
              <a:gd name="T80" fmla="*/ 466 w 611"/>
              <a:gd name="T81" fmla="*/ 268 h 1649"/>
              <a:gd name="T82" fmla="*/ 403 w 611"/>
              <a:gd name="T83" fmla="*/ 246 h 1649"/>
              <a:gd name="T84" fmla="*/ 377 w 611"/>
              <a:gd name="T85" fmla="*/ 232 h 1649"/>
              <a:gd name="T86" fmla="*/ 388 w 611"/>
              <a:gd name="T87" fmla="*/ 165 h 1649"/>
              <a:gd name="T88" fmla="*/ 393 w 611"/>
              <a:gd name="T89" fmla="*/ 106 h 1649"/>
              <a:gd name="T90" fmla="*/ 388 w 611"/>
              <a:gd name="T91" fmla="*/ 57 h 1649"/>
              <a:gd name="T92" fmla="*/ 361 w 611"/>
              <a:gd name="T93" fmla="*/ 8 h 1649"/>
              <a:gd name="T94" fmla="*/ 314 w 611"/>
              <a:gd name="T95" fmla="*/ 3 h 1649"/>
              <a:gd name="T96" fmla="*/ 236 w 611"/>
              <a:gd name="T97" fmla="*/ 20 h 1649"/>
              <a:gd name="T98" fmla="*/ 480 w 611"/>
              <a:gd name="T99" fmla="*/ 459 h 1649"/>
              <a:gd name="T100" fmla="*/ 536 w 611"/>
              <a:gd name="T101" fmla="*/ 536 h 1649"/>
              <a:gd name="T102" fmla="*/ 519 w 611"/>
              <a:gd name="T103" fmla="*/ 606 h 1649"/>
              <a:gd name="T104" fmla="*/ 485 w 611"/>
              <a:gd name="T105" fmla="*/ 651 h 1649"/>
              <a:gd name="T106" fmla="*/ 461 w 611"/>
              <a:gd name="T107" fmla="*/ 592 h 1649"/>
              <a:gd name="T108" fmla="*/ 147 w 611"/>
              <a:gd name="T109" fmla="*/ 459 h 1649"/>
              <a:gd name="T110" fmla="*/ 122 w 611"/>
              <a:gd name="T111" fmla="*/ 625 h 1649"/>
              <a:gd name="T112" fmla="*/ 98 w 611"/>
              <a:gd name="T113" fmla="*/ 512 h 1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11" h="1649">
                <a:moveTo>
                  <a:pt x="231" y="116"/>
                </a:moveTo>
                <a:lnTo>
                  <a:pt x="231" y="116"/>
                </a:lnTo>
                <a:lnTo>
                  <a:pt x="230" y="114"/>
                </a:lnTo>
                <a:lnTo>
                  <a:pt x="228" y="114"/>
                </a:lnTo>
                <a:lnTo>
                  <a:pt x="227" y="114"/>
                </a:lnTo>
                <a:lnTo>
                  <a:pt x="227" y="116"/>
                </a:lnTo>
                <a:lnTo>
                  <a:pt x="227" y="125"/>
                </a:lnTo>
                <a:lnTo>
                  <a:pt x="227" y="125"/>
                </a:lnTo>
                <a:lnTo>
                  <a:pt x="228" y="138"/>
                </a:lnTo>
                <a:lnTo>
                  <a:pt x="234" y="149"/>
                </a:lnTo>
                <a:lnTo>
                  <a:pt x="239" y="157"/>
                </a:lnTo>
                <a:lnTo>
                  <a:pt x="246" y="165"/>
                </a:lnTo>
                <a:lnTo>
                  <a:pt x="246" y="165"/>
                </a:lnTo>
                <a:lnTo>
                  <a:pt x="250" y="173"/>
                </a:lnTo>
                <a:lnTo>
                  <a:pt x="257" y="184"/>
                </a:lnTo>
                <a:lnTo>
                  <a:pt x="261" y="198"/>
                </a:lnTo>
                <a:lnTo>
                  <a:pt x="265" y="214"/>
                </a:lnTo>
                <a:lnTo>
                  <a:pt x="265" y="214"/>
                </a:lnTo>
                <a:lnTo>
                  <a:pt x="266" y="228"/>
                </a:lnTo>
                <a:lnTo>
                  <a:pt x="266" y="241"/>
                </a:lnTo>
                <a:lnTo>
                  <a:pt x="265" y="252"/>
                </a:lnTo>
                <a:lnTo>
                  <a:pt x="265" y="252"/>
                </a:lnTo>
                <a:lnTo>
                  <a:pt x="236" y="254"/>
                </a:lnTo>
                <a:lnTo>
                  <a:pt x="214" y="255"/>
                </a:lnTo>
                <a:lnTo>
                  <a:pt x="196" y="259"/>
                </a:lnTo>
                <a:lnTo>
                  <a:pt x="196" y="259"/>
                </a:lnTo>
                <a:lnTo>
                  <a:pt x="190" y="259"/>
                </a:lnTo>
                <a:lnTo>
                  <a:pt x="182" y="260"/>
                </a:lnTo>
                <a:lnTo>
                  <a:pt x="165" y="260"/>
                </a:lnTo>
                <a:lnTo>
                  <a:pt x="146" y="260"/>
                </a:lnTo>
                <a:lnTo>
                  <a:pt x="139" y="260"/>
                </a:lnTo>
                <a:lnTo>
                  <a:pt x="133" y="263"/>
                </a:lnTo>
                <a:lnTo>
                  <a:pt x="133" y="263"/>
                </a:lnTo>
                <a:lnTo>
                  <a:pt x="122" y="266"/>
                </a:lnTo>
                <a:lnTo>
                  <a:pt x="111" y="270"/>
                </a:lnTo>
                <a:lnTo>
                  <a:pt x="101" y="273"/>
                </a:lnTo>
                <a:lnTo>
                  <a:pt x="100" y="274"/>
                </a:lnTo>
                <a:lnTo>
                  <a:pt x="98" y="278"/>
                </a:lnTo>
                <a:lnTo>
                  <a:pt x="98" y="278"/>
                </a:lnTo>
                <a:lnTo>
                  <a:pt x="96" y="287"/>
                </a:lnTo>
                <a:lnTo>
                  <a:pt x="90" y="300"/>
                </a:lnTo>
                <a:lnTo>
                  <a:pt x="84" y="314"/>
                </a:lnTo>
                <a:lnTo>
                  <a:pt x="79" y="327"/>
                </a:lnTo>
                <a:lnTo>
                  <a:pt x="79" y="327"/>
                </a:lnTo>
                <a:lnTo>
                  <a:pt x="76" y="333"/>
                </a:lnTo>
                <a:lnTo>
                  <a:pt x="74" y="338"/>
                </a:lnTo>
                <a:lnTo>
                  <a:pt x="71" y="344"/>
                </a:lnTo>
                <a:lnTo>
                  <a:pt x="69" y="355"/>
                </a:lnTo>
                <a:lnTo>
                  <a:pt x="69" y="355"/>
                </a:lnTo>
                <a:lnTo>
                  <a:pt x="63" y="379"/>
                </a:lnTo>
                <a:lnTo>
                  <a:pt x="58" y="395"/>
                </a:lnTo>
                <a:lnTo>
                  <a:pt x="58" y="395"/>
                </a:lnTo>
                <a:lnTo>
                  <a:pt x="55" y="403"/>
                </a:lnTo>
                <a:lnTo>
                  <a:pt x="49" y="417"/>
                </a:lnTo>
                <a:lnTo>
                  <a:pt x="27" y="455"/>
                </a:lnTo>
                <a:lnTo>
                  <a:pt x="15" y="478"/>
                </a:lnTo>
                <a:lnTo>
                  <a:pt x="8" y="498"/>
                </a:lnTo>
                <a:lnTo>
                  <a:pt x="1" y="516"/>
                </a:lnTo>
                <a:lnTo>
                  <a:pt x="0" y="522"/>
                </a:lnTo>
                <a:lnTo>
                  <a:pt x="0" y="528"/>
                </a:lnTo>
                <a:lnTo>
                  <a:pt x="0" y="528"/>
                </a:lnTo>
                <a:lnTo>
                  <a:pt x="3" y="538"/>
                </a:lnTo>
                <a:lnTo>
                  <a:pt x="8" y="549"/>
                </a:lnTo>
                <a:lnTo>
                  <a:pt x="22" y="573"/>
                </a:lnTo>
                <a:lnTo>
                  <a:pt x="35" y="595"/>
                </a:lnTo>
                <a:lnTo>
                  <a:pt x="44" y="611"/>
                </a:lnTo>
                <a:lnTo>
                  <a:pt x="44" y="611"/>
                </a:lnTo>
                <a:lnTo>
                  <a:pt x="55" y="633"/>
                </a:lnTo>
                <a:lnTo>
                  <a:pt x="74" y="666"/>
                </a:lnTo>
                <a:lnTo>
                  <a:pt x="98" y="709"/>
                </a:lnTo>
                <a:lnTo>
                  <a:pt x="98" y="709"/>
                </a:lnTo>
                <a:lnTo>
                  <a:pt x="104" y="824"/>
                </a:lnTo>
                <a:lnTo>
                  <a:pt x="109" y="908"/>
                </a:lnTo>
                <a:lnTo>
                  <a:pt x="112" y="960"/>
                </a:lnTo>
                <a:lnTo>
                  <a:pt x="112" y="960"/>
                </a:lnTo>
                <a:lnTo>
                  <a:pt x="117" y="982"/>
                </a:lnTo>
                <a:lnTo>
                  <a:pt x="125" y="1003"/>
                </a:lnTo>
                <a:lnTo>
                  <a:pt x="131" y="1022"/>
                </a:lnTo>
                <a:lnTo>
                  <a:pt x="138" y="1038"/>
                </a:lnTo>
                <a:lnTo>
                  <a:pt x="138" y="1038"/>
                </a:lnTo>
                <a:lnTo>
                  <a:pt x="144" y="1057"/>
                </a:lnTo>
                <a:lnTo>
                  <a:pt x="152" y="1077"/>
                </a:lnTo>
                <a:lnTo>
                  <a:pt x="160" y="1095"/>
                </a:lnTo>
                <a:lnTo>
                  <a:pt x="163" y="1100"/>
                </a:lnTo>
                <a:lnTo>
                  <a:pt x="166" y="1101"/>
                </a:lnTo>
                <a:lnTo>
                  <a:pt x="166" y="1101"/>
                </a:lnTo>
                <a:lnTo>
                  <a:pt x="181" y="1104"/>
                </a:lnTo>
                <a:lnTo>
                  <a:pt x="187" y="1108"/>
                </a:lnTo>
                <a:lnTo>
                  <a:pt x="187" y="1108"/>
                </a:lnTo>
                <a:lnTo>
                  <a:pt x="187" y="1138"/>
                </a:lnTo>
                <a:lnTo>
                  <a:pt x="187" y="1162"/>
                </a:lnTo>
                <a:lnTo>
                  <a:pt x="187" y="1181"/>
                </a:lnTo>
                <a:lnTo>
                  <a:pt x="187" y="1181"/>
                </a:lnTo>
                <a:lnTo>
                  <a:pt x="182" y="1209"/>
                </a:lnTo>
                <a:lnTo>
                  <a:pt x="181" y="1223"/>
                </a:lnTo>
                <a:lnTo>
                  <a:pt x="182" y="1235"/>
                </a:lnTo>
                <a:lnTo>
                  <a:pt x="182" y="1235"/>
                </a:lnTo>
                <a:lnTo>
                  <a:pt x="187" y="1244"/>
                </a:lnTo>
                <a:lnTo>
                  <a:pt x="192" y="1257"/>
                </a:lnTo>
                <a:lnTo>
                  <a:pt x="198" y="1273"/>
                </a:lnTo>
                <a:lnTo>
                  <a:pt x="200" y="1282"/>
                </a:lnTo>
                <a:lnTo>
                  <a:pt x="201" y="1293"/>
                </a:lnTo>
                <a:lnTo>
                  <a:pt x="201" y="1293"/>
                </a:lnTo>
                <a:lnTo>
                  <a:pt x="201" y="1317"/>
                </a:lnTo>
                <a:lnTo>
                  <a:pt x="198" y="1341"/>
                </a:lnTo>
                <a:lnTo>
                  <a:pt x="196" y="1363"/>
                </a:lnTo>
                <a:lnTo>
                  <a:pt x="195" y="1373"/>
                </a:lnTo>
                <a:lnTo>
                  <a:pt x="196" y="1382"/>
                </a:lnTo>
                <a:lnTo>
                  <a:pt x="196" y="1382"/>
                </a:lnTo>
                <a:lnTo>
                  <a:pt x="201" y="1401"/>
                </a:lnTo>
                <a:lnTo>
                  <a:pt x="204" y="1411"/>
                </a:lnTo>
                <a:lnTo>
                  <a:pt x="207" y="1422"/>
                </a:lnTo>
                <a:lnTo>
                  <a:pt x="212" y="1431"/>
                </a:lnTo>
                <a:lnTo>
                  <a:pt x="219" y="1439"/>
                </a:lnTo>
                <a:lnTo>
                  <a:pt x="227" y="1444"/>
                </a:lnTo>
                <a:lnTo>
                  <a:pt x="231" y="1446"/>
                </a:lnTo>
                <a:lnTo>
                  <a:pt x="236" y="1446"/>
                </a:lnTo>
                <a:lnTo>
                  <a:pt x="236" y="1446"/>
                </a:lnTo>
                <a:lnTo>
                  <a:pt x="244" y="1444"/>
                </a:lnTo>
                <a:lnTo>
                  <a:pt x="252" y="1439"/>
                </a:lnTo>
                <a:lnTo>
                  <a:pt x="258" y="1433"/>
                </a:lnTo>
                <a:lnTo>
                  <a:pt x="263" y="1425"/>
                </a:lnTo>
                <a:lnTo>
                  <a:pt x="271" y="1409"/>
                </a:lnTo>
                <a:lnTo>
                  <a:pt x="274" y="1396"/>
                </a:lnTo>
                <a:lnTo>
                  <a:pt x="274" y="1396"/>
                </a:lnTo>
                <a:lnTo>
                  <a:pt x="276" y="1389"/>
                </a:lnTo>
                <a:lnTo>
                  <a:pt x="276" y="1376"/>
                </a:lnTo>
                <a:lnTo>
                  <a:pt x="274" y="1341"/>
                </a:lnTo>
                <a:lnTo>
                  <a:pt x="269" y="1293"/>
                </a:lnTo>
                <a:lnTo>
                  <a:pt x="269" y="1293"/>
                </a:lnTo>
                <a:lnTo>
                  <a:pt x="280" y="1230"/>
                </a:lnTo>
                <a:lnTo>
                  <a:pt x="280" y="1230"/>
                </a:lnTo>
                <a:lnTo>
                  <a:pt x="282" y="1225"/>
                </a:lnTo>
                <a:lnTo>
                  <a:pt x="285" y="1222"/>
                </a:lnTo>
                <a:lnTo>
                  <a:pt x="288" y="1216"/>
                </a:lnTo>
                <a:lnTo>
                  <a:pt x="290" y="1200"/>
                </a:lnTo>
                <a:lnTo>
                  <a:pt x="290" y="1200"/>
                </a:lnTo>
                <a:lnTo>
                  <a:pt x="295" y="1082"/>
                </a:lnTo>
                <a:lnTo>
                  <a:pt x="319" y="1043"/>
                </a:lnTo>
                <a:lnTo>
                  <a:pt x="319" y="1043"/>
                </a:lnTo>
                <a:lnTo>
                  <a:pt x="322" y="1104"/>
                </a:lnTo>
                <a:lnTo>
                  <a:pt x="323" y="1150"/>
                </a:lnTo>
                <a:lnTo>
                  <a:pt x="323" y="1181"/>
                </a:lnTo>
                <a:lnTo>
                  <a:pt x="323" y="1181"/>
                </a:lnTo>
                <a:lnTo>
                  <a:pt x="314" y="1284"/>
                </a:lnTo>
                <a:lnTo>
                  <a:pt x="314" y="1284"/>
                </a:lnTo>
                <a:lnTo>
                  <a:pt x="312" y="1323"/>
                </a:lnTo>
                <a:lnTo>
                  <a:pt x="311" y="1368"/>
                </a:lnTo>
                <a:lnTo>
                  <a:pt x="311" y="1409"/>
                </a:lnTo>
                <a:lnTo>
                  <a:pt x="309" y="1436"/>
                </a:lnTo>
                <a:lnTo>
                  <a:pt x="309" y="1436"/>
                </a:lnTo>
                <a:lnTo>
                  <a:pt x="304" y="1458"/>
                </a:lnTo>
                <a:lnTo>
                  <a:pt x="296" y="1490"/>
                </a:lnTo>
                <a:lnTo>
                  <a:pt x="285" y="1528"/>
                </a:lnTo>
                <a:lnTo>
                  <a:pt x="285" y="1528"/>
                </a:lnTo>
                <a:lnTo>
                  <a:pt x="282" y="1531"/>
                </a:lnTo>
                <a:lnTo>
                  <a:pt x="274" y="1539"/>
                </a:lnTo>
                <a:lnTo>
                  <a:pt x="266" y="1552"/>
                </a:lnTo>
                <a:lnTo>
                  <a:pt x="263" y="1560"/>
                </a:lnTo>
                <a:lnTo>
                  <a:pt x="260" y="1568"/>
                </a:lnTo>
                <a:lnTo>
                  <a:pt x="260" y="1568"/>
                </a:lnTo>
                <a:lnTo>
                  <a:pt x="258" y="1585"/>
                </a:lnTo>
                <a:lnTo>
                  <a:pt x="257" y="1601"/>
                </a:lnTo>
                <a:lnTo>
                  <a:pt x="257" y="1614"/>
                </a:lnTo>
                <a:lnTo>
                  <a:pt x="258" y="1619"/>
                </a:lnTo>
                <a:lnTo>
                  <a:pt x="260" y="1622"/>
                </a:lnTo>
                <a:lnTo>
                  <a:pt x="260" y="1622"/>
                </a:lnTo>
                <a:lnTo>
                  <a:pt x="263" y="1625"/>
                </a:lnTo>
                <a:lnTo>
                  <a:pt x="268" y="1628"/>
                </a:lnTo>
                <a:lnTo>
                  <a:pt x="280" y="1633"/>
                </a:lnTo>
                <a:lnTo>
                  <a:pt x="304" y="1642"/>
                </a:lnTo>
                <a:lnTo>
                  <a:pt x="304" y="1642"/>
                </a:lnTo>
                <a:lnTo>
                  <a:pt x="312" y="1644"/>
                </a:lnTo>
                <a:lnTo>
                  <a:pt x="325" y="1646"/>
                </a:lnTo>
                <a:lnTo>
                  <a:pt x="341" y="1649"/>
                </a:lnTo>
                <a:lnTo>
                  <a:pt x="358" y="1649"/>
                </a:lnTo>
                <a:lnTo>
                  <a:pt x="376" y="1649"/>
                </a:lnTo>
                <a:lnTo>
                  <a:pt x="390" y="1647"/>
                </a:lnTo>
                <a:lnTo>
                  <a:pt x="395" y="1646"/>
                </a:lnTo>
                <a:lnTo>
                  <a:pt x="400" y="1644"/>
                </a:lnTo>
                <a:lnTo>
                  <a:pt x="401" y="1641"/>
                </a:lnTo>
                <a:lnTo>
                  <a:pt x="403" y="1638"/>
                </a:lnTo>
                <a:lnTo>
                  <a:pt x="403" y="1638"/>
                </a:lnTo>
                <a:lnTo>
                  <a:pt x="401" y="1628"/>
                </a:lnTo>
                <a:lnTo>
                  <a:pt x="398" y="1622"/>
                </a:lnTo>
                <a:lnTo>
                  <a:pt x="392" y="1608"/>
                </a:lnTo>
                <a:lnTo>
                  <a:pt x="384" y="1595"/>
                </a:lnTo>
                <a:lnTo>
                  <a:pt x="373" y="1582"/>
                </a:lnTo>
                <a:lnTo>
                  <a:pt x="373" y="1582"/>
                </a:lnTo>
                <a:lnTo>
                  <a:pt x="368" y="1576"/>
                </a:lnTo>
                <a:lnTo>
                  <a:pt x="365" y="1566"/>
                </a:lnTo>
                <a:lnTo>
                  <a:pt x="358" y="1546"/>
                </a:lnTo>
                <a:lnTo>
                  <a:pt x="355" y="1527"/>
                </a:lnTo>
                <a:lnTo>
                  <a:pt x="353" y="1519"/>
                </a:lnTo>
                <a:lnTo>
                  <a:pt x="353" y="1519"/>
                </a:lnTo>
                <a:lnTo>
                  <a:pt x="352" y="1512"/>
                </a:lnTo>
                <a:lnTo>
                  <a:pt x="352" y="1506"/>
                </a:lnTo>
                <a:lnTo>
                  <a:pt x="353" y="1500"/>
                </a:lnTo>
                <a:lnTo>
                  <a:pt x="353" y="1500"/>
                </a:lnTo>
                <a:lnTo>
                  <a:pt x="374" y="1419"/>
                </a:lnTo>
                <a:lnTo>
                  <a:pt x="390" y="1360"/>
                </a:lnTo>
                <a:lnTo>
                  <a:pt x="403" y="1317"/>
                </a:lnTo>
                <a:lnTo>
                  <a:pt x="403" y="1317"/>
                </a:lnTo>
                <a:lnTo>
                  <a:pt x="409" y="1295"/>
                </a:lnTo>
                <a:lnTo>
                  <a:pt x="414" y="1276"/>
                </a:lnTo>
                <a:lnTo>
                  <a:pt x="417" y="1260"/>
                </a:lnTo>
                <a:lnTo>
                  <a:pt x="417" y="1244"/>
                </a:lnTo>
                <a:lnTo>
                  <a:pt x="417" y="1244"/>
                </a:lnTo>
                <a:lnTo>
                  <a:pt x="420" y="1208"/>
                </a:lnTo>
                <a:lnTo>
                  <a:pt x="426" y="1149"/>
                </a:lnTo>
                <a:lnTo>
                  <a:pt x="438" y="1068"/>
                </a:lnTo>
                <a:lnTo>
                  <a:pt x="438" y="1068"/>
                </a:lnTo>
                <a:lnTo>
                  <a:pt x="444" y="1070"/>
                </a:lnTo>
                <a:lnTo>
                  <a:pt x="450" y="1071"/>
                </a:lnTo>
                <a:lnTo>
                  <a:pt x="453" y="1070"/>
                </a:lnTo>
                <a:lnTo>
                  <a:pt x="457" y="1068"/>
                </a:lnTo>
                <a:lnTo>
                  <a:pt x="457" y="1068"/>
                </a:lnTo>
                <a:lnTo>
                  <a:pt x="461" y="1062"/>
                </a:lnTo>
                <a:lnTo>
                  <a:pt x="465" y="1054"/>
                </a:lnTo>
                <a:lnTo>
                  <a:pt x="466" y="1043"/>
                </a:lnTo>
                <a:lnTo>
                  <a:pt x="466" y="1028"/>
                </a:lnTo>
                <a:lnTo>
                  <a:pt x="466" y="1028"/>
                </a:lnTo>
                <a:lnTo>
                  <a:pt x="473" y="949"/>
                </a:lnTo>
                <a:lnTo>
                  <a:pt x="476" y="901"/>
                </a:lnTo>
                <a:lnTo>
                  <a:pt x="480" y="866"/>
                </a:lnTo>
                <a:lnTo>
                  <a:pt x="480" y="866"/>
                </a:lnTo>
                <a:lnTo>
                  <a:pt x="482" y="854"/>
                </a:lnTo>
                <a:lnTo>
                  <a:pt x="482" y="836"/>
                </a:lnTo>
                <a:lnTo>
                  <a:pt x="480" y="798"/>
                </a:lnTo>
                <a:lnTo>
                  <a:pt x="476" y="754"/>
                </a:lnTo>
                <a:lnTo>
                  <a:pt x="476" y="754"/>
                </a:lnTo>
                <a:lnTo>
                  <a:pt x="492" y="755"/>
                </a:lnTo>
                <a:lnTo>
                  <a:pt x="504" y="755"/>
                </a:lnTo>
                <a:lnTo>
                  <a:pt x="511" y="755"/>
                </a:lnTo>
                <a:lnTo>
                  <a:pt x="515" y="754"/>
                </a:lnTo>
                <a:lnTo>
                  <a:pt x="515" y="754"/>
                </a:lnTo>
                <a:lnTo>
                  <a:pt x="519" y="751"/>
                </a:lnTo>
                <a:lnTo>
                  <a:pt x="522" y="747"/>
                </a:lnTo>
                <a:lnTo>
                  <a:pt x="526" y="738"/>
                </a:lnTo>
                <a:lnTo>
                  <a:pt x="530" y="730"/>
                </a:lnTo>
                <a:lnTo>
                  <a:pt x="530" y="724"/>
                </a:lnTo>
                <a:lnTo>
                  <a:pt x="530" y="724"/>
                </a:lnTo>
                <a:lnTo>
                  <a:pt x="531" y="716"/>
                </a:lnTo>
                <a:lnTo>
                  <a:pt x="536" y="700"/>
                </a:lnTo>
                <a:lnTo>
                  <a:pt x="544" y="684"/>
                </a:lnTo>
                <a:lnTo>
                  <a:pt x="549" y="676"/>
                </a:lnTo>
                <a:lnTo>
                  <a:pt x="555" y="670"/>
                </a:lnTo>
                <a:lnTo>
                  <a:pt x="555" y="670"/>
                </a:lnTo>
                <a:lnTo>
                  <a:pt x="569" y="657"/>
                </a:lnTo>
                <a:lnTo>
                  <a:pt x="585" y="638"/>
                </a:lnTo>
                <a:lnTo>
                  <a:pt x="593" y="627"/>
                </a:lnTo>
                <a:lnTo>
                  <a:pt x="599" y="616"/>
                </a:lnTo>
                <a:lnTo>
                  <a:pt x="606" y="603"/>
                </a:lnTo>
                <a:lnTo>
                  <a:pt x="609" y="592"/>
                </a:lnTo>
                <a:lnTo>
                  <a:pt x="609" y="592"/>
                </a:lnTo>
                <a:lnTo>
                  <a:pt x="611" y="579"/>
                </a:lnTo>
                <a:lnTo>
                  <a:pt x="611" y="563"/>
                </a:lnTo>
                <a:lnTo>
                  <a:pt x="607" y="528"/>
                </a:lnTo>
                <a:lnTo>
                  <a:pt x="603" y="492"/>
                </a:lnTo>
                <a:lnTo>
                  <a:pt x="593" y="459"/>
                </a:lnTo>
                <a:lnTo>
                  <a:pt x="593" y="459"/>
                </a:lnTo>
                <a:lnTo>
                  <a:pt x="580" y="424"/>
                </a:lnTo>
                <a:lnTo>
                  <a:pt x="565" y="385"/>
                </a:lnTo>
                <a:lnTo>
                  <a:pt x="546" y="341"/>
                </a:lnTo>
                <a:lnTo>
                  <a:pt x="546" y="341"/>
                </a:lnTo>
                <a:lnTo>
                  <a:pt x="547" y="332"/>
                </a:lnTo>
                <a:lnTo>
                  <a:pt x="547" y="324"/>
                </a:lnTo>
                <a:lnTo>
                  <a:pt x="547" y="320"/>
                </a:lnTo>
                <a:lnTo>
                  <a:pt x="546" y="317"/>
                </a:lnTo>
                <a:lnTo>
                  <a:pt x="546" y="317"/>
                </a:lnTo>
                <a:lnTo>
                  <a:pt x="542" y="311"/>
                </a:lnTo>
                <a:lnTo>
                  <a:pt x="541" y="306"/>
                </a:lnTo>
                <a:lnTo>
                  <a:pt x="539" y="301"/>
                </a:lnTo>
                <a:lnTo>
                  <a:pt x="534" y="297"/>
                </a:lnTo>
                <a:lnTo>
                  <a:pt x="534" y="297"/>
                </a:lnTo>
                <a:lnTo>
                  <a:pt x="530" y="292"/>
                </a:lnTo>
                <a:lnTo>
                  <a:pt x="520" y="287"/>
                </a:lnTo>
                <a:lnTo>
                  <a:pt x="520" y="287"/>
                </a:lnTo>
                <a:lnTo>
                  <a:pt x="511" y="284"/>
                </a:lnTo>
                <a:lnTo>
                  <a:pt x="504" y="282"/>
                </a:lnTo>
                <a:lnTo>
                  <a:pt x="498" y="281"/>
                </a:lnTo>
                <a:lnTo>
                  <a:pt x="492" y="278"/>
                </a:lnTo>
                <a:lnTo>
                  <a:pt x="492" y="278"/>
                </a:lnTo>
                <a:lnTo>
                  <a:pt x="485" y="276"/>
                </a:lnTo>
                <a:lnTo>
                  <a:pt x="482" y="276"/>
                </a:lnTo>
                <a:lnTo>
                  <a:pt x="476" y="273"/>
                </a:lnTo>
                <a:lnTo>
                  <a:pt x="466" y="268"/>
                </a:lnTo>
                <a:lnTo>
                  <a:pt x="466" y="268"/>
                </a:lnTo>
                <a:lnTo>
                  <a:pt x="453" y="259"/>
                </a:lnTo>
                <a:lnTo>
                  <a:pt x="442" y="254"/>
                </a:lnTo>
                <a:lnTo>
                  <a:pt x="431" y="247"/>
                </a:lnTo>
                <a:lnTo>
                  <a:pt x="431" y="247"/>
                </a:lnTo>
                <a:lnTo>
                  <a:pt x="414" y="247"/>
                </a:lnTo>
                <a:lnTo>
                  <a:pt x="403" y="246"/>
                </a:lnTo>
                <a:lnTo>
                  <a:pt x="398" y="244"/>
                </a:lnTo>
                <a:lnTo>
                  <a:pt x="398" y="243"/>
                </a:lnTo>
                <a:lnTo>
                  <a:pt x="398" y="243"/>
                </a:lnTo>
                <a:lnTo>
                  <a:pt x="396" y="241"/>
                </a:lnTo>
                <a:lnTo>
                  <a:pt x="395" y="239"/>
                </a:lnTo>
                <a:lnTo>
                  <a:pt x="385" y="235"/>
                </a:lnTo>
                <a:lnTo>
                  <a:pt x="377" y="232"/>
                </a:lnTo>
                <a:lnTo>
                  <a:pt x="373" y="228"/>
                </a:lnTo>
                <a:lnTo>
                  <a:pt x="373" y="203"/>
                </a:lnTo>
                <a:lnTo>
                  <a:pt x="373" y="203"/>
                </a:lnTo>
                <a:lnTo>
                  <a:pt x="379" y="186"/>
                </a:lnTo>
                <a:lnTo>
                  <a:pt x="384" y="173"/>
                </a:lnTo>
                <a:lnTo>
                  <a:pt x="388" y="165"/>
                </a:lnTo>
                <a:lnTo>
                  <a:pt x="388" y="165"/>
                </a:lnTo>
                <a:lnTo>
                  <a:pt x="392" y="157"/>
                </a:lnTo>
                <a:lnTo>
                  <a:pt x="395" y="143"/>
                </a:lnTo>
                <a:lnTo>
                  <a:pt x="398" y="127"/>
                </a:lnTo>
                <a:lnTo>
                  <a:pt x="398" y="116"/>
                </a:lnTo>
                <a:lnTo>
                  <a:pt x="398" y="116"/>
                </a:lnTo>
                <a:lnTo>
                  <a:pt x="395" y="108"/>
                </a:lnTo>
                <a:lnTo>
                  <a:pt x="393" y="106"/>
                </a:lnTo>
                <a:lnTo>
                  <a:pt x="393" y="106"/>
                </a:lnTo>
                <a:lnTo>
                  <a:pt x="390" y="101"/>
                </a:lnTo>
                <a:lnTo>
                  <a:pt x="388" y="95"/>
                </a:lnTo>
                <a:lnTo>
                  <a:pt x="388" y="95"/>
                </a:lnTo>
                <a:lnTo>
                  <a:pt x="387" y="78"/>
                </a:lnTo>
                <a:lnTo>
                  <a:pt x="388" y="57"/>
                </a:lnTo>
                <a:lnTo>
                  <a:pt x="388" y="57"/>
                </a:lnTo>
                <a:lnTo>
                  <a:pt x="388" y="49"/>
                </a:lnTo>
                <a:lnTo>
                  <a:pt x="388" y="41"/>
                </a:lnTo>
                <a:lnTo>
                  <a:pt x="385" y="33"/>
                </a:lnTo>
                <a:lnTo>
                  <a:pt x="377" y="22"/>
                </a:lnTo>
                <a:lnTo>
                  <a:pt x="377" y="22"/>
                </a:lnTo>
                <a:lnTo>
                  <a:pt x="369" y="13"/>
                </a:lnTo>
                <a:lnTo>
                  <a:pt x="361" y="8"/>
                </a:lnTo>
                <a:lnTo>
                  <a:pt x="355" y="5"/>
                </a:lnTo>
                <a:lnTo>
                  <a:pt x="349" y="3"/>
                </a:lnTo>
                <a:lnTo>
                  <a:pt x="349" y="3"/>
                </a:lnTo>
                <a:lnTo>
                  <a:pt x="330" y="0"/>
                </a:lnTo>
                <a:lnTo>
                  <a:pt x="322" y="0"/>
                </a:lnTo>
                <a:lnTo>
                  <a:pt x="314" y="3"/>
                </a:lnTo>
                <a:lnTo>
                  <a:pt x="314" y="3"/>
                </a:lnTo>
                <a:lnTo>
                  <a:pt x="309" y="5"/>
                </a:lnTo>
                <a:lnTo>
                  <a:pt x="303" y="5"/>
                </a:lnTo>
                <a:lnTo>
                  <a:pt x="284" y="6"/>
                </a:lnTo>
                <a:lnTo>
                  <a:pt x="255" y="8"/>
                </a:lnTo>
                <a:lnTo>
                  <a:pt x="255" y="8"/>
                </a:lnTo>
                <a:lnTo>
                  <a:pt x="244" y="16"/>
                </a:lnTo>
                <a:lnTo>
                  <a:pt x="236" y="20"/>
                </a:lnTo>
                <a:lnTo>
                  <a:pt x="231" y="27"/>
                </a:lnTo>
                <a:lnTo>
                  <a:pt x="231" y="27"/>
                </a:lnTo>
                <a:lnTo>
                  <a:pt x="225" y="40"/>
                </a:lnTo>
                <a:lnTo>
                  <a:pt x="219" y="59"/>
                </a:lnTo>
                <a:lnTo>
                  <a:pt x="211" y="86"/>
                </a:lnTo>
                <a:lnTo>
                  <a:pt x="231" y="116"/>
                </a:lnTo>
                <a:close/>
                <a:moveTo>
                  <a:pt x="480" y="459"/>
                </a:moveTo>
                <a:lnTo>
                  <a:pt x="480" y="454"/>
                </a:lnTo>
                <a:lnTo>
                  <a:pt x="480" y="454"/>
                </a:lnTo>
                <a:lnTo>
                  <a:pt x="495" y="473"/>
                </a:lnTo>
                <a:lnTo>
                  <a:pt x="520" y="508"/>
                </a:lnTo>
                <a:lnTo>
                  <a:pt x="520" y="508"/>
                </a:lnTo>
                <a:lnTo>
                  <a:pt x="531" y="524"/>
                </a:lnTo>
                <a:lnTo>
                  <a:pt x="536" y="536"/>
                </a:lnTo>
                <a:lnTo>
                  <a:pt x="539" y="547"/>
                </a:lnTo>
                <a:lnTo>
                  <a:pt x="539" y="547"/>
                </a:lnTo>
                <a:lnTo>
                  <a:pt x="538" y="555"/>
                </a:lnTo>
                <a:lnTo>
                  <a:pt x="536" y="565"/>
                </a:lnTo>
                <a:lnTo>
                  <a:pt x="530" y="578"/>
                </a:lnTo>
                <a:lnTo>
                  <a:pt x="530" y="578"/>
                </a:lnTo>
                <a:lnTo>
                  <a:pt x="519" y="606"/>
                </a:lnTo>
                <a:lnTo>
                  <a:pt x="512" y="619"/>
                </a:lnTo>
                <a:lnTo>
                  <a:pt x="506" y="631"/>
                </a:lnTo>
                <a:lnTo>
                  <a:pt x="506" y="631"/>
                </a:lnTo>
                <a:lnTo>
                  <a:pt x="499" y="638"/>
                </a:lnTo>
                <a:lnTo>
                  <a:pt x="496" y="643"/>
                </a:lnTo>
                <a:lnTo>
                  <a:pt x="485" y="651"/>
                </a:lnTo>
                <a:lnTo>
                  <a:pt x="485" y="651"/>
                </a:lnTo>
                <a:lnTo>
                  <a:pt x="477" y="658"/>
                </a:lnTo>
                <a:lnTo>
                  <a:pt x="469" y="668"/>
                </a:lnTo>
                <a:lnTo>
                  <a:pt x="461" y="679"/>
                </a:lnTo>
                <a:lnTo>
                  <a:pt x="461" y="679"/>
                </a:lnTo>
                <a:lnTo>
                  <a:pt x="461" y="639"/>
                </a:lnTo>
                <a:lnTo>
                  <a:pt x="461" y="592"/>
                </a:lnTo>
                <a:lnTo>
                  <a:pt x="461" y="592"/>
                </a:lnTo>
                <a:lnTo>
                  <a:pt x="460" y="568"/>
                </a:lnTo>
                <a:lnTo>
                  <a:pt x="461" y="547"/>
                </a:lnTo>
                <a:lnTo>
                  <a:pt x="461" y="547"/>
                </a:lnTo>
                <a:lnTo>
                  <a:pt x="480" y="459"/>
                </a:lnTo>
                <a:lnTo>
                  <a:pt x="480" y="459"/>
                </a:lnTo>
                <a:close/>
                <a:moveTo>
                  <a:pt x="147" y="459"/>
                </a:moveTo>
                <a:lnTo>
                  <a:pt x="147" y="459"/>
                </a:lnTo>
                <a:lnTo>
                  <a:pt x="152" y="485"/>
                </a:lnTo>
                <a:lnTo>
                  <a:pt x="157" y="506"/>
                </a:lnTo>
                <a:lnTo>
                  <a:pt x="157" y="517"/>
                </a:lnTo>
                <a:lnTo>
                  <a:pt x="157" y="517"/>
                </a:lnTo>
                <a:lnTo>
                  <a:pt x="138" y="651"/>
                </a:lnTo>
                <a:lnTo>
                  <a:pt x="138" y="651"/>
                </a:lnTo>
                <a:lnTo>
                  <a:pt x="122" y="625"/>
                </a:lnTo>
                <a:lnTo>
                  <a:pt x="98" y="587"/>
                </a:lnTo>
                <a:lnTo>
                  <a:pt x="98" y="587"/>
                </a:lnTo>
                <a:lnTo>
                  <a:pt x="79" y="547"/>
                </a:lnTo>
                <a:lnTo>
                  <a:pt x="79" y="547"/>
                </a:lnTo>
                <a:lnTo>
                  <a:pt x="84" y="536"/>
                </a:lnTo>
                <a:lnTo>
                  <a:pt x="90" y="525"/>
                </a:lnTo>
                <a:lnTo>
                  <a:pt x="98" y="512"/>
                </a:lnTo>
                <a:lnTo>
                  <a:pt x="98" y="512"/>
                </a:lnTo>
                <a:lnTo>
                  <a:pt x="111" y="498"/>
                </a:lnTo>
                <a:lnTo>
                  <a:pt x="128" y="481"/>
                </a:lnTo>
                <a:lnTo>
                  <a:pt x="147" y="459"/>
                </a:lnTo>
                <a:lnTo>
                  <a:pt x="147" y="45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B9F64DAE-7CE1-48D2-9135-C2DC09774C22}"/>
              </a:ext>
            </a:extLst>
          </p:cNvPr>
          <p:cNvSpPr>
            <a:spLocks/>
          </p:cNvSpPr>
          <p:nvPr/>
        </p:nvSpPr>
        <p:spPr bwMode="auto">
          <a:xfrm>
            <a:off x="8336700" y="4653414"/>
            <a:ext cx="559701" cy="1690237"/>
          </a:xfrm>
          <a:custGeom>
            <a:avLst/>
            <a:gdLst>
              <a:gd name="T0" fmla="*/ 359 w 754"/>
              <a:gd name="T1" fmla="*/ 326 h 2277"/>
              <a:gd name="T2" fmla="*/ 237 w 754"/>
              <a:gd name="T3" fmla="*/ 367 h 2277"/>
              <a:gd name="T4" fmla="*/ 146 w 754"/>
              <a:gd name="T5" fmla="*/ 414 h 2277"/>
              <a:gd name="T6" fmla="*/ 60 w 754"/>
              <a:gd name="T7" fmla="*/ 582 h 2277"/>
              <a:gd name="T8" fmla="*/ 36 w 754"/>
              <a:gd name="T9" fmla="*/ 655 h 2277"/>
              <a:gd name="T10" fmla="*/ 2 w 754"/>
              <a:gd name="T11" fmla="*/ 809 h 2277"/>
              <a:gd name="T12" fmla="*/ 17 w 754"/>
              <a:gd name="T13" fmla="*/ 834 h 2277"/>
              <a:gd name="T14" fmla="*/ 196 w 754"/>
              <a:gd name="T15" fmla="*/ 841 h 2277"/>
              <a:gd name="T16" fmla="*/ 193 w 754"/>
              <a:gd name="T17" fmla="*/ 910 h 2277"/>
              <a:gd name="T18" fmla="*/ 185 w 754"/>
              <a:gd name="T19" fmla="*/ 1134 h 2277"/>
              <a:gd name="T20" fmla="*/ 200 w 754"/>
              <a:gd name="T21" fmla="*/ 1270 h 2277"/>
              <a:gd name="T22" fmla="*/ 226 w 754"/>
              <a:gd name="T23" fmla="*/ 1434 h 2277"/>
              <a:gd name="T24" fmla="*/ 277 w 754"/>
              <a:gd name="T25" fmla="*/ 1589 h 2277"/>
              <a:gd name="T26" fmla="*/ 228 w 754"/>
              <a:gd name="T27" fmla="*/ 1697 h 2277"/>
              <a:gd name="T28" fmla="*/ 243 w 754"/>
              <a:gd name="T29" fmla="*/ 1833 h 2277"/>
              <a:gd name="T30" fmla="*/ 222 w 754"/>
              <a:gd name="T31" fmla="*/ 1997 h 2277"/>
              <a:gd name="T32" fmla="*/ 277 w 754"/>
              <a:gd name="T33" fmla="*/ 2081 h 2277"/>
              <a:gd name="T34" fmla="*/ 331 w 754"/>
              <a:gd name="T35" fmla="*/ 2083 h 2277"/>
              <a:gd name="T36" fmla="*/ 349 w 754"/>
              <a:gd name="T37" fmla="*/ 1973 h 2277"/>
              <a:gd name="T38" fmla="*/ 346 w 754"/>
              <a:gd name="T39" fmla="*/ 1824 h 2277"/>
              <a:gd name="T40" fmla="*/ 359 w 754"/>
              <a:gd name="T41" fmla="*/ 1721 h 2277"/>
              <a:gd name="T42" fmla="*/ 411 w 754"/>
              <a:gd name="T43" fmla="*/ 1566 h 2277"/>
              <a:gd name="T44" fmla="*/ 426 w 754"/>
              <a:gd name="T45" fmla="*/ 1477 h 2277"/>
              <a:gd name="T46" fmla="*/ 461 w 754"/>
              <a:gd name="T47" fmla="*/ 1512 h 2277"/>
              <a:gd name="T48" fmla="*/ 471 w 754"/>
              <a:gd name="T49" fmla="*/ 1527 h 2277"/>
              <a:gd name="T50" fmla="*/ 469 w 754"/>
              <a:gd name="T51" fmla="*/ 1840 h 2277"/>
              <a:gd name="T52" fmla="*/ 461 w 754"/>
              <a:gd name="T53" fmla="*/ 2129 h 2277"/>
              <a:gd name="T54" fmla="*/ 461 w 754"/>
              <a:gd name="T55" fmla="*/ 2210 h 2277"/>
              <a:gd name="T56" fmla="*/ 471 w 754"/>
              <a:gd name="T57" fmla="*/ 2258 h 2277"/>
              <a:gd name="T58" fmla="*/ 545 w 754"/>
              <a:gd name="T59" fmla="*/ 2277 h 2277"/>
              <a:gd name="T60" fmla="*/ 596 w 754"/>
              <a:gd name="T61" fmla="*/ 2243 h 2277"/>
              <a:gd name="T62" fmla="*/ 579 w 754"/>
              <a:gd name="T63" fmla="*/ 2187 h 2277"/>
              <a:gd name="T64" fmla="*/ 547 w 754"/>
              <a:gd name="T65" fmla="*/ 2146 h 2277"/>
              <a:gd name="T66" fmla="*/ 594 w 754"/>
              <a:gd name="T67" fmla="*/ 1939 h 2277"/>
              <a:gd name="T68" fmla="*/ 612 w 754"/>
              <a:gd name="T69" fmla="*/ 1749 h 2277"/>
              <a:gd name="T70" fmla="*/ 598 w 754"/>
              <a:gd name="T71" fmla="*/ 1563 h 2277"/>
              <a:gd name="T72" fmla="*/ 624 w 754"/>
              <a:gd name="T73" fmla="*/ 1494 h 2277"/>
              <a:gd name="T74" fmla="*/ 652 w 754"/>
              <a:gd name="T75" fmla="*/ 1251 h 2277"/>
              <a:gd name="T76" fmla="*/ 663 w 754"/>
              <a:gd name="T77" fmla="*/ 1188 h 2277"/>
              <a:gd name="T78" fmla="*/ 648 w 754"/>
              <a:gd name="T79" fmla="*/ 1085 h 2277"/>
              <a:gd name="T80" fmla="*/ 639 w 754"/>
              <a:gd name="T81" fmla="*/ 940 h 2277"/>
              <a:gd name="T82" fmla="*/ 693 w 754"/>
              <a:gd name="T83" fmla="*/ 856 h 2277"/>
              <a:gd name="T84" fmla="*/ 751 w 754"/>
              <a:gd name="T85" fmla="*/ 845 h 2277"/>
              <a:gd name="T86" fmla="*/ 739 w 754"/>
              <a:gd name="T87" fmla="*/ 757 h 2277"/>
              <a:gd name="T88" fmla="*/ 739 w 754"/>
              <a:gd name="T89" fmla="*/ 608 h 2277"/>
              <a:gd name="T90" fmla="*/ 709 w 754"/>
              <a:gd name="T91" fmla="*/ 479 h 2277"/>
              <a:gd name="T92" fmla="*/ 665 w 754"/>
              <a:gd name="T93" fmla="*/ 433 h 2277"/>
              <a:gd name="T94" fmla="*/ 579 w 754"/>
              <a:gd name="T95" fmla="*/ 395 h 2277"/>
              <a:gd name="T96" fmla="*/ 540 w 754"/>
              <a:gd name="T97" fmla="*/ 287 h 2277"/>
              <a:gd name="T98" fmla="*/ 555 w 754"/>
              <a:gd name="T99" fmla="*/ 203 h 2277"/>
              <a:gd name="T100" fmla="*/ 575 w 754"/>
              <a:gd name="T101" fmla="*/ 164 h 2277"/>
              <a:gd name="T102" fmla="*/ 562 w 754"/>
              <a:gd name="T103" fmla="*/ 101 h 2277"/>
              <a:gd name="T104" fmla="*/ 534 w 754"/>
              <a:gd name="T105" fmla="*/ 49 h 2277"/>
              <a:gd name="T106" fmla="*/ 502 w 754"/>
              <a:gd name="T107" fmla="*/ 9 h 2277"/>
              <a:gd name="T108" fmla="*/ 398 w 754"/>
              <a:gd name="T109" fmla="*/ 0 h 2277"/>
              <a:gd name="T110" fmla="*/ 357 w 754"/>
              <a:gd name="T111" fmla="*/ 28 h 2277"/>
              <a:gd name="T112" fmla="*/ 338 w 754"/>
              <a:gd name="T113" fmla="*/ 60 h 2277"/>
              <a:gd name="T114" fmla="*/ 318 w 754"/>
              <a:gd name="T115" fmla="*/ 84 h 2277"/>
              <a:gd name="T116" fmla="*/ 331 w 754"/>
              <a:gd name="T117" fmla="*/ 188 h 2277"/>
              <a:gd name="T118" fmla="*/ 344 w 754"/>
              <a:gd name="T119" fmla="*/ 233 h 2277"/>
              <a:gd name="T120" fmla="*/ 353 w 754"/>
              <a:gd name="T121" fmla="*/ 254 h 2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54" h="2277">
                <a:moveTo>
                  <a:pt x="361" y="287"/>
                </a:moveTo>
                <a:lnTo>
                  <a:pt x="361" y="287"/>
                </a:lnTo>
                <a:lnTo>
                  <a:pt x="362" y="298"/>
                </a:lnTo>
                <a:lnTo>
                  <a:pt x="362" y="308"/>
                </a:lnTo>
                <a:lnTo>
                  <a:pt x="361" y="317"/>
                </a:lnTo>
                <a:lnTo>
                  <a:pt x="361" y="317"/>
                </a:lnTo>
                <a:lnTo>
                  <a:pt x="359" y="326"/>
                </a:lnTo>
                <a:lnTo>
                  <a:pt x="357" y="332"/>
                </a:lnTo>
                <a:lnTo>
                  <a:pt x="353" y="336"/>
                </a:lnTo>
                <a:lnTo>
                  <a:pt x="342" y="341"/>
                </a:lnTo>
                <a:lnTo>
                  <a:pt x="342" y="341"/>
                </a:lnTo>
                <a:lnTo>
                  <a:pt x="286" y="354"/>
                </a:lnTo>
                <a:lnTo>
                  <a:pt x="237" y="367"/>
                </a:lnTo>
                <a:lnTo>
                  <a:pt x="237" y="367"/>
                </a:lnTo>
                <a:lnTo>
                  <a:pt x="222" y="373"/>
                </a:lnTo>
                <a:lnTo>
                  <a:pt x="196" y="382"/>
                </a:lnTo>
                <a:lnTo>
                  <a:pt x="181" y="390"/>
                </a:lnTo>
                <a:lnTo>
                  <a:pt x="166" y="397"/>
                </a:lnTo>
                <a:lnTo>
                  <a:pt x="155" y="405"/>
                </a:lnTo>
                <a:lnTo>
                  <a:pt x="146" y="414"/>
                </a:lnTo>
                <a:lnTo>
                  <a:pt x="146" y="414"/>
                </a:lnTo>
                <a:lnTo>
                  <a:pt x="138" y="425"/>
                </a:lnTo>
                <a:lnTo>
                  <a:pt x="129" y="442"/>
                </a:lnTo>
                <a:lnTo>
                  <a:pt x="109" y="485"/>
                </a:lnTo>
                <a:lnTo>
                  <a:pt x="73" y="558"/>
                </a:lnTo>
                <a:lnTo>
                  <a:pt x="73" y="558"/>
                </a:lnTo>
                <a:lnTo>
                  <a:pt x="68" y="569"/>
                </a:lnTo>
                <a:lnTo>
                  <a:pt x="60" y="582"/>
                </a:lnTo>
                <a:lnTo>
                  <a:pt x="40" y="608"/>
                </a:lnTo>
                <a:lnTo>
                  <a:pt x="23" y="628"/>
                </a:lnTo>
                <a:lnTo>
                  <a:pt x="17" y="636"/>
                </a:lnTo>
                <a:lnTo>
                  <a:pt x="17" y="638"/>
                </a:lnTo>
                <a:lnTo>
                  <a:pt x="17" y="638"/>
                </a:lnTo>
                <a:lnTo>
                  <a:pt x="36" y="655"/>
                </a:lnTo>
                <a:lnTo>
                  <a:pt x="36" y="655"/>
                </a:lnTo>
                <a:lnTo>
                  <a:pt x="28" y="675"/>
                </a:lnTo>
                <a:lnTo>
                  <a:pt x="15" y="725"/>
                </a:lnTo>
                <a:lnTo>
                  <a:pt x="8" y="751"/>
                </a:lnTo>
                <a:lnTo>
                  <a:pt x="2" y="778"/>
                </a:lnTo>
                <a:lnTo>
                  <a:pt x="0" y="798"/>
                </a:lnTo>
                <a:lnTo>
                  <a:pt x="0" y="806"/>
                </a:lnTo>
                <a:lnTo>
                  <a:pt x="2" y="809"/>
                </a:lnTo>
                <a:lnTo>
                  <a:pt x="2" y="809"/>
                </a:lnTo>
                <a:lnTo>
                  <a:pt x="4" y="817"/>
                </a:lnTo>
                <a:lnTo>
                  <a:pt x="4" y="820"/>
                </a:lnTo>
                <a:lnTo>
                  <a:pt x="0" y="824"/>
                </a:lnTo>
                <a:lnTo>
                  <a:pt x="0" y="824"/>
                </a:lnTo>
                <a:lnTo>
                  <a:pt x="2" y="826"/>
                </a:lnTo>
                <a:lnTo>
                  <a:pt x="17" y="834"/>
                </a:lnTo>
                <a:lnTo>
                  <a:pt x="17" y="834"/>
                </a:lnTo>
                <a:lnTo>
                  <a:pt x="40" y="841"/>
                </a:lnTo>
                <a:lnTo>
                  <a:pt x="60" y="848"/>
                </a:lnTo>
                <a:lnTo>
                  <a:pt x="77" y="852"/>
                </a:lnTo>
                <a:lnTo>
                  <a:pt x="90" y="852"/>
                </a:lnTo>
                <a:lnTo>
                  <a:pt x="90" y="852"/>
                </a:lnTo>
                <a:lnTo>
                  <a:pt x="196" y="841"/>
                </a:lnTo>
                <a:lnTo>
                  <a:pt x="196" y="841"/>
                </a:lnTo>
                <a:lnTo>
                  <a:pt x="198" y="848"/>
                </a:lnTo>
                <a:lnTo>
                  <a:pt x="198" y="865"/>
                </a:lnTo>
                <a:lnTo>
                  <a:pt x="198" y="888"/>
                </a:lnTo>
                <a:lnTo>
                  <a:pt x="196" y="899"/>
                </a:lnTo>
                <a:lnTo>
                  <a:pt x="193" y="910"/>
                </a:lnTo>
                <a:lnTo>
                  <a:pt x="193" y="910"/>
                </a:lnTo>
                <a:lnTo>
                  <a:pt x="185" y="929"/>
                </a:lnTo>
                <a:lnTo>
                  <a:pt x="180" y="945"/>
                </a:lnTo>
                <a:lnTo>
                  <a:pt x="174" y="970"/>
                </a:lnTo>
                <a:lnTo>
                  <a:pt x="174" y="970"/>
                </a:lnTo>
                <a:lnTo>
                  <a:pt x="178" y="1048"/>
                </a:lnTo>
                <a:lnTo>
                  <a:pt x="181" y="1102"/>
                </a:lnTo>
                <a:lnTo>
                  <a:pt x="185" y="1134"/>
                </a:lnTo>
                <a:lnTo>
                  <a:pt x="185" y="1134"/>
                </a:lnTo>
                <a:lnTo>
                  <a:pt x="189" y="1151"/>
                </a:lnTo>
                <a:lnTo>
                  <a:pt x="198" y="1171"/>
                </a:lnTo>
                <a:lnTo>
                  <a:pt x="208" y="1195"/>
                </a:lnTo>
                <a:lnTo>
                  <a:pt x="208" y="1195"/>
                </a:lnTo>
                <a:lnTo>
                  <a:pt x="206" y="1218"/>
                </a:lnTo>
                <a:lnTo>
                  <a:pt x="200" y="1270"/>
                </a:lnTo>
                <a:lnTo>
                  <a:pt x="200" y="1302"/>
                </a:lnTo>
                <a:lnTo>
                  <a:pt x="200" y="1333"/>
                </a:lnTo>
                <a:lnTo>
                  <a:pt x="202" y="1363"/>
                </a:lnTo>
                <a:lnTo>
                  <a:pt x="204" y="1374"/>
                </a:lnTo>
                <a:lnTo>
                  <a:pt x="208" y="1385"/>
                </a:lnTo>
                <a:lnTo>
                  <a:pt x="208" y="1385"/>
                </a:lnTo>
                <a:lnTo>
                  <a:pt x="226" y="1434"/>
                </a:lnTo>
                <a:lnTo>
                  <a:pt x="247" y="1486"/>
                </a:lnTo>
                <a:lnTo>
                  <a:pt x="273" y="1551"/>
                </a:lnTo>
                <a:lnTo>
                  <a:pt x="273" y="1551"/>
                </a:lnTo>
                <a:lnTo>
                  <a:pt x="278" y="1568"/>
                </a:lnTo>
                <a:lnTo>
                  <a:pt x="278" y="1579"/>
                </a:lnTo>
                <a:lnTo>
                  <a:pt x="278" y="1583"/>
                </a:lnTo>
                <a:lnTo>
                  <a:pt x="277" y="1589"/>
                </a:lnTo>
                <a:lnTo>
                  <a:pt x="277" y="1589"/>
                </a:lnTo>
                <a:lnTo>
                  <a:pt x="265" y="1607"/>
                </a:lnTo>
                <a:lnTo>
                  <a:pt x="250" y="1643"/>
                </a:lnTo>
                <a:lnTo>
                  <a:pt x="250" y="1643"/>
                </a:lnTo>
                <a:lnTo>
                  <a:pt x="239" y="1661"/>
                </a:lnTo>
                <a:lnTo>
                  <a:pt x="232" y="1680"/>
                </a:lnTo>
                <a:lnTo>
                  <a:pt x="228" y="1697"/>
                </a:lnTo>
                <a:lnTo>
                  <a:pt x="226" y="1719"/>
                </a:lnTo>
                <a:lnTo>
                  <a:pt x="226" y="1719"/>
                </a:lnTo>
                <a:lnTo>
                  <a:pt x="230" y="1745"/>
                </a:lnTo>
                <a:lnTo>
                  <a:pt x="236" y="1773"/>
                </a:lnTo>
                <a:lnTo>
                  <a:pt x="239" y="1803"/>
                </a:lnTo>
                <a:lnTo>
                  <a:pt x="243" y="1833"/>
                </a:lnTo>
                <a:lnTo>
                  <a:pt x="243" y="1833"/>
                </a:lnTo>
                <a:lnTo>
                  <a:pt x="241" y="1859"/>
                </a:lnTo>
                <a:lnTo>
                  <a:pt x="239" y="1880"/>
                </a:lnTo>
                <a:lnTo>
                  <a:pt x="234" y="1909"/>
                </a:lnTo>
                <a:lnTo>
                  <a:pt x="234" y="1909"/>
                </a:lnTo>
                <a:lnTo>
                  <a:pt x="228" y="1949"/>
                </a:lnTo>
                <a:lnTo>
                  <a:pt x="224" y="1975"/>
                </a:lnTo>
                <a:lnTo>
                  <a:pt x="222" y="1997"/>
                </a:lnTo>
                <a:lnTo>
                  <a:pt x="222" y="1997"/>
                </a:lnTo>
                <a:lnTo>
                  <a:pt x="224" y="2008"/>
                </a:lnTo>
                <a:lnTo>
                  <a:pt x="230" y="2023"/>
                </a:lnTo>
                <a:lnTo>
                  <a:pt x="239" y="2038"/>
                </a:lnTo>
                <a:lnTo>
                  <a:pt x="250" y="2055"/>
                </a:lnTo>
                <a:lnTo>
                  <a:pt x="264" y="2068"/>
                </a:lnTo>
                <a:lnTo>
                  <a:pt x="277" y="2081"/>
                </a:lnTo>
                <a:lnTo>
                  <a:pt x="290" y="2088"/>
                </a:lnTo>
                <a:lnTo>
                  <a:pt x="297" y="2092"/>
                </a:lnTo>
                <a:lnTo>
                  <a:pt x="303" y="2092"/>
                </a:lnTo>
                <a:lnTo>
                  <a:pt x="303" y="2092"/>
                </a:lnTo>
                <a:lnTo>
                  <a:pt x="314" y="2092"/>
                </a:lnTo>
                <a:lnTo>
                  <a:pt x="323" y="2088"/>
                </a:lnTo>
                <a:lnTo>
                  <a:pt x="331" y="2083"/>
                </a:lnTo>
                <a:lnTo>
                  <a:pt x="334" y="2077"/>
                </a:lnTo>
                <a:lnTo>
                  <a:pt x="338" y="2070"/>
                </a:lnTo>
                <a:lnTo>
                  <a:pt x="342" y="2060"/>
                </a:lnTo>
                <a:lnTo>
                  <a:pt x="346" y="2038"/>
                </a:lnTo>
                <a:lnTo>
                  <a:pt x="346" y="2038"/>
                </a:lnTo>
                <a:lnTo>
                  <a:pt x="347" y="2010"/>
                </a:lnTo>
                <a:lnTo>
                  <a:pt x="349" y="1973"/>
                </a:lnTo>
                <a:lnTo>
                  <a:pt x="349" y="1906"/>
                </a:lnTo>
                <a:lnTo>
                  <a:pt x="349" y="1906"/>
                </a:lnTo>
                <a:lnTo>
                  <a:pt x="349" y="1876"/>
                </a:lnTo>
                <a:lnTo>
                  <a:pt x="349" y="1867"/>
                </a:lnTo>
                <a:lnTo>
                  <a:pt x="349" y="1848"/>
                </a:lnTo>
                <a:lnTo>
                  <a:pt x="349" y="1848"/>
                </a:lnTo>
                <a:lnTo>
                  <a:pt x="346" y="1824"/>
                </a:lnTo>
                <a:lnTo>
                  <a:pt x="342" y="1798"/>
                </a:lnTo>
                <a:lnTo>
                  <a:pt x="338" y="1777"/>
                </a:lnTo>
                <a:lnTo>
                  <a:pt x="338" y="1764"/>
                </a:lnTo>
                <a:lnTo>
                  <a:pt x="338" y="1764"/>
                </a:lnTo>
                <a:lnTo>
                  <a:pt x="340" y="1758"/>
                </a:lnTo>
                <a:lnTo>
                  <a:pt x="344" y="1749"/>
                </a:lnTo>
                <a:lnTo>
                  <a:pt x="359" y="1721"/>
                </a:lnTo>
                <a:lnTo>
                  <a:pt x="375" y="1684"/>
                </a:lnTo>
                <a:lnTo>
                  <a:pt x="385" y="1665"/>
                </a:lnTo>
                <a:lnTo>
                  <a:pt x="390" y="1647"/>
                </a:lnTo>
                <a:lnTo>
                  <a:pt x="390" y="1647"/>
                </a:lnTo>
                <a:lnTo>
                  <a:pt x="407" y="1591"/>
                </a:lnTo>
                <a:lnTo>
                  <a:pt x="411" y="1578"/>
                </a:lnTo>
                <a:lnTo>
                  <a:pt x="411" y="1566"/>
                </a:lnTo>
                <a:lnTo>
                  <a:pt x="411" y="1566"/>
                </a:lnTo>
                <a:lnTo>
                  <a:pt x="409" y="1551"/>
                </a:lnTo>
                <a:lnTo>
                  <a:pt x="409" y="1531"/>
                </a:lnTo>
                <a:lnTo>
                  <a:pt x="411" y="1505"/>
                </a:lnTo>
                <a:lnTo>
                  <a:pt x="411" y="1505"/>
                </a:lnTo>
                <a:lnTo>
                  <a:pt x="415" y="1495"/>
                </a:lnTo>
                <a:lnTo>
                  <a:pt x="426" y="1477"/>
                </a:lnTo>
                <a:lnTo>
                  <a:pt x="437" y="1460"/>
                </a:lnTo>
                <a:lnTo>
                  <a:pt x="443" y="1456"/>
                </a:lnTo>
                <a:lnTo>
                  <a:pt x="443" y="1458"/>
                </a:lnTo>
                <a:lnTo>
                  <a:pt x="445" y="1458"/>
                </a:lnTo>
                <a:lnTo>
                  <a:pt x="445" y="1458"/>
                </a:lnTo>
                <a:lnTo>
                  <a:pt x="456" y="1494"/>
                </a:lnTo>
                <a:lnTo>
                  <a:pt x="461" y="1512"/>
                </a:lnTo>
                <a:lnTo>
                  <a:pt x="463" y="1520"/>
                </a:lnTo>
                <a:lnTo>
                  <a:pt x="463" y="1520"/>
                </a:lnTo>
                <a:lnTo>
                  <a:pt x="465" y="1520"/>
                </a:lnTo>
                <a:lnTo>
                  <a:pt x="467" y="1520"/>
                </a:lnTo>
                <a:lnTo>
                  <a:pt x="471" y="1523"/>
                </a:lnTo>
                <a:lnTo>
                  <a:pt x="471" y="1527"/>
                </a:lnTo>
                <a:lnTo>
                  <a:pt x="471" y="1527"/>
                </a:lnTo>
                <a:lnTo>
                  <a:pt x="472" y="1613"/>
                </a:lnTo>
                <a:lnTo>
                  <a:pt x="474" y="1716"/>
                </a:lnTo>
                <a:lnTo>
                  <a:pt x="474" y="1716"/>
                </a:lnTo>
                <a:lnTo>
                  <a:pt x="474" y="1747"/>
                </a:lnTo>
                <a:lnTo>
                  <a:pt x="471" y="1790"/>
                </a:lnTo>
                <a:lnTo>
                  <a:pt x="471" y="1790"/>
                </a:lnTo>
                <a:lnTo>
                  <a:pt x="469" y="1840"/>
                </a:lnTo>
                <a:lnTo>
                  <a:pt x="465" y="1906"/>
                </a:lnTo>
                <a:lnTo>
                  <a:pt x="463" y="1997"/>
                </a:lnTo>
                <a:lnTo>
                  <a:pt x="463" y="1997"/>
                </a:lnTo>
                <a:lnTo>
                  <a:pt x="463" y="2057"/>
                </a:lnTo>
                <a:lnTo>
                  <a:pt x="463" y="2118"/>
                </a:lnTo>
                <a:lnTo>
                  <a:pt x="463" y="2118"/>
                </a:lnTo>
                <a:lnTo>
                  <a:pt x="461" y="2129"/>
                </a:lnTo>
                <a:lnTo>
                  <a:pt x="459" y="2139"/>
                </a:lnTo>
                <a:lnTo>
                  <a:pt x="456" y="2150"/>
                </a:lnTo>
                <a:lnTo>
                  <a:pt x="456" y="2169"/>
                </a:lnTo>
                <a:lnTo>
                  <a:pt x="456" y="2169"/>
                </a:lnTo>
                <a:lnTo>
                  <a:pt x="458" y="2187"/>
                </a:lnTo>
                <a:lnTo>
                  <a:pt x="459" y="2198"/>
                </a:lnTo>
                <a:lnTo>
                  <a:pt x="461" y="2210"/>
                </a:lnTo>
                <a:lnTo>
                  <a:pt x="467" y="2223"/>
                </a:lnTo>
                <a:lnTo>
                  <a:pt x="467" y="2223"/>
                </a:lnTo>
                <a:lnTo>
                  <a:pt x="469" y="2230"/>
                </a:lnTo>
                <a:lnTo>
                  <a:pt x="471" y="2236"/>
                </a:lnTo>
                <a:lnTo>
                  <a:pt x="469" y="2249"/>
                </a:lnTo>
                <a:lnTo>
                  <a:pt x="469" y="2253"/>
                </a:lnTo>
                <a:lnTo>
                  <a:pt x="471" y="2258"/>
                </a:lnTo>
                <a:lnTo>
                  <a:pt x="476" y="2264"/>
                </a:lnTo>
                <a:lnTo>
                  <a:pt x="487" y="2267"/>
                </a:lnTo>
                <a:lnTo>
                  <a:pt x="487" y="2267"/>
                </a:lnTo>
                <a:lnTo>
                  <a:pt x="500" y="2273"/>
                </a:lnTo>
                <a:lnTo>
                  <a:pt x="515" y="2275"/>
                </a:lnTo>
                <a:lnTo>
                  <a:pt x="530" y="2277"/>
                </a:lnTo>
                <a:lnTo>
                  <a:pt x="545" y="2277"/>
                </a:lnTo>
                <a:lnTo>
                  <a:pt x="560" y="2275"/>
                </a:lnTo>
                <a:lnTo>
                  <a:pt x="573" y="2273"/>
                </a:lnTo>
                <a:lnTo>
                  <a:pt x="583" y="2267"/>
                </a:lnTo>
                <a:lnTo>
                  <a:pt x="590" y="2260"/>
                </a:lnTo>
                <a:lnTo>
                  <a:pt x="590" y="2260"/>
                </a:lnTo>
                <a:lnTo>
                  <a:pt x="594" y="2253"/>
                </a:lnTo>
                <a:lnTo>
                  <a:pt x="596" y="2243"/>
                </a:lnTo>
                <a:lnTo>
                  <a:pt x="598" y="2236"/>
                </a:lnTo>
                <a:lnTo>
                  <a:pt x="598" y="2226"/>
                </a:lnTo>
                <a:lnTo>
                  <a:pt x="596" y="2217"/>
                </a:lnTo>
                <a:lnTo>
                  <a:pt x="592" y="2208"/>
                </a:lnTo>
                <a:lnTo>
                  <a:pt x="586" y="2197"/>
                </a:lnTo>
                <a:lnTo>
                  <a:pt x="579" y="2187"/>
                </a:lnTo>
                <a:lnTo>
                  <a:pt x="579" y="2187"/>
                </a:lnTo>
                <a:lnTo>
                  <a:pt x="564" y="2174"/>
                </a:lnTo>
                <a:lnTo>
                  <a:pt x="553" y="2165"/>
                </a:lnTo>
                <a:lnTo>
                  <a:pt x="551" y="2161"/>
                </a:lnTo>
                <a:lnTo>
                  <a:pt x="549" y="2157"/>
                </a:lnTo>
                <a:lnTo>
                  <a:pt x="547" y="2154"/>
                </a:lnTo>
                <a:lnTo>
                  <a:pt x="547" y="2146"/>
                </a:lnTo>
                <a:lnTo>
                  <a:pt x="547" y="2146"/>
                </a:lnTo>
                <a:lnTo>
                  <a:pt x="549" y="2109"/>
                </a:lnTo>
                <a:lnTo>
                  <a:pt x="551" y="2074"/>
                </a:lnTo>
                <a:lnTo>
                  <a:pt x="551" y="2074"/>
                </a:lnTo>
                <a:lnTo>
                  <a:pt x="555" y="2062"/>
                </a:lnTo>
                <a:lnTo>
                  <a:pt x="560" y="2044"/>
                </a:lnTo>
                <a:lnTo>
                  <a:pt x="577" y="1995"/>
                </a:lnTo>
                <a:lnTo>
                  <a:pt x="594" y="1939"/>
                </a:lnTo>
                <a:lnTo>
                  <a:pt x="601" y="1913"/>
                </a:lnTo>
                <a:lnTo>
                  <a:pt x="605" y="1891"/>
                </a:lnTo>
                <a:lnTo>
                  <a:pt x="605" y="1891"/>
                </a:lnTo>
                <a:lnTo>
                  <a:pt x="614" y="1811"/>
                </a:lnTo>
                <a:lnTo>
                  <a:pt x="616" y="1777"/>
                </a:lnTo>
                <a:lnTo>
                  <a:pt x="614" y="1762"/>
                </a:lnTo>
                <a:lnTo>
                  <a:pt x="612" y="1749"/>
                </a:lnTo>
                <a:lnTo>
                  <a:pt x="612" y="1749"/>
                </a:lnTo>
                <a:lnTo>
                  <a:pt x="605" y="1717"/>
                </a:lnTo>
                <a:lnTo>
                  <a:pt x="603" y="1702"/>
                </a:lnTo>
                <a:lnTo>
                  <a:pt x="601" y="1676"/>
                </a:lnTo>
                <a:lnTo>
                  <a:pt x="601" y="1676"/>
                </a:lnTo>
                <a:lnTo>
                  <a:pt x="598" y="1563"/>
                </a:lnTo>
                <a:lnTo>
                  <a:pt x="598" y="1563"/>
                </a:lnTo>
                <a:lnTo>
                  <a:pt x="599" y="1538"/>
                </a:lnTo>
                <a:lnTo>
                  <a:pt x="599" y="1523"/>
                </a:lnTo>
                <a:lnTo>
                  <a:pt x="601" y="1516"/>
                </a:lnTo>
                <a:lnTo>
                  <a:pt x="601" y="1516"/>
                </a:lnTo>
                <a:lnTo>
                  <a:pt x="611" y="1509"/>
                </a:lnTo>
                <a:lnTo>
                  <a:pt x="618" y="1501"/>
                </a:lnTo>
                <a:lnTo>
                  <a:pt x="624" y="1494"/>
                </a:lnTo>
                <a:lnTo>
                  <a:pt x="624" y="1494"/>
                </a:lnTo>
                <a:lnTo>
                  <a:pt x="627" y="1484"/>
                </a:lnTo>
                <a:lnTo>
                  <a:pt x="629" y="1471"/>
                </a:lnTo>
                <a:lnTo>
                  <a:pt x="635" y="1430"/>
                </a:lnTo>
                <a:lnTo>
                  <a:pt x="642" y="1344"/>
                </a:lnTo>
                <a:lnTo>
                  <a:pt x="642" y="1344"/>
                </a:lnTo>
                <a:lnTo>
                  <a:pt x="652" y="1251"/>
                </a:lnTo>
                <a:lnTo>
                  <a:pt x="654" y="1206"/>
                </a:lnTo>
                <a:lnTo>
                  <a:pt x="655" y="1188"/>
                </a:lnTo>
                <a:lnTo>
                  <a:pt x="655" y="1188"/>
                </a:lnTo>
                <a:lnTo>
                  <a:pt x="655" y="1188"/>
                </a:lnTo>
                <a:lnTo>
                  <a:pt x="655" y="1188"/>
                </a:lnTo>
                <a:lnTo>
                  <a:pt x="657" y="1188"/>
                </a:lnTo>
                <a:lnTo>
                  <a:pt x="663" y="1188"/>
                </a:lnTo>
                <a:lnTo>
                  <a:pt x="668" y="1184"/>
                </a:lnTo>
                <a:lnTo>
                  <a:pt x="670" y="1180"/>
                </a:lnTo>
                <a:lnTo>
                  <a:pt x="670" y="1177"/>
                </a:lnTo>
                <a:lnTo>
                  <a:pt x="670" y="1177"/>
                </a:lnTo>
                <a:lnTo>
                  <a:pt x="665" y="1156"/>
                </a:lnTo>
                <a:lnTo>
                  <a:pt x="657" y="1123"/>
                </a:lnTo>
                <a:lnTo>
                  <a:pt x="648" y="1085"/>
                </a:lnTo>
                <a:lnTo>
                  <a:pt x="644" y="1070"/>
                </a:lnTo>
                <a:lnTo>
                  <a:pt x="642" y="1057"/>
                </a:lnTo>
                <a:lnTo>
                  <a:pt x="642" y="1057"/>
                </a:lnTo>
                <a:lnTo>
                  <a:pt x="639" y="1003"/>
                </a:lnTo>
                <a:lnTo>
                  <a:pt x="639" y="970"/>
                </a:lnTo>
                <a:lnTo>
                  <a:pt x="639" y="940"/>
                </a:lnTo>
                <a:lnTo>
                  <a:pt x="639" y="940"/>
                </a:lnTo>
                <a:lnTo>
                  <a:pt x="644" y="912"/>
                </a:lnTo>
                <a:lnTo>
                  <a:pt x="648" y="884"/>
                </a:lnTo>
                <a:lnTo>
                  <a:pt x="655" y="852"/>
                </a:lnTo>
                <a:lnTo>
                  <a:pt x="655" y="852"/>
                </a:lnTo>
                <a:lnTo>
                  <a:pt x="657" y="852"/>
                </a:lnTo>
                <a:lnTo>
                  <a:pt x="667" y="852"/>
                </a:lnTo>
                <a:lnTo>
                  <a:pt x="693" y="856"/>
                </a:lnTo>
                <a:lnTo>
                  <a:pt x="708" y="858"/>
                </a:lnTo>
                <a:lnTo>
                  <a:pt x="723" y="858"/>
                </a:lnTo>
                <a:lnTo>
                  <a:pt x="736" y="854"/>
                </a:lnTo>
                <a:lnTo>
                  <a:pt x="741" y="852"/>
                </a:lnTo>
                <a:lnTo>
                  <a:pt x="747" y="848"/>
                </a:lnTo>
                <a:lnTo>
                  <a:pt x="747" y="848"/>
                </a:lnTo>
                <a:lnTo>
                  <a:pt x="751" y="845"/>
                </a:lnTo>
                <a:lnTo>
                  <a:pt x="752" y="839"/>
                </a:lnTo>
                <a:lnTo>
                  <a:pt x="754" y="828"/>
                </a:lnTo>
                <a:lnTo>
                  <a:pt x="754" y="815"/>
                </a:lnTo>
                <a:lnTo>
                  <a:pt x="752" y="800"/>
                </a:lnTo>
                <a:lnTo>
                  <a:pt x="745" y="774"/>
                </a:lnTo>
                <a:lnTo>
                  <a:pt x="739" y="757"/>
                </a:lnTo>
                <a:lnTo>
                  <a:pt x="739" y="757"/>
                </a:lnTo>
                <a:lnTo>
                  <a:pt x="732" y="738"/>
                </a:lnTo>
                <a:lnTo>
                  <a:pt x="726" y="722"/>
                </a:lnTo>
                <a:lnTo>
                  <a:pt x="715" y="673"/>
                </a:lnTo>
                <a:lnTo>
                  <a:pt x="747" y="627"/>
                </a:lnTo>
                <a:lnTo>
                  <a:pt x="747" y="627"/>
                </a:lnTo>
                <a:lnTo>
                  <a:pt x="743" y="623"/>
                </a:lnTo>
                <a:lnTo>
                  <a:pt x="739" y="608"/>
                </a:lnTo>
                <a:lnTo>
                  <a:pt x="732" y="584"/>
                </a:lnTo>
                <a:lnTo>
                  <a:pt x="726" y="550"/>
                </a:lnTo>
                <a:lnTo>
                  <a:pt x="726" y="550"/>
                </a:lnTo>
                <a:lnTo>
                  <a:pt x="724" y="531"/>
                </a:lnTo>
                <a:lnTo>
                  <a:pt x="721" y="513"/>
                </a:lnTo>
                <a:lnTo>
                  <a:pt x="715" y="496"/>
                </a:lnTo>
                <a:lnTo>
                  <a:pt x="709" y="479"/>
                </a:lnTo>
                <a:lnTo>
                  <a:pt x="702" y="464"/>
                </a:lnTo>
                <a:lnTo>
                  <a:pt x="695" y="451"/>
                </a:lnTo>
                <a:lnTo>
                  <a:pt x="687" y="442"/>
                </a:lnTo>
                <a:lnTo>
                  <a:pt x="678" y="436"/>
                </a:lnTo>
                <a:lnTo>
                  <a:pt x="678" y="436"/>
                </a:lnTo>
                <a:lnTo>
                  <a:pt x="670" y="433"/>
                </a:lnTo>
                <a:lnTo>
                  <a:pt x="665" y="433"/>
                </a:lnTo>
                <a:lnTo>
                  <a:pt x="654" y="433"/>
                </a:lnTo>
                <a:lnTo>
                  <a:pt x="648" y="433"/>
                </a:lnTo>
                <a:lnTo>
                  <a:pt x="640" y="431"/>
                </a:lnTo>
                <a:lnTo>
                  <a:pt x="629" y="425"/>
                </a:lnTo>
                <a:lnTo>
                  <a:pt x="612" y="418"/>
                </a:lnTo>
                <a:lnTo>
                  <a:pt x="612" y="418"/>
                </a:lnTo>
                <a:lnTo>
                  <a:pt x="579" y="395"/>
                </a:lnTo>
                <a:lnTo>
                  <a:pt x="551" y="377"/>
                </a:lnTo>
                <a:lnTo>
                  <a:pt x="525" y="360"/>
                </a:lnTo>
                <a:lnTo>
                  <a:pt x="525" y="334"/>
                </a:lnTo>
                <a:lnTo>
                  <a:pt x="525" y="334"/>
                </a:lnTo>
                <a:lnTo>
                  <a:pt x="530" y="317"/>
                </a:lnTo>
                <a:lnTo>
                  <a:pt x="540" y="287"/>
                </a:lnTo>
                <a:lnTo>
                  <a:pt x="540" y="287"/>
                </a:lnTo>
                <a:lnTo>
                  <a:pt x="551" y="255"/>
                </a:lnTo>
                <a:lnTo>
                  <a:pt x="555" y="241"/>
                </a:lnTo>
                <a:lnTo>
                  <a:pt x="555" y="233"/>
                </a:lnTo>
                <a:lnTo>
                  <a:pt x="555" y="233"/>
                </a:lnTo>
                <a:lnTo>
                  <a:pt x="555" y="229"/>
                </a:lnTo>
                <a:lnTo>
                  <a:pt x="555" y="222"/>
                </a:lnTo>
                <a:lnTo>
                  <a:pt x="555" y="203"/>
                </a:lnTo>
                <a:lnTo>
                  <a:pt x="555" y="203"/>
                </a:lnTo>
                <a:lnTo>
                  <a:pt x="556" y="200"/>
                </a:lnTo>
                <a:lnTo>
                  <a:pt x="560" y="194"/>
                </a:lnTo>
                <a:lnTo>
                  <a:pt x="568" y="183"/>
                </a:lnTo>
                <a:lnTo>
                  <a:pt x="571" y="177"/>
                </a:lnTo>
                <a:lnTo>
                  <a:pt x="575" y="172"/>
                </a:lnTo>
                <a:lnTo>
                  <a:pt x="575" y="164"/>
                </a:lnTo>
                <a:lnTo>
                  <a:pt x="575" y="157"/>
                </a:lnTo>
                <a:lnTo>
                  <a:pt x="575" y="157"/>
                </a:lnTo>
                <a:lnTo>
                  <a:pt x="566" y="138"/>
                </a:lnTo>
                <a:lnTo>
                  <a:pt x="562" y="127"/>
                </a:lnTo>
                <a:lnTo>
                  <a:pt x="562" y="127"/>
                </a:lnTo>
                <a:lnTo>
                  <a:pt x="562" y="117"/>
                </a:lnTo>
                <a:lnTo>
                  <a:pt x="562" y="101"/>
                </a:lnTo>
                <a:lnTo>
                  <a:pt x="560" y="84"/>
                </a:lnTo>
                <a:lnTo>
                  <a:pt x="558" y="76"/>
                </a:lnTo>
                <a:lnTo>
                  <a:pt x="555" y="69"/>
                </a:lnTo>
                <a:lnTo>
                  <a:pt x="555" y="69"/>
                </a:lnTo>
                <a:lnTo>
                  <a:pt x="549" y="62"/>
                </a:lnTo>
                <a:lnTo>
                  <a:pt x="542" y="56"/>
                </a:lnTo>
                <a:lnTo>
                  <a:pt x="534" y="49"/>
                </a:lnTo>
                <a:lnTo>
                  <a:pt x="521" y="35"/>
                </a:lnTo>
                <a:lnTo>
                  <a:pt x="521" y="35"/>
                </a:lnTo>
                <a:lnTo>
                  <a:pt x="515" y="28"/>
                </a:lnTo>
                <a:lnTo>
                  <a:pt x="510" y="22"/>
                </a:lnTo>
                <a:lnTo>
                  <a:pt x="506" y="13"/>
                </a:lnTo>
                <a:lnTo>
                  <a:pt x="504" y="11"/>
                </a:lnTo>
                <a:lnTo>
                  <a:pt x="502" y="9"/>
                </a:lnTo>
                <a:lnTo>
                  <a:pt x="491" y="9"/>
                </a:lnTo>
                <a:lnTo>
                  <a:pt x="445" y="9"/>
                </a:lnTo>
                <a:lnTo>
                  <a:pt x="445" y="9"/>
                </a:lnTo>
                <a:lnTo>
                  <a:pt x="433" y="6"/>
                </a:lnTo>
                <a:lnTo>
                  <a:pt x="417" y="2"/>
                </a:lnTo>
                <a:lnTo>
                  <a:pt x="407" y="0"/>
                </a:lnTo>
                <a:lnTo>
                  <a:pt x="398" y="0"/>
                </a:lnTo>
                <a:lnTo>
                  <a:pt x="390" y="2"/>
                </a:lnTo>
                <a:lnTo>
                  <a:pt x="383" y="6"/>
                </a:lnTo>
                <a:lnTo>
                  <a:pt x="383" y="6"/>
                </a:lnTo>
                <a:lnTo>
                  <a:pt x="375" y="11"/>
                </a:lnTo>
                <a:lnTo>
                  <a:pt x="368" y="13"/>
                </a:lnTo>
                <a:lnTo>
                  <a:pt x="362" y="17"/>
                </a:lnTo>
                <a:lnTo>
                  <a:pt x="357" y="28"/>
                </a:lnTo>
                <a:lnTo>
                  <a:pt x="357" y="28"/>
                </a:lnTo>
                <a:lnTo>
                  <a:pt x="351" y="39"/>
                </a:lnTo>
                <a:lnTo>
                  <a:pt x="349" y="47"/>
                </a:lnTo>
                <a:lnTo>
                  <a:pt x="347" y="50"/>
                </a:lnTo>
                <a:lnTo>
                  <a:pt x="346" y="54"/>
                </a:lnTo>
                <a:lnTo>
                  <a:pt x="346" y="54"/>
                </a:lnTo>
                <a:lnTo>
                  <a:pt x="338" y="60"/>
                </a:lnTo>
                <a:lnTo>
                  <a:pt x="334" y="67"/>
                </a:lnTo>
                <a:lnTo>
                  <a:pt x="331" y="76"/>
                </a:lnTo>
                <a:lnTo>
                  <a:pt x="331" y="76"/>
                </a:lnTo>
                <a:lnTo>
                  <a:pt x="327" y="82"/>
                </a:lnTo>
                <a:lnTo>
                  <a:pt x="325" y="84"/>
                </a:lnTo>
                <a:lnTo>
                  <a:pt x="319" y="82"/>
                </a:lnTo>
                <a:lnTo>
                  <a:pt x="318" y="84"/>
                </a:lnTo>
                <a:lnTo>
                  <a:pt x="318" y="88"/>
                </a:lnTo>
                <a:lnTo>
                  <a:pt x="323" y="112"/>
                </a:lnTo>
                <a:lnTo>
                  <a:pt x="323" y="112"/>
                </a:lnTo>
                <a:lnTo>
                  <a:pt x="329" y="144"/>
                </a:lnTo>
                <a:lnTo>
                  <a:pt x="331" y="166"/>
                </a:lnTo>
                <a:lnTo>
                  <a:pt x="331" y="188"/>
                </a:lnTo>
                <a:lnTo>
                  <a:pt x="331" y="188"/>
                </a:lnTo>
                <a:lnTo>
                  <a:pt x="329" y="194"/>
                </a:lnTo>
                <a:lnTo>
                  <a:pt x="329" y="201"/>
                </a:lnTo>
                <a:lnTo>
                  <a:pt x="329" y="209"/>
                </a:lnTo>
                <a:lnTo>
                  <a:pt x="331" y="214"/>
                </a:lnTo>
                <a:lnTo>
                  <a:pt x="331" y="214"/>
                </a:lnTo>
                <a:lnTo>
                  <a:pt x="340" y="228"/>
                </a:lnTo>
                <a:lnTo>
                  <a:pt x="344" y="233"/>
                </a:lnTo>
                <a:lnTo>
                  <a:pt x="346" y="237"/>
                </a:lnTo>
                <a:lnTo>
                  <a:pt x="346" y="237"/>
                </a:lnTo>
                <a:lnTo>
                  <a:pt x="346" y="242"/>
                </a:lnTo>
                <a:lnTo>
                  <a:pt x="349" y="246"/>
                </a:lnTo>
                <a:lnTo>
                  <a:pt x="353" y="250"/>
                </a:lnTo>
                <a:lnTo>
                  <a:pt x="353" y="254"/>
                </a:lnTo>
                <a:lnTo>
                  <a:pt x="353" y="254"/>
                </a:lnTo>
                <a:lnTo>
                  <a:pt x="353" y="255"/>
                </a:lnTo>
                <a:lnTo>
                  <a:pt x="355" y="263"/>
                </a:lnTo>
                <a:lnTo>
                  <a:pt x="357" y="272"/>
                </a:lnTo>
                <a:lnTo>
                  <a:pt x="361" y="287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>
            <a:extLst>
              <a:ext uri="{FF2B5EF4-FFF2-40B4-BE49-F238E27FC236}">
                <a16:creationId xmlns:a16="http://schemas.microsoft.com/office/drawing/2014/main" id="{5D3A962D-8009-4762-9DFC-7D464899A2DF}"/>
              </a:ext>
            </a:extLst>
          </p:cNvPr>
          <p:cNvSpPr>
            <a:spLocks/>
          </p:cNvSpPr>
          <p:nvPr/>
        </p:nvSpPr>
        <p:spPr bwMode="auto">
          <a:xfrm>
            <a:off x="902550" y="751630"/>
            <a:ext cx="765085" cy="1716659"/>
          </a:xfrm>
          <a:custGeom>
            <a:avLst/>
            <a:gdLst>
              <a:gd name="T0" fmla="*/ 45 w 640"/>
              <a:gd name="T1" fmla="*/ 138 h 1436"/>
              <a:gd name="T2" fmla="*/ 42 w 640"/>
              <a:gd name="T3" fmla="*/ 160 h 1436"/>
              <a:gd name="T4" fmla="*/ 55 w 640"/>
              <a:gd name="T5" fmla="*/ 177 h 1436"/>
              <a:gd name="T6" fmla="*/ 56 w 640"/>
              <a:gd name="T7" fmla="*/ 188 h 1436"/>
              <a:gd name="T8" fmla="*/ 73 w 640"/>
              <a:gd name="T9" fmla="*/ 196 h 1436"/>
              <a:gd name="T10" fmla="*/ 96 w 640"/>
              <a:gd name="T11" fmla="*/ 240 h 1436"/>
              <a:gd name="T12" fmla="*/ 111 w 640"/>
              <a:gd name="T13" fmla="*/ 250 h 1436"/>
              <a:gd name="T14" fmla="*/ 56 w 640"/>
              <a:gd name="T15" fmla="*/ 314 h 1436"/>
              <a:gd name="T16" fmla="*/ 18 w 640"/>
              <a:gd name="T17" fmla="*/ 352 h 1436"/>
              <a:gd name="T18" fmla="*/ 8 w 640"/>
              <a:gd name="T19" fmla="*/ 401 h 1436"/>
              <a:gd name="T20" fmla="*/ 29 w 640"/>
              <a:gd name="T21" fmla="*/ 446 h 1436"/>
              <a:gd name="T22" fmla="*/ 46 w 640"/>
              <a:gd name="T23" fmla="*/ 515 h 1436"/>
              <a:gd name="T24" fmla="*/ 98 w 640"/>
              <a:gd name="T25" fmla="*/ 575 h 1436"/>
              <a:gd name="T26" fmla="*/ 134 w 640"/>
              <a:gd name="T27" fmla="*/ 697 h 1436"/>
              <a:gd name="T28" fmla="*/ 136 w 640"/>
              <a:gd name="T29" fmla="*/ 842 h 1436"/>
              <a:gd name="T30" fmla="*/ 90 w 640"/>
              <a:gd name="T31" fmla="*/ 1025 h 1436"/>
              <a:gd name="T32" fmla="*/ 124 w 640"/>
              <a:gd name="T33" fmla="*/ 1141 h 1436"/>
              <a:gd name="T34" fmla="*/ 133 w 640"/>
              <a:gd name="T35" fmla="*/ 1254 h 1436"/>
              <a:gd name="T36" fmla="*/ 98 w 640"/>
              <a:gd name="T37" fmla="*/ 1349 h 1436"/>
              <a:gd name="T38" fmla="*/ 15 w 640"/>
              <a:gd name="T39" fmla="*/ 1380 h 1436"/>
              <a:gd name="T40" fmla="*/ 5 w 640"/>
              <a:gd name="T41" fmla="*/ 1403 h 1436"/>
              <a:gd name="T42" fmla="*/ 65 w 640"/>
              <a:gd name="T43" fmla="*/ 1434 h 1436"/>
              <a:gd name="T44" fmla="*/ 207 w 640"/>
              <a:gd name="T45" fmla="*/ 1431 h 1436"/>
              <a:gd name="T46" fmla="*/ 209 w 640"/>
              <a:gd name="T47" fmla="*/ 1386 h 1436"/>
              <a:gd name="T48" fmla="*/ 229 w 640"/>
              <a:gd name="T49" fmla="*/ 1337 h 1436"/>
              <a:gd name="T50" fmla="*/ 235 w 640"/>
              <a:gd name="T51" fmla="*/ 1194 h 1436"/>
              <a:gd name="T52" fmla="*/ 243 w 640"/>
              <a:gd name="T53" fmla="*/ 1072 h 1436"/>
              <a:gd name="T54" fmla="*/ 235 w 640"/>
              <a:gd name="T55" fmla="*/ 964 h 1436"/>
              <a:gd name="T56" fmla="*/ 466 w 640"/>
              <a:gd name="T57" fmla="*/ 1248 h 1436"/>
              <a:gd name="T58" fmla="*/ 513 w 640"/>
              <a:gd name="T59" fmla="*/ 1276 h 1436"/>
              <a:gd name="T60" fmla="*/ 519 w 640"/>
              <a:gd name="T61" fmla="*/ 1373 h 1436"/>
              <a:gd name="T62" fmla="*/ 527 w 640"/>
              <a:gd name="T63" fmla="*/ 1401 h 1436"/>
              <a:gd name="T64" fmla="*/ 586 w 640"/>
              <a:gd name="T65" fmla="*/ 1386 h 1436"/>
              <a:gd name="T66" fmla="*/ 628 w 640"/>
              <a:gd name="T67" fmla="*/ 1299 h 1436"/>
              <a:gd name="T68" fmla="*/ 636 w 640"/>
              <a:gd name="T69" fmla="*/ 1238 h 1436"/>
              <a:gd name="T70" fmla="*/ 585 w 640"/>
              <a:gd name="T71" fmla="*/ 1212 h 1436"/>
              <a:gd name="T72" fmla="*/ 548 w 640"/>
              <a:gd name="T73" fmla="*/ 1155 h 1436"/>
              <a:gd name="T74" fmla="*/ 422 w 640"/>
              <a:gd name="T75" fmla="*/ 1008 h 1436"/>
              <a:gd name="T76" fmla="*/ 356 w 640"/>
              <a:gd name="T77" fmla="*/ 898 h 1436"/>
              <a:gd name="T78" fmla="*/ 328 w 640"/>
              <a:gd name="T79" fmla="*/ 773 h 1436"/>
              <a:gd name="T80" fmla="*/ 352 w 640"/>
              <a:gd name="T81" fmla="*/ 744 h 1436"/>
              <a:gd name="T82" fmla="*/ 351 w 640"/>
              <a:gd name="T83" fmla="*/ 622 h 1436"/>
              <a:gd name="T84" fmla="*/ 356 w 640"/>
              <a:gd name="T85" fmla="*/ 500 h 1436"/>
              <a:gd name="T86" fmla="*/ 474 w 640"/>
              <a:gd name="T87" fmla="*/ 455 h 1436"/>
              <a:gd name="T88" fmla="*/ 457 w 640"/>
              <a:gd name="T89" fmla="*/ 396 h 1436"/>
              <a:gd name="T90" fmla="*/ 439 w 640"/>
              <a:gd name="T91" fmla="*/ 356 h 1436"/>
              <a:gd name="T92" fmla="*/ 371 w 640"/>
              <a:gd name="T93" fmla="*/ 297 h 1436"/>
              <a:gd name="T94" fmla="*/ 300 w 640"/>
              <a:gd name="T95" fmla="*/ 229 h 1436"/>
              <a:gd name="T96" fmla="*/ 225 w 640"/>
              <a:gd name="T97" fmla="*/ 198 h 1436"/>
              <a:gd name="T98" fmla="*/ 214 w 640"/>
              <a:gd name="T99" fmla="*/ 159 h 1436"/>
              <a:gd name="T100" fmla="*/ 232 w 640"/>
              <a:gd name="T101" fmla="*/ 73 h 1436"/>
              <a:gd name="T102" fmla="*/ 198 w 640"/>
              <a:gd name="T103" fmla="*/ 24 h 1436"/>
              <a:gd name="T104" fmla="*/ 127 w 640"/>
              <a:gd name="T105" fmla="*/ 2 h 1436"/>
              <a:gd name="T106" fmla="*/ 87 w 640"/>
              <a:gd name="T107" fmla="*/ 17 h 1436"/>
              <a:gd name="T108" fmla="*/ 61 w 640"/>
              <a:gd name="T109" fmla="*/ 36 h 1436"/>
              <a:gd name="T110" fmla="*/ 50 w 640"/>
              <a:gd name="T111" fmla="*/ 52 h 1436"/>
              <a:gd name="T112" fmla="*/ 34 w 640"/>
              <a:gd name="T113" fmla="*/ 73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40" h="1436">
                <a:moveTo>
                  <a:pt x="46" y="95"/>
                </a:moveTo>
                <a:lnTo>
                  <a:pt x="46" y="95"/>
                </a:lnTo>
                <a:lnTo>
                  <a:pt x="45" y="102"/>
                </a:lnTo>
                <a:lnTo>
                  <a:pt x="45" y="117"/>
                </a:lnTo>
                <a:lnTo>
                  <a:pt x="45" y="133"/>
                </a:lnTo>
                <a:lnTo>
                  <a:pt x="46" y="139"/>
                </a:lnTo>
                <a:lnTo>
                  <a:pt x="46" y="139"/>
                </a:lnTo>
                <a:lnTo>
                  <a:pt x="45" y="138"/>
                </a:lnTo>
                <a:lnTo>
                  <a:pt x="43" y="138"/>
                </a:lnTo>
                <a:lnTo>
                  <a:pt x="40" y="138"/>
                </a:lnTo>
                <a:lnTo>
                  <a:pt x="35" y="140"/>
                </a:lnTo>
                <a:lnTo>
                  <a:pt x="34" y="142"/>
                </a:lnTo>
                <a:lnTo>
                  <a:pt x="34" y="143"/>
                </a:lnTo>
                <a:lnTo>
                  <a:pt x="34" y="143"/>
                </a:lnTo>
                <a:lnTo>
                  <a:pt x="37" y="151"/>
                </a:lnTo>
                <a:lnTo>
                  <a:pt x="42" y="160"/>
                </a:lnTo>
                <a:lnTo>
                  <a:pt x="47" y="169"/>
                </a:lnTo>
                <a:lnTo>
                  <a:pt x="49" y="171"/>
                </a:lnTo>
                <a:lnTo>
                  <a:pt x="50" y="171"/>
                </a:lnTo>
                <a:lnTo>
                  <a:pt x="50" y="171"/>
                </a:lnTo>
                <a:lnTo>
                  <a:pt x="52" y="171"/>
                </a:lnTo>
                <a:lnTo>
                  <a:pt x="53" y="172"/>
                </a:lnTo>
                <a:lnTo>
                  <a:pt x="54" y="174"/>
                </a:lnTo>
                <a:lnTo>
                  <a:pt x="55" y="177"/>
                </a:lnTo>
                <a:lnTo>
                  <a:pt x="55" y="177"/>
                </a:lnTo>
                <a:lnTo>
                  <a:pt x="56" y="177"/>
                </a:lnTo>
                <a:lnTo>
                  <a:pt x="56" y="177"/>
                </a:lnTo>
                <a:lnTo>
                  <a:pt x="55" y="179"/>
                </a:lnTo>
                <a:lnTo>
                  <a:pt x="54" y="184"/>
                </a:lnTo>
                <a:lnTo>
                  <a:pt x="54" y="185"/>
                </a:lnTo>
                <a:lnTo>
                  <a:pt x="56" y="188"/>
                </a:lnTo>
                <a:lnTo>
                  <a:pt x="56" y="188"/>
                </a:lnTo>
                <a:lnTo>
                  <a:pt x="59" y="190"/>
                </a:lnTo>
                <a:lnTo>
                  <a:pt x="61" y="190"/>
                </a:lnTo>
                <a:lnTo>
                  <a:pt x="67" y="191"/>
                </a:lnTo>
                <a:lnTo>
                  <a:pt x="71" y="191"/>
                </a:lnTo>
                <a:lnTo>
                  <a:pt x="72" y="192"/>
                </a:lnTo>
                <a:lnTo>
                  <a:pt x="72" y="194"/>
                </a:lnTo>
                <a:lnTo>
                  <a:pt x="72" y="194"/>
                </a:lnTo>
                <a:lnTo>
                  <a:pt x="73" y="196"/>
                </a:lnTo>
                <a:lnTo>
                  <a:pt x="74" y="200"/>
                </a:lnTo>
                <a:lnTo>
                  <a:pt x="80" y="209"/>
                </a:lnTo>
                <a:lnTo>
                  <a:pt x="86" y="219"/>
                </a:lnTo>
                <a:lnTo>
                  <a:pt x="89" y="226"/>
                </a:lnTo>
                <a:lnTo>
                  <a:pt x="89" y="226"/>
                </a:lnTo>
                <a:lnTo>
                  <a:pt x="90" y="231"/>
                </a:lnTo>
                <a:lnTo>
                  <a:pt x="92" y="236"/>
                </a:lnTo>
                <a:lnTo>
                  <a:pt x="96" y="240"/>
                </a:lnTo>
                <a:lnTo>
                  <a:pt x="99" y="242"/>
                </a:lnTo>
                <a:lnTo>
                  <a:pt x="99" y="242"/>
                </a:lnTo>
                <a:lnTo>
                  <a:pt x="103" y="242"/>
                </a:lnTo>
                <a:lnTo>
                  <a:pt x="108" y="241"/>
                </a:lnTo>
                <a:lnTo>
                  <a:pt x="121" y="238"/>
                </a:lnTo>
                <a:lnTo>
                  <a:pt x="138" y="232"/>
                </a:lnTo>
                <a:lnTo>
                  <a:pt x="138" y="232"/>
                </a:lnTo>
                <a:lnTo>
                  <a:pt x="111" y="250"/>
                </a:lnTo>
                <a:lnTo>
                  <a:pt x="84" y="270"/>
                </a:lnTo>
                <a:lnTo>
                  <a:pt x="84" y="270"/>
                </a:lnTo>
                <a:lnTo>
                  <a:pt x="74" y="284"/>
                </a:lnTo>
                <a:lnTo>
                  <a:pt x="61" y="302"/>
                </a:lnTo>
                <a:lnTo>
                  <a:pt x="61" y="302"/>
                </a:lnTo>
                <a:lnTo>
                  <a:pt x="56" y="309"/>
                </a:lnTo>
                <a:lnTo>
                  <a:pt x="55" y="310"/>
                </a:lnTo>
                <a:lnTo>
                  <a:pt x="56" y="314"/>
                </a:lnTo>
                <a:lnTo>
                  <a:pt x="56" y="314"/>
                </a:lnTo>
                <a:lnTo>
                  <a:pt x="56" y="327"/>
                </a:lnTo>
                <a:lnTo>
                  <a:pt x="56" y="335"/>
                </a:lnTo>
                <a:lnTo>
                  <a:pt x="56" y="335"/>
                </a:lnTo>
                <a:lnTo>
                  <a:pt x="39" y="343"/>
                </a:lnTo>
                <a:lnTo>
                  <a:pt x="25" y="349"/>
                </a:lnTo>
                <a:lnTo>
                  <a:pt x="18" y="352"/>
                </a:lnTo>
                <a:lnTo>
                  <a:pt x="18" y="352"/>
                </a:lnTo>
                <a:lnTo>
                  <a:pt x="16" y="355"/>
                </a:lnTo>
                <a:lnTo>
                  <a:pt x="14" y="360"/>
                </a:lnTo>
                <a:lnTo>
                  <a:pt x="9" y="376"/>
                </a:lnTo>
                <a:lnTo>
                  <a:pt x="6" y="384"/>
                </a:lnTo>
                <a:lnTo>
                  <a:pt x="5" y="391"/>
                </a:lnTo>
                <a:lnTo>
                  <a:pt x="5" y="397"/>
                </a:lnTo>
                <a:lnTo>
                  <a:pt x="8" y="401"/>
                </a:lnTo>
                <a:lnTo>
                  <a:pt x="8" y="401"/>
                </a:lnTo>
                <a:lnTo>
                  <a:pt x="15" y="407"/>
                </a:lnTo>
                <a:lnTo>
                  <a:pt x="17" y="409"/>
                </a:lnTo>
                <a:lnTo>
                  <a:pt x="18" y="412"/>
                </a:lnTo>
                <a:lnTo>
                  <a:pt x="18" y="412"/>
                </a:lnTo>
                <a:lnTo>
                  <a:pt x="19" y="418"/>
                </a:lnTo>
                <a:lnTo>
                  <a:pt x="24" y="430"/>
                </a:lnTo>
                <a:lnTo>
                  <a:pt x="28" y="442"/>
                </a:lnTo>
                <a:lnTo>
                  <a:pt x="29" y="446"/>
                </a:lnTo>
                <a:lnTo>
                  <a:pt x="29" y="450"/>
                </a:lnTo>
                <a:lnTo>
                  <a:pt x="29" y="450"/>
                </a:lnTo>
                <a:lnTo>
                  <a:pt x="29" y="459"/>
                </a:lnTo>
                <a:lnTo>
                  <a:pt x="31" y="476"/>
                </a:lnTo>
                <a:lnTo>
                  <a:pt x="36" y="495"/>
                </a:lnTo>
                <a:lnTo>
                  <a:pt x="40" y="506"/>
                </a:lnTo>
                <a:lnTo>
                  <a:pt x="46" y="515"/>
                </a:lnTo>
                <a:lnTo>
                  <a:pt x="46" y="515"/>
                </a:lnTo>
                <a:lnTo>
                  <a:pt x="58" y="537"/>
                </a:lnTo>
                <a:lnTo>
                  <a:pt x="72" y="556"/>
                </a:lnTo>
                <a:lnTo>
                  <a:pt x="78" y="564"/>
                </a:lnTo>
                <a:lnTo>
                  <a:pt x="84" y="570"/>
                </a:lnTo>
                <a:lnTo>
                  <a:pt x="90" y="575"/>
                </a:lnTo>
                <a:lnTo>
                  <a:pt x="95" y="576"/>
                </a:lnTo>
                <a:lnTo>
                  <a:pt x="95" y="576"/>
                </a:lnTo>
                <a:lnTo>
                  <a:pt x="98" y="575"/>
                </a:lnTo>
                <a:lnTo>
                  <a:pt x="103" y="573"/>
                </a:lnTo>
                <a:lnTo>
                  <a:pt x="111" y="568"/>
                </a:lnTo>
                <a:lnTo>
                  <a:pt x="122" y="560"/>
                </a:lnTo>
                <a:lnTo>
                  <a:pt x="122" y="560"/>
                </a:lnTo>
                <a:lnTo>
                  <a:pt x="123" y="579"/>
                </a:lnTo>
                <a:lnTo>
                  <a:pt x="126" y="624"/>
                </a:lnTo>
                <a:lnTo>
                  <a:pt x="132" y="675"/>
                </a:lnTo>
                <a:lnTo>
                  <a:pt x="134" y="697"/>
                </a:lnTo>
                <a:lnTo>
                  <a:pt x="138" y="712"/>
                </a:lnTo>
                <a:lnTo>
                  <a:pt x="138" y="712"/>
                </a:lnTo>
                <a:lnTo>
                  <a:pt x="146" y="733"/>
                </a:lnTo>
                <a:lnTo>
                  <a:pt x="153" y="747"/>
                </a:lnTo>
                <a:lnTo>
                  <a:pt x="158" y="754"/>
                </a:lnTo>
                <a:lnTo>
                  <a:pt x="160" y="756"/>
                </a:lnTo>
                <a:lnTo>
                  <a:pt x="160" y="756"/>
                </a:lnTo>
                <a:lnTo>
                  <a:pt x="136" y="842"/>
                </a:lnTo>
                <a:lnTo>
                  <a:pt x="120" y="907"/>
                </a:lnTo>
                <a:lnTo>
                  <a:pt x="110" y="948"/>
                </a:lnTo>
                <a:lnTo>
                  <a:pt x="110" y="948"/>
                </a:lnTo>
                <a:lnTo>
                  <a:pt x="109" y="958"/>
                </a:lnTo>
                <a:lnTo>
                  <a:pt x="105" y="969"/>
                </a:lnTo>
                <a:lnTo>
                  <a:pt x="98" y="990"/>
                </a:lnTo>
                <a:lnTo>
                  <a:pt x="92" y="1013"/>
                </a:lnTo>
                <a:lnTo>
                  <a:pt x="90" y="1025"/>
                </a:lnTo>
                <a:lnTo>
                  <a:pt x="89" y="1035"/>
                </a:lnTo>
                <a:lnTo>
                  <a:pt x="89" y="1035"/>
                </a:lnTo>
                <a:lnTo>
                  <a:pt x="89" y="1041"/>
                </a:lnTo>
                <a:lnTo>
                  <a:pt x="90" y="1048"/>
                </a:lnTo>
                <a:lnTo>
                  <a:pt x="95" y="1065"/>
                </a:lnTo>
                <a:lnTo>
                  <a:pt x="102" y="1084"/>
                </a:lnTo>
                <a:lnTo>
                  <a:pt x="109" y="1105"/>
                </a:lnTo>
                <a:lnTo>
                  <a:pt x="124" y="1141"/>
                </a:lnTo>
                <a:lnTo>
                  <a:pt x="129" y="1156"/>
                </a:lnTo>
                <a:lnTo>
                  <a:pt x="133" y="1167"/>
                </a:lnTo>
                <a:lnTo>
                  <a:pt x="133" y="1167"/>
                </a:lnTo>
                <a:lnTo>
                  <a:pt x="134" y="1187"/>
                </a:lnTo>
                <a:lnTo>
                  <a:pt x="135" y="1213"/>
                </a:lnTo>
                <a:lnTo>
                  <a:pt x="134" y="1237"/>
                </a:lnTo>
                <a:lnTo>
                  <a:pt x="133" y="1254"/>
                </a:lnTo>
                <a:lnTo>
                  <a:pt x="133" y="1254"/>
                </a:lnTo>
                <a:lnTo>
                  <a:pt x="129" y="1270"/>
                </a:lnTo>
                <a:lnTo>
                  <a:pt x="126" y="1292"/>
                </a:lnTo>
                <a:lnTo>
                  <a:pt x="122" y="1312"/>
                </a:lnTo>
                <a:lnTo>
                  <a:pt x="118" y="1320"/>
                </a:lnTo>
                <a:lnTo>
                  <a:pt x="116" y="1325"/>
                </a:lnTo>
                <a:lnTo>
                  <a:pt x="116" y="1325"/>
                </a:lnTo>
                <a:lnTo>
                  <a:pt x="103" y="1342"/>
                </a:lnTo>
                <a:lnTo>
                  <a:pt x="98" y="1349"/>
                </a:lnTo>
                <a:lnTo>
                  <a:pt x="95" y="1353"/>
                </a:lnTo>
                <a:lnTo>
                  <a:pt x="95" y="1353"/>
                </a:lnTo>
                <a:lnTo>
                  <a:pt x="90" y="1355"/>
                </a:lnTo>
                <a:lnTo>
                  <a:pt x="80" y="1359"/>
                </a:lnTo>
                <a:lnTo>
                  <a:pt x="50" y="1369"/>
                </a:lnTo>
                <a:lnTo>
                  <a:pt x="50" y="1369"/>
                </a:lnTo>
                <a:lnTo>
                  <a:pt x="31" y="1374"/>
                </a:lnTo>
                <a:lnTo>
                  <a:pt x="15" y="1380"/>
                </a:lnTo>
                <a:lnTo>
                  <a:pt x="8" y="1382"/>
                </a:lnTo>
                <a:lnTo>
                  <a:pt x="3" y="1386"/>
                </a:lnTo>
                <a:lnTo>
                  <a:pt x="2" y="1388"/>
                </a:lnTo>
                <a:lnTo>
                  <a:pt x="0" y="1391"/>
                </a:lnTo>
                <a:lnTo>
                  <a:pt x="0" y="1393"/>
                </a:lnTo>
                <a:lnTo>
                  <a:pt x="2" y="1397"/>
                </a:lnTo>
                <a:lnTo>
                  <a:pt x="2" y="1397"/>
                </a:lnTo>
                <a:lnTo>
                  <a:pt x="5" y="1403"/>
                </a:lnTo>
                <a:lnTo>
                  <a:pt x="10" y="1407"/>
                </a:lnTo>
                <a:lnTo>
                  <a:pt x="15" y="1412"/>
                </a:lnTo>
                <a:lnTo>
                  <a:pt x="19" y="1416"/>
                </a:lnTo>
                <a:lnTo>
                  <a:pt x="31" y="1423"/>
                </a:lnTo>
                <a:lnTo>
                  <a:pt x="46" y="1429"/>
                </a:lnTo>
                <a:lnTo>
                  <a:pt x="46" y="1429"/>
                </a:lnTo>
                <a:lnTo>
                  <a:pt x="54" y="1431"/>
                </a:lnTo>
                <a:lnTo>
                  <a:pt x="65" y="1434"/>
                </a:lnTo>
                <a:lnTo>
                  <a:pt x="95" y="1436"/>
                </a:lnTo>
                <a:lnTo>
                  <a:pt x="128" y="1436"/>
                </a:lnTo>
                <a:lnTo>
                  <a:pt x="160" y="1435"/>
                </a:lnTo>
                <a:lnTo>
                  <a:pt x="160" y="1435"/>
                </a:lnTo>
                <a:lnTo>
                  <a:pt x="184" y="1434"/>
                </a:lnTo>
                <a:lnTo>
                  <a:pt x="198" y="1434"/>
                </a:lnTo>
                <a:lnTo>
                  <a:pt x="203" y="1432"/>
                </a:lnTo>
                <a:lnTo>
                  <a:pt x="207" y="1431"/>
                </a:lnTo>
                <a:lnTo>
                  <a:pt x="208" y="1428"/>
                </a:lnTo>
                <a:lnTo>
                  <a:pt x="209" y="1424"/>
                </a:lnTo>
                <a:lnTo>
                  <a:pt x="209" y="1424"/>
                </a:lnTo>
                <a:lnTo>
                  <a:pt x="207" y="1400"/>
                </a:lnTo>
                <a:lnTo>
                  <a:pt x="207" y="1391"/>
                </a:lnTo>
                <a:lnTo>
                  <a:pt x="208" y="1387"/>
                </a:lnTo>
                <a:lnTo>
                  <a:pt x="209" y="1386"/>
                </a:lnTo>
                <a:lnTo>
                  <a:pt x="209" y="1386"/>
                </a:lnTo>
                <a:lnTo>
                  <a:pt x="213" y="1384"/>
                </a:lnTo>
                <a:lnTo>
                  <a:pt x="218" y="1381"/>
                </a:lnTo>
                <a:lnTo>
                  <a:pt x="220" y="1380"/>
                </a:lnTo>
                <a:lnTo>
                  <a:pt x="222" y="1378"/>
                </a:lnTo>
                <a:lnTo>
                  <a:pt x="223" y="1374"/>
                </a:lnTo>
                <a:lnTo>
                  <a:pt x="225" y="1369"/>
                </a:lnTo>
                <a:lnTo>
                  <a:pt x="225" y="1369"/>
                </a:lnTo>
                <a:lnTo>
                  <a:pt x="229" y="1337"/>
                </a:lnTo>
                <a:lnTo>
                  <a:pt x="231" y="1319"/>
                </a:lnTo>
                <a:lnTo>
                  <a:pt x="231" y="1304"/>
                </a:lnTo>
                <a:lnTo>
                  <a:pt x="231" y="1304"/>
                </a:lnTo>
                <a:lnTo>
                  <a:pt x="231" y="1283"/>
                </a:lnTo>
                <a:lnTo>
                  <a:pt x="231" y="1254"/>
                </a:lnTo>
                <a:lnTo>
                  <a:pt x="233" y="1221"/>
                </a:lnTo>
                <a:lnTo>
                  <a:pt x="235" y="1194"/>
                </a:lnTo>
                <a:lnTo>
                  <a:pt x="235" y="1194"/>
                </a:lnTo>
                <a:lnTo>
                  <a:pt x="241" y="1169"/>
                </a:lnTo>
                <a:lnTo>
                  <a:pt x="246" y="1143"/>
                </a:lnTo>
                <a:lnTo>
                  <a:pt x="247" y="1130"/>
                </a:lnTo>
                <a:lnTo>
                  <a:pt x="249" y="1118"/>
                </a:lnTo>
                <a:lnTo>
                  <a:pt x="249" y="1106"/>
                </a:lnTo>
                <a:lnTo>
                  <a:pt x="247" y="1095"/>
                </a:lnTo>
                <a:lnTo>
                  <a:pt x="247" y="1095"/>
                </a:lnTo>
                <a:lnTo>
                  <a:pt x="243" y="1072"/>
                </a:lnTo>
                <a:lnTo>
                  <a:pt x="238" y="1044"/>
                </a:lnTo>
                <a:lnTo>
                  <a:pt x="231" y="1003"/>
                </a:lnTo>
                <a:lnTo>
                  <a:pt x="231" y="1003"/>
                </a:lnTo>
                <a:lnTo>
                  <a:pt x="229" y="997"/>
                </a:lnTo>
                <a:lnTo>
                  <a:pt x="231" y="992"/>
                </a:lnTo>
                <a:lnTo>
                  <a:pt x="232" y="979"/>
                </a:lnTo>
                <a:lnTo>
                  <a:pt x="235" y="964"/>
                </a:lnTo>
                <a:lnTo>
                  <a:pt x="235" y="964"/>
                </a:lnTo>
                <a:lnTo>
                  <a:pt x="291" y="1047"/>
                </a:lnTo>
                <a:lnTo>
                  <a:pt x="334" y="1108"/>
                </a:lnTo>
                <a:lnTo>
                  <a:pt x="351" y="1131"/>
                </a:lnTo>
                <a:lnTo>
                  <a:pt x="362" y="1145"/>
                </a:lnTo>
                <a:lnTo>
                  <a:pt x="362" y="1145"/>
                </a:lnTo>
                <a:lnTo>
                  <a:pt x="387" y="1171"/>
                </a:lnTo>
                <a:lnTo>
                  <a:pt x="427" y="1212"/>
                </a:lnTo>
                <a:lnTo>
                  <a:pt x="466" y="1248"/>
                </a:lnTo>
                <a:lnTo>
                  <a:pt x="480" y="1260"/>
                </a:lnTo>
                <a:lnTo>
                  <a:pt x="487" y="1266"/>
                </a:lnTo>
                <a:lnTo>
                  <a:pt x="487" y="1266"/>
                </a:lnTo>
                <a:lnTo>
                  <a:pt x="501" y="1269"/>
                </a:lnTo>
                <a:lnTo>
                  <a:pt x="509" y="1271"/>
                </a:lnTo>
                <a:lnTo>
                  <a:pt x="512" y="1274"/>
                </a:lnTo>
                <a:lnTo>
                  <a:pt x="513" y="1276"/>
                </a:lnTo>
                <a:lnTo>
                  <a:pt x="513" y="1276"/>
                </a:lnTo>
                <a:lnTo>
                  <a:pt x="536" y="1314"/>
                </a:lnTo>
                <a:lnTo>
                  <a:pt x="536" y="1314"/>
                </a:lnTo>
                <a:lnTo>
                  <a:pt x="532" y="1341"/>
                </a:lnTo>
                <a:lnTo>
                  <a:pt x="529" y="1360"/>
                </a:lnTo>
                <a:lnTo>
                  <a:pt x="527" y="1366"/>
                </a:lnTo>
                <a:lnTo>
                  <a:pt x="525" y="1369"/>
                </a:lnTo>
                <a:lnTo>
                  <a:pt x="525" y="1369"/>
                </a:lnTo>
                <a:lnTo>
                  <a:pt x="519" y="1373"/>
                </a:lnTo>
                <a:lnTo>
                  <a:pt x="513" y="1380"/>
                </a:lnTo>
                <a:lnTo>
                  <a:pt x="511" y="1384"/>
                </a:lnTo>
                <a:lnTo>
                  <a:pt x="510" y="1388"/>
                </a:lnTo>
                <a:lnTo>
                  <a:pt x="511" y="1392"/>
                </a:lnTo>
                <a:lnTo>
                  <a:pt x="513" y="1397"/>
                </a:lnTo>
                <a:lnTo>
                  <a:pt x="513" y="1397"/>
                </a:lnTo>
                <a:lnTo>
                  <a:pt x="519" y="1399"/>
                </a:lnTo>
                <a:lnTo>
                  <a:pt x="527" y="1401"/>
                </a:lnTo>
                <a:lnTo>
                  <a:pt x="535" y="1401"/>
                </a:lnTo>
                <a:lnTo>
                  <a:pt x="544" y="1400"/>
                </a:lnTo>
                <a:lnTo>
                  <a:pt x="554" y="1399"/>
                </a:lnTo>
                <a:lnTo>
                  <a:pt x="564" y="1397"/>
                </a:lnTo>
                <a:lnTo>
                  <a:pt x="579" y="1391"/>
                </a:lnTo>
                <a:lnTo>
                  <a:pt x="579" y="1391"/>
                </a:lnTo>
                <a:lnTo>
                  <a:pt x="583" y="1388"/>
                </a:lnTo>
                <a:lnTo>
                  <a:pt x="586" y="1386"/>
                </a:lnTo>
                <a:lnTo>
                  <a:pt x="591" y="1379"/>
                </a:lnTo>
                <a:lnTo>
                  <a:pt x="597" y="1368"/>
                </a:lnTo>
                <a:lnTo>
                  <a:pt x="602" y="1356"/>
                </a:lnTo>
                <a:lnTo>
                  <a:pt x="611" y="1331"/>
                </a:lnTo>
                <a:lnTo>
                  <a:pt x="617" y="1319"/>
                </a:lnTo>
                <a:lnTo>
                  <a:pt x="623" y="1308"/>
                </a:lnTo>
                <a:lnTo>
                  <a:pt x="623" y="1308"/>
                </a:lnTo>
                <a:lnTo>
                  <a:pt x="628" y="1299"/>
                </a:lnTo>
                <a:lnTo>
                  <a:pt x="633" y="1288"/>
                </a:lnTo>
                <a:lnTo>
                  <a:pt x="636" y="1279"/>
                </a:lnTo>
                <a:lnTo>
                  <a:pt x="637" y="1269"/>
                </a:lnTo>
                <a:lnTo>
                  <a:pt x="640" y="1254"/>
                </a:lnTo>
                <a:lnTo>
                  <a:pt x="640" y="1243"/>
                </a:lnTo>
                <a:lnTo>
                  <a:pt x="640" y="1243"/>
                </a:lnTo>
                <a:lnTo>
                  <a:pt x="639" y="1240"/>
                </a:lnTo>
                <a:lnTo>
                  <a:pt x="636" y="1238"/>
                </a:lnTo>
                <a:lnTo>
                  <a:pt x="632" y="1236"/>
                </a:lnTo>
                <a:lnTo>
                  <a:pt x="623" y="1232"/>
                </a:lnTo>
                <a:lnTo>
                  <a:pt x="612" y="1227"/>
                </a:lnTo>
                <a:lnTo>
                  <a:pt x="612" y="1227"/>
                </a:lnTo>
                <a:lnTo>
                  <a:pt x="600" y="1220"/>
                </a:lnTo>
                <a:lnTo>
                  <a:pt x="592" y="1217"/>
                </a:lnTo>
                <a:lnTo>
                  <a:pt x="586" y="1214"/>
                </a:lnTo>
                <a:lnTo>
                  <a:pt x="585" y="1212"/>
                </a:lnTo>
                <a:lnTo>
                  <a:pt x="585" y="1211"/>
                </a:lnTo>
                <a:lnTo>
                  <a:pt x="585" y="1211"/>
                </a:lnTo>
                <a:lnTo>
                  <a:pt x="584" y="1206"/>
                </a:lnTo>
                <a:lnTo>
                  <a:pt x="581" y="1198"/>
                </a:lnTo>
                <a:lnTo>
                  <a:pt x="575" y="1187"/>
                </a:lnTo>
                <a:lnTo>
                  <a:pt x="564" y="1172"/>
                </a:lnTo>
                <a:lnTo>
                  <a:pt x="564" y="1172"/>
                </a:lnTo>
                <a:lnTo>
                  <a:pt x="548" y="1155"/>
                </a:lnTo>
                <a:lnTo>
                  <a:pt x="534" y="1137"/>
                </a:lnTo>
                <a:lnTo>
                  <a:pt x="518" y="1118"/>
                </a:lnTo>
                <a:lnTo>
                  <a:pt x="503" y="1101"/>
                </a:lnTo>
                <a:lnTo>
                  <a:pt x="503" y="1101"/>
                </a:lnTo>
                <a:lnTo>
                  <a:pt x="484" y="1081"/>
                </a:lnTo>
                <a:lnTo>
                  <a:pt x="460" y="1054"/>
                </a:lnTo>
                <a:lnTo>
                  <a:pt x="437" y="1028"/>
                </a:lnTo>
                <a:lnTo>
                  <a:pt x="422" y="1008"/>
                </a:lnTo>
                <a:lnTo>
                  <a:pt x="422" y="1008"/>
                </a:lnTo>
                <a:lnTo>
                  <a:pt x="395" y="970"/>
                </a:lnTo>
                <a:lnTo>
                  <a:pt x="373" y="932"/>
                </a:lnTo>
                <a:lnTo>
                  <a:pt x="373" y="932"/>
                </a:lnTo>
                <a:lnTo>
                  <a:pt x="364" y="917"/>
                </a:lnTo>
                <a:lnTo>
                  <a:pt x="359" y="908"/>
                </a:lnTo>
                <a:lnTo>
                  <a:pt x="356" y="898"/>
                </a:lnTo>
                <a:lnTo>
                  <a:pt x="356" y="898"/>
                </a:lnTo>
                <a:lnTo>
                  <a:pt x="350" y="862"/>
                </a:lnTo>
                <a:lnTo>
                  <a:pt x="345" y="834"/>
                </a:lnTo>
                <a:lnTo>
                  <a:pt x="339" y="811"/>
                </a:lnTo>
                <a:lnTo>
                  <a:pt x="339" y="811"/>
                </a:lnTo>
                <a:lnTo>
                  <a:pt x="331" y="786"/>
                </a:lnTo>
                <a:lnTo>
                  <a:pt x="328" y="778"/>
                </a:lnTo>
                <a:lnTo>
                  <a:pt x="328" y="775"/>
                </a:lnTo>
                <a:lnTo>
                  <a:pt x="328" y="773"/>
                </a:lnTo>
                <a:lnTo>
                  <a:pt x="328" y="773"/>
                </a:lnTo>
                <a:lnTo>
                  <a:pt x="338" y="755"/>
                </a:lnTo>
                <a:lnTo>
                  <a:pt x="345" y="740"/>
                </a:lnTo>
                <a:lnTo>
                  <a:pt x="345" y="740"/>
                </a:lnTo>
                <a:lnTo>
                  <a:pt x="346" y="742"/>
                </a:lnTo>
                <a:lnTo>
                  <a:pt x="349" y="747"/>
                </a:lnTo>
                <a:lnTo>
                  <a:pt x="350" y="747"/>
                </a:lnTo>
                <a:lnTo>
                  <a:pt x="352" y="744"/>
                </a:lnTo>
                <a:lnTo>
                  <a:pt x="355" y="738"/>
                </a:lnTo>
                <a:lnTo>
                  <a:pt x="356" y="729"/>
                </a:lnTo>
                <a:lnTo>
                  <a:pt x="356" y="729"/>
                </a:lnTo>
                <a:lnTo>
                  <a:pt x="357" y="716"/>
                </a:lnTo>
                <a:lnTo>
                  <a:pt x="357" y="700"/>
                </a:lnTo>
                <a:lnTo>
                  <a:pt x="355" y="668"/>
                </a:lnTo>
                <a:lnTo>
                  <a:pt x="351" y="636"/>
                </a:lnTo>
                <a:lnTo>
                  <a:pt x="351" y="622"/>
                </a:lnTo>
                <a:lnTo>
                  <a:pt x="350" y="608"/>
                </a:lnTo>
                <a:lnTo>
                  <a:pt x="350" y="608"/>
                </a:lnTo>
                <a:lnTo>
                  <a:pt x="351" y="587"/>
                </a:lnTo>
                <a:lnTo>
                  <a:pt x="354" y="567"/>
                </a:lnTo>
                <a:lnTo>
                  <a:pt x="355" y="546"/>
                </a:lnTo>
                <a:lnTo>
                  <a:pt x="356" y="527"/>
                </a:lnTo>
                <a:lnTo>
                  <a:pt x="356" y="500"/>
                </a:lnTo>
                <a:lnTo>
                  <a:pt x="356" y="500"/>
                </a:lnTo>
                <a:lnTo>
                  <a:pt x="394" y="489"/>
                </a:lnTo>
                <a:lnTo>
                  <a:pt x="424" y="481"/>
                </a:lnTo>
                <a:lnTo>
                  <a:pt x="449" y="473"/>
                </a:lnTo>
                <a:lnTo>
                  <a:pt x="449" y="473"/>
                </a:lnTo>
                <a:lnTo>
                  <a:pt x="462" y="465"/>
                </a:lnTo>
                <a:lnTo>
                  <a:pt x="467" y="462"/>
                </a:lnTo>
                <a:lnTo>
                  <a:pt x="470" y="458"/>
                </a:lnTo>
                <a:lnTo>
                  <a:pt x="474" y="455"/>
                </a:lnTo>
                <a:lnTo>
                  <a:pt x="475" y="450"/>
                </a:lnTo>
                <a:lnTo>
                  <a:pt x="475" y="445"/>
                </a:lnTo>
                <a:lnTo>
                  <a:pt x="475" y="439"/>
                </a:lnTo>
                <a:lnTo>
                  <a:pt x="475" y="439"/>
                </a:lnTo>
                <a:lnTo>
                  <a:pt x="474" y="432"/>
                </a:lnTo>
                <a:lnTo>
                  <a:pt x="472" y="425"/>
                </a:lnTo>
                <a:lnTo>
                  <a:pt x="464" y="409"/>
                </a:lnTo>
                <a:lnTo>
                  <a:pt x="457" y="396"/>
                </a:lnTo>
                <a:lnTo>
                  <a:pt x="454" y="390"/>
                </a:lnTo>
                <a:lnTo>
                  <a:pt x="454" y="390"/>
                </a:lnTo>
                <a:lnTo>
                  <a:pt x="454" y="388"/>
                </a:lnTo>
                <a:lnTo>
                  <a:pt x="453" y="383"/>
                </a:lnTo>
                <a:lnTo>
                  <a:pt x="449" y="375"/>
                </a:lnTo>
                <a:lnTo>
                  <a:pt x="443" y="363"/>
                </a:lnTo>
                <a:lnTo>
                  <a:pt x="443" y="363"/>
                </a:lnTo>
                <a:lnTo>
                  <a:pt x="439" y="356"/>
                </a:lnTo>
                <a:lnTo>
                  <a:pt x="433" y="350"/>
                </a:lnTo>
                <a:lnTo>
                  <a:pt x="422" y="337"/>
                </a:lnTo>
                <a:lnTo>
                  <a:pt x="410" y="326"/>
                </a:lnTo>
                <a:lnTo>
                  <a:pt x="400" y="319"/>
                </a:lnTo>
                <a:lnTo>
                  <a:pt x="400" y="319"/>
                </a:lnTo>
                <a:lnTo>
                  <a:pt x="391" y="313"/>
                </a:lnTo>
                <a:lnTo>
                  <a:pt x="381" y="306"/>
                </a:lnTo>
                <a:lnTo>
                  <a:pt x="371" y="297"/>
                </a:lnTo>
                <a:lnTo>
                  <a:pt x="362" y="287"/>
                </a:lnTo>
                <a:lnTo>
                  <a:pt x="362" y="287"/>
                </a:lnTo>
                <a:lnTo>
                  <a:pt x="348" y="272"/>
                </a:lnTo>
                <a:lnTo>
                  <a:pt x="331" y="258"/>
                </a:lnTo>
                <a:lnTo>
                  <a:pt x="315" y="245"/>
                </a:lnTo>
                <a:lnTo>
                  <a:pt x="307" y="236"/>
                </a:lnTo>
                <a:lnTo>
                  <a:pt x="307" y="236"/>
                </a:lnTo>
                <a:lnTo>
                  <a:pt x="300" y="229"/>
                </a:lnTo>
                <a:lnTo>
                  <a:pt x="290" y="221"/>
                </a:lnTo>
                <a:lnTo>
                  <a:pt x="290" y="221"/>
                </a:lnTo>
                <a:lnTo>
                  <a:pt x="284" y="215"/>
                </a:lnTo>
                <a:lnTo>
                  <a:pt x="269" y="210"/>
                </a:lnTo>
                <a:lnTo>
                  <a:pt x="269" y="210"/>
                </a:lnTo>
                <a:lnTo>
                  <a:pt x="253" y="205"/>
                </a:lnTo>
                <a:lnTo>
                  <a:pt x="239" y="202"/>
                </a:lnTo>
                <a:lnTo>
                  <a:pt x="225" y="198"/>
                </a:lnTo>
                <a:lnTo>
                  <a:pt x="225" y="198"/>
                </a:lnTo>
                <a:lnTo>
                  <a:pt x="222" y="194"/>
                </a:lnTo>
                <a:lnTo>
                  <a:pt x="219" y="188"/>
                </a:lnTo>
                <a:lnTo>
                  <a:pt x="214" y="177"/>
                </a:lnTo>
                <a:lnTo>
                  <a:pt x="214" y="177"/>
                </a:lnTo>
                <a:lnTo>
                  <a:pt x="213" y="171"/>
                </a:lnTo>
                <a:lnTo>
                  <a:pt x="213" y="165"/>
                </a:lnTo>
                <a:lnTo>
                  <a:pt x="214" y="159"/>
                </a:lnTo>
                <a:lnTo>
                  <a:pt x="216" y="152"/>
                </a:lnTo>
                <a:lnTo>
                  <a:pt x="221" y="140"/>
                </a:lnTo>
                <a:lnTo>
                  <a:pt x="225" y="128"/>
                </a:lnTo>
                <a:lnTo>
                  <a:pt x="225" y="128"/>
                </a:lnTo>
                <a:lnTo>
                  <a:pt x="228" y="112"/>
                </a:lnTo>
                <a:lnTo>
                  <a:pt x="231" y="96"/>
                </a:lnTo>
                <a:lnTo>
                  <a:pt x="232" y="79"/>
                </a:lnTo>
                <a:lnTo>
                  <a:pt x="232" y="73"/>
                </a:lnTo>
                <a:lnTo>
                  <a:pt x="231" y="67"/>
                </a:lnTo>
                <a:lnTo>
                  <a:pt x="231" y="67"/>
                </a:lnTo>
                <a:lnTo>
                  <a:pt x="228" y="62"/>
                </a:lnTo>
                <a:lnTo>
                  <a:pt x="225" y="56"/>
                </a:lnTo>
                <a:lnTo>
                  <a:pt x="215" y="42"/>
                </a:lnTo>
                <a:lnTo>
                  <a:pt x="204" y="30"/>
                </a:lnTo>
                <a:lnTo>
                  <a:pt x="198" y="24"/>
                </a:lnTo>
                <a:lnTo>
                  <a:pt x="198" y="24"/>
                </a:lnTo>
                <a:lnTo>
                  <a:pt x="184" y="16"/>
                </a:lnTo>
                <a:lnTo>
                  <a:pt x="175" y="11"/>
                </a:lnTo>
                <a:lnTo>
                  <a:pt x="165" y="8"/>
                </a:lnTo>
                <a:lnTo>
                  <a:pt x="165" y="8"/>
                </a:lnTo>
                <a:lnTo>
                  <a:pt x="147" y="2"/>
                </a:lnTo>
                <a:lnTo>
                  <a:pt x="138" y="0"/>
                </a:lnTo>
                <a:lnTo>
                  <a:pt x="133" y="0"/>
                </a:lnTo>
                <a:lnTo>
                  <a:pt x="127" y="2"/>
                </a:lnTo>
                <a:lnTo>
                  <a:pt x="127" y="2"/>
                </a:lnTo>
                <a:lnTo>
                  <a:pt x="117" y="5"/>
                </a:lnTo>
                <a:lnTo>
                  <a:pt x="111" y="9"/>
                </a:lnTo>
                <a:lnTo>
                  <a:pt x="105" y="11"/>
                </a:lnTo>
                <a:lnTo>
                  <a:pt x="99" y="12"/>
                </a:lnTo>
                <a:lnTo>
                  <a:pt x="99" y="12"/>
                </a:lnTo>
                <a:lnTo>
                  <a:pt x="93" y="15"/>
                </a:lnTo>
                <a:lnTo>
                  <a:pt x="87" y="17"/>
                </a:lnTo>
                <a:lnTo>
                  <a:pt x="82" y="19"/>
                </a:lnTo>
                <a:lnTo>
                  <a:pt x="78" y="24"/>
                </a:lnTo>
                <a:lnTo>
                  <a:pt x="78" y="24"/>
                </a:lnTo>
                <a:lnTo>
                  <a:pt x="72" y="30"/>
                </a:lnTo>
                <a:lnTo>
                  <a:pt x="67" y="35"/>
                </a:lnTo>
                <a:lnTo>
                  <a:pt x="67" y="35"/>
                </a:lnTo>
                <a:lnTo>
                  <a:pt x="64" y="36"/>
                </a:lnTo>
                <a:lnTo>
                  <a:pt x="61" y="36"/>
                </a:lnTo>
                <a:lnTo>
                  <a:pt x="59" y="37"/>
                </a:lnTo>
                <a:lnTo>
                  <a:pt x="56" y="40"/>
                </a:lnTo>
                <a:lnTo>
                  <a:pt x="56" y="40"/>
                </a:lnTo>
                <a:lnTo>
                  <a:pt x="54" y="43"/>
                </a:lnTo>
                <a:lnTo>
                  <a:pt x="54" y="46"/>
                </a:lnTo>
                <a:lnTo>
                  <a:pt x="54" y="48"/>
                </a:lnTo>
                <a:lnTo>
                  <a:pt x="50" y="52"/>
                </a:lnTo>
                <a:lnTo>
                  <a:pt x="50" y="52"/>
                </a:lnTo>
                <a:lnTo>
                  <a:pt x="47" y="54"/>
                </a:lnTo>
                <a:lnTo>
                  <a:pt x="45" y="56"/>
                </a:lnTo>
                <a:lnTo>
                  <a:pt x="40" y="62"/>
                </a:lnTo>
                <a:lnTo>
                  <a:pt x="40" y="62"/>
                </a:lnTo>
                <a:lnTo>
                  <a:pt x="36" y="66"/>
                </a:lnTo>
                <a:lnTo>
                  <a:pt x="36" y="68"/>
                </a:lnTo>
                <a:lnTo>
                  <a:pt x="35" y="71"/>
                </a:lnTo>
                <a:lnTo>
                  <a:pt x="34" y="73"/>
                </a:lnTo>
                <a:lnTo>
                  <a:pt x="34" y="73"/>
                </a:lnTo>
                <a:lnTo>
                  <a:pt x="34" y="74"/>
                </a:lnTo>
                <a:lnTo>
                  <a:pt x="35" y="78"/>
                </a:lnTo>
                <a:lnTo>
                  <a:pt x="40" y="85"/>
                </a:lnTo>
                <a:lnTo>
                  <a:pt x="43" y="92"/>
                </a:lnTo>
                <a:lnTo>
                  <a:pt x="46" y="95"/>
                </a:lnTo>
                <a:lnTo>
                  <a:pt x="46" y="9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0">
            <a:extLst>
              <a:ext uri="{FF2B5EF4-FFF2-40B4-BE49-F238E27FC236}">
                <a16:creationId xmlns:a16="http://schemas.microsoft.com/office/drawing/2014/main" id="{08848A4E-0C51-4A18-805B-7A2387655C9D}"/>
              </a:ext>
            </a:extLst>
          </p:cNvPr>
          <p:cNvSpPr>
            <a:spLocks/>
          </p:cNvSpPr>
          <p:nvPr/>
        </p:nvSpPr>
        <p:spPr bwMode="auto">
          <a:xfrm>
            <a:off x="2792761" y="797986"/>
            <a:ext cx="1019172" cy="1655028"/>
          </a:xfrm>
          <a:custGeom>
            <a:avLst/>
            <a:gdLst>
              <a:gd name="T0" fmla="*/ 57 w 678"/>
              <a:gd name="T1" fmla="*/ 74 h 1101"/>
              <a:gd name="T2" fmla="*/ 82 w 678"/>
              <a:gd name="T3" fmla="*/ 94 h 1101"/>
              <a:gd name="T4" fmla="*/ 112 w 678"/>
              <a:gd name="T5" fmla="*/ 104 h 1101"/>
              <a:gd name="T6" fmla="*/ 105 w 678"/>
              <a:gd name="T7" fmla="*/ 135 h 1101"/>
              <a:gd name="T8" fmla="*/ 112 w 678"/>
              <a:gd name="T9" fmla="*/ 144 h 1101"/>
              <a:gd name="T10" fmla="*/ 123 w 678"/>
              <a:gd name="T11" fmla="*/ 169 h 1101"/>
              <a:gd name="T12" fmla="*/ 137 w 678"/>
              <a:gd name="T13" fmla="*/ 183 h 1101"/>
              <a:gd name="T14" fmla="*/ 150 w 678"/>
              <a:gd name="T15" fmla="*/ 253 h 1101"/>
              <a:gd name="T16" fmla="*/ 156 w 678"/>
              <a:gd name="T17" fmla="*/ 352 h 1101"/>
              <a:gd name="T18" fmla="*/ 147 w 678"/>
              <a:gd name="T19" fmla="*/ 447 h 1101"/>
              <a:gd name="T20" fmla="*/ 117 w 678"/>
              <a:gd name="T21" fmla="*/ 449 h 1101"/>
              <a:gd name="T22" fmla="*/ 105 w 678"/>
              <a:gd name="T23" fmla="*/ 472 h 1101"/>
              <a:gd name="T24" fmla="*/ 118 w 678"/>
              <a:gd name="T25" fmla="*/ 512 h 1101"/>
              <a:gd name="T26" fmla="*/ 141 w 678"/>
              <a:gd name="T27" fmla="*/ 512 h 1101"/>
              <a:gd name="T28" fmla="*/ 175 w 678"/>
              <a:gd name="T29" fmla="*/ 484 h 1101"/>
              <a:gd name="T30" fmla="*/ 151 w 678"/>
              <a:gd name="T31" fmla="*/ 634 h 1101"/>
              <a:gd name="T32" fmla="*/ 149 w 678"/>
              <a:gd name="T33" fmla="*/ 643 h 1101"/>
              <a:gd name="T34" fmla="*/ 104 w 678"/>
              <a:gd name="T35" fmla="*/ 742 h 1101"/>
              <a:gd name="T36" fmla="*/ 90 w 678"/>
              <a:gd name="T37" fmla="*/ 775 h 1101"/>
              <a:gd name="T38" fmla="*/ 109 w 678"/>
              <a:gd name="T39" fmla="*/ 921 h 1101"/>
              <a:gd name="T40" fmla="*/ 71 w 678"/>
              <a:gd name="T41" fmla="*/ 989 h 1101"/>
              <a:gd name="T42" fmla="*/ 56 w 678"/>
              <a:gd name="T43" fmla="*/ 1008 h 1101"/>
              <a:gd name="T44" fmla="*/ 46 w 678"/>
              <a:gd name="T45" fmla="*/ 1027 h 1101"/>
              <a:gd name="T46" fmla="*/ 1 w 678"/>
              <a:gd name="T47" fmla="*/ 1052 h 1101"/>
              <a:gd name="T48" fmla="*/ 12 w 678"/>
              <a:gd name="T49" fmla="*/ 1083 h 1101"/>
              <a:gd name="T50" fmla="*/ 63 w 678"/>
              <a:gd name="T51" fmla="*/ 1100 h 1101"/>
              <a:gd name="T52" fmla="*/ 118 w 678"/>
              <a:gd name="T53" fmla="*/ 1089 h 1101"/>
              <a:gd name="T54" fmla="*/ 171 w 678"/>
              <a:gd name="T55" fmla="*/ 1082 h 1101"/>
              <a:gd name="T56" fmla="*/ 163 w 678"/>
              <a:gd name="T57" fmla="*/ 1012 h 1101"/>
              <a:gd name="T58" fmla="*/ 165 w 678"/>
              <a:gd name="T59" fmla="*/ 979 h 1101"/>
              <a:gd name="T60" fmla="*/ 185 w 678"/>
              <a:gd name="T61" fmla="*/ 858 h 1101"/>
              <a:gd name="T62" fmla="*/ 236 w 678"/>
              <a:gd name="T63" fmla="*/ 709 h 1101"/>
              <a:gd name="T64" fmla="*/ 262 w 678"/>
              <a:gd name="T65" fmla="*/ 683 h 1101"/>
              <a:gd name="T66" fmla="*/ 319 w 678"/>
              <a:gd name="T67" fmla="*/ 786 h 1101"/>
              <a:gd name="T68" fmla="*/ 353 w 678"/>
              <a:gd name="T69" fmla="*/ 822 h 1101"/>
              <a:gd name="T70" fmla="*/ 458 w 678"/>
              <a:gd name="T71" fmla="*/ 823 h 1101"/>
              <a:gd name="T72" fmla="*/ 601 w 678"/>
              <a:gd name="T73" fmla="*/ 839 h 1101"/>
              <a:gd name="T74" fmla="*/ 625 w 678"/>
              <a:gd name="T75" fmla="*/ 892 h 1101"/>
              <a:gd name="T76" fmla="*/ 631 w 678"/>
              <a:gd name="T77" fmla="*/ 926 h 1101"/>
              <a:gd name="T78" fmla="*/ 638 w 678"/>
              <a:gd name="T79" fmla="*/ 941 h 1101"/>
              <a:gd name="T80" fmla="*/ 669 w 678"/>
              <a:gd name="T81" fmla="*/ 927 h 1101"/>
              <a:gd name="T82" fmla="*/ 677 w 678"/>
              <a:gd name="T83" fmla="*/ 866 h 1101"/>
              <a:gd name="T84" fmla="*/ 678 w 678"/>
              <a:gd name="T85" fmla="*/ 776 h 1101"/>
              <a:gd name="T86" fmla="*/ 632 w 678"/>
              <a:gd name="T87" fmla="*/ 768 h 1101"/>
              <a:gd name="T88" fmla="*/ 583 w 678"/>
              <a:gd name="T89" fmla="*/ 779 h 1101"/>
              <a:gd name="T90" fmla="*/ 501 w 678"/>
              <a:gd name="T91" fmla="*/ 756 h 1101"/>
              <a:gd name="T92" fmla="*/ 427 w 678"/>
              <a:gd name="T93" fmla="*/ 751 h 1101"/>
              <a:gd name="T94" fmla="*/ 362 w 678"/>
              <a:gd name="T95" fmla="*/ 638 h 1101"/>
              <a:gd name="T96" fmla="*/ 344 w 678"/>
              <a:gd name="T97" fmla="*/ 568 h 1101"/>
              <a:gd name="T98" fmla="*/ 331 w 678"/>
              <a:gd name="T99" fmla="*/ 467 h 1101"/>
              <a:gd name="T100" fmla="*/ 372 w 678"/>
              <a:gd name="T101" fmla="*/ 351 h 1101"/>
              <a:gd name="T102" fmla="*/ 334 w 678"/>
              <a:gd name="T103" fmla="*/ 296 h 1101"/>
              <a:gd name="T104" fmla="*/ 343 w 678"/>
              <a:gd name="T105" fmla="*/ 277 h 1101"/>
              <a:gd name="T106" fmla="*/ 292 w 678"/>
              <a:gd name="T107" fmla="*/ 230 h 1101"/>
              <a:gd name="T108" fmla="*/ 240 w 678"/>
              <a:gd name="T109" fmla="*/ 150 h 1101"/>
              <a:gd name="T110" fmla="*/ 236 w 678"/>
              <a:gd name="T111" fmla="*/ 127 h 1101"/>
              <a:gd name="T112" fmla="*/ 253 w 678"/>
              <a:gd name="T113" fmla="*/ 106 h 1101"/>
              <a:gd name="T114" fmla="*/ 269 w 678"/>
              <a:gd name="T115" fmla="*/ 94 h 1101"/>
              <a:gd name="T116" fmla="*/ 242 w 678"/>
              <a:gd name="T117" fmla="*/ 19 h 1101"/>
              <a:gd name="T118" fmla="*/ 182 w 678"/>
              <a:gd name="T119" fmla="*/ 0 h 1101"/>
              <a:gd name="T120" fmla="*/ 123 w 678"/>
              <a:gd name="T121" fmla="*/ 23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8" h="1101">
                <a:moveTo>
                  <a:pt x="109" y="56"/>
                </a:moveTo>
                <a:lnTo>
                  <a:pt x="109" y="56"/>
                </a:lnTo>
                <a:lnTo>
                  <a:pt x="82" y="63"/>
                </a:lnTo>
                <a:lnTo>
                  <a:pt x="64" y="70"/>
                </a:lnTo>
                <a:lnTo>
                  <a:pt x="58" y="73"/>
                </a:lnTo>
                <a:lnTo>
                  <a:pt x="57" y="74"/>
                </a:lnTo>
                <a:lnTo>
                  <a:pt x="57" y="75"/>
                </a:lnTo>
                <a:lnTo>
                  <a:pt x="57" y="75"/>
                </a:lnTo>
                <a:lnTo>
                  <a:pt x="62" y="80"/>
                </a:lnTo>
                <a:lnTo>
                  <a:pt x="69" y="87"/>
                </a:lnTo>
                <a:lnTo>
                  <a:pt x="77" y="91"/>
                </a:lnTo>
                <a:lnTo>
                  <a:pt x="82" y="94"/>
                </a:lnTo>
                <a:lnTo>
                  <a:pt x="85" y="94"/>
                </a:lnTo>
                <a:lnTo>
                  <a:pt x="85" y="94"/>
                </a:lnTo>
                <a:lnTo>
                  <a:pt x="101" y="94"/>
                </a:lnTo>
                <a:lnTo>
                  <a:pt x="109" y="94"/>
                </a:lnTo>
                <a:lnTo>
                  <a:pt x="109" y="94"/>
                </a:lnTo>
                <a:lnTo>
                  <a:pt x="112" y="104"/>
                </a:lnTo>
                <a:lnTo>
                  <a:pt x="115" y="114"/>
                </a:lnTo>
                <a:lnTo>
                  <a:pt x="115" y="118"/>
                </a:lnTo>
                <a:lnTo>
                  <a:pt x="114" y="122"/>
                </a:lnTo>
                <a:lnTo>
                  <a:pt x="114" y="122"/>
                </a:lnTo>
                <a:lnTo>
                  <a:pt x="110" y="129"/>
                </a:lnTo>
                <a:lnTo>
                  <a:pt x="105" y="135"/>
                </a:lnTo>
                <a:lnTo>
                  <a:pt x="103" y="138"/>
                </a:lnTo>
                <a:lnTo>
                  <a:pt x="103" y="140"/>
                </a:lnTo>
                <a:lnTo>
                  <a:pt x="104" y="141"/>
                </a:lnTo>
                <a:lnTo>
                  <a:pt x="104" y="141"/>
                </a:lnTo>
                <a:lnTo>
                  <a:pt x="110" y="142"/>
                </a:lnTo>
                <a:lnTo>
                  <a:pt x="112" y="144"/>
                </a:lnTo>
                <a:lnTo>
                  <a:pt x="114" y="145"/>
                </a:lnTo>
                <a:lnTo>
                  <a:pt x="114" y="145"/>
                </a:lnTo>
                <a:lnTo>
                  <a:pt x="116" y="155"/>
                </a:lnTo>
                <a:lnTo>
                  <a:pt x="120" y="163"/>
                </a:lnTo>
                <a:lnTo>
                  <a:pt x="123" y="169"/>
                </a:lnTo>
                <a:lnTo>
                  <a:pt x="123" y="169"/>
                </a:lnTo>
                <a:lnTo>
                  <a:pt x="127" y="174"/>
                </a:lnTo>
                <a:lnTo>
                  <a:pt x="129" y="178"/>
                </a:lnTo>
                <a:lnTo>
                  <a:pt x="131" y="182"/>
                </a:lnTo>
                <a:lnTo>
                  <a:pt x="134" y="183"/>
                </a:lnTo>
                <a:lnTo>
                  <a:pt x="137" y="183"/>
                </a:lnTo>
                <a:lnTo>
                  <a:pt x="137" y="183"/>
                </a:lnTo>
                <a:lnTo>
                  <a:pt x="150" y="183"/>
                </a:lnTo>
                <a:lnTo>
                  <a:pt x="156" y="183"/>
                </a:lnTo>
                <a:lnTo>
                  <a:pt x="175" y="192"/>
                </a:lnTo>
                <a:lnTo>
                  <a:pt x="175" y="192"/>
                </a:lnTo>
                <a:lnTo>
                  <a:pt x="161" y="226"/>
                </a:lnTo>
                <a:lnTo>
                  <a:pt x="150" y="253"/>
                </a:lnTo>
                <a:lnTo>
                  <a:pt x="148" y="264"/>
                </a:lnTo>
                <a:lnTo>
                  <a:pt x="147" y="272"/>
                </a:lnTo>
                <a:lnTo>
                  <a:pt x="147" y="272"/>
                </a:lnTo>
                <a:lnTo>
                  <a:pt x="151" y="310"/>
                </a:lnTo>
                <a:lnTo>
                  <a:pt x="156" y="352"/>
                </a:lnTo>
                <a:lnTo>
                  <a:pt x="156" y="352"/>
                </a:lnTo>
                <a:lnTo>
                  <a:pt x="159" y="373"/>
                </a:lnTo>
                <a:lnTo>
                  <a:pt x="166" y="401"/>
                </a:lnTo>
                <a:lnTo>
                  <a:pt x="175" y="437"/>
                </a:lnTo>
                <a:lnTo>
                  <a:pt x="175" y="437"/>
                </a:lnTo>
                <a:lnTo>
                  <a:pt x="158" y="442"/>
                </a:lnTo>
                <a:lnTo>
                  <a:pt x="147" y="447"/>
                </a:lnTo>
                <a:lnTo>
                  <a:pt x="142" y="451"/>
                </a:lnTo>
                <a:lnTo>
                  <a:pt x="142" y="451"/>
                </a:lnTo>
                <a:lnTo>
                  <a:pt x="138" y="451"/>
                </a:lnTo>
                <a:lnTo>
                  <a:pt x="130" y="449"/>
                </a:lnTo>
                <a:lnTo>
                  <a:pt x="121" y="449"/>
                </a:lnTo>
                <a:lnTo>
                  <a:pt x="117" y="449"/>
                </a:lnTo>
                <a:lnTo>
                  <a:pt x="114" y="451"/>
                </a:lnTo>
                <a:lnTo>
                  <a:pt x="114" y="451"/>
                </a:lnTo>
                <a:lnTo>
                  <a:pt x="111" y="453"/>
                </a:lnTo>
                <a:lnTo>
                  <a:pt x="110" y="457"/>
                </a:lnTo>
                <a:lnTo>
                  <a:pt x="107" y="464"/>
                </a:lnTo>
                <a:lnTo>
                  <a:pt x="105" y="472"/>
                </a:lnTo>
                <a:lnTo>
                  <a:pt x="104" y="479"/>
                </a:lnTo>
                <a:lnTo>
                  <a:pt x="104" y="479"/>
                </a:lnTo>
                <a:lnTo>
                  <a:pt x="105" y="486"/>
                </a:lnTo>
                <a:lnTo>
                  <a:pt x="108" y="494"/>
                </a:lnTo>
                <a:lnTo>
                  <a:pt x="112" y="503"/>
                </a:lnTo>
                <a:lnTo>
                  <a:pt x="118" y="512"/>
                </a:lnTo>
                <a:lnTo>
                  <a:pt x="118" y="512"/>
                </a:lnTo>
                <a:lnTo>
                  <a:pt x="122" y="514"/>
                </a:lnTo>
                <a:lnTo>
                  <a:pt x="125" y="515"/>
                </a:lnTo>
                <a:lnTo>
                  <a:pt x="129" y="516"/>
                </a:lnTo>
                <a:lnTo>
                  <a:pt x="134" y="515"/>
                </a:lnTo>
                <a:lnTo>
                  <a:pt x="141" y="512"/>
                </a:lnTo>
                <a:lnTo>
                  <a:pt x="147" y="507"/>
                </a:lnTo>
                <a:lnTo>
                  <a:pt x="147" y="507"/>
                </a:lnTo>
                <a:lnTo>
                  <a:pt x="151" y="502"/>
                </a:lnTo>
                <a:lnTo>
                  <a:pt x="154" y="498"/>
                </a:lnTo>
                <a:lnTo>
                  <a:pt x="156" y="493"/>
                </a:lnTo>
                <a:lnTo>
                  <a:pt x="175" y="484"/>
                </a:lnTo>
                <a:lnTo>
                  <a:pt x="170" y="573"/>
                </a:lnTo>
                <a:lnTo>
                  <a:pt x="170" y="573"/>
                </a:lnTo>
                <a:lnTo>
                  <a:pt x="162" y="602"/>
                </a:lnTo>
                <a:lnTo>
                  <a:pt x="155" y="623"/>
                </a:lnTo>
                <a:lnTo>
                  <a:pt x="151" y="634"/>
                </a:lnTo>
                <a:lnTo>
                  <a:pt x="151" y="634"/>
                </a:lnTo>
                <a:lnTo>
                  <a:pt x="151" y="635"/>
                </a:lnTo>
                <a:lnTo>
                  <a:pt x="151" y="637"/>
                </a:lnTo>
                <a:lnTo>
                  <a:pt x="151" y="637"/>
                </a:lnTo>
                <a:lnTo>
                  <a:pt x="151" y="638"/>
                </a:lnTo>
                <a:lnTo>
                  <a:pt x="151" y="638"/>
                </a:lnTo>
                <a:lnTo>
                  <a:pt x="149" y="643"/>
                </a:lnTo>
                <a:lnTo>
                  <a:pt x="147" y="648"/>
                </a:lnTo>
                <a:lnTo>
                  <a:pt x="147" y="648"/>
                </a:lnTo>
                <a:lnTo>
                  <a:pt x="129" y="689"/>
                </a:lnTo>
                <a:lnTo>
                  <a:pt x="115" y="721"/>
                </a:lnTo>
                <a:lnTo>
                  <a:pt x="104" y="742"/>
                </a:lnTo>
                <a:lnTo>
                  <a:pt x="104" y="742"/>
                </a:lnTo>
                <a:lnTo>
                  <a:pt x="98" y="752"/>
                </a:lnTo>
                <a:lnTo>
                  <a:pt x="93" y="761"/>
                </a:lnTo>
                <a:lnTo>
                  <a:pt x="90" y="769"/>
                </a:lnTo>
                <a:lnTo>
                  <a:pt x="90" y="772"/>
                </a:lnTo>
                <a:lnTo>
                  <a:pt x="90" y="775"/>
                </a:lnTo>
                <a:lnTo>
                  <a:pt x="90" y="775"/>
                </a:lnTo>
                <a:lnTo>
                  <a:pt x="100" y="830"/>
                </a:lnTo>
                <a:lnTo>
                  <a:pt x="105" y="869"/>
                </a:lnTo>
                <a:lnTo>
                  <a:pt x="109" y="897"/>
                </a:lnTo>
                <a:lnTo>
                  <a:pt x="109" y="897"/>
                </a:lnTo>
                <a:lnTo>
                  <a:pt x="109" y="907"/>
                </a:lnTo>
                <a:lnTo>
                  <a:pt x="109" y="921"/>
                </a:lnTo>
                <a:lnTo>
                  <a:pt x="105" y="952"/>
                </a:lnTo>
                <a:lnTo>
                  <a:pt x="100" y="991"/>
                </a:lnTo>
                <a:lnTo>
                  <a:pt x="100" y="991"/>
                </a:lnTo>
                <a:lnTo>
                  <a:pt x="93" y="989"/>
                </a:lnTo>
                <a:lnTo>
                  <a:pt x="78" y="989"/>
                </a:lnTo>
                <a:lnTo>
                  <a:pt x="71" y="989"/>
                </a:lnTo>
                <a:lnTo>
                  <a:pt x="64" y="991"/>
                </a:lnTo>
                <a:lnTo>
                  <a:pt x="60" y="992"/>
                </a:lnTo>
                <a:lnTo>
                  <a:pt x="57" y="994"/>
                </a:lnTo>
                <a:lnTo>
                  <a:pt x="57" y="995"/>
                </a:lnTo>
                <a:lnTo>
                  <a:pt x="57" y="995"/>
                </a:lnTo>
                <a:lnTo>
                  <a:pt x="56" y="1008"/>
                </a:lnTo>
                <a:lnTo>
                  <a:pt x="55" y="1014"/>
                </a:lnTo>
                <a:lnTo>
                  <a:pt x="53" y="1019"/>
                </a:lnTo>
                <a:lnTo>
                  <a:pt x="53" y="1019"/>
                </a:lnTo>
                <a:lnTo>
                  <a:pt x="51" y="1022"/>
                </a:lnTo>
                <a:lnTo>
                  <a:pt x="50" y="1025"/>
                </a:lnTo>
                <a:lnTo>
                  <a:pt x="46" y="1027"/>
                </a:lnTo>
                <a:lnTo>
                  <a:pt x="34" y="1033"/>
                </a:lnTo>
                <a:lnTo>
                  <a:pt x="34" y="1033"/>
                </a:lnTo>
                <a:lnTo>
                  <a:pt x="10" y="1042"/>
                </a:lnTo>
                <a:lnTo>
                  <a:pt x="4" y="1046"/>
                </a:lnTo>
                <a:lnTo>
                  <a:pt x="2" y="1048"/>
                </a:lnTo>
                <a:lnTo>
                  <a:pt x="1" y="1052"/>
                </a:lnTo>
                <a:lnTo>
                  <a:pt x="1" y="1052"/>
                </a:lnTo>
                <a:lnTo>
                  <a:pt x="0" y="1056"/>
                </a:lnTo>
                <a:lnTo>
                  <a:pt x="1" y="1062"/>
                </a:lnTo>
                <a:lnTo>
                  <a:pt x="2" y="1069"/>
                </a:lnTo>
                <a:lnTo>
                  <a:pt x="6" y="1076"/>
                </a:lnTo>
                <a:lnTo>
                  <a:pt x="12" y="1083"/>
                </a:lnTo>
                <a:lnTo>
                  <a:pt x="19" y="1089"/>
                </a:lnTo>
                <a:lnTo>
                  <a:pt x="27" y="1095"/>
                </a:lnTo>
                <a:lnTo>
                  <a:pt x="39" y="1099"/>
                </a:lnTo>
                <a:lnTo>
                  <a:pt x="39" y="1099"/>
                </a:lnTo>
                <a:lnTo>
                  <a:pt x="51" y="1101"/>
                </a:lnTo>
                <a:lnTo>
                  <a:pt x="63" y="1100"/>
                </a:lnTo>
                <a:lnTo>
                  <a:pt x="75" y="1099"/>
                </a:lnTo>
                <a:lnTo>
                  <a:pt x="85" y="1096"/>
                </a:lnTo>
                <a:lnTo>
                  <a:pt x="104" y="1092"/>
                </a:lnTo>
                <a:lnTo>
                  <a:pt x="112" y="1090"/>
                </a:lnTo>
                <a:lnTo>
                  <a:pt x="118" y="1089"/>
                </a:lnTo>
                <a:lnTo>
                  <a:pt x="118" y="1089"/>
                </a:lnTo>
                <a:lnTo>
                  <a:pt x="149" y="1090"/>
                </a:lnTo>
                <a:lnTo>
                  <a:pt x="163" y="1092"/>
                </a:lnTo>
                <a:lnTo>
                  <a:pt x="168" y="1090"/>
                </a:lnTo>
                <a:lnTo>
                  <a:pt x="170" y="1089"/>
                </a:lnTo>
                <a:lnTo>
                  <a:pt x="170" y="1089"/>
                </a:lnTo>
                <a:lnTo>
                  <a:pt x="171" y="1082"/>
                </a:lnTo>
                <a:lnTo>
                  <a:pt x="171" y="1069"/>
                </a:lnTo>
                <a:lnTo>
                  <a:pt x="171" y="1055"/>
                </a:lnTo>
                <a:lnTo>
                  <a:pt x="170" y="1042"/>
                </a:lnTo>
                <a:lnTo>
                  <a:pt x="170" y="1042"/>
                </a:lnTo>
                <a:lnTo>
                  <a:pt x="165" y="1020"/>
                </a:lnTo>
                <a:lnTo>
                  <a:pt x="163" y="1012"/>
                </a:lnTo>
                <a:lnTo>
                  <a:pt x="162" y="1009"/>
                </a:lnTo>
                <a:lnTo>
                  <a:pt x="161" y="1009"/>
                </a:lnTo>
                <a:lnTo>
                  <a:pt x="161" y="1009"/>
                </a:lnTo>
                <a:lnTo>
                  <a:pt x="161" y="1007"/>
                </a:lnTo>
                <a:lnTo>
                  <a:pt x="161" y="1001"/>
                </a:lnTo>
                <a:lnTo>
                  <a:pt x="165" y="979"/>
                </a:lnTo>
                <a:lnTo>
                  <a:pt x="172" y="950"/>
                </a:lnTo>
                <a:lnTo>
                  <a:pt x="179" y="920"/>
                </a:lnTo>
                <a:lnTo>
                  <a:pt x="179" y="920"/>
                </a:lnTo>
                <a:lnTo>
                  <a:pt x="183" y="904"/>
                </a:lnTo>
                <a:lnTo>
                  <a:pt x="184" y="883"/>
                </a:lnTo>
                <a:lnTo>
                  <a:pt x="185" y="858"/>
                </a:lnTo>
                <a:lnTo>
                  <a:pt x="185" y="833"/>
                </a:lnTo>
                <a:lnTo>
                  <a:pt x="185" y="792"/>
                </a:lnTo>
                <a:lnTo>
                  <a:pt x="184" y="775"/>
                </a:lnTo>
                <a:lnTo>
                  <a:pt x="184" y="775"/>
                </a:lnTo>
                <a:lnTo>
                  <a:pt x="204" y="748"/>
                </a:lnTo>
                <a:lnTo>
                  <a:pt x="236" y="709"/>
                </a:lnTo>
                <a:lnTo>
                  <a:pt x="236" y="709"/>
                </a:lnTo>
                <a:lnTo>
                  <a:pt x="245" y="696"/>
                </a:lnTo>
                <a:lnTo>
                  <a:pt x="253" y="687"/>
                </a:lnTo>
                <a:lnTo>
                  <a:pt x="259" y="676"/>
                </a:lnTo>
                <a:lnTo>
                  <a:pt x="259" y="676"/>
                </a:lnTo>
                <a:lnTo>
                  <a:pt x="262" y="683"/>
                </a:lnTo>
                <a:lnTo>
                  <a:pt x="270" y="703"/>
                </a:lnTo>
                <a:lnTo>
                  <a:pt x="283" y="730"/>
                </a:lnTo>
                <a:lnTo>
                  <a:pt x="292" y="745"/>
                </a:lnTo>
                <a:lnTo>
                  <a:pt x="301" y="761"/>
                </a:lnTo>
                <a:lnTo>
                  <a:pt x="301" y="761"/>
                </a:lnTo>
                <a:lnTo>
                  <a:pt x="319" y="786"/>
                </a:lnTo>
                <a:lnTo>
                  <a:pt x="332" y="804"/>
                </a:lnTo>
                <a:lnTo>
                  <a:pt x="338" y="811"/>
                </a:lnTo>
                <a:lnTo>
                  <a:pt x="343" y="816"/>
                </a:lnTo>
                <a:lnTo>
                  <a:pt x="347" y="819"/>
                </a:lnTo>
                <a:lnTo>
                  <a:pt x="353" y="822"/>
                </a:lnTo>
                <a:lnTo>
                  <a:pt x="353" y="822"/>
                </a:lnTo>
                <a:lnTo>
                  <a:pt x="360" y="823"/>
                </a:lnTo>
                <a:lnTo>
                  <a:pt x="370" y="824"/>
                </a:lnTo>
                <a:lnTo>
                  <a:pt x="393" y="823"/>
                </a:lnTo>
                <a:lnTo>
                  <a:pt x="428" y="822"/>
                </a:lnTo>
                <a:lnTo>
                  <a:pt x="428" y="822"/>
                </a:lnTo>
                <a:lnTo>
                  <a:pt x="458" y="823"/>
                </a:lnTo>
                <a:lnTo>
                  <a:pt x="514" y="826"/>
                </a:lnTo>
                <a:lnTo>
                  <a:pt x="569" y="831"/>
                </a:lnTo>
                <a:lnTo>
                  <a:pt x="588" y="833"/>
                </a:lnTo>
                <a:lnTo>
                  <a:pt x="597" y="836"/>
                </a:lnTo>
                <a:lnTo>
                  <a:pt x="597" y="836"/>
                </a:lnTo>
                <a:lnTo>
                  <a:pt x="601" y="839"/>
                </a:lnTo>
                <a:lnTo>
                  <a:pt x="604" y="846"/>
                </a:lnTo>
                <a:lnTo>
                  <a:pt x="611" y="863"/>
                </a:lnTo>
                <a:lnTo>
                  <a:pt x="620" y="880"/>
                </a:lnTo>
                <a:lnTo>
                  <a:pt x="623" y="887"/>
                </a:lnTo>
                <a:lnTo>
                  <a:pt x="625" y="892"/>
                </a:lnTo>
                <a:lnTo>
                  <a:pt x="625" y="892"/>
                </a:lnTo>
                <a:lnTo>
                  <a:pt x="630" y="897"/>
                </a:lnTo>
                <a:lnTo>
                  <a:pt x="634" y="900"/>
                </a:lnTo>
                <a:lnTo>
                  <a:pt x="635" y="905"/>
                </a:lnTo>
                <a:lnTo>
                  <a:pt x="635" y="911"/>
                </a:lnTo>
                <a:lnTo>
                  <a:pt x="635" y="911"/>
                </a:lnTo>
                <a:lnTo>
                  <a:pt x="631" y="926"/>
                </a:lnTo>
                <a:lnTo>
                  <a:pt x="630" y="930"/>
                </a:lnTo>
                <a:lnTo>
                  <a:pt x="631" y="933"/>
                </a:lnTo>
                <a:lnTo>
                  <a:pt x="632" y="937"/>
                </a:lnTo>
                <a:lnTo>
                  <a:pt x="635" y="939"/>
                </a:lnTo>
                <a:lnTo>
                  <a:pt x="635" y="939"/>
                </a:lnTo>
                <a:lnTo>
                  <a:pt x="638" y="941"/>
                </a:lnTo>
                <a:lnTo>
                  <a:pt x="643" y="941"/>
                </a:lnTo>
                <a:lnTo>
                  <a:pt x="649" y="941"/>
                </a:lnTo>
                <a:lnTo>
                  <a:pt x="655" y="939"/>
                </a:lnTo>
                <a:lnTo>
                  <a:pt x="659" y="937"/>
                </a:lnTo>
                <a:lnTo>
                  <a:pt x="665" y="932"/>
                </a:lnTo>
                <a:lnTo>
                  <a:pt x="669" y="927"/>
                </a:lnTo>
                <a:lnTo>
                  <a:pt x="672" y="920"/>
                </a:lnTo>
                <a:lnTo>
                  <a:pt x="672" y="920"/>
                </a:lnTo>
                <a:lnTo>
                  <a:pt x="675" y="912"/>
                </a:lnTo>
                <a:lnTo>
                  <a:pt x="676" y="903"/>
                </a:lnTo>
                <a:lnTo>
                  <a:pt x="677" y="884"/>
                </a:lnTo>
                <a:lnTo>
                  <a:pt x="677" y="866"/>
                </a:lnTo>
                <a:lnTo>
                  <a:pt x="677" y="854"/>
                </a:lnTo>
                <a:lnTo>
                  <a:pt x="677" y="854"/>
                </a:lnTo>
                <a:lnTo>
                  <a:pt x="677" y="816"/>
                </a:lnTo>
                <a:lnTo>
                  <a:pt x="677" y="779"/>
                </a:lnTo>
                <a:lnTo>
                  <a:pt x="677" y="779"/>
                </a:lnTo>
                <a:lnTo>
                  <a:pt x="678" y="776"/>
                </a:lnTo>
                <a:lnTo>
                  <a:pt x="677" y="773"/>
                </a:lnTo>
                <a:lnTo>
                  <a:pt x="674" y="772"/>
                </a:lnTo>
                <a:lnTo>
                  <a:pt x="663" y="770"/>
                </a:lnTo>
                <a:lnTo>
                  <a:pt x="663" y="770"/>
                </a:lnTo>
                <a:lnTo>
                  <a:pt x="648" y="768"/>
                </a:lnTo>
                <a:lnTo>
                  <a:pt x="632" y="768"/>
                </a:lnTo>
                <a:lnTo>
                  <a:pt x="620" y="769"/>
                </a:lnTo>
                <a:lnTo>
                  <a:pt x="611" y="770"/>
                </a:lnTo>
                <a:lnTo>
                  <a:pt x="611" y="770"/>
                </a:lnTo>
                <a:lnTo>
                  <a:pt x="596" y="775"/>
                </a:lnTo>
                <a:lnTo>
                  <a:pt x="583" y="779"/>
                </a:lnTo>
                <a:lnTo>
                  <a:pt x="583" y="779"/>
                </a:lnTo>
                <a:lnTo>
                  <a:pt x="578" y="781"/>
                </a:lnTo>
                <a:lnTo>
                  <a:pt x="573" y="779"/>
                </a:lnTo>
                <a:lnTo>
                  <a:pt x="561" y="776"/>
                </a:lnTo>
                <a:lnTo>
                  <a:pt x="541" y="770"/>
                </a:lnTo>
                <a:lnTo>
                  <a:pt x="541" y="770"/>
                </a:lnTo>
                <a:lnTo>
                  <a:pt x="501" y="756"/>
                </a:lnTo>
                <a:lnTo>
                  <a:pt x="493" y="754"/>
                </a:lnTo>
                <a:lnTo>
                  <a:pt x="485" y="752"/>
                </a:lnTo>
                <a:lnTo>
                  <a:pt x="475" y="751"/>
                </a:lnTo>
                <a:lnTo>
                  <a:pt x="466" y="751"/>
                </a:lnTo>
                <a:lnTo>
                  <a:pt x="466" y="751"/>
                </a:lnTo>
                <a:lnTo>
                  <a:pt x="427" y="751"/>
                </a:lnTo>
                <a:lnTo>
                  <a:pt x="409" y="751"/>
                </a:lnTo>
                <a:lnTo>
                  <a:pt x="409" y="751"/>
                </a:lnTo>
                <a:lnTo>
                  <a:pt x="377" y="667"/>
                </a:lnTo>
                <a:lnTo>
                  <a:pt x="377" y="667"/>
                </a:lnTo>
                <a:lnTo>
                  <a:pt x="368" y="648"/>
                </a:lnTo>
                <a:lnTo>
                  <a:pt x="362" y="638"/>
                </a:lnTo>
                <a:lnTo>
                  <a:pt x="367" y="634"/>
                </a:lnTo>
                <a:lnTo>
                  <a:pt x="367" y="634"/>
                </a:lnTo>
                <a:lnTo>
                  <a:pt x="358" y="610"/>
                </a:lnTo>
                <a:lnTo>
                  <a:pt x="358" y="610"/>
                </a:lnTo>
                <a:lnTo>
                  <a:pt x="350" y="586"/>
                </a:lnTo>
                <a:lnTo>
                  <a:pt x="344" y="568"/>
                </a:lnTo>
                <a:lnTo>
                  <a:pt x="344" y="568"/>
                </a:lnTo>
                <a:lnTo>
                  <a:pt x="340" y="545"/>
                </a:lnTo>
                <a:lnTo>
                  <a:pt x="334" y="516"/>
                </a:lnTo>
                <a:lnTo>
                  <a:pt x="334" y="516"/>
                </a:lnTo>
                <a:lnTo>
                  <a:pt x="333" y="499"/>
                </a:lnTo>
                <a:lnTo>
                  <a:pt x="331" y="467"/>
                </a:lnTo>
                <a:lnTo>
                  <a:pt x="330" y="422"/>
                </a:lnTo>
                <a:lnTo>
                  <a:pt x="330" y="422"/>
                </a:lnTo>
                <a:lnTo>
                  <a:pt x="367" y="366"/>
                </a:lnTo>
                <a:lnTo>
                  <a:pt x="367" y="366"/>
                </a:lnTo>
                <a:lnTo>
                  <a:pt x="371" y="359"/>
                </a:lnTo>
                <a:lnTo>
                  <a:pt x="372" y="351"/>
                </a:lnTo>
                <a:lnTo>
                  <a:pt x="372" y="346"/>
                </a:lnTo>
                <a:lnTo>
                  <a:pt x="372" y="341"/>
                </a:lnTo>
                <a:lnTo>
                  <a:pt x="370" y="337"/>
                </a:lnTo>
                <a:lnTo>
                  <a:pt x="367" y="333"/>
                </a:lnTo>
                <a:lnTo>
                  <a:pt x="334" y="296"/>
                </a:lnTo>
                <a:lnTo>
                  <a:pt x="334" y="296"/>
                </a:lnTo>
                <a:lnTo>
                  <a:pt x="344" y="290"/>
                </a:lnTo>
                <a:lnTo>
                  <a:pt x="348" y="285"/>
                </a:lnTo>
                <a:lnTo>
                  <a:pt x="350" y="283"/>
                </a:lnTo>
                <a:lnTo>
                  <a:pt x="348" y="282"/>
                </a:lnTo>
                <a:lnTo>
                  <a:pt x="348" y="282"/>
                </a:lnTo>
                <a:lnTo>
                  <a:pt x="343" y="277"/>
                </a:lnTo>
                <a:lnTo>
                  <a:pt x="334" y="270"/>
                </a:lnTo>
                <a:lnTo>
                  <a:pt x="320" y="258"/>
                </a:lnTo>
                <a:lnTo>
                  <a:pt x="320" y="258"/>
                </a:lnTo>
                <a:lnTo>
                  <a:pt x="314" y="253"/>
                </a:lnTo>
                <a:lnTo>
                  <a:pt x="306" y="245"/>
                </a:lnTo>
                <a:lnTo>
                  <a:pt x="292" y="230"/>
                </a:lnTo>
                <a:lnTo>
                  <a:pt x="292" y="230"/>
                </a:lnTo>
                <a:lnTo>
                  <a:pt x="286" y="219"/>
                </a:lnTo>
                <a:lnTo>
                  <a:pt x="277" y="202"/>
                </a:lnTo>
                <a:lnTo>
                  <a:pt x="264" y="178"/>
                </a:lnTo>
                <a:lnTo>
                  <a:pt x="250" y="164"/>
                </a:lnTo>
                <a:lnTo>
                  <a:pt x="240" y="150"/>
                </a:lnTo>
                <a:lnTo>
                  <a:pt x="240" y="150"/>
                </a:lnTo>
                <a:lnTo>
                  <a:pt x="238" y="147"/>
                </a:lnTo>
                <a:lnTo>
                  <a:pt x="237" y="144"/>
                </a:lnTo>
                <a:lnTo>
                  <a:pt x="236" y="141"/>
                </a:lnTo>
                <a:lnTo>
                  <a:pt x="236" y="127"/>
                </a:lnTo>
                <a:lnTo>
                  <a:pt x="236" y="127"/>
                </a:lnTo>
                <a:lnTo>
                  <a:pt x="242" y="123"/>
                </a:lnTo>
                <a:lnTo>
                  <a:pt x="246" y="118"/>
                </a:lnTo>
                <a:lnTo>
                  <a:pt x="249" y="116"/>
                </a:lnTo>
                <a:lnTo>
                  <a:pt x="250" y="113"/>
                </a:lnTo>
                <a:lnTo>
                  <a:pt x="250" y="113"/>
                </a:lnTo>
                <a:lnTo>
                  <a:pt x="253" y="106"/>
                </a:lnTo>
                <a:lnTo>
                  <a:pt x="256" y="100"/>
                </a:lnTo>
                <a:lnTo>
                  <a:pt x="259" y="94"/>
                </a:lnTo>
                <a:lnTo>
                  <a:pt x="259" y="94"/>
                </a:lnTo>
                <a:lnTo>
                  <a:pt x="264" y="95"/>
                </a:lnTo>
                <a:lnTo>
                  <a:pt x="266" y="95"/>
                </a:lnTo>
                <a:lnTo>
                  <a:pt x="269" y="94"/>
                </a:lnTo>
                <a:lnTo>
                  <a:pt x="269" y="94"/>
                </a:lnTo>
                <a:lnTo>
                  <a:pt x="267" y="83"/>
                </a:lnTo>
                <a:lnTo>
                  <a:pt x="265" y="61"/>
                </a:lnTo>
                <a:lnTo>
                  <a:pt x="259" y="28"/>
                </a:lnTo>
                <a:lnTo>
                  <a:pt x="259" y="28"/>
                </a:lnTo>
                <a:lnTo>
                  <a:pt x="242" y="19"/>
                </a:lnTo>
                <a:lnTo>
                  <a:pt x="212" y="5"/>
                </a:lnTo>
                <a:lnTo>
                  <a:pt x="212" y="5"/>
                </a:lnTo>
                <a:lnTo>
                  <a:pt x="205" y="2"/>
                </a:lnTo>
                <a:lnTo>
                  <a:pt x="198" y="1"/>
                </a:lnTo>
                <a:lnTo>
                  <a:pt x="190" y="0"/>
                </a:lnTo>
                <a:lnTo>
                  <a:pt x="182" y="0"/>
                </a:lnTo>
                <a:lnTo>
                  <a:pt x="168" y="1"/>
                </a:lnTo>
                <a:lnTo>
                  <a:pt x="156" y="5"/>
                </a:lnTo>
                <a:lnTo>
                  <a:pt x="156" y="5"/>
                </a:lnTo>
                <a:lnTo>
                  <a:pt x="145" y="9"/>
                </a:lnTo>
                <a:lnTo>
                  <a:pt x="134" y="16"/>
                </a:lnTo>
                <a:lnTo>
                  <a:pt x="123" y="23"/>
                </a:lnTo>
                <a:lnTo>
                  <a:pt x="120" y="26"/>
                </a:lnTo>
                <a:lnTo>
                  <a:pt x="118" y="28"/>
                </a:lnTo>
                <a:lnTo>
                  <a:pt x="109" y="5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1">
            <a:extLst>
              <a:ext uri="{FF2B5EF4-FFF2-40B4-BE49-F238E27FC236}">
                <a16:creationId xmlns:a16="http://schemas.microsoft.com/office/drawing/2014/main" id="{ABA83AD5-201F-4EFA-96D3-452D278EF05B}"/>
              </a:ext>
            </a:extLst>
          </p:cNvPr>
          <p:cNvSpPr>
            <a:spLocks noEditPoints="1"/>
          </p:cNvSpPr>
          <p:nvPr/>
        </p:nvSpPr>
        <p:spPr bwMode="auto">
          <a:xfrm>
            <a:off x="4624273" y="761754"/>
            <a:ext cx="864343" cy="1716659"/>
          </a:xfrm>
          <a:custGeom>
            <a:avLst/>
            <a:gdLst>
              <a:gd name="T0" fmla="*/ 31 w 575"/>
              <a:gd name="T1" fmla="*/ 80 h 1142"/>
              <a:gd name="T2" fmla="*/ 85 w 575"/>
              <a:gd name="T3" fmla="*/ 91 h 1142"/>
              <a:gd name="T4" fmla="*/ 75 w 575"/>
              <a:gd name="T5" fmla="*/ 119 h 1142"/>
              <a:gd name="T6" fmla="*/ 82 w 575"/>
              <a:gd name="T7" fmla="*/ 149 h 1142"/>
              <a:gd name="T8" fmla="*/ 95 w 575"/>
              <a:gd name="T9" fmla="*/ 175 h 1142"/>
              <a:gd name="T10" fmla="*/ 118 w 575"/>
              <a:gd name="T11" fmla="*/ 175 h 1142"/>
              <a:gd name="T12" fmla="*/ 124 w 575"/>
              <a:gd name="T13" fmla="*/ 217 h 1142"/>
              <a:gd name="T14" fmla="*/ 113 w 575"/>
              <a:gd name="T15" fmla="*/ 278 h 1142"/>
              <a:gd name="T16" fmla="*/ 118 w 575"/>
              <a:gd name="T17" fmla="*/ 410 h 1142"/>
              <a:gd name="T18" fmla="*/ 89 w 575"/>
              <a:gd name="T19" fmla="*/ 417 h 1142"/>
              <a:gd name="T20" fmla="*/ 24 w 575"/>
              <a:gd name="T21" fmla="*/ 419 h 1142"/>
              <a:gd name="T22" fmla="*/ 3 w 575"/>
              <a:gd name="T23" fmla="*/ 456 h 1142"/>
              <a:gd name="T24" fmla="*/ 5 w 575"/>
              <a:gd name="T25" fmla="*/ 480 h 1142"/>
              <a:gd name="T26" fmla="*/ 34 w 575"/>
              <a:gd name="T27" fmla="*/ 480 h 1142"/>
              <a:gd name="T28" fmla="*/ 63 w 575"/>
              <a:gd name="T29" fmla="*/ 483 h 1142"/>
              <a:gd name="T30" fmla="*/ 95 w 575"/>
              <a:gd name="T31" fmla="*/ 471 h 1142"/>
              <a:gd name="T32" fmla="*/ 142 w 575"/>
              <a:gd name="T33" fmla="*/ 527 h 1142"/>
              <a:gd name="T34" fmla="*/ 122 w 575"/>
              <a:gd name="T35" fmla="*/ 612 h 1142"/>
              <a:gd name="T36" fmla="*/ 34 w 575"/>
              <a:gd name="T37" fmla="*/ 741 h 1142"/>
              <a:gd name="T38" fmla="*/ 28 w 575"/>
              <a:gd name="T39" fmla="*/ 795 h 1142"/>
              <a:gd name="T40" fmla="*/ 43 w 575"/>
              <a:gd name="T41" fmla="*/ 828 h 1142"/>
              <a:gd name="T42" fmla="*/ 91 w 575"/>
              <a:gd name="T43" fmla="*/ 985 h 1142"/>
              <a:gd name="T44" fmla="*/ 76 w 575"/>
              <a:gd name="T45" fmla="*/ 1016 h 1142"/>
              <a:gd name="T46" fmla="*/ 51 w 575"/>
              <a:gd name="T47" fmla="*/ 1052 h 1142"/>
              <a:gd name="T48" fmla="*/ 19 w 575"/>
              <a:gd name="T49" fmla="*/ 1077 h 1142"/>
              <a:gd name="T50" fmla="*/ 34 w 575"/>
              <a:gd name="T51" fmla="*/ 1100 h 1142"/>
              <a:gd name="T52" fmla="*/ 126 w 575"/>
              <a:gd name="T53" fmla="*/ 1083 h 1142"/>
              <a:gd name="T54" fmla="*/ 160 w 575"/>
              <a:gd name="T55" fmla="*/ 1066 h 1142"/>
              <a:gd name="T56" fmla="*/ 142 w 575"/>
              <a:gd name="T57" fmla="*/ 1030 h 1142"/>
              <a:gd name="T58" fmla="*/ 132 w 575"/>
              <a:gd name="T59" fmla="*/ 894 h 1142"/>
              <a:gd name="T60" fmla="*/ 100 w 575"/>
              <a:gd name="T61" fmla="*/ 800 h 1142"/>
              <a:gd name="T62" fmla="*/ 193 w 575"/>
              <a:gd name="T63" fmla="*/ 701 h 1142"/>
              <a:gd name="T64" fmla="*/ 292 w 575"/>
              <a:gd name="T65" fmla="*/ 843 h 1142"/>
              <a:gd name="T66" fmla="*/ 334 w 575"/>
              <a:gd name="T67" fmla="*/ 865 h 1142"/>
              <a:gd name="T68" fmla="*/ 488 w 575"/>
              <a:gd name="T69" fmla="*/ 1014 h 1142"/>
              <a:gd name="T70" fmla="*/ 498 w 575"/>
              <a:gd name="T71" fmla="*/ 1058 h 1142"/>
              <a:gd name="T72" fmla="*/ 503 w 575"/>
              <a:gd name="T73" fmla="*/ 1128 h 1142"/>
              <a:gd name="T74" fmla="*/ 517 w 575"/>
              <a:gd name="T75" fmla="*/ 1142 h 1142"/>
              <a:gd name="T76" fmla="*/ 555 w 575"/>
              <a:gd name="T77" fmla="*/ 1098 h 1142"/>
              <a:gd name="T78" fmla="*/ 575 w 575"/>
              <a:gd name="T79" fmla="*/ 1003 h 1142"/>
              <a:gd name="T80" fmla="*/ 573 w 575"/>
              <a:gd name="T81" fmla="*/ 987 h 1142"/>
              <a:gd name="T82" fmla="*/ 521 w 575"/>
              <a:gd name="T83" fmla="*/ 975 h 1142"/>
              <a:gd name="T84" fmla="*/ 454 w 575"/>
              <a:gd name="T85" fmla="*/ 896 h 1142"/>
              <a:gd name="T86" fmla="*/ 389 w 575"/>
              <a:gd name="T87" fmla="*/ 829 h 1142"/>
              <a:gd name="T88" fmla="*/ 307 w 575"/>
              <a:gd name="T89" fmla="*/ 703 h 1142"/>
              <a:gd name="T90" fmla="*/ 287 w 575"/>
              <a:gd name="T91" fmla="*/ 642 h 1142"/>
              <a:gd name="T92" fmla="*/ 296 w 575"/>
              <a:gd name="T93" fmla="*/ 519 h 1142"/>
              <a:gd name="T94" fmla="*/ 326 w 575"/>
              <a:gd name="T95" fmla="*/ 501 h 1142"/>
              <a:gd name="T96" fmla="*/ 355 w 575"/>
              <a:gd name="T97" fmla="*/ 440 h 1142"/>
              <a:gd name="T98" fmla="*/ 390 w 575"/>
              <a:gd name="T99" fmla="*/ 325 h 1142"/>
              <a:gd name="T100" fmla="*/ 287 w 575"/>
              <a:gd name="T101" fmla="*/ 231 h 1142"/>
              <a:gd name="T102" fmla="*/ 238 w 575"/>
              <a:gd name="T103" fmla="*/ 182 h 1142"/>
              <a:gd name="T104" fmla="*/ 217 w 575"/>
              <a:gd name="T105" fmla="*/ 152 h 1142"/>
              <a:gd name="T106" fmla="*/ 217 w 575"/>
              <a:gd name="T107" fmla="*/ 142 h 1142"/>
              <a:gd name="T108" fmla="*/ 224 w 575"/>
              <a:gd name="T109" fmla="*/ 55 h 1142"/>
              <a:gd name="T110" fmla="*/ 208 w 575"/>
              <a:gd name="T111" fmla="*/ 18 h 1142"/>
              <a:gd name="T112" fmla="*/ 153 w 575"/>
              <a:gd name="T113" fmla="*/ 0 h 1142"/>
              <a:gd name="T114" fmla="*/ 95 w 575"/>
              <a:gd name="T115" fmla="*/ 25 h 1142"/>
              <a:gd name="T116" fmla="*/ 299 w 575"/>
              <a:gd name="T117" fmla="*/ 334 h 1142"/>
              <a:gd name="T118" fmla="*/ 331 w 575"/>
              <a:gd name="T119" fmla="*/ 359 h 1142"/>
              <a:gd name="T120" fmla="*/ 301 w 575"/>
              <a:gd name="T121" fmla="*/ 457 h 1142"/>
              <a:gd name="T122" fmla="*/ 282 w 575"/>
              <a:gd name="T123" fmla="*/ 447 h 1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5" h="1142">
                <a:moveTo>
                  <a:pt x="80" y="48"/>
                </a:moveTo>
                <a:lnTo>
                  <a:pt x="29" y="58"/>
                </a:lnTo>
                <a:lnTo>
                  <a:pt x="29" y="58"/>
                </a:lnTo>
                <a:lnTo>
                  <a:pt x="29" y="61"/>
                </a:lnTo>
                <a:lnTo>
                  <a:pt x="29" y="69"/>
                </a:lnTo>
                <a:lnTo>
                  <a:pt x="29" y="75"/>
                </a:lnTo>
                <a:lnTo>
                  <a:pt x="31" y="80"/>
                </a:lnTo>
                <a:lnTo>
                  <a:pt x="34" y="84"/>
                </a:lnTo>
                <a:lnTo>
                  <a:pt x="38" y="86"/>
                </a:lnTo>
                <a:lnTo>
                  <a:pt x="38" y="86"/>
                </a:lnTo>
                <a:lnTo>
                  <a:pt x="51" y="88"/>
                </a:lnTo>
                <a:lnTo>
                  <a:pt x="68" y="89"/>
                </a:lnTo>
                <a:lnTo>
                  <a:pt x="85" y="91"/>
                </a:lnTo>
                <a:lnTo>
                  <a:pt x="85" y="91"/>
                </a:lnTo>
                <a:lnTo>
                  <a:pt x="84" y="102"/>
                </a:lnTo>
                <a:lnTo>
                  <a:pt x="83" y="109"/>
                </a:lnTo>
                <a:lnTo>
                  <a:pt x="82" y="113"/>
                </a:lnTo>
                <a:lnTo>
                  <a:pt x="80" y="114"/>
                </a:lnTo>
                <a:lnTo>
                  <a:pt x="80" y="114"/>
                </a:lnTo>
                <a:lnTo>
                  <a:pt x="77" y="115"/>
                </a:lnTo>
                <a:lnTo>
                  <a:pt x="75" y="119"/>
                </a:lnTo>
                <a:lnTo>
                  <a:pt x="71" y="123"/>
                </a:lnTo>
                <a:lnTo>
                  <a:pt x="71" y="123"/>
                </a:lnTo>
                <a:lnTo>
                  <a:pt x="71" y="127"/>
                </a:lnTo>
                <a:lnTo>
                  <a:pt x="72" y="131"/>
                </a:lnTo>
                <a:lnTo>
                  <a:pt x="76" y="138"/>
                </a:lnTo>
                <a:lnTo>
                  <a:pt x="76" y="138"/>
                </a:lnTo>
                <a:lnTo>
                  <a:pt x="82" y="149"/>
                </a:lnTo>
                <a:lnTo>
                  <a:pt x="84" y="156"/>
                </a:lnTo>
                <a:lnTo>
                  <a:pt x="85" y="161"/>
                </a:lnTo>
                <a:lnTo>
                  <a:pt x="85" y="161"/>
                </a:lnTo>
                <a:lnTo>
                  <a:pt x="85" y="163"/>
                </a:lnTo>
                <a:lnTo>
                  <a:pt x="86" y="167"/>
                </a:lnTo>
                <a:lnTo>
                  <a:pt x="90" y="172"/>
                </a:lnTo>
                <a:lnTo>
                  <a:pt x="95" y="175"/>
                </a:lnTo>
                <a:lnTo>
                  <a:pt x="95" y="175"/>
                </a:lnTo>
                <a:lnTo>
                  <a:pt x="98" y="176"/>
                </a:lnTo>
                <a:lnTo>
                  <a:pt x="102" y="176"/>
                </a:lnTo>
                <a:lnTo>
                  <a:pt x="109" y="176"/>
                </a:lnTo>
                <a:lnTo>
                  <a:pt x="115" y="174"/>
                </a:lnTo>
                <a:lnTo>
                  <a:pt x="117" y="174"/>
                </a:lnTo>
                <a:lnTo>
                  <a:pt x="118" y="175"/>
                </a:lnTo>
                <a:lnTo>
                  <a:pt x="118" y="175"/>
                </a:lnTo>
                <a:lnTo>
                  <a:pt x="123" y="186"/>
                </a:lnTo>
                <a:lnTo>
                  <a:pt x="125" y="190"/>
                </a:lnTo>
                <a:lnTo>
                  <a:pt x="127" y="194"/>
                </a:lnTo>
                <a:lnTo>
                  <a:pt x="127" y="194"/>
                </a:lnTo>
                <a:lnTo>
                  <a:pt x="127" y="201"/>
                </a:lnTo>
                <a:lnTo>
                  <a:pt x="124" y="217"/>
                </a:lnTo>
                <a:lnTo>
                  <a:pt x="118" y="246"/>
                </a:lnTo>
                <a:lnTo>
                  <a:pt x="118" y="246"/>
                </a:lnTo>
                <a:lnTo>
                  <a:pt x="118" y="249"/>
                </a:lnTo>
                <a:lnTo>
                  <a:pt x="118" y="253"/>
                </a:lnTo>
                <a:lnTo>
                  <a:pt x="118" y="260"/>
                </a:lnTo>
                <a:lnTo>
                  <a:pt x="113" y="278"/>
                </a:lnTo>
                <a:lnTo>
                  <a:pt x="113" y="278"/>
                </a:lnTo>
                <a:lnTo>
                  <a:pt x="112" y="285"/>
                </a:lnTo>
                <a:lnTo>
                  <a:pt x="111" y="294"/>
                </a:lnTo>
                <a:lnTo>
                  <a:pt x="110" y="314"/>
                </a:lnTo>
                <a:lnTo>
                  <a:pt x="111" y="335"/>
                </a:lnTo>
                <a:lnTo>
                  <a:pt x="112" y="357"/>
                </a:lnTo>
                <a:lnTo>
                  <a:pt x="117" y="393"/>
                </a:lnTo>
                <a:lnTo>
                  <a:pt x="118" y="410"/>
                </a:lnTo>
                <a:lnTo>
                  <a:pt x="118" y="410"/>
                </a:lnTo>
                <a:lnTo>
                  <a:pt x="118" y="411"/>
                </a:lnTo>
                <a:lnTo>
                  <a:pt x="117" y="412"/>
                </a:lnTo>
                <a:lnTo>
                  <a:pt x="113" y="413"/>
                </a:lnTo>
                <a:lnTo>
                  <a:pt x="104" y="415"/>
                </a:lnTo>
                <a:lnTo>
                  <a:pt x="104" y="415"/>
                </a:lnTo>
                <a:lnTo>
                  <a:pt x="89" y="417"/>
                </a:lnTo>
                <a:lnTo>
                  <a:pt x="73" y="419"/>
                </a:lnTo>
                <a:lnTo>
                  <a:pt x="52" y="424"/>
                </a:lnTo>
                <a:lnTo>
                  <a:pt x="52" y="424"/>
                </a:lnTo>
                <a:lnTo>
                  <a:pt x="46" y="423"/>
                </a:lnTo>
                <a:lnTo>
                  <a:pt x="36" y="420"/>
                </a:lnTo>
                <a:lnTo>
                  <a:pt x="30" y="419"/>
                </a:lnTo>
                <a:lnTo>
                  <a:pt x="24" y="419"/>
                </a:lnTo>
                <a:lnTo>
                  <a:pt x="19" y="422"/>
                </a:lnTo>
                <a:lnTo>
                  <a:pt x="15" y="424"/>
                </a:lnTo>
                <a:lnTo>
                  <a:pt x="15" y="424"/>
                </a:lnTo>
                <a:lnTo>
                  <a:pt x="11" y="429"/>
                </a:lnTo>
                <a:lnTo>
                  <a:pt x="9" y="433"/>
                </a:lnTo>
                <a:lnTo>
                  <a:pt x="5" y="445"/>
                </a:lnTo>
                <a:lnTo>
                  <a:pt x="3" y="456"/>
                </a:lnTo>
                <a:lnTo>
                  <a:pt x="1" y="462"/>
                </a:lnTo>
                <a:lnTo>
                  <a:pt x="1" y="462"/>
                </a:lnTo>
                <a:lnTo>
                  <a:pt x="0" y="465"/>
                </a:lnTo>
                <a:lnTo>
                  <a:pt x="1" y="471"/>
                </a:lnTo>
                <a:lnTo>
                  <a:pt x="2" y="476"/>
                </a:lnTo>
                <a:lnTo>
                  <a:pt x="5" y="480"/>
                </a:lnTo>
                <a:lnTo>
                  <a:pt x="5" y="480"/>
                </a:lnTo>
                <a:lnTo>
                  <a:pt x="14" y="486"/>
                </a:lnTo>
                <a:lnTo>
                  <a:pt x="19" y="490"/>
                </a:lnTo>
                <a:lnTo>
                  <a:pt x="19" y="490"/>
                </a:lnTo>
                <a:lnTo>
                  <a:pt x="23" y="489"/>
                </a:lnTo>
                <a:lnTo>
                  <a:pt x="28" y="485"/>
                </a:lnTo>
                <a:lnTo>
                  <a:pt x="34" y="480"/>
                </a:lnTo>
                <a:lnTo>
                  <a:pt x="34" y="480"/>
                </a:lnTo>
                <a:lnTo>
                  <a:pt x="34" y="482"/>
                </a:lnTo>
                <a:lnTo>
                  <a:pt x="36" y="483"/>
                </a:lnTo>
                <a:lnTo>
                  <a:pt x="39" y="485"/>
                </a:lnTo>
                <a:lnTo>
                  <a:pt x="48" y="485"/>
                </a:lnTo>
                <a:lnTo>
                  <a:pt x="48" y="485"/>
                </a:lnTo>
                <a:lnTo>
                  <a:pt x="57" y="484"/>
                </a:lnTo>
                <a:lnTo>
                  <a:pt x="63" y="483"/>
                </a:lnTo>
                <a:lnTo>
                  <a:pt x="68" y="480"/>
                </a:lnTo>
                <a:lnTo>
                  <a:pt x="71" y="480"/>
                </a:lnTo>
                <a:lnTo>
                  <a:pt x="71" y="480"/>
                </a:lnTo>
                <a:lnTo>
                  <a:pt x="77" y="479"/>
                </a:lnTo>
                <a:lnTo>
                  <a:pt x="84" y="476"/>
                </a:lnTo>
                <a:lnTo>
                  <a:pt x="91" y="472"/>
                </a:lnTo>
                <a:lnTo>
                  <a:pt x="95" y="471"/>
                </a:lnTo>
                <a:lnTo>
                  <a:pt x="95" y="471"/>
                </a:lnTo>
                <a:lnTo>
                  <a:pt x="100" y="471"/>
                </a:lnTo>
                <a:lnTo>
                  <a:pt x="113" y="469"/>
                </a:lnTo>
                <a:lnTo>
                  <a:pt x="132" y="466"/>
                </a:lnTo>
                <a:lnTo>
                  <a:pt x="132" y="466"/>
                </a:lnTo>
                <a:lnTo>
                  <a:pt x="137" y="493"/>
                </a:lnTo>
                <a:lnTo>
                  <a:pt x="142" y="527"/>
                </a:lnTo>
                <a:lnTo>
                  <a:pt x="142" y="527"/>
                </a:lnTo>
                <a:lnTo>
                  <a:pt x="143" y="560"/>
                </a:lnTo>
                <a:lnTo>
                  <a:pt x="143" y="579"/>
                </a:lnTo>
                <a:lnTo>
                  <a:pt x="143" y="585"/>
                </a:lnTo>
                <a:lnTo>
                  <a:pt x="142" y="588"/>
                </a:lnTo>
                <a:lnTo>
                  <a:pt x="142" y="588"/>
                </a:lnTo>
                <a:lnTo>
                  <a:pt x="122" y="612"/>
                </a:lnTo>
                <a:lnTo>
                  <a:pt x="104" y="635"/>
                </a:lnTo>
                <a:lnTo>
                  <a:pt x="104" y="635"/>
                </a:lnTo>
                <a:lnTo>
                  <a:pt x="102" y="648"/>
                </a:lnTo>
                <a:lnTo>
                  <a:pt x="99" y="659"/>
                </a:lnTo>
                <a:lnTo>
                  <a:pt x="99" y="659"/>
                </a:lnTo>
                <a:lnTo>
                  <a:pt x="61" y="707"/>
                </a:lnTo>
                <a:lnTo>
                  <a:pt x="34" y="741"/>
                </a:lnTo>
                <a:lnTo>
                  <a:pt x="24" y="755"/>
                </a:lnTo>
                <a:lnTo>
                  <a:pt x="19" y="762"/>
                </a:lnTo>
                <a:lnTo>
                  <a:pt x="19" y="762"/>
                </a:lnTo>
                <a:lnTo>
                  <a:pt x="19" y="767"/>
                </a:lnTo>
                <a:lnTo>
                  <a:pt x="19" y="773"/>
                </a:lnTo>
                <a:lnTo>
                  <a:pt x="23" y="784"/>
                </a:lnTo>
                <a:lnTo>
                  <a:pt x="28" y="795"/>
                </a:lnTo>
                <a:lnTo>
                  <a:pt x="29" y="800"/>
                </a:lnTo>
                <a:lnTo>
                  <a:pt x="29" y="800"/>
                </a:lnTo>
                <a:lnTo>
                  <a:pt x="31" y="803"/>
                </a:lnTo>
                <a:lnTo>
                  <a:pt x="36" y="813"/>
                </a:lnTo>
                <a:lnTo>
                  <a:pt x="41" y="822"/>
                </a:lnTo>
                <a:lnTo>
                  <a:pt x="43" y="825"/>
                </a:lnTo>
                <a:lnTo>
                  <a:pt x="43" y="828"/>
                </a:lnTo>
                <a:lnTo>
                  <a:pt x="43" y="828"/>
                </a:lnTo>
                <a:lnTo>
                  <a:pt x="50" y="850"/>
                </a:lnTo>
                <a:lnTo>
                  <a:pt x="65" y="897"/>
                </a:lnTo>
                <a:lnTo>
                  <a:pt x="82" y="945"/>
                </a:lnTo>
                <a:lnTo>
                  <a:pt x="90" y="973"/>
                </a:lnTo>
                <a:lnTo>
                  <a:pt x="90" y="973"/>
                </a:lnTo>
                <a:lnTo>
                  <a:pt x="91" y="985"/>
                </a:lnTo>
                <a:lnTo>
                  <a:pt x="91" y="997"/>
                </a:lnTo>
                <a:lnTo>
                  <a:pt x="90" y="1011"/>
                </a:lnTo>
                <a:lnTo>
                  <a:pt x="90" y="1011"/>
                </a:lnTo>
                <a:lnTo>
                  <a:pt x="84" y="1011"/>
                </a:lnTo>
                <a:lnTo>
                  <a:pt x="79" y="1012"/>
                </a:lnTo>
                <a:lnTo>
                  <a:pt x="77" y="1014"/>
                </a:lnTo>
                <a:lnTo>
                  <a:pt x="76" y="1016"/>
                </a:lnTo>
                <a:lnTo>
                  <a:pt x="76" y="1016"/>
                </a:lnTo>
                <a:lnTo>
                  <a:pt x="73" y="1019"/>
                </a:lnTo>
                <a:lnTo>
                  <a:pt x="71" y="1023"/>
                </a:lnTo>
                <a:lnTo>
                  <a:pt x="65" y="1031"/>
                </a:lnTo>
                <a:lnTo>
                  <a:pt x="57" y="1044"/>
                </a:lnTo>
                <a:lnTo>
                  <a:pt x="57" y="1044"/>
                </a:lnTo>
                <a:lnTo>
                  <a:pt x="51" y="1052"/>
                </a:lnTo>
                <a:lnTo>
                  <a:pt x="45" y="1058"/>
                </a:lnTo>
                <a:lnTo>
                  <a:pt x="39" y="1063"/>
                </a:lnTo>
                <a:lnTo>
                  <a:pt x="34" y="1067"/>
                </a:lnTo>
                <a:lnTo>
                  <a:pt x="24" y="1073"/>
                </a:lnTo>
                <a:lnTo>
                  <a:pt x="21" y="1074"/>
                </a:lnTo>
                <a:lnTo>
                  <a:pt x="19" y="1077"/>
                </a:lnTo>
                <a:lnTo>
                  <a:pt x="19" y="1077"/>
                </a:lnTo>
                <a:lnTo>
                  <a:pt x="18" y="1081"/>
                </a:lnTo>
                <a:lnTo>
                  <a:pt x="21" y="1088"/>
                </a:lnTo>
                <a:lnTo>
                  <a:pt x="23" y="1092"/>
                </a:lnTo>
                <a:lnTo>
                  <a:pt x="25" y="1095"/>
                </a:lnTo>
                <a:lnTo>
                  <a:pt x="29" y="1098"/>
                </a:lnTo>
                <a:lnTo>
                  <a:pt x="34" y="1100"/>
                </a:lnTo>
                <a:lnTo>
                  <a:pt x="34" y="1100"/>
                </a:lnTo>
                <a:lnTo>
                  <a:pt x="39" y="1101"/>
                </a:lnTo>
                <a:lnTo>
                  <a:pt x="48" y="1101"/>
                </a:lnTo>
                <a:lnTo>
                  <a:pt x="65" y="1099"/>
                </a:lnTo>
                <a:lnTo>
                  <a:pt x="84" y="1094"/>
                </a:lnTo>
                <a:lnTo>
                  <a:pt x="99" y="1091"/>
                </a:lnTo>
                <a:lnTo>
                  <a:pt x="99" y="1091"/>
                </a:lnTo>
                <a:lnTo>
                  <a:pt x="126" y="1083"/>
                </a:lnTo>
                <a:lnTo>
                  <a:pt x="146" y="1077"/>
                </a:lnTo>
                <a:lnTo>
                  <a:pt x="146" y="1077"/>
                </a:lnTo>
                <a:lnTo>
                  <a:pt x="152" y="1076"/>
                </a:lnTo>
                <a:lnTo>
                  <a:pt x="157" y="1073"/>
                </a:lnTo>
                <a:lnTo>
                  <a:pt x="158" y="1072"/>
                </a:lnTo>
                <a:lnTo>
                  <a:pt x="160" y="1070"/>
                </a:lnTo>
                <a:lnTo>
                  <a:pt x="160" y="1066"/>
                </a:lnTo>
                <a:lnTo>
                  <a:pt x="160" y="1063"/>
                </a:lnTo>
                <a:lnTo>
                  <a:pt x="160" y="1063"/>
                </a:lnTo>
                <a:lnTo>
                  <a:pt x="159" y="1058"/>
                </a:lnTo>
                <a:lnTo>
                  <a:pt x="157" y="1053"/>
                </a:lnTo>
                <a:lnTo>
                  <a:pt x="152" y="1043"/>
                </a:lnTo>
                <a:lnTo>
                  <a:pt x="142" y="1030"/>
                </a:lnTo>
                <a:lnTo>
                  <a:pt x="142" y="1030"/>
                </a:lnTo>
                <a:lnTo>
                  <a:pt x="139" y="1026"/>
                </a:lnTo>
                <a:lnTo>
                  <a:pt x="136" y="1019"/>
                </a:lnTo>
                <a:lnTo>
                  <a:pt x="133" y="1013"/>
                </a:lnTo>
                <a:lnTo>
                  <a:pt x="132" y="1006"/>
                </a:lnTo>
                <a:lnTo>
                  <a:pt x="132" y="1006"/>
                </a:lnTo>
                <a:lnTo>
                  <a:pt x="132" y="959"/>
                </a:lnTo>
                <a:lnTo>
                  <a:pt x="132" y="894"/>
                </a:lnTo>
                <a:lnTo>
                  <a:pt x="132" y="894"/>
                </a:lnTo>
                <a:lnTo>
                  <a:pt x="131" y="881"/>
                </a:lnTo>
                <a:lnTo>
                  <a:pt x="126" y="865"/>
                </a:lnTo>
                <a:lnTo>
                  <a:pt x="122" y="849"/>
                </a:lnTo>
                <a:lnTo>
                  <a:pt x="116" y="834"/>
                </a:lnTo>
                <a:lnTo>
                  <a:pt x="104" y="808"/>
                </a:lnTo>
                <a:lnTo>
                  <a:pt x="100" y="800"/>
                </a:lnTo>
                <a:lnTo>
                  <a:pt x="99" y="795"/>
                </a:lnTo>
                <a:lnTo>
                  <a:pt x="99" y="795"/>
                </a:lnTo>
                <a:lnTo>
                  <a:pt x="103" y="783"/>
                </a:lnTo>
                <a:lnTo>
                  <a:pt x="104" y="776"/>
                </a:lnTo>
                <a:lnTo>
                  <a:pt x="104" y="776"/>
                </a:lnTo>
                <a:lnTo>
                  <a:pt x="193" y="701"/>
                </a:lnTo>
                <a:lnTo>
                  <a:pt x="193" y="701"/>
                </a:lnTo>
                <a:lnTo>
                  <a:pt x="230" y="754"/>
                </a:lnTo>
                <a:lnTo>
                  <a:pt x="257" y="793"/>
                </a:lnTo>
                <a:lnTo>
                  <a:pt x="273" y="818"/>
                </a:lnTo>
                <a:lnTo>
                  <a:pt x="273" y="818"/>
                </a:lnTo>
                <a:lnTo>
                  <a:pt x="280" y="829"/>
                </a:lnTo>
                <a:lnTo>
                  <a:pt x="286" y="837"/>
                </a:lnTo>
                <a:lnTo>
                  <a:pt x="292" y="843"/>
                </a:lnTo>
                <a:lnTo>
                  <a:pt x="296" y="847"/>
                </a:lnTo>
                <a:lnTo>
                  <a:pt x="296" y="847"/>
                </a:lnTo>
                <a:lnTo>
                  <a:pt x="302" y="849"/>
                </a:lnTo>
                <a:lnTo>
                  <a:pt x="312" y="852"/>
                </a:lnTo>
                <a:lnTo>
                  <a:pt x="323" y="858"/>
                </a:lnTo>
                <a:lnTo>
                  <a:pt x="328" y="861"/>
                </a:lnTo>
                <a:lnTo>
                  <a:pt x="334" y="865"/>
                </a:lnTo>
                <a:lnTo>
                  <a:pt x="334" y="865"/>
                </a:lnTo>
                <a:lnTo>
                  <a:pt x="465" y="983"/>
                </a:lnTo>
                <a:lnTo>
                  <a:pt x="465" y="983"/>
                </a:lnTo>
                <a:lnTo>
                  <a:pt x="471" y="990"/>
                </a:lnTo>
                <a:lnTo>
                  <a:pt x="478" y="1002"/>
                </a:lnTo>
                <a:lnTo>
                  <a:pt x="485" y="1011"/>
                </a:lnTo>
                <a:lnTo>
                  <a:pt x="488" y="1014"/>
                </a:lnTo>
                <a:lnTo>
                  <a:pt x="489" y="1016"/>
                </a:lnTo>
                <a:lnTo>
                  <a:pt x="489" y="1016"/>
                </a:lnTo>
                <a:lnTo>
                  <a:pt x="490" y="1017"/>
                </a:lnTo>
                <a:lnTo>
                  <a:pt x="491" y="1022"/>
                </a:lnTo>
                <a:lnTo>
                  <a:pt x="494" y="1036"/>
                </a:lnTo>
                <a:lnTo>
                  <a:pt x="498" y="1058"/>
                </a:lnTo>
                <a:lnTo>
                  <a:pt x="498" y="1058"/>
                </a:lnTo>
                <a:lnTo>
                  <a:pt x="503" y="1067"/>
                </a:lnTo>
                <a:lnTo>
                  <a:pt x="508" y="1077"/>
                </a:lnTo>
                <a:lnTo>
                  <a:pt x="508" y="1077"/>
                </a:lnTo>
                <a:lnTo>
                  <a:pt x="508" y="1086"/>
                </a:lnTo>
                <a:lnTo>
                  <a:pt x="505" y="1104"/>
                </a:lnTo>
                <a:lnTo>
                  <a:pt x="503" y="1120"/>
                </a:lnTo>
                <a:lnTo>
                  <a:pt x="503" y="1128"/>
                </a:lnTo>
                <a:lnTo>
                  <a:pt x="503" y="1128"/>
                </a:lnTo>
                <a:lnTo>
                  <a:pt x="504" y="1131"/>
                </a:lnTo>
                <a:lnTo>
                  <a:pt x="507" y="1137"/>
                </a:lnTo>
                <a:lnTo>
                  <a:pt x="508" y="1139"/>
                </a:lnTo>
                <a:lnTo>
                  <a:pt x="510" y="1140"/>
                </a:lnTo>
                <a:lnTo>
                  <a:pt x="514" y="1142"/>
                </a:lnTo>
                <a:lnTo>
                  <a:pt x="517" y="1142"/>
                </a:lnTo>
                <a:lnTo>
                  <a:pt x="517" y="1142"/>
                </a:lnTo>
                <a:lnTo>
                  <a:pt x="519" y="1141"/>
                </a:lnTo>
                <a:lnTo>
                  <a:pt x="523" y="1140"/>
                </a:lnTo>
                <a:lnTo>
                  <a:pt x="529" y="1134"/>
                </a:lnTo>
                <a:lnTo>
                  <a:pt x="536" y="1126"/>
                </a:lnTo>
                <a:lnTo>
                  <a:pt x="543" y="1117"/>
                </a:lnTo>
                <a:lnTo>
                  <a:pt x="555" y="1098"/>
                </a:lnTo>
                <a:lnTo>
                  <a:pt x="558" y="1091"/>
                </a:lnTo>
                <a:lnTo>
                  <a:pt x="559" y="1086"/>
                </a:lnTo>
                <a:lnTo>
                  <a:pt x="559" y="1086"/>
                </a:lnTo>
                <a:lnTo>
                  <a:pt x="563" y="1070"/>
                </a:lnTo>
                <a:lnTo>
                  <a:pt x="569" y="1041"/>
                </a:lnTo>
                <a:lnTo>
                  <a:pt x="573" y="1012"/>
                </a:lnTo>
                <a:lnTo>
                  <a:pt x="575" y="1003"/>
                </a:lnTo>
                <a:lnTo>
                  <a:pt x="575" y="999"/>
                </a:lnTo>
                <a:lnTo>
                  <a:pt x="573" y="997"/>
                </a:lnTo>
                <a:lnTo>
                  <a:pt x="573" y="997"/>
                </a:lnTo>
                <a:lnTo>
                  <a:pt x="572" y="995"/>
                </a:lnTo>
                <a:lnTo>
                  <a:pt x="572" y="992"/>
                </a:lnTo>
                <a:lnTo>
                  <a:pt x="573" y="989"/>
                </a:lnTo>
                <a:lnTo>
                  <a:pt x="573" y="987"/>
                </a:lnTo>
                <a:lnTo>
                  <a:pt x="572" y="986"/>
                </a:lnTo>
                <a:lnTo>
                  <a:pt x="570" y="984"/>
                </a:lnTo>
                <a:lnTo>
                  <a:pt x="564" y="983"/>
                </a:lnTo>
                <a:lnTo>
                  <a:pt x="564" y="983"/>
                </a:lnTo>
                <a:lnTo>
                  <a:pt x="549" y="980"/>
                </a:lnTo>
                <a:lnTo>
                  <a:pt x="534" y="977"/>
                </a:lnTo>
                <a:lnTo>
                  <a:pt x="521" y="975"/>
                </a:lnTo>
                <a:lnTo>
                  <a:pt x="516" y="972"/>
                </a:lnTo>
                <a:lnTo>
                  <a:pt x="512" y="969"/>
                </a:lnTo>
                <a:lnTo>
                  <a:pt x="512" y="969"/>
                </a:lnTo>
                <a:lnTo>
                  <a:pt x="502" y="956"/>
                </a:lnTo>
                <a:lnTo>
                  <a:pt x="483" y="933"/>
                </a:lnTo>
                <a:lnTo>
                  <a:pt x="463" y="908"/>
                </a:lnTo>
                <a:lnTo>
                  <a:pt x="454" y="896"/>
                </a:lnTo>
                <a:lnTo>
                  <a:pt x="447" y="884"/>
                </a:lnTo>
                <a:lnTo>
                  <a:pt x="447" y="884"/>
                </a:lnTo>
                <a:lnTo>
                  <a:pt x="443" y="878"/>
                </a:lnTo>
                <a:lnTo>
                  <a:pt x="437" y="872"/>
                </a:lnTo>
                <a:lnTo>
                  <a:pt x="424" y="858"/>
                </a:lnTo>
                <a:lnTo>
                  <a:pt x="407" y="844"/>
                </a:lnTo>
                <a:lnTo>
                  <a:pt x="389" y="829"/>
                </a:lnTo>
                <a:lnTo>
                  <a:pt x="358" y="806"/>
                </a:lnTo>
                <a:lnTo>
                  <a:pt x="343" y="795"/>
                </a:lnTo>
                <a:lnTo>
                  <a:pt x="343" y="795"/>
                </a:lnTo>
                <a:lnTo>
                  <a:pt x="325" y="739"/>
                </a:lnTo>
                <a:lnTo>
                  <a:pt x="325" y="739"/>
                </a:lnTo>
                <a:lnTo>
                  <a:pt x="318" y="725"/>
                </a:lnTo>
                <a:lnTo>
                  <a:pt x="307" y="703"/>
                </a:lnTo>
                <a:lnTo>
                  <a:pt x="292" y="678"/>
                </a:lnTo>
                <a:lnTo>
                  <a:pt x="292" y="678"/>
                </a:lnTo>
                <a:lnTo>
                  <a:pt x="289" y="666"/>
                </a:lnTo>
                <a:lnTo>
                  <a:pt x="287" y="659"/>
                </a:lnTo>
                <a:lnTo>
                  <a:pt x="287" y="654"/>
                </a:lnTo>
                <a:lnTo>
                  <a:pt x="287" y="654"/>
                </a:lnTo>
                <a:lnTo>
                  <a:pt x="287" y="642"/>
                </a:lnTo>
                <a:lnTo>
                  <a:pt x="287" y="618"/>
                </a:lnTo>
                <a:lnTo>
                  <a:pt x="287" y="574"/>
                </a:lnTo>
                <a:lnTo>
                  <a:pt x="287" y="527"/>
                </a:lnTo>
                <a:lnTo>
                  <a:pt x="287" y="518"/>
                </a:lnTo>
                <a:lnTo>
                  <a:pt x="287" y="518"/>
                </a:lnTo>
                <a:lnTo>
                  <a:pt x="289" y="518"/>
                </a:lnTo>
                <a:lnTo>
                  <a:pt x="296" y="519"/>
                </a:lnTo>
                <a:lnTo>
                  <a:pt x="305" y="518"/>
                </a:lnTo>
                <a:lnTo>
                  <a:pt x="311" y="516"/>
                </a:lnTo>
                <a:lnTo>
                  <a:pt x="315" y="513"/>
                </a:lnTo>
                <a:lnTo>
                  <a:pt x="315" y="513"/>
                </a:lnTo>
                <a:lnTo>
                  <a:pt x="320" y="510"/>
                </a:lnTo>
                <a:lnTo>
                  <a:pt x="323" y="506"/>
                </a:lnTo>
                <a:lnTo>
                  <a:pt x="326" y="501"/>
                </a:lnTo>
                <a:lnTo>
                  <a:pt x="327" y="497"/>
                </a:lnTo>
                <a:lnTo>
                  <a:pt x="329" y="489"/>
                </a:lnTo>
                <a:lnTo>
                  <a:pt x="329" y="485"/>
                </a:lnTo>
                <a:lnTo>
                  <a:pt x="329" y="485"/>
                </a:lnTo>
                <a:lnTo>
                  <a:pt x="348" y="452"/>
                </a:lnTo>
                <a:lnTo>
                  <a:pt x="348" y="452"/>
                </a:lnTo>
                <a:lnTo>
                  <a:pt x="355" y="440"/>
                </a:lnTo>
                <a:lnTo>
                  <a:pt x="365" y="423"/>
                </a:lnTo>
                <a:lnTo>
                  <a:pt x="374" y="402"/>
                </a:lnTo>
                <a:lnTo>
                  <a:pt x="381" y="382"/>
                </a:lnTo>
                <a:lnTo>
                  <a:pt x="381" y="382"/>
                </a:lnTo>
                <a:lnTo>
                  <a:pt x="386" y="363"/>
                </a:lnTo>
                <a:lnTo>
                  <a:pt x="388" y="347"/>
                </a:lnTo>
                <a:lnTo>
                  <a:pt x="390" y="325"/>
                </a:lnTo>
                <a:lnTo>
                  <a:pt x="390" y="325"/>
                </a:lnTo>
                <a:lnTo>
                  <a:pt x="389" y="322"/>
                </a:lnTo>
                <a:lnTo>
                  <a:pt x="383" y="316"/>
                </a:lnTo>
                <a:lnTo>
                  <a:pt x="367" y="302"/>
                </a:lnTo>
                <a:lnTo>
                  <a:pt x="343" y="283"/>
                </a:lnTo>
                <a:lnTo>
                  <a:pt x="343" y="283"/>
                </a:lnTo>
                <a:lnTo>
                  <a:pt x="287" y="231"/>
                </a:lnTo>
                <a:lnTo>
                  <a:pt x="287" y="231"/>
                </a:lnTo>
                <a:lnTo>
                  <a:pt x="279" y="221"/>
                </a:lnTo>
                <a:lnTo>
                  <a:pt x="272" y="213"/>
                </a:lnTo>
                <a:lnTo>
                  <a:pt x="264" y="203"/>
                </a:lnTo>
                <a:lnTo>
                  <a:pt x="264" y="203"/>
                </a:lnTo>
                <a:lnTo>
                  <a:pt x="252" y="193"/>
                </a:lnTo>
                <a:lnTo>
                  <a:pt x="238" y="182"/>
                </a:lnTo>
                <a:lnTo>
                  <a:pt x="221" y="170"/>
                </a:lnTo>
                <a:lnTo>
                  <a:pt x="221" y="170"/>
                </a:lnTo>
                <a:lnTo>
                  <a:pt x="220" y="161"/>
                </a:lnTo>
                <a:lnTo>
                  <a:pt x="219" y="154"/>
                </a:lnTo>
                <a:lnTo>
                  <a:pt x="218" y="153"/>
                </a:lnTo>
                <a:lnTo>
                  <a:pt x="217" y="152"/>
                </a:lnTo>
                <a:lnTo>
                  <a:pt x="217" y="152"/>
                </a:lnTo>
                <a:lnTo>
                  <a:pt x="211" y="153"/>
                </a:lnTo>
                <a:lnTo>
                  <a:pt x="207" y="152"/>
                </a:lnTo>
                <a:lnTo>
                  <a:pt x="207" y="152"/>
                </a:lnTo>
                <a:lnTo>
                  <a:pt x="206" y="149"/>
                </a:lnTo>
                <a:lnTo>
                  <a:pt x="206" y="145"/>
                </a:lnTo>
                <a:lnTo>
                  <a:pt x="207" y="138"/>
                </a:lnTo>
                <a:lnTo>
                  <a:pt x="217" y="142"/>
                </a:lnTo>
                <a:lnTo>
                  <a:pt x="217" y="133"/>
                </a:lnTo>
                <a:lnTo>
                  <a:pt x="221" y="133"/>
                </a:lnTo>
                <a:lnTo>
                  <a:pt x="217" y="119"/>
                </a:lnTo>
                <a:lnTo>
                  <a:pt x="226" y="109"/>
                </a:lnTo>
                <a:lnTo>
                  <a:pt x="226" y="109"/>
                </a:lnTo>
                <a:lnTo>
                  <a:pt x="225" y="79"/>
                </a:lnTo>
                <a:lnTo>
                  <a:pt x="224" y="55"/>
                </a:lnTo>
                <a:lnTo>
                  <a:pt x="223" y="46"/>
                </a:lnTo>
                <a:lnTo>
                  <a:pt x="221" y="39"/>
                </a:lnTo>
                <a:lnTo>
                  <a:pt x="221" y="39"/>
                </a:lnTo>
                <a:lnTo>
                  <a:pt x="218" y="30"/>
                </a:lnTo>
                <a:lnTo>
                  <a:pt x="215" y="25"/>
                </a:lnTo>
                <a:lnTo>
                  <a:pt x="213" y="21"/>
                </a:lnTo>
                <a:lnTo>
                  <a:pt x="208" y="18"/>
                </a:lnTo>
                <a:lnTo>
                  <a:pt x="204" y="13"/>
                </a:lnTo>
                <a:lnTo>
                  <a:pt x="188" y="6"/>
                </a:lnTo>
                <a:lnTo>
                  <a:pt x="188" y="6"/>
                </a:lnTo>
                <a:lnTo>
                  <a:pt x="179" y="3"/>
                </a:lnTo>
                <a:lnTo>
                  <a:pt x="171" y="1"/>
                </a:lnTo>
                <a:lnTo>
                  <a:pt x="161" y="0"/>
                </a:lnTo>
                <a:lnTo>
                  <a:pt x="153" y="0"/>
                </a:lnTo>
                <a:lnTo>
                  <a:pt x="138" y="3"/>
                </a:lnTo>
                <a:lnTo>
                  <a:pt x="123" y="6"/>
                </a:lnTo>
                <a:lnTo>
                  <a:pt x="123" y="6"/>
                </a:lnTo>
                <a:lnTo>
                  <a:pt x="111" y="10"/>
                </a:lnTo>
                <a:lnTo>
                  <a:pt x="103" y="14"/>
                </a:lnTo>
                <a:lnTo>
                  <a:pt x="98" y="19"/>
                </a:lnTo>
                <a:lnTo>
                  <a:pt x="95" y="25"/>
                </a:lnTo>
                <a:lnTo>
                  <a:pt x="95" y="25"/>
                </a:lnTo>
                <a:lnTo>
                  <a:pt x="80" y="48"/>
                </a:lnTo>
                <a:lnTo>
                  <a:pt x="80" y="48"/>
                </a:lnTo>
                <a:close/>
                <a:moveTo>
                  <a:pt x="282" y="316"/>
                </a:moveTo>
                <a:lnTo>
                  <a:pt x="282" y="316"/>
                </a:lnTo>
                <a:lnTo>
                  <a:pt x="291" y="327"/>
                </a:lnTo>
                <a:lnTo>
                  <a:pt x="299" y="334"/>
                </a:lnTo>
                <a:lnTo>
                  <a:pt x="306" y="339"/>
                </a:lnTo>
                <a:lnTo>
                  <a:pt x="306" y="339"/>
                </a:lnTo>
                <a:lnTo>
                  <a:pt x="320" y="348"/>
                </a:lnTo>
                <a:lnTo>
                  <a:pt x="329" y="354"/>
                </a:lnTo>
                <a:lnTo>
                  <a:pt x="329" y="354"/>
                </a:lnTo>
                <a:lnTo>
                  <a:pt x="331" y="356"/>
                </a:lnTo>
                <a:lnTo>
                  <a:pt x="331" y="359"/>
                </a:lnTo>
                <a:lnTo>
                  <a:pt x="329" y="370"/>
                </a:lnTo>
                <a:lnTo>
                  <a:pt x="328" y="383"/>
                </a:lnTo>
                <a:lnTo>
                  <a:pt x="325" y="396"/>
                </a:lnTo>
                <a:lnTo>
                  <a:pt x="325" y="396"/>
                </a:lnTo>
                <a:lnTo>
                  <a:pt x="312" y="431"/>
                </a:lnTo>
                <a:lnTo>
                  <a:pt x="301" y="457"/>
                </a:lnTo>
                <a:lnTo>
                  <a:pt x="301" y="457"/>
                </a:lnTo>
                <a:lnTo>
                  <a:pt x="296" y="462"/>
                </a:lnTo>
                <a:lnTo>
                  <a:pt x="292" y="466"/>
                </a:lnTo>
                <a:lnTo>
                  <a:pt x="292" y="466"/>
                </a:lnTo>
                <a:lnTo>
                  <a:pt x="282" y="476"/>
                </a:lnTo>
                <a:lnTo>
                  <a:pt x="282" y="476"/>
                </a:lnTo>
                <a:lnTo>
                  <a:pt x="282" y="463"/>
                </a:lnTo>
                <a:lnTo>
                  <a:pt x="282" y="447"/>
                </a:lnTo>
                <a:lnTo>
                  <a:pt x="282" y="447"/>
                </a:lnTo>
                <a:lnTo>
                  <a:pt x="280" y="402"/>
                </a:lnTo>
                <a:lnTo>
                  <a:pt x="278" y="358"/>
                </a:lnTo>
                <a:lnTo>
                  <a:pt x="278" y="358"/>
                </a:lnTo>
                <a:lnTo>
                  <a:pt x="282" y="316"/>
                </a:lnTo>
                <a:lnTo>
                  <a:pt x="282" y="31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B0EA4944-EA7A-4FEC-A277-A452605A2560}"/>
              </a:ext>
            </a:extLst>
          </p:cNvPr>
          <p:cNvSpPr>
            <a:spLocks noEditPoints="1"/>
          </p:cNvSpPr>
          <p:nvPr/>
        </p:nvSpPr>
        <p:spPr bwMode="auto">
          <a:xfrm>
            <a:off x="6364147" y="761754"/>
            <a:ext cx="671822" cy="1722359"/>
          </a:xfrm>
          <a:custGeom>
            <a:avLst/>
            <a:gdLst>
              <a:gd name="T0" fmla="*/ 380 w 463"/>
              <a:gd name="T1" fmla="*/ 710 h 1187"/>
              <a:gd name="T2" fmla="*/ 380 w 463"/>
              <a:gd name="T3" fmla="*/ 690 h 1187"/>
              <a:gd name="T4" fmla="*/ 374 w 463"/>
              <a:gd name="T5" fmla="*/ 548 h 1187"/>
              <a:gd name="T6" fmla="*/ 364 w 463"/>
              <a:gd name="T7" fmla="*/ 491 h 1187"/>
              <a:gd name="T8" fmla="*/ 353 w 463"/>
              <a:gd name="T9" fmla="*/ 440 h 1187"/>
              <a:gd name="T10" fmla="*/ 361 w 463"/>
              <a:gd name="T11" fmla="*/ 362 h 1187"/>
              <a:gd name="T12" fmla="*/ 388 w 463"/>
              <a:gd name="T13" fmla="*/ 399 h 1187"/>
              <a:gd name="T14" fmla="*/ 398 w 463"/>
              <a:gd name="T15" fmla="*/ 417 h 1187"/>
              <a:gd name="T16" fmla="*/ 405 w 463"/>
              <a:gd name="T17" fmla="*/ 437 h 1187"/>
              <a:gd name="T18" fmla="*/ 431 w 463"/>
              <a:gd name="T19" fmla="*/ 459 h 1187"/>
              <a:gd name="T20" fmla="*/ 463 w 463"/>
              <a:gd name="T21" fmla="*/ 433 h 1187"/>
              <a:gd name="T22" fmla="*/ 448 w 463"/>
              <a:gd name="T23" fmla="*/ 398 h 1187"/>
              <a:gd name="T24" fmla="*/ 445 w 463"/>
              <a:gd name="T25" fmla="*/ 377 h 1187"/>
              <a:gd name="T26" fmla="*/ 424 w 463"/>
              <a:gd name="T27" fmla="*/ 298 h 1187"/>
              <a:gd name="T28" fmla="*/ 443 w 463"/>
              <a:gd name="T29" fmla="*/ 274 h 1187"/>
              <a:gd name="T30" fmla="*/ 416 w 463"/>
              <a:gd name="T31" fmla="*/ 242 h 1187"/>
              <a:gd name="T32" fmla="*/ 373 w 463"/>
              <a:gd name="T33" fmla="*/ 209 h 1187"/>
              <a:gd name="T34" fmla="*/ 302 w 463"/>
              <a:gd name="T35" fmla="*/ 150 h 1187"/>
              <a:gd name="T36" fmla="*/ 321 w 463"/>
              <a:gd name="T37" fmla="*/ 150 h 1187"/>
              <a:gd name="T38" fmla="*/ 334 w 463"/>
              <a:gd name="T39" fmla="*/ 105 h 1187"/>
              <a:gd name="T40" fmla="*/ 326 w 463"/>
              <a:gd name="T41" fmla="*/ 79 h 1187"/>
              <a:gd name="T42" fmla="*/ 334 w 463"/>
              <a:gd name="T43" fmla="*/ 54 h 1187"/>
              <a:gd name="T44" fmla="*/ 323 w 463"/>
              <a:gd name="T45" fmla="*/ 30 h 1187"/>
              <a:gd name="T46" fmla="*/ 276 w 463"/>
              <a:gd name="T47" fmla="*/ 3 h 1187"/>
              <a:gd name="T48" fmla="*/ 254 w 463"/>
              <a:gd name="T49" fmla="*/ 1 h 1187"/>
              <a:gd name="T50" fmla="*/ 212 w 463"/>
              <a:gd name="T51" fmla="*/ 8 h 1187"/>
              <a:gd name="T52" fmla="*/ 195 w 463"/>
              <a:gd name="T53" fmla="*/ 31 h 1187"/>
              <a:gd name="T54" fmla="*/ 186 w 463"/>
              <a:gd name="T55" fmla="*/ 47 h 1187"/>
              <a:gd name="T56" fmla="*/ 186 w 463"/>
              <a:gd name="T57" fmla="*/ 76 h 1187"/>
              <a:gd name="T58" fmla="*/ 174 w 463"/>
              <a:gd name="T59" fmla="*/ 86 h 1187"/>
              <a:gd name="T60" fmla="*/ 186 w 463"/>
              <a:gd name="T61" fmla="*/ 118 h 1187"/>
              <a:gd name="T62" fmla="*/ 199 w 463"/>
              <a:gd name="T63" fmla="*/ 150 h 1187"/>
              <a:gd name="T64" fmla="*/ 80 w 463"/>
              <a:gd name="T65" fmla="*/ 217 h 1187"/>
              <a:gd name="T66" fmla="*/ 0 w 463"/>
              <a:gd name="T67" fmla="*/ 316 h 1187"/>
              <a:gd name="T68" fmla="*/ 17 w 463"/>
              <a:gd name="T69" fmla="*/ 391 h 1187"/>
              <a:gd name="T70" fmla="*/ 51 w 463"/>
              <a:gd name="T71" fmla="*/ 431 h 1187"/>
              <a:gd name="T72" fmla="*/ 128 w 463"/>
              <a:gd name="T73" fmla="*/ 474 h 1187"/>
              <a:gd name="T74" fmla="*/ 148 w 463"/>
              <a:gd name="T75" fmla="*/ 485 h 1187"/>
              <a:gd name="T76" fmla="*/ 174 w 463"/>
              <a:gd name="T77" fmla="*/ 491 h 1187"/>
              <a:gd name="T78" fmla="*/ 146 w 463"/>
              <a:gd name="T79" fmla="*/ 528 h 1187"/>
              <a:gd name="T80" fmla="*/ 138 w 463"/>
              <a:gd name="T81" fmla="*/ 662 h 1187"/>
              <a:gd name="T82" fmla="*/ 174 w 463"/>
              <a:gd name="T83" fmla="*/ 801 h 1187"/>
              <a:gd name="T84" fmla="*/ 212 w 463"/>
              <a:gd name="T85" fmla="*/ 884 h 1187"/>
              <a:gd name="T86" fmla="*/ 281 w 463"/>
              <a:gd name="T87" fmla="*/ 983 h 1187"/>
              <a:gd name="T88" fmla="*/ 296 w 463"/>
              <a:gd name="T89" fmla="*/ 1071 h 1187"/>
              <a:gd name="T90" fmla="*/ 263 w 463"/>
              <a:gd name="T91" fmla="*/ 1160 h 1187"/>
              <a:gd name="T92" fmla="*/ 283 w 463"/>
              <a:gd name="T93" fmla="*/ 1187 h 1187"/>
              <a:gd name="T94" fmla="*/ 333 w 463"/>
              <a:gd name="T95" fmla="*/ 1171 h 1187"/>
              <a:gd name="T96" fmla="*/ 373 w 463"/>
              <a:gd name="T97" fmla="*/ 1121 h 1187"/>
              <a:gd name="T98" fmla="*/ 398 w 463"/>
              <a:gd name="T99" fmla="*/ 1058 h 1187"/>
              <a:gd name="T100" fmla="*/ 415 w 463"/>
              <a:gd name="T101" fmla="*/ 1004 h 1187"/>
              <a:gd name="T102" fmla="*/ 385 w 463"/>
              <a:gd name="T103" fmla="*/ 980 h 1187"/>
              <a:gd name="T104" fmla="*/ 374 w 463"/>
              <a:gd name="T105" fmla="*/ 944 h 1187"/>
              <a:gd name="T106" fmla="*/ 354 w 463"/>
              <a:gd name="T107" fmla="*/ 832 h 1187"/>
              <a:gd name="T108" fmla="*/ 365 w 463"/>
              <a:gd name="T109" fmla="*/ 719 h 1187"/>
              <a:gd name="T110" fmla="*/ 115 w 463"/>
              <a:gd name="T111" fmla="*/ 346 h 1187"/>
              <a:gd name="T112" fmla="*/ 122 w 463"/>
              <a:gd name="T113" fmla="*/ 369 h 1187"/>
              <a:gd name="T114" fmla="*/ 135 w 463"/>
              <a:gd name="T115" fmla="*/ 415 h 1187"/>
              <a:gd name="T116" fmla="*/ 90 w 463"/>
              <a:gd name="T117" fmla="*/ 376 h 1187"/>
              <a:gd name="T118" fmla="*/ 110 w 463"/>
              <a:gd name="T119" fmla="*/ 343 h 1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3" h="1187">
                <a:moveTo>
                  <a:pt x="380" y="710"/>
                </a:moveTo>
                <a:lnTo>
                  <a:pt x="378" y="712"/>
                </a:lnTo>
                <a:lnTo>
                  <a:pt x="378" y="712"/>
                </a:lnTo>
                <a:lnTo>
                  <a:pt x="378" y="717"/>
                </a:lnTo>
                <a:lnTo>
                  <a:pt x="378" y="716"/>
                </a:lnTo>
                <a:lnTo>
                  <a:pt x="380" y="710"/>
                </a:lnTo>
                <a:lnTo>
                  <a:pt x="380" y="710"/>
                </a:lnTo>
                <a:close/>
                <a:moveTo>
                  <a:pt x="367" y="716"/>
                </a:moveTo>
                <a:lnTo>
                  <a:pt x="367" y="716"/>
                </a:lnTo>
                <a:lnTo>
                  <a:pt x="368" y="717"/>
                </a:lnTo>
                <a:lnTo>
                  <a:pt x="371" y="715"/>
                </a:lnTo>
                <a:lnTo>
                  <a:pt x="378" y="712"/>
                </a:lnTo>
                <a:lnTo>
                  <a:pt x="378" y="712"/>
                </a:lnTo>
                <a:lnTo>
                  <a:pt x="380" y="690"/>
                </a:lnTo>
                <a:lnTo>
                  <a:pt x="380" y="690"/>
                </a:lnTo>
                <a:lnTo>
                  <a:pt x="381" y="659"/>
                </a:lnTo>
                <a:lnTo>
                  <a:pt x="382" y="631"/>
                </a:lnTo>
                <a:lnTo>
                  <a:pt x="381" y="607"/>
                </a:lnTo>
                <a:lnTo>
                  <a:pt x="380" y="588"/>
                </a:lnTo>
                <a:lnTo>
                  <a:pt x="380" y="588"/>
                </a:lnTo>
                <a:lnTo>
                  <a:pt x="374" y="548"/>
                </a:lnTo>
                <a:lnTo>
                  <a:pt x="370" y="532"/>
                </a:lnTo>
                <a:lnTo>
                  <a:pt x="368" y="526"/>
                </a:lnTo>
                <a:lnTo>
                  <a:pt x="367" y="524"/>
                </a:lnTo>
                <a:lnTo>
                  <a:pt x="367" y="524"/>
                </a:lnTo>
                <a:lnTo>
                  <a:pt x="365" y="520"/>
                </a:lnTo>
                <a:lnTo>
                  <a:pt x="364" y="512"/>
                </a:lnTo>
                <a:lnTo>
                  <a:pt x="364" y="491"/>
                </a:lnTo>
                <a:lnTo>
                  <a:pt x="363" y="467"/>
                </a:lnTo>
                <a:lnTo>
                  <a:pt x="362" y="458"/>
                </a:lnTo>
                <a:lnTo>
                  <a:pt x="360" y="453"/>
                </a:lnTo>
                <a:lnTo>
                  <a:pt x="360" y="453"/>
                </a:lnTo>
                <a:lnTo>
                  <a:pt x="356" y="447"/>
                </a:lnTo>
                <a:lnTo>
                  <a:pt x="353" y="443"/>
                </a:lnTo>
                <a:lnTo>
                  <a:pt x="353" y="440"/>
                </a:lnTo>
                <a:lnTo>
                  <a:pt x="351" y="437"/>
                </a:lnTo>
                <a:lnTo>
                  <a:pt x="354" y="427"/>
                </a:lnTo>
                <a:lnTo>
                  <a:pt x="354" y="427"/>
                </a:lnTo>
                <a:lnTo>
                  <a:pt x="358" y="408"/>
                </a:lnTo>
                <a:lnTo>
                  <a:pt x="360" y="395"/>
                </a:lnTo>
                <a:lnTo>
                  <a:pt x="360" y="395"/>
                </a:lnTo>
                <a:lnTo>
                  <a:pt x="361" y="362"/>
                </a:lnTo>
                <a:lnTo>
                  <a:pt x="360" y="337"/>
                </a:lnTo>
                <a:lnTo>
                  <a:pt x="360" y="337"/>
                </a:lnTo>
                <a:lnTo>
                  <a:pt x="371" y="362"/>
                </a:lnTo>
                <a:lnTo>
                  <a:pt x="380" y="381"/>
                </a:lnTo>
                <a:lnTo>
                  <a:pt x="385" y="395"/>
                </a:lnTo>
                <a:lnTo>
                  <a:pt x="385" y="395"/>
                </a:lnTo>
                <a:lnTo>
                  <a:pt x="388" y="399"/>
                </a:lnTo>
                <a:lnTo>
                  <a:pt x="390" y="402"/>
                </a:lnTo>
                <a:lnTo>
                  <a:pt x="395" y="406"/>
                </a:lnTo>
                <a:lnTo>
                  <a:pt x="398" y="410"/>
                </a:lnTo>
                <a:lnTo>
                  <a:pt x="398" y="412"/>
                </a:lnTo>
                <a:lnTo>
                  <a:pt x="398" y="415"/>
                </a:lnTo>
                <a:lnTo>
                  <a:pt x="398" y="415"/>
                </a:lnTo>
                <a:lnTo>
                  <a:pt x="398" y="417"/>
                </a:lnTo>
                <a:lnTo>
                  <a:pt x="399" y="419"/>
                </a:lnTo>
                <a:lnTo>
                  <a:pt x="402" y="424"/>
                </a:lnTo>
                <a:lnTo>
                  <a:pt x="405" y="429"/>
                </a:lnTo>
                <a:lnTo>
                  <a:pt x="405" y="431"/>
                </a:lnTo>
                <a:lnTo>
                  <a:pt x="405" y="433"/>
                </a:lnTo>
                <a:lnTo>
                  <a:pt x="405" y="433"/>
                </a:lnTo>
                <a:lnTo>
                  <a:pt x="405" y="437"/>
                </a:lnTo>
                <a:lnTo>
                  <a:pt x="407" y="440"/>
                </a:lnTo>
                <a:lnTo>
                  <a:pt x="409" y="445"/>
                </a:lnTo>
                <a:lnTo>
                  <a:pt x="414" y="450"/>
                </a:lnTo>
                <a:lnTo>
                  <a:pt x="417" y="453"/>
                </a:lnTo>
                <a:lnTo>
                  <a:pt x="422" y="457"/>
                </a:lnTo>
                <a:lnTo>
                  <a:pt x="426" y="459"/>
                </a:lnTo>
                <a:lnTo>
                  <a:pt x="431" y="459"/>
                </a:lnTo>
                <a:lnTo>
                  <a:pt x="431" y="459"/>
                </a:lnTo>
                <a:lnTo>
                  <a:pt x="435" y="458"/>
                </a:lnTo>
                <a:lnTo>
                  <a:pt x="439" y="456"/>
                </a:lnTo>
                <a:lnTo>
                  <a:pt x="451" y="449"/>
                </a:lnTo>
                <a:lnTo>
                  <a:pt x="459" y="440"/>
                </a:lnTo>
                <a:lnTo>
                  <a:pt x="462" y="437"/>
                </a:lnTo>
                <a:lnTo>
                  <a:pt x="463" y="433"/>
                </a:lnTo>
                <a:lnTo>
                  <a:pt x="463" y="433"/>
                </a:lnTo>
                <a:lnTo>
                  <a:pt x="462" y="415"/>
                </a:lnTo>
                <a:lnTo>
                  <a:pt x="459" y="406"/>
                </a:lnTo>
                <a:lnTo>
                  <a:pt x="458" y="403"/>
                </a:lnTo>
                <a:lnTo>
                  <a:pt x="457" y="402"/>
                </a:lnTo>
                <a:lnTo>
                  <a:pt x="457" y="402"/>
                </a:lnTo>
                <a:lnTo>
                  <a:pt x="448" y="398"/>
                </a:lnTo>
                <a:lnTo>
                  <a:pt x="444" y="397"/>
                </a:lnTo>
                <a:lnTo>
                  <a:pt x="443" y="396"/>
                </a:lnTo>
                <a:lnTo>
                  <a:pt x="444" y="395"/>
                </a:lnTo>
                <a:lnTo>
                  <a:pt x="444" y="395"/>
                </a:lnTo>
                <a:lnTo>
                  <a:pt x="445" y="392"/>
                </a:lnTo>
                <a:lnTo>
                  <a:pt x="445" y="386"/>
                </a:lnTo>
                <a:lnTo>
                  <a:pt x="445" y="377"/>
                </a:lnTo>
                <a:lnTo>
                  <a:pt x="444" y="363"/>
                </a:lnTo>
                <a:lnTo>
                  <a:pt x="444" y="363"/>
                </a:lnTo>
                <a:lnTo>
                  <a:pt x="439" y="336"/>
                </a:lnTo>
                <a:lnTo>
                  <a:pt x="438" y="328"/>
                </a:lnTo>
                <a:lnTo>
                  <a:pt x="437" y="324"/>
                </a:lnTo>
                <a:lnTo>
                  <a:pt x="437" y="324"/>
                </a:lnTo>
                <a:lnTo>
                  <a:pt x="424" y="298"/>
                </a:lnTo>
                <a:lnTo>
                  <a:pt x="424" y="298"/>
                </a:lnTo>
                <a:lnTo>
                  <a:pt x="435" y="291"/>
                </a:lnTo>
                <a:lnTo>
                  <a:pt x="442" y="284"/>
                </a:lnTo>
                <a:lnTo>
                  <a:pt x="443" y="282"/>
                </a:lnTo>
                <a:lnTo>
                  <a:pt x="444" y="280"/>
                </a:lnTo>
                <a:lnTo>
                  <a:pt x="444" y="280"/>
                </a:lnTo>
                <a:lnTo>
                  <a:pt x="443" y="274"/>
                </a:lnTo>
                <a:lnTo>
                  <a:pt x="441" y="267"/>
                </a:lnTo>
                <a:lnTo>
                  <a:pt x="437" y="260"/>
                </a:lnTo>
                <a:lnTo>
                  <a:pt x="435" y="256"/>
                </a:lnTo>
                <a:lnTo>
                  <a:pt x="431" y="254"/>
                </a:lnTo>
                <a:lnTo>
                  <a:pt x="431" y="254"/>
                </a:lnTo>
                <a:lnTo>
                  <a:pt x="423" y="248"/>
                </a:lnTo>
                <a:lnTo>
                  <a:pt x="416" y="242"/>
                </a:lnTo>
                <a:lnTo>
                  <a:pt x="410" y="235"/>
                </a:lnTo>
                <a:lnTo>
                  <a:pt x="405" y="228"/>
                </a:lnTo>
                <a:lnTo>
                  <a:pt x="405" y="228"/>
                </a:lnTo>
                <a:lnTo>
                  <a:pt x="402" y="223"/>
                </a:lnTo>
                <a:lnTo>
                  <a:pt x="397" y="221"/>
                </a:lnTo>
                <a:lnTo>
                  <a:pt x="385" y="215"/>
                </a:lnTo>
                <a:lnTo>
                  <a:pt x="373" y="209"/>
                </a:lnTo>
                <a:lnTo>
                  <a:pt x="365" y="206"/>
                </a:lnTo>
                <a:lnTo>
                  <a:pt x="360" y="202"/>
                </a:lnTo>
                <a:lnTo>
                  <a:pt x="360" y="202"/>
                </a:lnTo>
                <a:lnTo>
                  <a:pt x="333" y="181"/>
                </a:lnTo>
                <a:lnTo>
                  <a:pt x="315" y="169"/>
                </a:lnTo>
                <a:lnTo>
                  <a:pt x="296" y="156"/>
                </a:lnTo>
                <a:lnTo>
                  <a:pt x="302" y="150"/>
                </a:lnTo>
                <a:lnTo>
                  <a:pt x="302" y="150"/>
                </a:lnTo>
                <a:lnTo>
                  <a:pt x="304" y="152"/>
                </a:lnTo>
                <a:lnTo>
                  <a:pt x="308" y="153"/>
                </a:lnTo>
                <a:lnTo>
                  <a:pt x="311" y="154"/>
                </a:lnTo>
                <a:lnTo>
                  <a:pt x="315" y="154"/>
                </a:lnTo>
                <a:lnTo>
                  <a:pt x="319" y="153"/>
                </a:lnTo>
                <a:lnTo>
                  <a:pt x="321" y="150"/>
                </a:lnTo>
                <a:lnTo>
                  <a:pt x="321" y="150"/>
                </a:lnTo>
                <a:lnTo>
                  <a:pt x="324" y="147"/>
                </a:lnTo>
                <a:lnTo>
                  <a:pt x="328" y="141"/>
                </a:lnTo>
                <a:lnTo>
                  <a:pt x="331" y="128"/>
                </a:lnTo>
                <a:lnTo>
                  <a:pt x="334" y="114"/>
                </a:lnTo>
                <a:lnTo>
                  <a:pt x="334" y="105"/>
                </a:lnTo>
                <a:lnTo>
                  <a:pt x="334" y="105"/>
                </a:lnTo>
                <a:lnTo>
                  <a:pt x="333" y="101"/>
                </a:lnTo>
                <a:lnTo>
                  <a:pt x="330" y="99"/>
                </a:lnTo>
                <a:lnTo>
                  <a:pt x="329" y="99"/>
                </a:lnTo>
                <a:lnTo>
                  <a:pt x="328" y="99"/>
                </a:lnTo>
                <a:lnTo>
                  <a:pt x="328" y="99"/>
                </a:lnTo>
                <a:lnTo>
                  <a:pt x="326" y="88"/>
                </a:lnTo>
                <a:lnTo>
                  <a:pt x="326" y="79"/>
                </a:lnTo>
                <a:lnTo>
                  <a:pt x="327" y="75"/>
                </a:lnTo>
                <a:lnTo>
                  <a:pt x="328" y="73"/>
                </a:lnTo>
                <a:lnTo>
                  <a:pt x="328" y="73"/>
                </a:lnTo>
                <a:lnTo>
                  <a:pt x="331" y="69"/>
                </a:lnTo>
                <a:lnTo>
                  <a:pt x="333" y="64"/>
                </a:lnTo>
                <a:lnTo>
                  <a:pt x="334" y="59"/>
                </a:lnTo>
                <a:lnTo>
                  <a:pt x="334" y="54"/>
                </a:lnTo>
                <a:lnTo>
                  <a:pt x="334" y="54"/>
                </a:lnTo>
                <a:lnTo>
                  <a:pt x="333" y="42"/>
                </a:lnTo>
                <a:lnTo>
                  <a:pt x="330" y="38"/>
                </a:lnTo>
                <a:lnTo>
                  <a:pt x="328" y="34"/>
                </a:lnTo>
                <a:lnTo>
                  <a:pt x="328" y="34"/>
                </a:lnTo>
                <a:lnTo>
                  <a:pt x="326" y="32"/>
                </a:lnTo>
                <a:lnTo>
                  <a:pt x="323" y="30"/>
                </a:lnTo>
                <a:lnTo>
                  <a:pt x="315" y="21"/>
                </a:lnTo>
                <a:lnTo>
                  <a:pt x="315" y="21"/>
                </a:lnTo>
                <a:lnTo>
                  <a:pt x="299" y="10"/>
                </a:lnTo>
                <a:lnTo>
                  <a:pt x="289" y="3"/>
                </a:lnTo>
                <a:lnTo>
                  <a:pt x="289" y="3"/>
                </a:lnTo>
                <a:lnTo>
                  <a:pt x="288" y="3"/>
                </a:lnTo>
                <a:lnTo>
                  <a:pt x="276" y="3"/>
                </a:lnTo>
                <a:lnTo>
                  <a:pt x="276" y="3"/>
                </a:lnTo>
                <a:lnTo>
                  <a:pt x="268" y="1"/>
                </a:lnTo>
                <a:lnTo>
                  <a:pt x="263" y="3"/>
                </a:lnTo>
                <a:lnTo>
                  <a:pt x="260" y="3"/>
                </a:lnTo>
                <a:lnTo>
                  <a:pt x="257" y="3"/>
                </a:lnTo>
                <a:lnTo>
                  <a:pt x="257" y="3"/>
                </a:lnTo>
                <a:lnTo>
                  <a:pt x="254" y="1"/>
                </a:lnTo>
                <a:lnTo>
                  <a:pt x="249" y="0"/>
                </a:lnTo>
                <a:lnTo>
                  <a:pt x="242" y="0"/>
                </a:lnTo>
                <a:lnTo>
                  <a:pt x="232" y="3"/>
                </a:lnTo>
                <a:lnTo>
                  <a:pt x="232" y="3"/>
                </a:lnTo>
                <a:lnTo>
                  <a:pt x="221" y="5"/>
                </a:lnTo>
                <a:lnTo>
                  <a:pt x="216" y="6"/>
                </a:lnTo>
                <a:lnTo>
                  <a:pt x="212" y="8"/>
                </a:lnTo>
                <a:lnTo>
                  <a:pt x="212" y="8"/>
                </a:lnTo>
                <a:lnTo>
                  <a:pt x="209" y="11"/>
                </a:lnTo>
                <a:lnTo>
                  <a:pt x="206" y="15"/>
                </a:lnTo>
                <a:lnTo>
                  <a:pt x="206" y="15"/>
                </a:lnTo>
                <a:lnTo>
                  <a:pt x="202" y="20"/>
                </a:lnTo>
                <a:lnTo>
                  <a:pt x="199" y="26"/>
                </a:lnTo>
                <a:lnTo>
                  <a:pt x="195" y="31"/>
                </a:lnTo>
                <a:lnTo>
                  <a:pt x="193" y="34"/>
                </a:lnTo>
                <a:lnTo>
                  <a:pt x="193" y="34"/>
                </a:lnTo>
                <a:lnTo>
                  <a:pt x="191" y="37"/>
                </a:lnTo>
                <a:lnTo>
                  <a:pt x="189" y="40"/>
                </a:lnTo>
                <a:lnTo>
                  <a:pt x="188" y="44"/>
                </a:lnTo>
                <a:lnTo>
                  <a:pt x="186" y="47"/>
                </a:lnTo>
                <a:lnTo>
                  <a:pt x="186" y="47"/>
                </a:lnTo>
                <a:lnTo>
                  <a:pt x="186" y="51"/>
                </a:lnTo>
                <a:lnTo>
                  <a:pt x="186" y="53"/>
                </a:lnTo>
                <a:lnTo>
                  <a:pt x="187" y="55"/>
                </a:lnTo>
                <a:lnTo>
                  <a:pt x="186" y="60"/>
                </a:lnTo>
                <a:lnTo>
                  <a:pt x="186" y="60"/>
                </a:lnTo>
                <a:lnTo>
                  <a:pt x="186" y="67"/>
                </a:lnTo>
                <a:lnTo>
                  <a:pt x="186" y="76"/>
                </a:lnTo>
                <a:lnTo>
                  <a:pt x="186" y="86"/>
                </a:lnTo>
                <a:lnTo>
                  <a:pt x="186" y="86"/>
                </a:lnTo>
                <a:lnTo>
                  <a:pt x="181" y="85"/>
                </a:lnTo>
                <a:lnTo>
                  <a:pt x="176" y="85"/>
                </a:lnTo>
                <a:lnTo>
                  <a:pt x="175" y="85"/>
                </a:lnTo>
                <a:lnTo>
                  <a:pt x="174" y="86"/>
                </a:lnTo>
                <a:lnTo>
                  <a:pt x="174" y="86"/>
                </a:lnTo>
                <a:lnTo>
                  <a:pt x="173" y="88"/>
                </a:lnTo>
                <a:lnTo>
                  <a:pt x="175" y="92"/>
                </a:lnTo>
                <a:lnTo>
                  <a:pt x="180" y="100"/>
                </a:lnTo>
                <a:lnTo>
                  <a:pt x="185" y="111"/>
                </a:lnTo>
                <a:lnTo>
                  <a:pt x="187" y="114"/>
                </a:lnTo>
                <a:lnTo>
                  <a:pt x="186" y="118"/>
                </a:lnTo>
                <a:lnTo>
                  <a:pt x="186" y="118"/>
                </a:lnTo>
                <a:lnTo>
                  <a:pt x="185" y="125"/>
                </a:lnTo>
                <a:lnTo>
                  <a:pt x="185" y="130"/>
                </a:lnTo>
                <a:lnTo>
                  <a:pt x="185" y="135"/>
                </a:lnTo>
                <a:lnTo>
                  <a:pt x="186" y="136"/>
                </a:lnTo>
                <a:lnTo>
                  <a:pt x="186" y="138"/>
                </a:lnTo>
                <a:lnTo>
                  <a:pt x="199" y="138"/>
                </a:lnTo>
                <a:lnTo>
                  <a:pt x="199" y="150"/>
                </a:lnTo>
                <a:lnTo>
                  <a:pt x="193" y="150"/>
                </a:lnTo>
                <a:lnTo>
                  <a:pt x="193" y="150"/>
                </a:lnTo>
                <a:lnTo>
                  <a:pt x="110" y="195"/>
                </a:lnTo>
                <a:lnTo>
                  <a:pt x="110" y="195"/>
                </a:lnTo>
                <a:lnTo>
                  <a:pt x="103" y="200"/>
                </a:lnTo>
                <a:lnTo>
                  <a:pt x="95" y="204"/>
                </a:lnTo>
                <a:lnTo>
                  <a:pt x="80" y="217"/>
                </a:lnTo>
                <a:lnTo>
                  <a:pt x="58" y="241"/>
                </a:lnTo>
                <a:lnTo>
                  <a:pt x="58" y="241"/>
                </a:lnTo>
                <a:lnTo>
                  <a:pt x="44" y="256"/>
                </a:lnTo>
                <a:lnTo>
                  <a:pt x="24" y="282"/>
                </a:lnTo>
                <a:lnTo>
                  <a:pt x="6" y="305"/>
                </a:lnTo>
                <a:lnTo>
                  <a:pt x="0" y="314"/>
                </a:lnTo>
                <a:lnTo>
                  <a:pt x="0" y="316"/>
                </a:lnTo>
                <a:lnTo>
                  <a:pt x="0" y="317"/>
                </a:lnTo>
                <a:lnTo>
                  <a:pt x="26" y="337"/>
                </a:lnTo>
                <a:lnTo>
                  <a:pt x="26" y="337"/>
                </a:lnTo>
                <a:lnTo>
                  <a:pt x="24" y="346"/>
                </a:lnTo>
                <a:lnTo>
                  <a:pt x="19" y="368"/>
                </a:lnTo>
                <a:lnTo>
                  <a:pt x="18" y="379"/>
                </a:lnTo>
                <a:lnTo>
                  <a:pt x="17" y="391"/>
                </a:lnTo>
                <a:lnTo>
                  <a:pt x="17" y="400"/>
                </a:lnTo>
                <a:lnTo>
                  <a:pt x="19" y="408"/>
                </a:lnTo>
                <a:lnTo>
                  <a:pt x="19" y="408"/>
                </a:lnTo>
                <a:lnTo>
                  <a:pt x="24" y="413"/>
                </a:lnTo>
                <a:lnTo>
                  <a:pt x="31" y="419"/>
                </a:lnTo>
                <a:lnTo>
                  <a:pt x="40" y="425"/>
                </a:lnTo>
                <a:lnTo>
                  <a:pt x="51" y="431"/>
                </a:lnTo>
                <a:lnTo>
                  <a:pt x="71" y="440"/>
                </a:lnTo>
                <a:lnTo>
                  <a:pt x="84" y="446"/>
                </a:lnTo>
                <a:lnTo>
                  <a:pt x="84" y="446"/>
                </a:lnTo>
                <a:lnTo>
                  <a:pt x="128" y="466"/>
                </a:lnTo>
                <a:lnTo>
                  <a:pt x="128" y="466"/>
                </a:lnTo>
                <a:lnTo>
                  <a:pt x="128" y="469"/>
                </a:lnTo>
                <a:lnTo>
                  <a:pt x="128" y="474"/>
                </a:lnTo>
                <a:lnTo>
                  <a:pt x="128" y="478"/>
                </a:lnTo>
                <a:lnTo>
                  <a:pt x="130" y="481"/>
                </a:lnTo>
                <a:lnTo>
                  <a:pt x="132" y="484"/>
                </a:lnTo>
                <a:lnTo>
                  <a:pt x="135" y="485"/>
                </a:lnTo>
                <a:lnTo>
                  <a:pt x="135" y="485"/>
                </a:lnTo>
                <a:lnTo>
                  <a:pt x="142" y="486"/>
                </a:lnTo>
                <a:lnTo>
                  <a:pt x="148" y="485"/>
                </a:lnTo>
                <a:lnTo>
                  <a:pt x="154" y="485"/>
                </a:lnTo>
                <a:lnTo>
                  <a:pt x="161" y="472"/>
                </a:lnTo>
                <a:lnTo>
                  <a:pt x="161" y="472"/>
                </a:lnTo>
                <a:lnTo>
                  <a:pt x="167" y="479"/>
                </a:lnTo>
                <a:lnTo>
                  <a:pt x="172" y="485"/>
                </a:lnTo>
                <a:lnTo>
                  <a:pt x="173" y="489"/>
                </a:lnTo>
                <a:lnTo>
                  <a:pt x="174" y="491"/>
                </a:lnTo>
                <a:lnTo>
                  <a:pt x="174" y="491"/>
                </a:lnTo>
                <a:lnTo>
                  <a:pt x="173" y="494"/>
                </a:lnTo>
                <a:lnTo>
                  <a:pt x="171" y="499"/>
                </a:lnTo>
                <a:lnTo>
                  <a:pt x="162" y="508"/>
                </a:lnTo>
                <a:lnTo>
                  <a:pt x="148" y="524"/>
                </a:lnTo>
                <a:lnTo>
                  <a:pt x="148" y="524"/>
                </a:lnTo>
                <a:lnTo>
                  <a:pt x="146" y="528"/>
                </a:lnTo>
                <a:lnTo>
                  <a:pt x="145" y="537"/>
                </a:lnTo>
                <a:lnTo>
                  <a:pt x="141" y="562"/>
                </a:lnTo>
                <a:lnTo>
                  <a:pt x="135" y="620"/>
                </a:lnTo>
                <a:lnTo>
                  <a:pt x="135" y="620"/>
                </a:lnTo>
                <a:lnTo>
                  <a:pt x="134" y="633"/>
                </a:lnTo>
                <a:lnTo>
                  <a:pt x="135" y="647"/>
                </a:lnTo>
                <a:lnTo>
                  <a:pt x="138" y="662"/>
                </a:lnTo>
                <a:lnTo>
                  <a:pt x="140" y="676"/>
                </a:lnTo>
                <a:lnTo>
                  <a:pt x="146" y="701"/>
                </a:lnTo>
                <a:lnTo>
                  <a:pt x="148" y="710"/>
                </a:lnTo>
                <a:lnTo>
                  <a:pt x="161" y="710"/>
                </a:lnTo>
                <a:lnTo>
                  <a:pt x="161" y="710"/>
                </a:lnTo>
                <a:lnTo>
                  <a:pt x="167" y="750"/>
                </a:lnTo>
                <a:lnTo>
                  <a:pt x="174" y="801"/>
                </a:lnTo>
                <a:lnTo>
                  <a:pt x="174" y="801"/>
                </a:lnTo>
                <a:lnTo>
                  <a:pt x="175" y="807"/>
                </a:lnTo>
                <a:lnTo>
                  <a:pt x="180" y="817"/>
                </a:lnTo>
                <a:lnTo>
                  <a:pt x="192" y="844"/>
                </a:lnTo>
                <a:lnTo>
                  <a:pt x="205" y="869"/>
                </a:lnTo>
                <a:lnTo>
                  <a:pt x="212" y="884"/>
                </a:lnTo>
                <a:lnTo>
                  <a:pt x="212" y="884"/>
                </a:lnTo>
                <a:lnTo>
                  <a:pt x="220" y="899"/>
                </a:lnTo>
                <a:lnTo>
                  <a:pt x="236" y="926"/>
                </a:lnTo>
                <a:lnTo>
                  <a:pt x="253" y="953"/>
                </a:lnTo>
                <a:lnTo>
                  <a:pt x="260" y="963"/>
                </a:lnTo>
                <a:lnTo>
                  <a:pt x="263" y="967"/>
                </a:lnTo>
                <a:lnTo>
                  <a:pt x="263" y="967"/>
                </a:lnTo>
                <a:lnTo>
                  <a:pt x="281" y="983"/>
                </a:lnTo>
                <a:lnTo>
                  <a:pt x="290" y="992"/>
                </a:lnTo>
                <a:lnTo>
                  <a:pt x="294" y="997"/>
                </a:lnTo>
                <a:lnTo>
                  <a:pt x="296" y="1000"/>
                </a:lnTo>
                <a:lnTo>
                  <a:pt x="296" y="1000"/>
                </a:lnTo>
                <a:lnTo>
                  <a:pt x="297" y="1014"/>
                </a:lnTo>
                <a:lnTo>
                  <a:pt x="297" y="1037"/>
                </a:lnTo>
                <a:lnTo>
                  <a:pt x="296" y="1071"/>
                </a:lnTo>
                <a:lnTo>
                  <a:pt x="296" y="1071"/>
                </a:lnTo>
                <a:lnTo>
                  <a:pt x="280" y="1106"/>
                </a:lnTo>
                <a:lnTo>
                  <a:pt x="269" y="1131"/>
                </a:lnTo>
                <a:lnTo>
                  <a:pt x="266" y="1141"/>
                </a:lnTo>
                <a:lnTo>
                  <a:pt x="263" y="1148"/>
                </a:lnTo>
                <a:lnTo>
                  <a:pt x="263" y="1148"/>
                </a:lnTo>
                <a:lnTo>
                  <a:pt x="263" y="1160"/>
                </a:lnTo>
                <a:lnTo>
                  <a:pt x="263" y="1167"/>
                </a:lnTo>
                <a:lnTo>
                  <a:pt x="266" y="1174"/>
                </a:lnTo>
                <a:lnTo>
                  <a:pt x="269" y="1180"/>
                </a:lnTo>
                <a:lnTo>
                  <a:pt x="272" y="1182"/>
                </a:lnTo>
                <a:lnTo>
                  <a:pt x="275" y="1185"/>
                </a:lnTo>
                <a:lnTo>
                  <a:pt x="279" y="1186"/>
                </a:lnTo>
                <a:lnTo>
                  <a:pt x="283" y="1187"/>
                </a:lnTo>
                <a:lnTo>
                  <a:pt x="289" y="1187"/>
                </a:lnTo>
                <a:lnTo>
                  <a:pt x="296" y="1187"/>
                </a:lnTo>
                <a:lnTo>
                  <a:pt x="296" y="1187"/>
                </a:lnTo>
                <a:lnTo>
                  <a:pt x="302" y="1185"/>
                </a:lnTo>
                <a:lnTo>
                  <a:pt x="309" y="1183"/>
                </a:lnTo>
                <a:lnTo>
                  <a:pt x="321" y="1178"/>
                </a:lnTo>
                <a:lnTo>
                  <a:pt x="333" y="1171"/>
                </a:lnTo>
                <a:lnTo>
                  <a:pt x="342" y="1162"/>
                </a:lnTo>
                <a:lnTo>
                  <a:pt x="350" y="1154"/>
                </a:lnTo>
                <a:lnTo>
                  <a:pt x="357" y="1146"/>
                </a:lnTo>
                <a:lnTo>
                  <a:pt x="367" y="1135"/>
                </a:lnTo>
                <a:lnTo>
                  <a:pt x="367" y="1135"/>
                </a:lnTo>
                <a:lnTo>
                  <a:pt x="369" y="1129"/>
                </a:lnTo>
                <a:lnTo>
                  <a:pt x="373" y="1121"/>
                </a:lnTo>
                <a:lnTo>
                  <a:pt x="377" y="1100"/>
                </a:lnTo>
                <a:lnTo>
                  <a:pt x="382" y="1080"/>
                </a:lnTo>
                <a:lnTo>
                  <a:pt x="384" y="1073"/>
                </a:lnTo>
                <a:lnTo>
                  <a:pt x="385" y="1071"/>
                </a:lnTo>
                <a:lnTo>
                  <a:pt x="385" y="1071"/>
                </a:lnTo>
                <a:lnTo>
                  <a:pt x="391" y="1066"/>
                </a:lnTo>
                <a:lnTo>
                  <a:pt x="398" y="1058"/>
                </a:lnTo>
                <a:lnTo>
                  <a:pt x="407" y="1045"/>
                </a:lnTo>
                <a:lnTo>
                  <a:pt x="409" y="1039"/>
                </a:lnTo>
                <a:lnTo>
                  <a:pt x="411" y="1032"/>
                </a:lnTo>
                <a:lnTo>
                  <a:pt x="411" y="1032"/>
                </a:lnTo>
                <a:lnTo>
                  <a:pt x="414" y="1020"/>
                </a:lnTo>
                <a:lnTo>
                  <a:pt x="415" y="1011"/>
                </a:lnTo>
                <a:lnTo>
                  <a:pt x="415" y="1004"/>
                </a:lnTo>
                <a:lnTo>
                  <a:pt x="414" y="1002"/>
                </a:lnTo>
                <a:lnTo>
                  <a:pt x="411" y="1000"/>
                </a:lnTo>
                <a:lnTo>
                  <a:pt x="411" y="1000"/>
                </a:lnTo>
                <a:lnTo>
                  <a:pt x="397" y="987"/>
                </a:lnTo>
                <a:lnTo>
                  <a:pt x="390" y="983"/>
                </a:lnTo>
                <a:lnTo>
                  <a:pt x="387" y="980"/>
                </a:lnTo>
                <a:lnTo>
                  <a:pt x="385" y="980"/>
                </a:lnTo>
                <a:lnTo>
                  <a:pt x="385" y="980"/>
                </a:lnTo>
                <a:lnTo>
                  <a:pt x="383" y="982"/>
                </a:lnTo>
                <a:lnTo>
                  <a:pt x="378" y="982"/>
                </a:lnTo>
                <a:lnTo>
                  <a:pt x="373" y="980"/>
                </a:lnTo>
                <a:lnTo>
                  <a:pt x="373" y="980"/>
                </a:lnTo>
                <a:lnTo>
                  <a:pt x="374" y="962"/>
                </a:lnTo>
                <a:lnTo>
                  <a:pt x="374" y="944"/>
                </a:lnTo>
                <a:lnTo>
                  <a:pt x="373" y="923"/>
                </a:lnTo>
                <a:lnTo>
                  <a:pt x="373" y="923"/>
                </a:lnTo>
                <a:lnTo>
                  <a:pt x="371" y="911"/>
                </a:lnTo>
                <a:lnTo>
                  <a:pt x="369" y="898"/>
                </a:lnTo>
                <a:lnTo>
                  <a:pt x="363" y="870"/>
                </a:lnTo>
                <a:lnTo>
                  <a:pt x="354" y="832"/>
                </a:lnTo>
                <a:lnTo>
                  <a:pt x="354" y="832"/>
                </a:lnTo>
                <a:lnTo>
                  <a:pt x="353" y="825"/>
                </a:lnTo>
                <a:lnTo>
                  <a:pt x="353" y="817"/>
                </a:lnTo>
                <a:lnTo>
                  <a:pt x="354" y="801"/>
                </a:lnTo>
                <a:lnTo>
                  <a:pt x="354" y="801"/>
                </a:lnTo>
                <a:lnTo>
                  <a:pt x="360" y="754"/>
                </a:lnTo>
                <a:lnTo>
                  <a:pt x="364" y="727"/>
                </a:lnTo>
                <a:lnTo>
                  <a:pt x="365" y="719"/>
                </a:lnTo>
                <a:lnTo>
                  <a:pt x="367" y="716"/>
                </a:lnTo>
                <a:lnTo>
                  <a:pt x="367" y="716"/>
                </a:lnTo>
                <a:close/>
                <a:moveTo>
                  <a:pt x="110" y="343"/>
                </a:moveTo>
                <a:lnTo>
                  <a:pt x="110" y="337"/>
                </a:lnTo>
                <a:lnTo>
                  <a:pt x="110" y="337"/>
                </a:lnTo>
                <a:lnTo>
                  <a:pt x="113" y="342"/>
                </a:lnTo>
                <a:lnTo>
                  <a:pt x="115" y="346"/>
                </a:lnTo>
                <a:lnTo>
                  <a:pt x="115" y="348"/>
                </a:lnTo>
                <a:lnTo>
                  <a:pt x="115" y="350"/>
                </a:lnTo>
                <a:lnTo>
                  <a:pt x="115" y="350"/>
                </a:lnTo>
                <a:lnTo>
                  <a:pt x="115" y="354"/>
                </a:lnTo>
                <a:lnTo>
                  <a:pt x="118" y="359"/>
                </a:lnTo>
                <a:lnTo>
                  <a:pt x="122" y="369"/>
                </a:lnTo>
                <a:lnTo>
                  <a:pt x="122" y="369"/>
                </a:lnTo>
                <a:lnTo>
                  <a:pt x="125" y="378"/>
                </a:lnTo>
                <a:lnTo>
                  <a:pt x="128" y="395"/>
                </a:lnTo>
                <a:lnTo>
                  <a:pt x="128" y="395"/>
                </a:lnTo>
                <a:lnTo>
                  <a:pt x="131" y="405"/>
                </a:lnTo>
                <a:lnTo>
                  <a:pt x="133" y="411"/>
                </a:lnTo>
                <a:lnTo>
                  <a:pt x="135" y="415"/>
                </a:lnTo>
                <a:lnTo>
                  <a:pt x="135" y="415"/>
                </a:lnTo>
                <a:lnTo>
                  <a:pt x="124" y="404"/>
                </a:lnTo>
                <a:lnTo>
                  <a:pt x="114" y="398"/>
                </a:lnTo>
                <a:lnTo>
                  <a:pt x="110" y="395"/>
                </a:lnTo>
                <a:lnTo>
                  <a:pt x="110" y="395"/>
                </a:lnTo>
                <a:lnTo>
                  <a:pt x="105" y="392"/>
                </a:lnTo>
                <a:lnTo>
                  <a:pt x="99" y="385"/>
                </a:lnTo>
                <a:lnTo>
                  <a:pt x="90" y="376"/>
                </a:lnTo>
                <a:lnTo>
                  <a:pt x="90" y="376"/>
                </a:lnTo>
                <a:lnTo>
                  <a:pt x="95" y="372"/>
                </a:lnTo>
                <a:lnTo>
                  <a:pt x="99" y="368"/>
                </a:lnTo>
                <a:lnTo>
                  <a:pt x="103" y="363"/>
                </a:lnTo>
                <a:lnTo>
                  <a:pt x="103" y="363"/>
                </a:lnTo>
                <a:lnTo>
                  <a:pt x="107" y="350"/>
                </a:lnTo>
                <a:lnTo>
                  <a:pt x="110" y="343"/>
                </a:lnTo>
                <a:lnTo>
                  <a:pt x="110" y="34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4">
            <a:extLst>
              <a:ext uri="{FF2B5EF4-FFF2-40B4-BE49-F238E27FC236}">
                <a16:creationId xmlns:a16="http://schemas.microsoft.com/office/drawing/2014/main" id="{EFEEFA05-2B0D-43EF-9A2D-38C687E94489}"/>
              </a:ext>
            </a:extLst>
          </p:cNvPr>
          <p:cNvSpPr>
            <a:spLocks/>
          </p:cNvSpPr>
          <p:nvPr/>
        </p:nvSpPr>
        <p:spPr bwMode="auto">
          <a:xfrm>
            <a:off x="8429840" y="797986"/>
            <a:ext cx="627638" cy="1655028"/>
          </a:xfrm>
          <a:custGeom>
            <a:avLst/>
            <a:gdLst>
              <a:gd name="T0" fmla="*/ 219 w 493"/>
              <a:gd name="T1" fmla="*/ 109 h 1300"/>
              <a:gd name="T2" fmla="*/ 245 w 493"/>
              <a:gd name="T3" fmla="*/ 138 h 1300"/>
              <a:gd name="T4" fmla="*/ 247 w 493"/>
              <a:gd name="T5" fmla="*/ 158 h 1300"/>
              <a:gd name="T6" fmla="*/ 204 w 493"/>
              <a:gd name="T7" fmla="*/ 198 h 1300"/>
              <a:gd name="T8" fmla="*/ 125 w 493"/>
              <a:gd name="T9" fmla="*/ 246 h 1300"/>
              <a:gd name="T10" fmla="*/ 79 w 493"/>
              <a:gd name="T11" fmla="*/ 326 h 1300"/>
              <a:gd name="T12" fmla="*/ 50 w 493"/>
              <a:gd name="T13" fmla="*/ 441 h 1300"/>
              <a:gd name="T14" fmla="*/ 147 w 493"/>
              <a:gd name="T15" fmla="*/ 507 h 1300"/>
              <a:gd name="T16" fmla="*/ 147 w 493"/>
              <a:gd name="T17" fmla="*/ 546 h 1300"/>
              <a:gd name="T18" fmla="*/ 139 w 493"/>
              <a:gd name="T19" fmla="*/ 577 h 1300"/>
              <a:gd name="T20" fmla="*/ 137 w 493"/>
              <a:gd name="T21" fmla="*/ 611 h 1300"/>
              <a:gd name="T22" fmla="*/ 131 w 493"/>
              <a:gd name="T23" fmla="*/ 829 h 1300"/>
              <a:gd name="T24" fmla="*/ 123 w 493"/>
              <a:gd name="T25" fmla="*/ 980 h 1300"/>
              <a:gd name="T26" fmla="*/ 93 w 493"/>
              <a:gd name="T27" fmla="*/ 1041 h 1300"/>
              <a:gd name="T28" fmla="*/ 65 w 493"/>
              <a:gd name="T29" fmla="*/ 1073 h 1300"/>
              <a:gd name="T30" fmla="*/ 38 w 493"/>
              <a:gd name="T31" fmla="*/ 1153 h 1300"/>
              <a:gd name="T32" fmla="*/ 4 w 493"/>
              <a:gd name="T33" fmla="*/ 1215 h 1300"/>
              <a:gd name="T34" fmla="*/ 12 w 493"/>
              <a:gd name="T35" fmla="*/ 1270 h 1300"/>
              <a:gd name="T36" fmla="*/ 61 w 493"/>
              <a:gd name="T37" fmla="*/ 1299 h 1300"/>
              <a:gd name="T38" fmla="*/ 90 w 493"/>
              <a:gd name="T39" fmla="*/ 1257 h 1300"/>
              <a:gd name="T40" fmla="*/ 124 w 493"/>
              <a:gd name="T41" fmla="*/ 1149 h 1300"/>
              <a:gd name="T42" fmla="*/ 130 w 493"/>
              <a:gd name="T43" fmla="*/ 1102 h 1300"/>
              <a:gd name="T44" fmla="*/ 241 w 493"/>
              <a:gd name="T45" fmla="*/ 967 h 1300"/>
              <a:gd name="T46" fmla="*/ 275 w 493"/>
              <a:gd name="T47" fmla="*/ 858 h 1300"/>
              <a:gd name="T48" fmla="*/ 295 w 493"/>
              <a:gd name="T49" fmla="*/ 965 h 1300"/>
              <a:gd name="T50" fmla="*/ 280 w 493"/>
              <a:gd name="T51" fmla="*/ 1095 h 1300"/>
              <a:gd name="T52" fmla="*/ 255 w 493"/>
              <a:gd name="T53" fmla="*/ 1207 h 1300"/>
              <a:gd name="T54" fmla="*/ 248 w 493"/>
              <a:gd name="T55" fmla="*/ 1214 h 1300"/>
              <a:gd name="T56" fmla="*/ 223 w 493"/>
              <a:gd name="T57" fmla="*/ 1271 h 1300"/>
              <a:gd name="T58" fmla="*/ 253 w 493"/>
              <a:gd name="T59" fmla="*/ 1293 h 1300"/>
              <a:gd name="T60" fmla="*/ 356 w 493"/>
              <a:gd name="T61" fmla="*/ 1268 h 1300"/>
              <a:gd name="T62" fmla="*/ 374 w 493"/>
              <a:gd name="T63" fmla="*/ 1258 h 1300"/>
              <a:gd name="T64" fmla="*/ 334 w 493"/>
              <a:gd name="T65" fmla="*/ 1214 h 1300"/>
              <a:gd name="T66" fmla="*/ 342 w 493"/>
              <a:gd name="T67" fmla="*/ 1120 h 1300"/>
              <a:gd name="T68" fmla="*/ 377 w 493"/>
              <a:gd name="T69" fmla="*/ 998 h 1300"/>
              <a:gd name="T70" fmla="*/ 399 w 493"/>
              <a:gd name="T71" fmla="*/ 792 h 1300"/>
              <a:gd name="T72" fmla="*/ 396 w 493"/>
              <a:gd name="T73" fmla="*/ 651 h 1300"/>
              <a:gd name="T74" fmla="*/ 403 w 493"/>
              <a:gd name="T75" fmla="*/ 589 h 1300"/>
              <a:gd name="T76" fmla="*/ 437 w 493"/>
              <a:gd name="T77" fmla="*/ 561 h 1300"/>
              <a:gd name="T78" fmla="*/ 470 w 493"/>
              <a:gd name="T79" fmla="*/ 510 h 1300"/>
              <a:gd name="T80" fmla="*/ 485 w 493"/>
              <a:gd name="T81" fmla="*/ 424 h 1300"/>
              <a:gd name="T82" fmla="*/ 489 w 493"/>
              <a:gd name="T83" fmla="*/ 406 h 1300"/>
              <a:gd name="T84" fmla="*/ 453 w 493"/>
              <a:gd name="T85" fmla="*/ 386 h 1300"/>
              <a:gd name="T86" fmla="*/ 444 w 493"/>
              <a:gd name="T87" fmla="*/ 401 h 1300"/>
              <a:gd name="T88" fmla="*/ 435 w 493"/>
              <a:gd name="T89" fmla="*/ 323 h 1300"/>
              <a:gd name="T90" fmla="*/ 430 w 493"/>
              <a:gd name="T91" fmla="*/ 249 h 1300"/>
              <a:gd name="T92" fmla="*/ 370 w 493"/>
              <a:gd name="T93" fmla="*/ 215 h 1300"/>
              <a:gd name="T94" fmla="*/ 342 w 493"/>
              <a:gd name="T95" fmla="*/ 178 h 1300"/>
              <a:gd name="T96" fmla="*/ 346 w 493"/>
              <a:gd name="T97" fmla="*/ 155 h 1300"/>
              <a:gd name="T98" fmla="*/ 363 w 493"/>
              <a:gd name="T99" fmla="*/ 98 h 1300"/>
              <a:gd name="T100" fmla="*/ 377 w 493"/>
              <a:gd name="T101" fmla="*/ 58 h 1300"/>
              <a:gd name="T102" fmla="*/ 360 w 493"/>
              <a:gd name="T103" fmla="*/ 40 h 1300"/>
              <a:gd name="T104" fmla="*/ 334 w 493"/>
              <a:gd name="T105" fmla="*/ 6 h 1300"/>
              <a:gd name="T106" fmla="*/ 253 w 493"/>
              <a:gd name="T107" fmla="*/ 10 h 1300"/>
              <a:gd name="T108" fmla="*/ 223 w 493"/>
              <a:gd name="T109" fmla="*/ 44 h 1300"/>
              <a:gd name="T110" fmla="*/ 216 w 493"/>
              <a:gd name="T111" fmla="*/ 91 h 1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93" h="1300">
                <a:moveTo>
                  <a:pt x="226" y="98"/>
                </a:moveTo>
                <a:lnTo>
                  <a:pt x="226" y="98"/>
                </a:lnTo>
                <a:lnTo>
                  <a:pt x="223" y="98"/>
                </a:lnTo>
                <a:lnTo>
                  <a:pt x="220" y="98"/>
                </a:lnTo>
                <a:lnTo>
                  <a:pt x="219" y="100"/>
                </a:lnTo>
                <a:lnTo>
                  <a:pt x="219" y="102"/>
                </a:lnTo>
                <a:lnTo>
                  <a:pt x="219" y="102"/>
                </a:lnTo>
                <a:lnTo>
                  <a:pt x="219" y="109"/>
                </a:lnTo>
                <a:lnTo>
                  <a:pt x="220" y="115"/>
                </a:lnTo>
                <a:lnTo>
                  <a:pt x="221" y="122"/>
                </a:lnTo>
                <a:lnTo>
                  <a:pt x="224" y="125"/>
                </a:lnTo>
                <a:lnTo>
                  <a:pt x="226" y="128"/>
                </a:lnTo>
                <a:lnTo>
                  <a:pt x="226" y="128"/>
                </a:lnTo>
                <a:lnTo>
                  <a:pt x="240" y="136"/>
                </a:lnTo>
                <a:lnTo>
                  <a:pt x="244" y="137"/>
                </a:lnTo>
                <a:lnTo>
                  <a:pt x="245" y="138"/>
                </a:lnTo>
                <a:lnTo>
                  <a:pt x="245" y="138"/>
                </a:lnTo>
                <a:lnTo>
                  <a:pt x="244" y="139"/>
                </a:lnTo>
                <a:lnTo>
                  <a:pt x="244" y="143"/>
                </a:lnTo>
                <a:lnTo>
                  <a:pt x="244" y="146"/>
                </a:lnTo>
                <a:lnTo>
                  <a:pt x="245" y="149"/>
                </a:lnTo>
                <a:lnTo>
                  <a:pt x="245" y="149"/>
                </a:lnTo>
                <a:lnTo>
                  <a:pt x="246" y="152"/>
                </a:lnTo>
                <a:lnTo>
                  <a:pt x="247" y="158"/>
                </a:lnTo>
                <a:lnTo>
                  <a:pt x="248" y="168"/>
                </a:lnTo>
                <a:lnTo>
                  <a:pt x="248" y="168"/>
                </a:lnTo>
                <a:lnTo>
                  <a:pt x="245" y="171"/>
                </a:lnTo>
                <a:lnTo>
                  <a:pt x="239" y="176"/>
                </a:lnTo>
                <a:lnTo>
                  <a:pt x="223" y="189"/>
                </a:lnTo>
                <a:lnTo>
                  <a:pt x="223" y="189"/>
                </a:lnTo>
                <a:lnTo>
                  <a:pt x="214" y="193"/>
                </a:lnTo>
                <a:lnTo>
                  <a:pt x="204" y="198"/>
                </a:lnTo>
                <a:lnTo>
                  <a:pt x="179" y="208"/>
                </a:lnTo>
                <a:lnTo>
                  <a:pt x="179" y="208"/>
                </a:lnTo>
                <a:lnTo>
                  <a:pt x="167" y="212"/>
                </a:lnTo>
                <a:lnTo>
                  <a:pt x="153" y="219"/>
                </a:lnTo>
                <a:lnTo>
                  <a:pt x="146" y="224"/>
                </a:lnTo>
                <a:lnTo>
                  <a:pt x="139" y="230"/>
                </a:lnTo>
                <a:lnTo>
                  <a:pt x="132" y="238"/>
                </a:lnTo>
                <a:lnTo>
                  <a:pt x="125" y="246"/>
                </a:lnTo>
                <a:lnTo>
                  <a:pt x="125" y="246"/>
                </a:lnTo>
                <a:lnTo>
                  <a:pt x="112" y="265"/>
                </a:lnTo>
                <a:lnTo>
                  <a:pt x="100" y="283"/>
                </a:lnTo>
                <a:lnTo>
                  <a:pt x="95" y="292"/>
                </a:lnTo>
                <a:lnTo>
                  <a:pt x="89" y="301"/>
                </a:lnTo>
                <a:lnTo>
                  <a:pt x="84" y="313"/>
                </a:lnTo>
                <a:lnTo>
                  <a:pt x="79" y="326"/>
                </a:lnTo>
                <a:lnTo>
                  <a:pt x="79" y="326"/>
                </a:lnTo>
                <a:lnTo>
                  <a:pt x="69" y="358"/>
                </a:lnTo>
                <a:lnTo>
                  <a:pt x="58" y="392"/>
                </a:lnTo>
                <a:lnTo>
                  <a:pt x="54" y="408"/>
                </a:lnTo>
                <a:lnTo>
                  <a:pt x="50" y="422"/>
                </a:lnTo>
                <a:lnTo>
                  <a:pt x="49" y="434"/>
                </a:lnTo>
                <a:lnTo>
                  <a:pt x="49" y="438"/>
                </a:lnTo>
                <a:lnTo>
                  <a:pt x="50" y="441"/>
                </a:lnTo>
                <a:lnTo>
                  <a:pt x="50" y="441"/>
                </a:lnTo>
                <a:lnTo>
                  <a:pt x="54" y="447"/>
                </a:lnTo>
                <a:lnTo>
                  <a:pt x="59" y="454"/>
                </a:lnTo>
                <a:lnTo>
                  <a:pt x="68" y="460"/>
                </a:lnTo>
                <a:lnTo>
                  <a:pt x="76" y="466"/>
                </a:lnTo>
                <a:lnTo>
                  <a:pt x="93" y="475"/>
                </a:lnTo>
                <a:lnTo>
                  <a:pt x="104" y="481"/>
                </a:lnTo>
                <a:lnTo>
                  <a:pt x="147" y="507"/>
                </a:lnTo>
                <a:lnTo>
                  <a:pt x="147" y="507"/>
                </a:lnTo>
                <a:lnTo>
                  <a:pt x="147" y="516"/>
                </a:lnTo>
                <a:lnTo>
                  <a:pt x="147" y="524"/>
                </a:lnTo>
                <a:lnTo>
                  <a:pt x="147" y="532"/>
                </a:lnTo>
                <a:lnTo>
                  <a:pt x="147" y="532"/>
                </a:lnTo>
                <a:lnTo>
                  <a:pt x="146" y="536"/>
                </a:lnTo>
                <a:lnTo>
                  <a:pt x="147" y="540"/>
                </a:lnTo>
                <a:lnTo>
                  <a:pt x="147" y="542"/>
                </a:lnTo>
                <a:lnTo>
                  <a:pt x="147" y="546"/>
                </a:lnTo>
                <a:lnTo>
                  <a:pt x="147" y="546"/>
                </a:lnTo>
                <a:lnTo>
                  <a:pt x="146" y="549"/>
                </a:lnTo>
                <a:lnTo>
                  <a:pt x="146" y="550"/>
                </a:lnTo>
                <a:lnTo>
                  <a:pt x="144" y="557"/>
                </a:lnTo>
                <a:lnTo>
                  <a:pt x="144" y="557"/>
                </a:lnTo>
                <a:lnTo>
                  <a:pt x="140" y="564"/>
                </a:lnTo>
                <a:lnTo>
                  <a:pt x="139" y="573"/>
                </a:lnTo>
                <a:lnTo>
                  <a:pt x="139" y="577"/>
                </a:lnTo>
                <a:lnTo>
                  <a:pt x="139" y="578"/>
                </a:lnTo>
                <a:lnTo>
                  <a:pt x="140" y="578"/>
                </a:lnTo>
                <a:lnTo>
                  <a:pt x="140" y="578"/>
                </a:lnTo>
                <a:lnTo>
                  <a:pt x="140" y="580"/>
                </a:lnTo>
                <a:lnTo>
                  <a:pt x="140" y="583"/>
                </a:lnTo>
                <a:lnTo>
                  <a:pt x="139" y="594"/>
                </a:lnTo>
                <a:lnTo>
                  <a:pt x="137" y="611"/>
                </a:lnTo>
                <a:lnTo>
                  <a:pt x="137" y="611"/>
                </a:lnTo>
                <a:lnTo>
                  <a:pt x="130" y="645"/>
                </a:lnTo>
                <a:lnTo>
                  <a:pt x="125" y="674"/>
                </a:lnTo>
                <a:lnTo>
                  <a:pt x="122" y="698"/>
                </a:lnTo>
                <a:lnTo>
                  <a:pt x="122" y="698"/>
                </a:lnTo>
                <a:lnTo>
                  <a:pt x="123" y="729"/>
                </a:lnTo>
                <a:lnTo>
                  <a:pt x="125" y="771"/>
                </a:lnTo>
                <a:lnTo>
                  <a:pt x="129" y="813"/>
                </a:lnTo>
                <a:lnTo>
                  <a:pt x="131" y="829"/>
                </a:lnTo>
                <a:lnTo>
                  <a:pt x="133" y="838"/>
                </a:lnTo>
                <a:lnTo>
                  <a:pt x="133" y="838"/>
                </a:lnTo>
                <a:lnTo>
                  <a:pt x="138" y="863"/>
                </a:lnTo>
                <a:lnTo>
                  <a:pt x="145" y="898"/>
                </a:lnTo>
                <a:lnTo>
                  <a:pt x="154" y="944"/>
                </a:lnTo>
                <a:lnTo>
                  <a:pt x="154" y="944"/>
                </a:lnTo>
                <a:lnTo>
                  <a:pt x="137" y="962"/>
                </a:lnTo>
                <a:lnTo>
                  <a:pt x="123" y="980"/>
                </a:lnTo>
                <a:lnTo>
                  <a:pt x="116" y="989"/>
                </a:lnTo>
                <a:lnTo>
                  <a:pt x="111" y="998"/>
                </a:lnTo>
                <a:lnTo>
                  <a:pt x="111" y="998"/>
                </a:lnTo>
                <a:lnTo>
                  <a:pt x="105" y="1012"/>
                </a:lnTo>
                <a:lnTo>
                  <a:pt x="100" y="1023"/>
                </a:lnTo>
                <a:lnTo>
                  <a:pt x="97" y="1033"/>
                </a:lnTo>
                <a:lnTo>
                  <a:pt x="93" y="1041"/>
                </a:lnTo>
                <a:lnTo>
                  <a:pt x="93" y="1041"/>
                </a:lnTo>
                <a:lnTo>
                  <a:pt x="89" y="1048"/>
                </a:lnTo>
                <a:lnTo>
                  <a:pt x="85" y="1056"/>
                </a:lnTo>
                <a:lnTo>
                  <a:pt x="83" y="1066"/>
                </a:lnTo>
                <a:lnTo>
                  <a:pt x="83" y="1066"/>
                </a:lnTo>
                <a:lnTo>
                  <a:pt x="79" y="1066"/>
                </a:lnTo>
                <a:lnTo>
                  <a:pt x="73" y="1068"/>
                </a:lnTo>
                <a:lnTo>
                  <a:pt x="70" y="1070"/>
                </a:lnTo>
                <a:lnTo>
                  <a:pt x="65" y="1073"/>
                </a:lnTo>
                <a:lnTo>
                  <a:pt x="61" y="1077"/>
                </a:lnTo>
                <a:lnTo>
                  <a:pt x="57" y="1084"/>
                </a:lnTo>
                <a:lnTo>
                  <a:pt x="57" y="1084"/>
                </a:lnTo>
                <a:lnTo>
                  <a:pt x="54" y="1093"/>
                </a:lnTo>
                <a:lnTo>
                  <a:pt x="51" y="1103"/>
                </a:lnTo>
                <a:lnTo>
                  <a:pt x="45" y="1128"/>
                </a:lnTo>
                <a:lnTo>
                  <a:pt x="42" y="1140"/>
                </a:lnTo>
                <a:lnTo>
                  <a:pt x="38" y="1153"/>
                </a:lnTo>
                <a:lnTo>
                  <a:pt x="34" y="1162"/>
                </a:lnTo>
                <a:lnTo>
                  <a:pt x="29" y="1170"/>
                </a:lnTo>
                <a:lnTo>
                  <a:pt x="29" y="1170"/>
                </a:lnTo>
                <a:lnTo>
                  <a:pt x="23" y="1178"/>
                </a:lnTo>
                <a:lnTo>
                  <a:pt x="17" y="1187"/>
                </a:lnTo>
                <a:lnTo>
                  <a:pt x="12" y="1196"/>
                </a:lnTo>
                <a:lnTo>
                  <a:pt x="8" y="1205"/>
                </a:lnTo>
                <a:lnTo>
                  <a:pt x="4" y="1215"/>
                </a:lnTo>
                <a:lnTo>
                  <a:pt x="2" y="1225"/>
                </a:lnTo>
                <a:lnTo>
                  <a:pt x="1" y="1234"/>
                </a:lnTo>
                <a:lnTo>
                  <a:pt x="0" y="1243"/>
                </a:lnTo>
                <a:lnTo>
                  <a:pt x="0" y="1243"/>
                </a:lnTo>
                <a:lnTo>
                  <a:pt x="0" y="1246"/>
                </a:lnTo>
                <a:lnTo>
                  <a:pt x="1" y="1251"/>
                </a:lnTo>
                <a:lnTo>
                  <a:pt x="5" y="1261"/>
                </a:lnTo>
                <a:lnTo>
                  <a:pt x="12" y="1270"/>
                </a:lnTo>
                <a:lnTo>
                  <a:pt x="19" y="1279"/>
                </a:lnTo>
                <a:lnTo>
                  <a:pt x="29" y="1288"/>
                </a:lnTo>
                <a:lnTo>
                  <a:pt x="37" y="1295"/>
                </a:lnTo>
                <a:lnTo>
                  <a:pt x="44" y="1298"/>
                </a:lnTo>
                <a:lnTo>
                  <a:pt x="50" y="1300"/>
                </a:lnTo>
                <a:lnTo>
                  <a:pt x="50" y="1300"/>
                </a:lnTo>
                <a:lnTo>
                  <a:pt x="55" y="1300"/>
                </a:lnTo>
                <a:lnTo>
                  <a:pt x="61" y="1299"/>
                </a:lnTo>
                <a:lnTo>
                  <a:pt x="68" y="1297"/>
                </a:lnTo>
                <a:lnTo>
                  <a:pt x="73" y="1295"/>
                </a:lnTo>
                <a:lnTo>
                  <a:pt x="79" y="1290"/>
                </a:lnTo>
                <a:lnTo>
                  <a:pt x="84" y="1285"/>
                </a:lnTo>
                <a:lnTo>
                  <a:pt x="88" y="1279"/>
                </a:lnTo>
                <a:lnTo>
                  <a:pt x="90" y="1271"/>
                </a:lnTo>
                <a:lnTo>
                  <a:pt x="90" y="1271"/>
                </a:lnTo>
                <a:lnTo>
                  <a:pt x="90" y="1257"/>
                </a:lnTo>
                <a:lnTo>
                  <a:pt x="90" y="1241"/>
                </a:lnTo>
                <a:lnTo>
                  <a:pt x="91" y="1231"/>
                </a:lnTo>
                <a:lnTo>
                  <a:pt x="95" y="1222"/>
                </a:lnTo>
                <a:lnTo>
                  <a:pt x="98" y="1210"/>
                </a:lnTo>
                <a:lnTo>
                  <a:pt x="104" y="1196"/>
                </a:lnTo>
                <a:lnTo>
                  <a:pt x="104" y="1196"/>
                </a:lnTo>
                <a:lnTo>
                  <a:pt x="116" y="1169"/>
                </a:lnTo>
                <a:lnTo>
                  <a:pt x="124" y="1149"/>
                </a:lnTo>
                <a:lnTo>
                  <a:pt x="129" y="1134"/>
                </a:lnTo>
                <a:lnTo>
                  <a:pt x="130" y="1123"/>
                </a:lnTo>
                <a:lnTo>
                  <a:pt x="130" y="1123"/>
                </a:lnTo>
                <a:lnTo>
                  <a:pt x="127" y="1110"/>
                </a:lnTo>
                <a:lnTo>
                  <a:pt x="127" y="1104"/>
                </a:lnTo>
                <a:lnTo>
                  <a:pt x="127" y="1103"/>
                </a:lnTo>
                <a:lnTo>
                  <a:pt x="130" y="1102"/>
                </a:lnTo>
                <a:lnTo>
                  <a:pt x="130" y="1102"/>
                </a:lnTo>
                <a:lnTo>
                  <a:pt x="143" y="1089"/>
                </a:lnTo>
                <a:lnTo>
                  <a:pt x="169" y="1063"/>
                </a:lnTo>
                <a:lnTo>
                  <a:pt x="197" y="1033"/>
                </a:lnTo>
                <a:lnTo>
                  <a:pt x="216" y="1012"/>
                </a:lnTo>
                <a:lnTo>
                  <a:pt x="216" y="1012"/>
                </a:lnTo>
                <a:lnTo>
                  <a:pt x="226" y="998"/>
                </a:lnTo>
                <a:lnTo>
                  <a:pt x="234" y="981"/>
                </a:lnTo>
                <a:lnTo>
                  <a:pt x="241" y="967"/>
                </a:lnTo>
                <a:lnTo>
                  <a:pt x="244" y="960"/>
                </a:lnTo>
                <a:lnTo>
                  <a:pt x="245" y="954"/>
                </a:lnTo>
                <a:lnTo>
                  <a:pt x="245" y="954"/>
                </a:lnTo>
                <a:lnTo>
                  <a:pt x="248" y="926"/>
                </a:lnTo>
                <a:lnTo>
                  <a:pt x="252" y="907"/>
                </a:lnTo>
                <a:lnTo>
                  <a:pt x="252" y="907"/>
                </a:lnTo>
                <a:lnTo>
                  <a:pt x="266" y="875"/>
                </a:lnTo>
                <a:lnTo>
                  <a:pt x="275" y="858"/>
                </a:lnTo>
                <a:lnTo>
                  <a:pt x="279" y="853"/>
                </a:lnTo>
                <a:lnTo>
                  <a:pt x="280" y="852"/>
                </a:lnTo>
                <a:lnTo>
                  <a:pt x="280" y="853"/>
                </a:lnTo>
                <a:lnTo>
                  <a:pt x="280" y="853"/>
                </a:lnTo>
                <a:lnTo>
                  <a:pt x="288" y="907"/>
                </a:lnTo>
                <a:lnTo>
                  <a:pt x="293" y="944"/>
                </a:lnTo>
                <a:lnTo>
                  <a:pt x="295" y="965"/>
                </a:lnTo>
                <a:lnTo>
                  <a:pt x="295" y="965"/>
                </a:lnTo>
                <a:lnTo>
                  <a:pt x="294" y="975"/>
                </a:lnTo>
                <a:lnTo>
                  <a:pt x="292" y="987"/>
                </a:lnTo>
                <a:lnTo>
                  <a:pt x="288" y="1003"/>
                </a:lnTo>
                <a:lnTo>
                  <a:pt x="284" y="1022"/>
                </a:lnTo>
                <a:lnTo>
                  <a:pt x="284" y="1022"/>
                </a:lnTo>
                <a:lnTo>
                  <a:pt x="282" y="1036"/>
                </a:lnTo>
                <a:lnTo>
                  <a:pt x="282" y="1053"/>
                </a:lnTo>
                <a:lnTo>
                  <a:pt x="280" y="1095"/>
                </a:lnTo>
                <a:lnTo>
                  <a:pt x="278" y="1134"/>
                </a:lnTo>
                <a:lnTo>
                  <a:pt x="277" y="1149"/>
                </a:lnTo>
                <a:lnTo>
                  <a:pt x="273" y="1160"/>
                </a:lnTo>
                <a:lnTo>
                  <a:pt x="273" y="1160"/>
                </a:lnTo>
                <a:lnTo>
                  <a:pt x="267" y="1175"/>
                </a:lnTo>
                <a:lnTo>
                  <a:pt x="261" y="1190"/>
                </a:lnTo>
                <a:lnTo>
                  <a:pt x="258" y="1202"/>
                </a:lnTo>
                <a:lnTo>
                  <a:pt x="255" y="1207"/>
                </a:lnTo>
                <a:lnTo>
                  <a:pt x="255" y="1207"/>
                </a:lnTo>
                <a:lnTo>
                  <a:pt x="255" y="1207"/>
                </a:lnTo>
                <a:lnTo>
                  <a:pt x="254" y="1205"/>
                </a:lnTo>
                <a:lnTo>
                  <a:pt x="254" y="1203"/>
                </a:lnTo>
                <a:lnTo>
                  <a:pt x="253" y="1203"/>
                </a:lnTo>
                <a:lnTo>
                  <a:pt x="252" y="1204"/>
                </a:lnTo>
                <a:lnTo>
                  <a:pt x="248" y="1214"/>
                </a:lnTo>
                <a:lnTo>
                  <a:pt x="248" y="1214"/>
                </a:lnTo>
                <a:lnTo>
                  <a:pt x="240" y="1235"/>
                </a:lnTo>
                <a:lnTo>
                  <a:pt x="234" y="1250"/>
                </a:lnTo>
                <a:lnTo>
                  <a:pt x="234" y="1250"/>
                </a:lnTo>
                <a:lnTo>
                  <a:pt x="232" y="1255"/>
                </a:lnTo>
                <a:lnTo>
                  <a:pt x="230" y="1258"/>
                </a:lnTo>
                <a:lnTo>
                  <a:pt x="225" y="1265"/>
                </a:lnTo>
                <a:lnTo>
                  <a:pt x="223" y="1268"/>
                </a:lnTo>
                <a:lnTo>
                  <a:pt x="223" y="1271"/>
                </a:lnTo>
                <a:lnTo>
                  <a:pt x="224" y="1275"/>
                </a:lnTo>
                <a:lnTo>
                  <a:pt x="226" y="1279"/>
                </a:lnTo>
                <a:lnTo>
                  <a:pt x="226" y="1279"/>
                </a:lnTo>
                <a:lnTo>
                  <a:pt x="231" y="1283"/>
                </a:lnTo>
                <a:lnTo>
                  <a:pt x="235" y="1286"/>
                </a:lnTo>
                <a:lnTo>
                  <a:pt x="241" y="1290"/>
                </a:lnTo>
                <a:lnTo>
                  <a:pt x="247" y="1292"/>
                </a:lnTo>
                <a:lnTo>
                  <a:pt x="253" y="1293"/>
                </a:lnTo>
                <a:lnTo>
                  <a:pt x="259" y="1295"/>
                </a:lnTo>
                <a:lnTo>
                  <a:pt x="265" y="1295"/>
                </a:lnTo>
                <a:lnTo>
                  <a:pt x="270" y="1293"/>
                </a:lnTo>
                <a:lnTo>
                  <a:pt x="270" y="1293"/>
                </a:lnTo>
                <a:lnTo>
                  <a:pt x="315" y="1279"/>
                </a:lnTo>
                <a:lnTo>
                  <a:pt x="341" y="1271"/>
                </a:lnTo>
                <a:lnTo>
                  <a:pt x="356" y="1268"/>
                </a:lnTo>
                <a:lnTo>
                  <a:pt x="356" y="1268"/>
                </a:lnTo>
                <a:lnTo>
                  <a:pt x="362" y="1268"/>
                </a:lnTo>
                <a:lnTo>
                  <a:pt x="368" y="1268"/>
                </a:lnTo>
                <a:lnTo>
                  <a:pt x="372" y="1266"/>
                </a:lnTo>
                <a:lnTo>
                  <a:pt x="373" y="1265"/>
                </a:lnTo>
                <a:lnTo>
                  <a:pt x="374" y="1263"/>
                </a:lnTo>
                <a:lnTo>
                  <a:pt x="374" y="1261"/>
                </a:lnTo>
                <a:lnTo>
                  <a:pt x="374" y="1261"/>
                </a:lnTo>
                <a:lnTo>
                  <a:pt x="374" y="1258"/>
                </a:lnTo>
                <a:lnTo>
                  <a:pt x="372" y="1255"/>
                </a:lnTo>
                <a:lnTo>
                  <a:pt x="368" y="1250"/>
                </a:lnTo>
                <a:lnTo>
                  <a:pt x="362" y="1243"/>
                </a:lnTo>
                <a:lnTo>
                  <a:pt x="356" y="1236"/>
                </a:lnTo>
                <a:lnTo>
                  <a:pt x="356" y="1236"/>
                </a:lnTo>
                <a:lnTo>
                  <a:pt x="353" y="1231"/>
                </a:lnTo>
                <a:lnTo>
                  <a:pt x="347" y="1225"/>
                </a:lnTo>
                <a:lnTo>
                  <a:pt x="334" y="1214"/>
                </a:lnTo>
                <a:lnTo>
                  <a:pt x="322" y="1203"/>
                </a:lnTo>
                <a:lnTo>
                  <a:pt x="319" y="1199"/>
                </a:lnTo>
                <a:lnTo>
                  <a:pt x="316" y="1196"/>
                </a:lnTo>
                <a:lnTo>
                  <a:pt x="316" y="1196"/>
                </a:lnTo>
                <a:lnTo>
                  <a:pt x="318" y="1190"/>
                </a:lnTo>
                <a:lnTo>
                  <a:pt x="320" y="1181"/>
                </a:lnTo>
                <a:lnTo>
                  <a:pt x="329" y="1151"/>
                </a:lnTo>
                <a:lnTo>
                  <a:pt x="342" y="1120"/>
                </a:lnTo>
                <a:lnTo>
                  <a:pt x="353" y="1095"/>
                </a:lnTo>
                <a:lnTo>
                  <a:pt x="353" y="1095"/>
                </a:lnTo>
                <a:lnTo>
                  <a:pt x="358" y="1084"/>
                </a:lnTo>
                <a:lnTo>
                  <a:pt x="362" y="1070"/>
                </a:lnTo>
                <a:lnTo>
                  <a:pt x="370" y="1041"/>
                </a:lnTo>
                <a:lnTo>
                  <a:pt x="376" y="1014"/>
                </a:lnTo>
                <a:lnTo>
                  <a:pt x="377" y="1003"/>
                </a:lnTo>
                <a:lnTo>
                  <a:pt x="377" y="998"/>
                </a:lnTo>
                <a:lnTo>
                  <a:pt x="377" y="998"/>
                </a:lnTo>
                <a:lnTo>
                  <a:pt x="376" y="976"/>
                </a:lnTo>
                <a:lnTo>
                  <a:pt x="375" y="942"/>
                </a:lnTo>
                <a:lnTo>
                  <a:pt x="374" y="897"/>
                </a:lnTo>
                <a:lnTo>
                  <a:pt x="389" y="885"/>
                </a:lnTo>
                <a:lnTo>
                  <a:pt x="389" y="885"/>
                </a:lnTo>
                <a:lnTo>
                  <a:pt x="395" y="831"/>
                </a:lnTo>
                <a:lnTo>
                  <a:pt x="399" y="792"/>
                </a:lnTo>
                <a:lnTo>
                  <a:pt x="400" y="779"/>
                </a:lnTo>
                <a:lnTo>
                  <a:pt x="400" y="773"/>
                </a:lnTo>
                <a:lnTo>
                  <a:pt x="400" y="773"/>
                </a:lnTo>
                <a:lnTo>
                  <a:pt x="399" y="753"/>
                </a:lnTo>
                <a:lnTo>
                  <a:pt x="397" y="711"/>
                </a:lnTo>
                <a:lnTo>
                  <a:pt x="396" y="651"/>
                </a:lnTo>
                <a:lnTo>
                  <a:pt x="396" y="651"/>
                </a:lnTo>
                <a:lnTo>
                  <a:pt x="396" y="651"/>
                </a:lnTo>
                <a:lnTo>
                  <a:pt x="399" y="651"/>
                </a:lnTo>
                <a:lnTo>
                  <a:pt x="401" y="651"/>
                </a:lnTo>
                <a:lnTo>
                  <a:pt x="402" y="650"/>
                </a:lnTo>
                <a:lnTo>
                  <a:pt x="402" y="648"/>
                </a:lnTo>
                <a:lnTo>
                  <a:pt x="403" y="643"/>
                </a:lnTo>
                <a:lnTo>
                  <a:pt x="403" y="643"/>
                </a:lnTo>
                <a:lnTo>
                  <a:pt x="403" y="613"/>
                </a:lnTo>
                <a:lnTo>
                  <a:pt x="403" y="589"/>
                </a:lnTo>
                <a:lnTo>
                  <a:pt x="400" y="546"/>
                </a:lnTo>
                <a:lnTo>
                  <a:pt x="400" y="546"/>
                </a:lnTo>
                <a:lnTo>
                  <a:pt x="406" y="550"/>
                </a:lnTo>
                <a:lnTo>
                  <a:pt x="412" y="555"/>
                </a:lnTo>
                <a:lnTo>
                  <a:pt x="420" y="559"/>
                </a:lnTo>
                <a:lnTo>
                  <a:pt x="428" y="561"/>
                </a:lnTo>
                <a:lnTo>
                  <a:pt x="433" y="562"/>
                </a:lnTo>
                <a:lnTo>
                  <a:pt x="437" y="561"/>
                </a:lnTo>
                <a:lnTo>
                  <a:pt x="442" y="560"/>
                </a:lnTo>
                <a:lnTo>
                  <a:pt x="446" y="557"/>
                </a:lnTo>
                <a:lnTo>
                  <a:pt x="450" y="555"/>
                </a:lnTo>
                <a:lnTo>
                  <a:pt x="454" y="550"/>
                </a:lnTo>
                <a:lnTo>
                  <a:pt x="454" y="550"/>
                </a:lnTo>
                <a:lnTo>
                  <a:pt x="460" y="537"/>
                </a:lnTo>
                <a:lnTo>
                  <a:pt x="466" y="524"/>
                </a:lnTo>
                <a:lnTo>
                  <a:pt x="470" y="510"/>
                </a:lnTo>
                <a:lnTo>
                  <a:pt x="475" y="496"/>
                </a:lnTo>
                <a:lnTo>
                  <a:pt x="480" y="470"/>
                </a:lnTo>
                <a:lnTo>
                  <a:pt x="482" y="456"/>
                </a:lnTo>
                <a:lnTo>
                  <a:pt x="482" y="456"/>
                </a:lnTo>
                <a:lnTo>
                  <a:pt x="485" y="436"/>
                </a:lnTo>
                <a:lnTo>
                  <a:pt x="487" y="428"/>
                </a:lnTo>
                <a:lnTo>
                  <a:pt x="485" y="424"/>
                </a:lnTo>
                <a:lnTo>
                  <a:pt x="485" y="424"/>
                </a:lnTo>
                <a:lnTo>
                  <a:pt x="485" y="422"/>
                </a:lnTo>
                <a:lnTo>
                  <a:pt x="487" y="421"/>
                </a:lnTo>
                <a:lnTo>
                  <a:pt x="490" y="418"/>
                </a:lnTo>
                <a:lnTo>
                  <a:pt x="491" y="415"/>
                </a:lnTo>
                <a:lnTo>
                  <a:pt x="493" y="413"/>
                </a:lnTo>
                <a:lnTo>
                  <a:pt x="491" y="409"/>
                </a:lnTo>
                <a:lnTo>
                  <a:pt x="489" y="406"/>
                </a:lnTo>
                <a:lnTo>
                  <a:pt x="489" y="406"/>
                </a:lnTo>
                <a:lnTo>
                  <a:pt x="483" y="399"/>
                </a:lnTo>
                <a:lnTo>
                  <a:pt x="477" y="395"/>
                </a:lnTo>
                <a:lnTo>
                  <a:pt x="473" y="393"/>
                </a:lnTo>
                <a:lnTo>
                  <a:pt x="468" y="391"/>
                </a:lnTo>
                <a:lnTo>
                  <a:pt x="468" y="391"/>
                </a:lnTo>
                <a:lnTo>
                  <a:pt x="463" y="388"/>
                </a:lnTo>
                <a:lnTo>
                  <a:pt x="457" y="386"/>
                </a:lnTo>
                <a:lnTo>
                  <a:pt x="453" y="386"/>
                </a:lnTo>
                <a:lnTo>
                  <a:pt x="450" y="386"/>
                </a:lnTo>
                <a:lnTo>
                  <a:pt x="450" y="387"/>
                </a:lnTo>
                <a:lnTo>
                  <a:pt x="450" y="387"/>
                </a:lnTo>
                <a:lnTo>
                  <a:pt x="449" y="394"/>
                </a:lnTo>
                <a:lnTo>
                  <a:pt x="450" y="398"/>
                </a:lnTo>
                <a:lnTo>
                  <a:pt x="450" y="398"/>
                </a:lnTo>
                <a:lnTo>
                  <a:pt x="447" y="400"/>
                </a:lnTo>
                <a:lnTo>
                  <a:pt x="444" y="401"/>
                </a:lnTo>
                <a:lnTo>
                  <a:pt x="443" y="402"/>
                </a:lnTo>
                <a:lnTo>
                  <a:pt x="443" y="402"/>
                </a:lnTo>
                <a:lnTo>
                  <a:pt x="440" y="400"/>
                </a:lnTo>
                <a:lnTo>
                  <a:pt x="436" y="397"/>
                </a:lnTo>
                <a:lnTo>
                  <a:pt x="433" y="393"/>
                </a:lnTo>
                <a:lnTo>
                  <a:pt x="431" y="391"/>
                </a:lnTo>
                <a:lnTo>
                  <a:pt x="431" y="391"/>
                </a:lnTo>
                <a:lnTo>
                  <a:pt x="435" y="323"/>
                </a:lnTo>
                <a:lnTo>
                  <a:pt x="435" y="323"/>
                </a:lnTo>
                <a:lnTo>
                  <a:pt x="439" y="299"/>
                </a:lnTo>
                <a:lnTo>
                  <a:pt x="441" y="283"/>
                </a:lnTo>
                <a:lnTo>
                  <a:pt x="440" y="274"/>
                </a:lnTo>
                <a:lnTo>
                  <a:pt x="439" y="269"/>
                </a:lnTo>
                <a:lnTo>
                  <a:pt x="439" y="269"/>
                </a:lnTo>
                <a:lnTo>
                  <a:pt x="436" y="258"/>
                </a:lnTo>
                <a:lnTo>
                  <a:pt x="430" y="249"/>
                </a:lnTo>
                <a:lnTo>
                  <a:pt x="427" y="244"/>
                </a:lnTo>
                <a:lnTo>
                  <a:pt x="423" y="240"/>
                </a:lnTo>
                <a:lnTo>
                  <a:pt x="417" y="236"/>
                </a:lnTo>
                <a:lnTo>
                  <a:pt x="410" y="232"/>
                </a:lnTo>
                <a:lnTo>
                  <a:pt x="410" y="232"/>
                </a:lnTo>
                <a:lnTo>
                  <a:pt x="385" y="219"/>
                </a:lnTo>
                <a:lnTo>
                  <a:pt x="370" y="215"/>
                </a:lnTo>
                <a:lnTo>
                  <a:pt x="370" y="215"/>
                </a:lnTo>
                <a:lnTo>
                  <a:pt x="355" y="208"/>
                </a:lnTo>
                <a:lnTo>
                  <a:pt x="346" y="203"/>
                </a:lnTo>
                <a:lnTo>
                  <a:pt x="342" y="199"/>
                </a:lnTo>
                <a:lnTo>
                  <a:pt x="342" y="199"/>
                </a:lnTo>
                <a:lnTo>
                  <a:pt x="341" y="197"/>
                </a:lnTo>
                <a:lnTo>
                  <a:pt x="342" y="191"/>
                </a:lnTo>
                <a:lnTo>
                  <a:pt x="342" y="184"/>
                </a:lnTo>
                <a:lnTo>
                  <a:pt x="342" y="178"/>
                </a:lnTo>
                <a:lnTo>
                  <a:pt x="342" y="178"/>
                </a:lnTo>
                <a:lnTo>
                  <a:pt x="340" y="175"/>
                </a:lnTo>
                <a:lnTo>
                  <a:pt x="339" y="172"/>
                </a:lnTo>
                <a:lnTo>
                  <a:pt x="338" y="170"/>
                </a:lnTo>
                <a:lnTo>
                  <a:pt x="339" y="168"/>
                </a:lnTo>
                <a:lnTo>
                  <a:pt x="339" y="168"/>
                </a:lnTo>
                <a:lnTo>
                  <a:pt x="343" y="159"/>
                </a:lnTo>
                <a:lnTo>
                  <a:pt x="346" y="155"/>
                </a:lnTo>
                <a:lnTo>
                  <a:pt x="349" y="149"/>
                </a:lnTo>
                <a:lnTo>
                  <a:pt x="349" y="149"/>
                </a:lnTo>
                <a:lnTo>
                  <a:pt x="354" y="137"/>
                </a:lnTo>
                <a:lnTo>
                  <a:pt x="356" y="128"/>
                </a:lnTo>
                <a:lnTo>
                  <a:pt x="356" y="128"/>
                </a:lnTo>
                <a:lnTo>
                  <a:pt x="360" y="115"/>
                </a:lnTo>
                <a:lnTo>
                  <a:pt x="362" y="107"/>
                </a:lnTo>
                <a:lnTo>
                  <a:pt x="363" y="98"/>
                </a:lnTo>
                <a:lnTo>
                  <a:pt x="363" y="98"/>
                </a:lnTo>
                <a:lnTo>
                  <a:pt x="363" y="81"/>
                </a:lnTo>
                <a:lnTo>
                  <a:pt x="363" y="70"/>
                </a:lnTo>
                <a:lnTo>
                  <a:pt x="363" y="70"/>
                </a:lnTo>
                <a:lnTo>
                  <a:pt x="373" y="64"/>
                </a:lnTo>
                <a:lnTo>
                  <a:pt x="379" y="61"/>
                </a:lnTo>
                <a:lnTo>
                  <a:pt x="380" y="60"/>
                </a:lnTo>
                <a:lnTo>
                  <a:pt x="377" y="58"/>
                </a:lnTo>
                <a:lnTo>
                  <a:pt x="377" y="58"/>
                </a:lnTo>
                <a:lnTo>
                  <a:pt x="375" y="58"/>
                </a:lnTo>
                <a:lnTo>
                  <a:pt x="372" y="57"/>
                </a:lnTo>
                <a:lnTo>
                  <a:pt x="366" y="53"/>
                </a:lnTo>
                <a:lnTo>
                  <a:pt x="361" y="48"/>
                </a:lnTo>
                <a:lnTo>
                  <a:pt x="360" y="44"/>
                </a:lnTo>
                <a:lnTo>
                  <a:pt x="360" y="44"/>
                </a:lnTo>
                <a:lnTo>
                  <a:pt x="360" y="40"/>
                </a:lnTo>
                <a:lnTo>
                  <a:pt x="360" y="35"/>
                </a:lnTo>
                <a:lnTo>
                  <a:pt x="359" y="29"/>
                </a:lnTo>
                <a:lnTo>
                  <a:pt x="358" y="23"/>
                </a:lnTo>
                <a:lnTo>
                  <a:pt x="354" y="19"/>
                </a:lnTo>
                <a:lnTo>
                  <a:pt x="349" y="13"/>
                </a:lnTo>
                <a:lnTo>
                  <a:pt x="342" y="8"/>
                </a:lnTo>
                <a:lnTo>
                  <a:pt x="342" y="8"/>
                </a:lnTo>
                <a:lnTo>
                  <a:pt x="334" y="6"/>
                </a:lnTo>
                <a:lnTo>
                  <a:pt x="326" y="3"/>
                </a:lnTo>
                <a:lnTo>
                  <a:pt x="308" y="0"/>
                </a:lnTo>
                <a:lnTo>
                  <a:pt x="293" y="0"/>
                </a:lnTo>
                <a:lnTo>
                  <a:pt x="277" y="1"/>
                </a:lnTo>
                <a:lnTo>
                  <a:pt x="277" y="1"/>
                </a:lnTo>
                <a:lnTo>
                  <a:pt x="270" y="3"/>
                </a:lnTo>
                <a:lnTo>
                  <a:pt x="264" y="4"/>
                </a:lnTo>
                <a:lnTo>
                  <a:pt x="253" y="10"/>
                </a:lnTo>
                <a:lnTo>
                  <a:pt x="246" y="15"/>
                </a:lnTo>
                <a:lnTo>
                  <a:pt x="241" y="20"/>
                </a:lnTo>
                <a:lnTo>
                  <a:pt x="241" y="20"/>
                </a:lnTo>
                <a:lnTo>
                  <a:pt x="237" y="23"/>
                </a:lnTo>
                <a:lnTo>
                  <a:pt x="231" y="30"/>
                </a:lnTo>
                <a:lnTo>
                  <a:pt x="226" y="37"/>
                </a:lnTo>
                <a:lnTo>
                  <a:pt x="223" y="44"/>
                </a:lnTo>
                <a:lnTo>
                  <a:pt x="223" y="44"/>
                </a:lnTo>
                <a:lnTo>
                  <a:pt x="220" y="49"/>
                </a:lnTo>
                <a:lnTo>
                  <a:pt x="219" y="51"/>
                </a:lnTo>
                <a:lnTo>
                  <a:pt x="217" y="55"/>
                </a:lnTo>
                <a:lnTo>
                  <a:pt x="216" y="63"/>
                </a:lnTo>
                <a:lnTo>
                  <a:pt x="216" y="63"/>
                </a:lnTo>
                <a:lnTo>
                  <a:pt x="216" y="74"/>
                </a:lnTo>
                <a:lnTo>
                  <a:pt x="216" y="82"/>
                </a:lnTo>
                <a:lnTo>
                  <a:pt x="216" y="91"/>
                </a:lnTo>
                <a:lnTo>
                  <a:pt x="226" y="9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607733AD-770D-4F8D-BF33-D160BBE998F7}"/>
              </a:ext>
            </a:extLst>
          </p:cNvPr>
          <p:cNvSpPr>
            <a:spLocks noEditPoints="1"/>
          </p:cNvSpPr>
          <p:nvPr/>
        </p:nvSpPr>
        <p:spPr bwMode="auto">
          <a:xfrm>
            <a:off x="812540" y="2673052"/>
            <a:ext cx="704210" cy="1716659"/>
          </a:xfrm>
          <a:custGeom>
            <a:avLst/>
            <a:gdLst>
              <a:gd name="T0" fmla="*/ 253 w 594"/>
              <a:gd name="T1" fmla="*/ 33 h 1448"/>
              <a:gd name="T2" fmla="*/ 236 w 594"/>
              <a:gd name="T3" fmla="*/ 82 h 1448"/>
              <a:gd name="T4" fmla="*/ 241 w 594"/>
              <a:gd name="T5" fmla="*/ 123 h 1448"/>
              <a:gd name="T6" fmla="*/ 236 w 594"/>
              <a:gd name="T7" fmla="*/ 139 h 1448"/>
              <a:gd name="T8" fmla="*/ 245 w 594"/>
              <a:gd name="T9" fmla="*/ 187 h 1448"/>
              <a:gd name="T10" fmla="*/ 250 w 594"/>
              <a:gd name="T11" fmla="*/ 199 h 1448"/>
              <a:gd name="T12" fmla="*/ 244 w 594"/>
              <a:gd name="T13" fmla="*/ 222 h 1448"/>
              <a:gd name="T14" fmla="*/ 241 w 594"/>
              <a:gd name="T15" fmla="*/ 235 h 1448"/>
              <a:gd name="T16" fmla="*/ 204 w 594"/>
              <a:gd name="T17" fmla="*/ 268 h 1448"/>
              <a:gd name="T18" fmla="*/ 127 w 594"/>
              <a:gd name="T19" fmla="*/ 328 h 1448"/>
              <a:gd name="T20" fmla="*/ 74 w 594"/>
              <a:gd name="T21" fmla="*/ 421 h 1448"/>
              <a:gd name="T22" fmla="*/ 64 w 594"/>
              <a:gd name="T23" fmla="*/ 458 h 1448"/>
              <a:gd name="T24" fmla="*/ 33 w 594"/>
              <a:gd name="T25" fmla="*/ 577 h 1448"/>
              <a:gd name="T26" fmla="*/ 14 w 594"/>
              <a:gd name="T27" fmla="*/ 653 h 1448"/>
              <a:gd name="T28" fmla="*/ 4 w 594"/>
              <a:gd name="T29" fmla="*/ 725 h 1448"/>
              <a:gd name="T30" fmla="*/ 2 w 594"/>
              <a:gd name="T31" fmla="*/ 750 h 1448"/>
              <a:gd name="T32" fmla="*/ 12 w 594"/>
              <a:gd name="T33" fmla="*/ 788 h 1448"/>
              <a:gd name="T34" fmla="*/ 21 w 594"/>
              <a:gd name="T35" fmla="*/ 788 h 1448"/>
              <a:gd name="T36" fmla="*/ 33 w 594"/>
              <a:gd name="T37" fmla="*/ 757 h 1448"/>
              <a:gd name="T38" fmla="*/ 50 w 594"/>
              <a:gd name="T39" fmla="*/ 760 h 1448"/>
              <a:gd name="T40" fmla="*/ 57 w 594"/>
              <a:gd name="T41" fmla="*/ 773 h 1448"/>
              <a:gd name="T42" fmla="*/ 59 w 594"/>
              <a:gd name="T43" fmla="*/ 719 h 1448"/>
              <a:gd name="T44" fmla="*/ 65 w 594"/>
              <a:gd name="T45" fmla="*/ 649 h 1448"/>
              <a:gd name="T46" fmla="*/ 132 w 594"/>
              <a:gd name="T47" fmla="*/ 516 h 1448"/>
              <a:gd name="T48" fmla="*/ 150 w 594"/>
              <a:gd name="T49" fmla="*/ 488 h 1448"/>
              <a:gd name="T50" fmla="*/ 183 w 594"/>
              <a:gd name="T51" fmla="*/ 459 h 1448"/>
              <a:gd name="T52" fmla="*/ 188 w 594"/>
              <a:gd name="T53" fmla="*/ 779 h 1448"/>
              <a:gd name="T54" fmla="*/ 208 w 594"/>
              <a:gd name="T55" fmla="*/ 837 h 1448"/>
              <a:gd name="T56" fmla="*/ 216 w 594"/>
              <a:gd name="T57" fmla="*/ 910 h 1448"/>
              <a:gd name="T58" fmla="*/ 238 w 594"/>
              <a:gd name="T59" fmla="*/ 1053 h 1448"/>
              <a:gd name="T60" fmla="*/ 245 w 594"/>
              <a:gd name="T61" fmla="*/ 1208 h 1448"/>
              <a:gd name="T62" fmla="*/ 288 w 594"/>
              <a:gd name="T63" fmla="*/ 1338 h 1448"/>
              <a:gd name="T64" fmla="*/ 273 w 594"/>
              <a:gd name="T65" fmla="*/ 1422 h 1448"/>
              <a:gd name="T66" fmla="*/ 294 w 594"/>
              <a:gd name="T67" fmla="*/ 1444 h 1448"/>
              <a:gd name="T68" fmla="*/ 393 w 594"/>
              <a:gd name="T69" fmla="*/ 1442 h 1448"/>
              <a:gd name="T70" fmla="*/ 412 w 594"/>
              <a:gd name="T71" fmla="*/ 1422 h 1448"/>
              <a:gd name="T72" fmla="*/ 421 w 594"/>
              <a:gd name="T73" fmla="*/ 1397 h 1448"/>
              <a:gd name="T74" fmla="*/ 398 w 594"/>
              <a:gd name="T75" fmla="*/ 1289 h 1448"/>
              <a:gd name="T76" fmla="*/ 420 w 594"/>
              <a:gd name="T77" fmla="*/ 1220 h 1448"/>
              <a:gd name="T78" fmla="*/ 446 w 594"/>
              <a:gd name="T79" fmla="*/ 1084 h 1448"/>
              <a:gd name="T80" fmla="*/ 473 w 594"/>
              <a:gd name="T81" fmla="*/ 895 h 1448"/>
              <a:gd name="T82" fmla="*/ 494 w 594"/>
              <a:gd name="T83" fmla="*/ 807 h 1448"/>
              <a:gd name="T84" fmla="*/ 513 w 594"/>
              <a:gd name="T85" fmla="*/ 761 h 1448"/>
              <a:gd name="T86" fmla="*/ 510 w 594"/>
              <a:gd name="T87" fmla="*/ 731 h 1448"/>
              <a:gd name="T88" fmla="*/ 498 w 594"/>
              <a:gd name="T89" fmla="*/ 559 h 1448"/>
              <a:gd name="T90" fmla="*/ 531 w 594"/>
              <a:gd name="T91" fmla="*/ 496 h 1448"/>
              <a:gd name="T92" fmla="*/ 571 w 594"/>
              <a:gd name="T93" fmla="*/ 471 h 1448"/>
              <a:gd name="T94" fmla="*/ 570 w 594"/>
              <a:gd name="T95" fmla="*/ 430 h 1448"/>
              <a:gd name="T96" fmla="*/ 578 w 594"/>
              <a:gd name="T97" fmla="*/ 399 h 1448"/>
              <a:gd name="T98" fmla="*/ 556 w 594"/>
              <a:gd name="T99" fmla="*/ 330 h 1448"/>
              <a:gd name="T100" fmla="*/ 523 w 594"/>
              <a:gd name="T101" fmla="*/ 262 h 1448"/>
              <a:gd name="T102" fmla="*/ 432 w 594"/>
              <a:gd name="T103" fmla="*/ 225 h 1448"/>
              <a:gd name="T104" fmla="*/ 403 w 594"/>
              <a:gd name="T105" fmla="*/ 201 h 1448"/>
              <a:gd name="T106" fmla="*/ 398 w 594"/>
              <a:gd name="T107" fmla="*/ 188 h 1448"/>
              <a:gd name="T108" fmla="*/ 412 w 594"/>
              <a:gd name="T109" fmla="*/ 139 h 1448"/>
              <a:gd name="T110" fmla="*/ 412 w 594"/>
              <a:gd name="T111" fmla="*/ 106 h 1448"/>
              <a:gd name="T112" fmla="*/ 392 w 594"/>
              <a:gd name="T113" fmla="*/ 26 h 1448"/>
              <a:gd name="T114" fmla="*/ 355 w 594"/>
              <a:gd name="T115" fmla="*/ 1 h 1448"/>
              <a:gd name="T116" fmla="*/ 319 w 594"/>
              <a:gd name="T117" fmla="*/ 0 h 1448"/>
              <a:gd name="T118" fmla="*/ 346 w 594"/>
              <a:gd name="T119" fmla="*/ 1160 h 1448"/>
              <a:gd name="T120" fmla="*/ 354 w 594"/>
              <a:gd name="T121" fmla="*/ 1228 h 1448"/>
              <a:gd name="T122" fmla="*/ 336 w 594"/>
              <a:gd name="T123" fmla="*/ 1318 h 1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94" h="1448">
                <a:moveTo>
                  <a:pt x="298" y="15"/>
                </a:moveTo>
                <a:lnTo>
                  <a:pt x="298" y="15"/>
                </a:lnTo>
                <a:lnTo>
                  <a:pt x="265" y="25"/>
                </a:lnTo>
                <a:lnTo>
                  <a:pt x="265" y="25"/>
                </a:lnTo>
                <a:lnTo>
                  <a:pt x="260" y="26"/>
                </a:lnTo>
                <a:lnTo>
                  <a:pt x="256" y="30"/>
                </a:lnTo>
                <a:lnTo>
                  <a:pt x="253" y="33"/>
                </a:lnTo>
                <a:lnTo>
                  <a:pt x="249" y="37"/>
                </a:lnTo>
                <a:lnTo>
                  <a:pt x="243" y="45"/>
                </a:lnTo>
                <a:lnTo>
                  <a:pt x="241" y="54"/>
                </a:lnTo>
                <a:lnTo>
                  <a:pt x="241" y="54"/>
                </a:lnTo>
                <a:lnTo>
                  <a:pt x="238" y="68"/>
                </a:lnTo>
                <a:lnTo>
                  <a:pt x="236" y="82"/>
                </a:lnTo>
                <a:lnTo>
                  <a:pt x="236" y="82"/>
                </a:lnTo>
                <a:lnTo>
                  <a:pt x="237" y="91"/>
                </a:lnTo>
                <a:lnTo>
                  <a:pt x="238" y="101"/>
                </a:lnTo>
                <a:lnTo>
                  <a:pt x="241" y="111"/>
                </a:lnTo>
                <a:lnTo>
                  <a:pt x="241" y="116"/>
                </a:lnTo>
                <a:lnTo>
                  <a:pt x="241" y="116"/>
                </a:lnTo>
                <a:lnTo>
                  <a:pt x="239" y="118"/>
                </a:lnTo>
                <a:lnTo>
                  <a:pt x="241" y="123"/>
                </a:lnTo>
                <a:lnTo>
                  <a:pt x="241" y="130"/>
                </a:lnTo>
                <a:lnTo>
                  <a:pt x="241" y="130"/>
                </a:lnTo>
                <a:lnTo>
                  <a:pt x="241" y="129"/>
                </a:lnTo>
                <a:lnTo>
                  <a:pt x="238" y="128"/>
                </a:lnTo>
                <a:lnTo>
                  <a:pt x="238" y="128"/>
                </a:lnTo>
                <a:lnTo>
                  <a:pt x="237" y="130"/>
                </a:lnTo>
                <a:lnTo>
                  <a:pt x="236" y="139"/>
                </a:lnTo>
                <a:lnTo>
                  <a:pt x="236" y="139"/>
                </a:lnTo>
                <a:lnTo>
                  <a:pt x="236" y="148"/>
                </a:lnTo>
                <a:lnTo>
                  <a:pt x="236" y="155"/>
                </a:lnTo>
                <a:lnTo>
                  <a:pt x="239" y="172"/>
                </a:lnTo>
                <a:lnTo>
                  <a:pt x="243" y="182"/>
                </a:lnTo>
                <a:lnTo>
                  <a:pt x="244" y="186"/>
                </a:lnTo>
                <a:lnTo>
                  <a:pt x="245" y="187"/>
                </a:lnTo>
                <a:lnTo>
                  <a:pt x="245" y="187"/>
                </a:lnTo>
                <a:lnTo>
                  <a:pt x="248" y="187"/>
                </a:lnTo>
                <a:lnTo>
                  <a:pt x="249" y="188"/>
                </a:lnTo>
                <a:lnTo>
                  <a:pt x="250" y="190"/>
                </a:lnTo>
                <a:lnTo>
                  <a:pt x="250" y="192"/>
                </a:lnTo>
                <a:lnTo>
                  <a:pt x="250" y="192"/>
                </a:lnTo>
                <a:lnTo>
                  <a:pt x="250" y="199"/>
                </a:lnTo>
                <a:lnTo>
                  <a:pt x="251" y="211"/>
                </a:lnTo>
                <a:lnTo>
                  <a:pt x="253" y="222"/>
                </a:lnTo>
                <a:lnTo>
                  <a:pt x="251" y="224"/>
                </a:lnTo>
                <a:lnTo>
                  <a:pt x="251" y="225"/>
                </a:lnTo>
                <a:lnTo>
                  <a:pt x="250" y="225"/>
                </a:lnTo>
                <a:lnTo>
                  <a:pt x="250" y="225"/>
                </a:lnTo>
                <a:lnTo>
                  <a:pt x="244" y="222"/>
                </a:lnTo>
                <a:lnTo>
                  <a:pt x="242" y="223"/>
                </a:lnTo>
                <a:lnTo>
                  <a:pt x="241" y="225"/>
                </a:lnTo>
                <a:lnTo>
                  <a:pt x="241" y="225"/>
                </a:lnTo>
                <a:lnTo>
                  <a:pt x="241" y="229"/>
                </a:lnTo>
                <a:lnTo>
                  <a:pt x="241" y="231"/>
                </a:lnTo>
                <a:lnTo>
                  <a:pt x="241" y="232"/>
                </a:lnTo>
                <a:lnTo>
                  <a:pt x="241" y="235"/>
                </a:lnTo>
                <a:lnTo>
                  <a:pt x="241" y="235"/>
                </a:lnTo>
                <a:lnTo>
                  <a:pt x="238" y="238"/>
                </a:lnTo>
                <a:lnTo>
                  <a:pt x="232" y="244"/>
                </a:lnTo>
                <a:lnTo>
                  <a:pt x="217" y="259"/>
                </a:lnTo>
                <a:lnTo>
                  <a:pt x="217" y="259"/>
                </a:lnTo>
                <a:lnTo>
                  <a:pt x="211" y="263"/>
                </a:lnTo>
                <a:lnTo>
                  <a:pt x="204" y="268"/>
                </a:lnTo>
                <a:lnTo>
                  <a:pt x="186" y="279"/>
                </a:lnTo>
                <a:lnTo>
                  <a:pt x="167" y="289"/>
                </a:lnTo>
                <a:lnTo>
                  <a:pt x="155" y="297"/>
                </a:lnTo>
                <a:lnTo>
                  <a:pt x="155" y="297"/>
                </a:lnTo>
                <a:lnTo>
                  <a:pt x="146" y="305"/>
                </a:lnTo>
                <a:lnTo>
                  <a:pt x="137" y="316"/>
                </a:lnTo>
                <a:lnTo>
                  <a:pt x="127" y="328"/>
                </a:lnTo>
                <a:lnTo>
                  <a:pt x="121" y="340"/>
                </a:lnTo>
                <a:lnTo>
                  <a:pt x="121" y="340"/>
                </a:lnTo>
                <a:lnTo>
                  <a:pt x="111" y="359"/>
                </a:lnTo>
                <a:lnTo>
                  <a:pt x="95" y="385"/>
                </a:lnTo>
                <a:lnTo>
                  <a:pt x="80" y="410"/>
                </a:lnTo>
                <a:lnTo>
                  <a:pt x="74" y="421"/>
                </a:lnTo>
                <a:lnTo>
                  <a:pt x="74" y="421"/>
                </a:lnTo>
                <a:lnTo>
                  <a:pt x="72" y="427"/>
                </a:lnTo>
                <a:lnTo>
                  <a:pt x="70" y="438"/>
                </a:lnTo>
                <a:lnTo>
                  <a:pt x="66" y="449"/>
                </a:lnTo>
                <a:lnTo>
                  <a:pt x="64" y="454"/>
                </a:lnTo>
                <a:lnTo>
                  <a:pt x="64" y="454"/>
                </a:lnTo>
                <a:lnTo>
                  <a:pt x="64" y="455"/>
                </a:lnTo>
                <a:lnTo>
                  <a:pt x="64" y="458"/>
                </a:lnTo>
                <a:lnTo>
                  <a:pt x="68" y="464"/>
                </a:lnTo>
                <a:lnTo>
                  <a:pt x="74" y="473"/>
                </a:lnTo>
                <a:lnTo>
                  <a:pt x="74" y="473"/>
                </a:lnTo>
                <a:lnTo>
                  <a:pt x="40" y="554"/>
                </a:lnTo>
                <a:lnTo>
                  <a:pt x="40" y="554"/>
                </a:lnTo>
                <a:lnTo>
                  <a:pt x="37" y="565"/>
                </a:lnTo>
                <a:lnTo>
                  <a:pt x="33" y="577"/>
                </a:lnTo>
                <a:lnTo>
                  <a:pt x="28" y="600"/>
                </a:lnTo>
                <a:lnTo>
                  <a:pt x="25" y="619"/>
                </a:lnTo>
                <a:lnTo>
                  <a:pt x="22" y="626"/>
                </a:lnTo>
                <a:lnTo>
                  <a:pt x="21" y="631"/>
                </a:lnTo>
                <a:lnTo>
                  <a:pt x="21" y="631"/>
                </a:lnTo>
                <a:lnTo>
                  <a:pt x="18" y="640"/>
                </a:lnTo>
                <a:lnTo>
                  <a:pt x="14" y="653"/>
                </a:lnTo>
                <a:lnTo>
                  <a:pt x="10" y="665"/>
                </a:lnTo>
                <a:lnTo>
                  <a:pt x="7" y="674"/>
                </a:lnTo>
                <a:lnTo>
                  <a:pt x="7" y="674"/>
                </a:lnTo>
                <a:lnTo>
                  <a:pt x="6" y="677"/>
                </a:lnTo>
                <a:lnTo>
                  <a:pt x="6" y="684"/>
                </a:lnTo>
                <a:lnTo>
                  <a:pt x="4" y="705"/>
                </a:lnTo>
                <a:lnTo>
                  <a:pt x="4" y="725"/>
                </a:lnTo>
                <a:lnTo>
                  <a:pt x="3" y="732"/>
                </a:lnTo>
                <a:lnTo>
                  <a:pt x="2" y="736"/>
                </a:lnTo>
                <a:lnTo>
                  <a:pt x="2" y="736"/>
                </a:lnTo>
                <a:lnTo>
                  <a:pt x="1" y="738"/>
                </a:lnTo>
                <a:lnTo>
                  <a:pt x="0" y="740"/>
                </a:lnTo>
                <a:lnTo>
                  <a:pt x="1" y="745"/>
                </a:lnTo>
                <a:lnTo>
                  <a:pt x="2" y="750"/>
                </a:lnTo>
                <a:lnTo>
                  <a:pt x="2" y="755"/>
                </a:lnTo>
                <a:lnTo>
                  <a:pt x="2" y="755"/>
                </a:lnTo>
                <a:lnTo>
                  <a:pt x="2" y="762"/>
                </a:lnTo>
                <a:lnTo>
                  <a:pt x="4" y="773"/>
                </a:lnTo>
                <a:lnTo>
                  <a:pt x="8" y="782"/>
                </a:lnTo>
                <a:lnTo>
                  <a:pt x="9" y="786"/>
                </a:lnTo>
                <a:lnTo>
                  <a:pt x="12" y="788"/>
                </a:lnTo>
                <a:lnTo>
                  <a:pt x="12" y="788"/>
                </a:lnTo>
                <a:lnTo>
                  <a:pt x="15" y="791"/>
                </a:lnTo>
                <a:lnTo>
                  <a:pt x="19" y="792"/>
                </a:lnTo>
                <a:lnTo>
                  <a:pt x="20" y="793"/>
                </a:lnTo>
                <a:lnTo>
                  <a:pt x="20" y="792"/>
                </a:lnTo>
                <a:lnTo>
                  <a:pt x="21" y="788"/>
                </a:lnTo>
                <a:lnTo>
                  <a:pt x="21" y="788"/>
                </a:lnTo>
                <a:lnTo>
                  <a:pt x="22" y="773"/>
                </a:lnTo>
                <a:lnTo>
                  <a:pt x="24" y="764"/>
                </a:lnTo>
                <a:lnTo>
                  <a:pt x="25" y="762"/>
                </a:lnTo>
                <a:lnTo>
                  <a:pt x="26" y="760"/>
                </a:lnTo>
                <a:lnTo>
                  <a:pt x="26" y="760"/>
                </a:lnTo>
                <a:lnTo>
                  <a:pt x="30" y="757"/>
                </a:lnTo>
                <a:lnTo>
                  <a:pt x="33" y="757"/>
                </a:lnTo>
                <a:lnTo>
                  <a:pt x="37" y="756"/>
                </a:lnTo>
                <a:lnTo>
                  <a:pt x="40" y="755"/>
                </a:lnTo>
                <a:lnTo>
                  <a:pt x="40" y="755"/>
                </a:lnTo>
                <a:lnTo>
                  <a:pt x="43" y="755"/>
                </a:lnTo>
                <a:lnTo>
                  <a:pt x="46" y="756"/>
                </a:lnTo>
                <a:lnTo>
                  <a:pt x="50" y="760"/>
                </a:lnTo>
                <a:lnTo>
                  <a:pt x="50" y="760"/>
                </a:lnTo>
                <a:lnTo>
                  <a:pt x="50" y="762"/>
                </a:lnTo>
                <a:lnTo>
                  <a:pt x="50" y="767"/>
                </a:lnTo>
                <a:lnTo>
                  <a:pt x="51" y="771"/>
                </a:lnTo>
                <a:lnTo>
                  <a:pt x="52" y="774"/>
                </a:lnTo>
                <a:lnTo>
                  <a:pt x="55" y="774"/>
                </a:lnTo>
                <a:lnTo>
                  <a:pt x="55" y="774"/>
                </a:lnTo>
                <a:lnTo>
                  <a:pt x="57" y="773"/>
                </a:lnTo>
                <a:lnTo>
                  <a:pt x="59" y="770"/>
                </a:lnTo>
                <a:lnTo>
                  <a:pt x="63" y="762"/>
                </a:lnTo>
                <a:lnTo>
                  <a:pt x="64" y="752"/>
                </a:lnTo>
                <a:lnTo>
                  <a:pt x="64" y="745"/>
                </a:lnTo>
                <a:lnTo>
                  <a:pt x="64" y="745"/>
                </a:lnTo>
                <a:lnTo>
                  <a:pt x="61" y="729"/>
                </a:lnTo>
                <a:lnTo>
                  <a:pt x="59" y="719"/>
                </a:lnTo>
                <a:lnTo>
                  <a:pt x="59" y="712"/>
                </a:lnTo>
                <a:lnTo>
                  <a:pt x="59" y="712"/>
                </a:lnTo>
                <a:lnTo>
                  <a:pt x="59" y="696"/>
                </a:lnTo>
                <a:lnTo>
                  <a:pt x="59" y="678"/>
                </a:lnTo>
                <a:lnTo>
                  <a:pt x="59" y="678"/>
                </a:lnTo>
                <a:lnTo>
                  <a:pt x="62" y="667"/>
                </a:lnTo>
                <a:lnTo>
                  <a:pt x="65" y="649"/>
                </a:lnTo>
                <a:lnTo>
                  <a:pt x="70" y="632"/>
                </a:lnTo>
                <a:lnTo>
                  <a:pt x="74" y="621"/>
                </a:lnTo>
                <a:lnTo>
                  <a:pt x="74" y="621"/>
                </a:lnTo>
                <a:lnTo>
                  <a:pt x="99" y="579"/>
                </a:lnTo>
                <a:lnTo>
                  <a:pt x="126" y="531"/>
                </a:lnTo>
                <a:lnTo>
                  <a:pt x="126" y="531"/>
                </a:lnTo>
                <a:lnTo>
                  <a:pt x="132" y="516"/>
                </a:lnTo>
                <a:lnTo>
                  <a:pt x="137" y="503"/>
                </a:lnTo>
                <a:lnTo>
                  <a:pt x="140" y="488"/>
                </a:lnTo>
                <a:lnTo>
                  <a:pt x="140" y="488"/>
                </a:lnTo>
                <a:lnTo>
                  <a:pt x="145" y="489"/>
                </a:lnTo>
                <a:lnTo>
                  <a:pt x="149" y="489"/>
                </a:lnTo>
                <a:lnTo>
                  <a:pt x="150" y="489"/>
                </a:lnTo>
                <a:lnTo>
                  <a:pt x="150" y="488"/>
                </a:lnTo>
                <a:lnTo>
                  <a:pt x="150" y="488"/>
                </a:lnTo>
                <a:lnTo>
                  <a:pt x="151" y="484"/>
                </a:lnTo>
                <a:lnTo>
                  <a:pt x="155" y="478"/>
                </a:lnTo>
                <a:lnTo>
                  <a:pt x="167" y="459"/>
                </a:lnTo>
                <a:lnTo>
                  <a:pt x="183" y="435"/>
                </a:lnTo>
                <a:lnTo>
                  <a:pt x="183" y="435"/>
                </a:lnTo>
                <a:lnTo>
                  <a:pt x="183" y="459"/>
                </a:lnTo>
                <a:lnTo>
                  <a:pt x="186" y="509"/>
                </a:lnTo>
                <a:lnTo>
                  <a:pt x="188" y="597"/>
                </a:lnTo>
                <a:lnTo>
                  <a:pt x="188" y="597"/>
                </a:lnTo>
                <a:lnTo>
                  <a:pt x="187" y="693"/>
                </a:lnTo>
                <a:lnTo>
                  <a:pt x="186" y="750"/>
                </a:lnTo>
                <a:lnTo>
                  <a:pt x="187" y="769"/>
                </a:lnTo>
                <a:lnTo>
                  <a:pt x="188" y="779"/>
                </a:lnTo>
                <a:lnTo>
                  <a:pt x="188" y="779"/>
                </a:lnTo>
                <a:lnTo>
                  <a:pt x="195" y="789"/>
                </a:lnTo>
                <a:lnTo>
                  <a:pt x="198" y="793"/>
                </a:lnTo>
                <a:lnTo>
                  <a:pt x="198" y="793"/>
                </a:lnTo>
                <a:lnTo>
                  <a:pt x="200" y="801"/>
                </a:lnTo>
                <a:lnTo>
                  <a:pt x="206" y="823"/>
                </a:lnTo>
                <a:lnTo>
                  <a:pt x="208" y="837"/>
                </a:lnTo>
                <a:lnTo>
                  <a:pt x="211" y="851"/>
                </a:lnTo>
                <a:lnTo>
                  <a:pt x="212" y="866"/>
                </a:lnTo>
                <a:lnTo>
                  <a:pt x="212" y="879"/>
                </a:lnTo>
                <a:lnTo>
                  <a:pt x="212" y="879"/>
                </a:lnTo>
                <a:lnTo>
                  <a:pt x="212" y="886"/>
                </a:lnTo>
                <a:lnTo>
                  <a:pt x="212" y="893"/>
                </a:lnTo>
                <a:lnTo>
                  <a:pt x="216" y="910"/>
                </a:lnTo>
                <a:lnTo>
                  <a:pt x="219" y="928"/>
                </a:lnTo>
                <a:lnTo>
                  <a:pt x="225" y="946"/>
                </a:lnTo>
                <a:lnTo>
                  <a:pt x="236" y="975"/>
                </a:lnTo>
                <a:lnTo>
                  <a:pt x="241" y="988"/>
                </a:lnTo>
                <a:lnTo>
                  <a:pt x="241" y="988"/>
                </a:lnTo>
                <a:lnTo>
                  <a:pt x="239" y="1023"/>
                </a:lnTo>
                <a:lnTo>
                  <a:pt x="238" y="1053"/>
                </a:lnTo>
                <a:lnTo>
                  <a:pt x="236" y="1079"/>
                </a:lnTo>
                <a:lnTo>
                  <a:pt x="236" y="1079"/>
                </a:lnTo>
                <a:lnTo>
                  <a:pt x="235" y="1091"/>
                </a:lnTo>
                <a:lnTo>
                  <a:pt x="235" y="1106"/>
                </a:lnTo>
                <a:lnTo>
                  <a:pt x="237" y="1139"/>
                </a:lnTo>
                <a:lnTo>
                  <a:pt x="241" y="1174"/>
                </a:lnTo>
                <a:lnTo>
                  <a:pt x="245" y="1208"/>
                </a:lnTo>
                <a:lnTo>
                  <a:pt x="245" y="1208"/>
                </a:lnTo>
                <a:lnTo>
                  <a:pt x="249" y="1225"/>
                </a:lnTo>
                <a:lnTo>
                  <a:pt x="255" y="1244"/>
                </a:lnTo>
                <a:lnTo>
                  <a:pt x="269" y="1281"/>
                </a:lnTo>
                <a:lnTo>
                  <a:pt x="288" y="1327"/>
                </a:lnTo>
                <a:lnTo>
                  <a:pt x="288" y="1327"/>
                </a:lnTo>
                <a:lnTo>
                  <a:pt x="288" y="1338"/>
                </a:lnTo>
                <a:lnTo>
                  <a:pt x="287" y="1357"/>
                </a:lnTo>
                <a:lnTo>
                  <a:pt x="284" y="1389"/>
                </a:lnTo>
                <a:lnTo>
                  <a:pt x="284" y="1389"/>
                </a:lnTo>
                <a:lnTo>
                  <a:pt x="280" y="1400"/>
                </a:lnTo>
                <a:lnTo>
                  <a:pt x="276" y="1407"/>
                </a:lnTo>
                <a:lnTo>
                  <a:pt x="275" y="1415"/>
                </a:lnTo>
                <a:lnTo>
                  <a:pt x="273" y="1422"/>
                </a:lnTo>
                <a:lnTo>
                  <a:pt x="274" y="1431"/>
                </a:lnTo>
                <a:lnTo>
                  <a:pt x="275" y="1434"/>
                </a:lnTo>
                <a:lnTo>
                  <a:pt x="278" y="1437"/>
                </a:lnTo>
                <a:lnTo>
                  <a:pt x="280" y="1439"/>
                </a:lnTo>
                <a:lnTo>
                  <a:pt x="284" y="1442"/>
                </a:lnTo>
                <a:lnTo>
                  <a:pt x="284" y="1442"/>
                </a:lnTo>
                <a:lnTo>
                  <a:pt x="294" y="1444"/>
                </a:lnTo>
                <a:lnTo>
                  <a:pt x="309" y="1446"/>
                </a:lnTo>
                <a:lnTo>
                  <a:pt x="327" y="1448"/>
                </a:lnTo>
                <a:lnTo>
                  <a:pt x="344" y="1446"/>
                </a:lnTo>
                <a:lnTo>
                  <a:pt x="375" y="1445"/>
                </a:lnTo>
                <a:lnTo>
                  <a:pt x="387" y="1443"/>
                </a:lnTo>
                <a:lnTo>
                  <a:pt x="393" y="1442"/>
                </a:lnTo>
                <a:lnTo>
                  <a:pt x="393" y="1442"/>
                </a:lnTo>
                <a:lnTo>
                  <a:pt x="396" y="1439"/>
                </a:lnTo>
                <a:lnTo>
                  <a:pt x="398" y="1437"/>
                </a:lnTo>
                <a:lnTo>
                  <a:pt x="402" y="1430"/>
                </a:lnTo>
                <a:lnTo>
                  <a:pt x="403" y="1422"/>
                </a:lnTo>
                <a:lnTo>
                  <a:pt x="403" y="1422"/>
                </a:lnTo>
                <a:lnTo>
                  <a:pt x="405" y="1422"/>
                </a:lnTo>
                <a:lnTo>
                  <a:pt x="412" y="1422"/>
                </a:lnTo>
                <a:lnTo>
                  <a:pt x="415" y="1422"/>
                </a:lnTo>
                <a:lnTo>
                  <a:pt x="418" y="1420"/>
                </a:lnTo>
                <a:lnTo>
                  <a:pt x="421" y="1418"/>
                </a:lnTo>
                <a:lnTo>
                  <a:pt x="422" y="1413"/>
                </a:lnTo>
                <a:lnTo>
                  <a:pt x="422" y="1413"/>
                </a:lnTo>
                <a:lnTo>
                  <a:pt x="422" y="1406"/>
                </a:lnTo>
                <a:lnTo>
                  <a:pt x="421" y="1397"/>
                </a:lnTo>
                <a:lnTo>
                  <a:pt x="417" y="1374"/>
                </a:lnTo>
                <a:lnTo>
                  <a:pt x="412" y="1350"/>
                </a:lnTo>
                <a:lnTo>
                  <a:pt x="408" y="1332"/>
                </a:lnTo>
                <a:lnTo>
                  <a:pt x="408" y="1332"/>
                </a:lnTo>
                <a:lnTo>
                  <a:pt x="401" y="1310"/>
                </a:lnTo>
                <a:lnTo>
                  <a:pt x="399" y="1301"/>
                </a:lnTo>
                <a:lnTo>
                  <a:pt x="398" y="1289"/>
                </a:lnTo>
                <a:lnTo>
                  <a:pt x="398" y="1289"/>
                </a:lnTo>
                <a:lnTo>
                  <a:pt x="397" y="1263"/>
                </a:lnTo>
                <a:lnTo>
                  <a:pt x="398" y="1251"/>
                </a:lnTo>
                <a:lnTo>
                  <a:pt x="401" y="1246"/>
                </a:lnTo>
                <a:lnTo>
                  <a:pt x="403" y="1241"/>
                </a:lnTo>
                <a:lnTo>
                  <a:pt x="403" y="1241"/>
                </a:lnTo>
                <a:lnTo>
                  <a:pt x="420" y="1220"/>
                </a:lnTo>
                <a:lnTo>
                  <a:pt x="432" y="1203"/>
                </a:lnTo>
                <a:lnTo>
                  <a:pt x="432" y="1203"/>
                </a:lnTo>
                <a:lnTo>
                  <a:pt x="434" y="1188"/>
                </a:lnTo>
                <a:lnTo>
                  <a:pt x="438" y="1155"/>
                </a:lnTo>
                <a:lnTo>
                  <a:pt x="441" y="1118"/>
                </a:lnTo>
                <a:lnTo>
                  <a:pt x="446" y="1084"/>
                </a:lnTo>
                <a:lnTo>
                  <a:pt x="446" y="1084"/>
                </a:lnTo>
                <a:lnTo>
                  <a:pt x="449" y="1054"/>
                </a:lnTo>
                <a:lnTo>
                  <a:pt x="451" y="1027"/>
                </a:lnTo>
                <a:lnTo>
                  <a:pt x="451" y="998"/>
                </a:lnTo>
                <a:lnTo>
                  <a:pt x="465" y="993"/>
                </a:lnTo>
                <a:lnTo>
                  <a:pt x="465" y="993"/>
                </a:lnTo>
                <a:lnTo>
                  <a:pt x="469" y="940"/>
                </a:lnTo>
                <a:lnTo>
                  <a:pt x="473" y="895"/>
                </a:lnTo>
                <a:lnTo>
                  <a:pt x="476" y="878"/>
                </a:lnTo>
                <a:lnTo>
                  <a:pt x="479" y="864"/>
                </a:lnTo>
                <a:lnTo>
                  <a:pt x="479" y="864"/>
                </a:lnTo>
                <a:lnTo>
                  <a:pt x="485" y="845"/>
                </a:lnTo>
                <a:lnTo>
                  <a:pt x="489" y="827"/>
                </a:lnTo>
                <a:lnTo>
                  <a:pt x="491" y="816"/>
                </a:lnTo>
                <a:lnTo>
                  <a:pt x="494" y="807"/>
                </a:lnTo>
                <a:lnTo>
                  <a:pt x="494" y="807"/>
                </a:lnTo>
                <a:lnTo>
                  <a:pt x="496" y="799"/>
                </a:lnTo>
                <a:lnTo>
                  <a:pt x="497" y="788"/>
                </a:lnTo>
                <a:lnTo>
                  <a:pt x="498" y="774"/>
                </a:lnTo>
                <a:lnTo>
                  <a:pt x="498" y="774"/>
                </a:lnTo>
                <a:lnTo>
                  <a:pt x="507" y="768"/>
                </a:lnTo>
                <a:lnTo>
                  <a:pt x="513" y="761"/>
                </a:lnTo>
                <a:lnTo>
                  <a:pt x="517" y="755"/>
                </a:lnTo>
                <a:lnTo>
                  <a:pt x="517" y="755"/>
                </a:lnTo>
                <a:lnTo>
                  <a:pt x="519" y="752"/>
                </a:lnTo>
                <a:lnTo>
                  <a:pt x="519" y="750"/>
                </a:lnTo>
                <a:lnTo>
                  <a:pt x="517" y="746"/>
                </a:lnTo>
                <a:lnTo>
                  <a:pt x="513" y="738"/>
                </a:lnTo>
                <a:lnTo>
                  <a:pt x="510" y="731"/>
                </a:lnTo>
                <a:lnTo>
                  <a:pt x="508" y="721"/>
                </a:lnTo>
                <a:lnTo>
                  <a:pt x="508" y="721"/>
                </a:lnTo>
                <a:lnTo>
                  <a:pt x="506" y="706"/>
                </a:lnTo>
                <a:lnTo>
                  <a:pt x="503" y="686"/>
                </a:lnTo>
                <a:lnTo>
                  <a:pt x="501" y="636"/>
                </a:lnTo>
                <a:lnTo>
                  <a:pt x="498" y="588"/>
                </a:lnTo>
                <a:lnTo>
                  <a:pt x="498" y="559"/>
                </a:lnTo>
                <a:lnTo>
                  <a:pt x="498" y="559"/>
                </a:lnTo>
                <a:lnTo>
                  <a:pt x="500" y="542"/>
                </a:lnTo>
                <a:lnTo>
                  <a:pt x="501" y="521"/>
                </a:lnTo>
                <a:lnTo>
                  <a:pt x="503" y="497"/>
                </a:lnTo>
                <a:lnTo>
                  <a:pt x="503" y="497"/>
                </a:lnTo>
                <a:lnTo>
                  <a:pt x="511" y="497"/>
                </a:lnTo>
                <a:lnTo>
                  <a:pt x="531" y="496"/>
                </a:lnTo>
                <a:lnTo>
                  <a:pt x="552" y="492"/>
                </a:lnTo>
                <a:lnTo>
                  <a:pt x="559" y="490"/>
                </a:lnTo>
                <a:lnTo>
                  <a:pt x="565" y="488"/>
                </a:lnTo>
                <a:lnTo>
                  <a:pt x="565" y="488"/>
                </a:lnTo>
                <a:lnTo>
                  <a:pt x="568" y="484"/>
                </a:lnTo>
                <a:lnTo>
                  <a:pt x="570" y="478"/>
                </a:lnTo>
                <a:lnTo>
                  <a:pt x="571" y="471"/>
                </a:lnTo>
                <a:lnTo>
                  <a:pt x="571" y="465"/>
                </a:lnTo>
                <a:lnTo>
                  <a:pt x="570" y="451"/>
                </a:lnTo>
                <a:lnTo>
                  <a:pt x="570" y="440"/>
                </a:lnTo>
                <a:lnTo>
                  <a:pt x="570" y="440"/>
                </a:lnTo>
                <a:lnTo>
                  <a:pt x="570" y="432"/>
                </a:lnTo>
                <a:lnTo>
                  <a:pt x="570" y="430"/>
                </a:lnTo>
                <a:lnTo>
                  <a:pt x="570" y="430"/>
                </a:lnTo>
                <a:lnTo>
                  <a:pt x="582" y="429"/>
                </a:lnTo>
                <a:lnTo>
                  <a:pt x="590" y="428"/>
                </a:lnTo>
                <a:lnTo>
                  <a:pt x="594" y="427"/>
                </a:lnTo>
                <a:lnTo>
                  <a:pt x="594" y="426"/>
                </a:lnTo>
                <a:lnTo>
                  <a:pt x="594" y="426"/>
                </a:lnTo>
                <a:lnTo>
                  <a:pt x="589" y="416"/>
                </a:lnTo>
                <a:lnTo>
                  <a:pt x="578" y="399"/>
                </a:lnTo>
                <a:lnTo>
                  <a:pt x="568" y="380"/>
                </a:lnTo>
                <a:lnTo>
                  <a:pt x="563" y="371"/>
                </a:lnTo>
                <a:lnTo>
                  <a:pt x="560" y="364"/>
                </a:lnTo>
                <a:lnTo>
                  <a:pt x="560" y="364"/>
                </a:lnTo>
                <a:lnTo>
                  <a:pt x="558" y="352"/>
                </a:lnTo>
                <a:lnTo>
                  <a:pt x="558" y="341"/>
                </a:lnTo>
                <a:lnTo>
                  <a:pt x="556" y="330"/>
                </a:lnTo>
                <a:lnTo>
                  <a:pt x="551" y="316"/>
                </a:lnTo>
                <a:lnTo>
                  <a:pt x="551" y="316"/>
                </a:lnTo>
                <a:lnTo>
                  <a:pt x="540" y="291"/>
                </a:lnTo>
                <a:lnTo>
                  <a:pt x="532" y="273"/>
                </a:lnTo>
                <a:lnTo>
                  <a:pt x="532" y="273"/>
                </a:lnTo>
                <a:lnTo>
                  <a:pt x="528" y="268"/>
                </a:lnTo>
                <a:lnTo>
                  <a:pt x="523" y="262"/>
                </a:lnTo>
                <a:lnTo>
                  <a:pt x="511" y="253"/>
                </a:lnTo>
                <a:lnTo>
                  <a:pt x="494" y="240"/>
                </a:lnTo>
                <a:lnTo>
                  <a:pt x="494" y="240"/>
                </a:lnTo>
                <a:lnTo>
                  <a:pt x="483" y="236"/>
                </a:lnTo>
                <a:lnTo>
                  <a:pt x="461" y="231"/>
                </a:lnTo>
                <a:lnTo>
                  <a:pt x="432" y="225"/>
                </a:lnTo>
                <a:lnTo>
                  <a:pt x="432" y="225"/>
                </a:lnTo>
                <a:lnTo>
                  <a:pt x="408" y="206"/>
                </a:lnTo>
                <a:lnTo>
                  <a:pt x="408" y="206"/>
                </a:lnTo>
                <a:lnTo>
                  <a:pt x="407" y="205"/>
                </a:lnTo>
                <a:lnTo>
                  <a:pt x="407" y="204"/>
                </a:lnTo>
                <a:lnTo>
                  <a:pt x="405" y="203"/>
                </a:lnTo>
                <a:lnTo>
                  <a:pt x="403" y="201"/>
                </a:lnTo>
                <a:lnTo>
                  <a:pt x="403" y="201"/>
                </a:lnTo>
                <a:lnTo>
                  <a:pt x="401" y="201"/>
                </a:lnTo>
                <a:lnTo>
                  <a:pt x="399" y="201"/>
                </a:lnTo>
                <a:lnTo>
                  <a:pt x="398" y="201"/>
                </a:lnTo>
                <a:lnTo>
                  <a:pt x="398" y="201"/>
                </a:lnTo>
                <a:lnTo>
                  <a:pt x="398" y="197"/>
                </a:lnTo>
                <a:lnTo>
                  <a:pt x="398" y="197"/>
                </a:lnTo>
                <a:lnTo>
                  <a:pt x="398" y="188"/>
                </a:lnTo>
                <a:lnTo>
                  <a:pt x="399" y="179"/>
                </a:lnTo>
                <a:lnTo>
                  <a:pt x="403" y="163"/>
                </a:lnTo>
                <a:lnTo>
                  <a:pt x="403" y="163"/>
                </a:lnTo>
                <a:lnTo>
                  <a:pt x="404" y="159"/>
                </a:lnTo>
                <a:lnTo>
                  <a:pt x="407" y="155"/>
                </a:lnTo>
                <a:lnTo>
                  <a:pt x="409" y="150"/>
                </a:lnTo>
                <a:lnTo>
                  <a:pt x="412" y="139"/>
                </a:lnTo>
                <a:lnTo>
                  <a:pt x="412" y="139"/>
                </a:lnTo>
                <a:lnTo>
                  <a:pt x="415" y="126"/>
                </a:lnTo>
                <a:lnTo>
                  <a:pt x="416" y="117"/>
                </a:lnTo>
                <a:lnTo>
                  <a:pt x="415" y="110"/>
                </a:lnTo>
                <a:lnTo>
                  <a:pt x="414" y="107"/>
                </a:lnTo>
                <a:lnTo>
                  <a:pt x="412" y="106"/>
                </a:lnTo>
                <a:lnTo>
                  <a:pt x="412" y="106"/>
                </a:lnTo>
                <a:lnTo>
                  <a:pt x="407" y="104"/>
                </a:lnTo>
                <a:lnTo>
                  <a:pt x="403" y="101"/>
                </a:lnTo>
                <a:lnTo>
                  <a:pt x="403" y="101"/>
                </a:lnTo>
                <a:lnTo>
                  <a:pt x="398" y="39"/>
                </a:lnTo>
                <a:lnTo>
                  <a:pt x="398" y="39"/>
                </a:lnTo>
                <a:lnTo>
                  <a:pt x="397" y="33"/>
                </a:lnTo>
                <a:lnTo>
                  <a:pt x="392" y="26"/>
                </a:lnTo>
                <a:lnTo>
                  <a:pt x="386" y="18"/>
                </a:lnTo>
                <a:lnTo>
                  <a:pt x="379" y="11"/>
                </a:lnTo>
                <a:lnTo>
                  <a:pt x="379" y="11"/>
                </a:lnTo>
                <a:lnTo>
                  <a:pt x="372" y="6"/>
                </a:lnTo>
                <a:lnTo>
                  <a:pt x="367" y="4"/>
                </a:lnTo>
                <a:lnTo>
                  <a:pt x="355" y="1"/>
                </a:lnTo>
                <a:lnTo>
                  <a:pt x="355" y="1"/>
                </a:lnTo>
                <a:lnTo>
                  <a:pt x="347" y="0"/>
                </a:lnTo>
                <a:lnTo>
                  <a:pt x="338" y="0"/>
                </a:lnTo>
                <a:lnTo>
                  <a:pt x="327" y="1"/>
                </a:lnTo>
                <a:lnTo>
                  <a:pt x="327" y="1"/>
                </a:lnTo>
                <a:lnTo>
                  <a:pt x="324" y="1"/>
                </a:lnTo>
                <a:lnTo>
                  <a:pt x="322" y="1"/>
                </a:lnTo>
                <a:lnTo>
                  <a:pt x="319" y="0"/>
                </a:lnTo>
                <a:lnTo>
                  <a:pt x="317" y="1"/>
                </a:lnTo>
                <a:lnTo>
                  <a:pt x="317" y="1"/>
                </a:lnTo>
                <a:lnTo>
                  <a:pt x="303" y="11"/>
                </a:lnTo>
                <a:lnTo>
                  <a:pt x="298" y="15"/>
                </a:lnTo>
                <a:close/>
                <a:moveTo>
                  <a:pt x="336" y="1194"/>
                </a:moveTo>
                <a:lnTo>
                  <a:pt x="346" y="1160"/>
                </a:lnTo>
                <a:lnTo>
                  <a:pt x="346" y="1160"/>
                </a:lnTo>
                <a:lnTo>
                  <a:pt x="350" y="1184"/>
                </a:lnTo>
                <a:lnTo>
                  <a:pt x="354" y="1202"/>
                </a:lnTo>
                <a:lnTo>
                  <a:pt x="355" y="1209"/>
                </a:lnTo>
                <a:lnTo>
                  <a:pt x="355" y="1213"/>
                </a:lnTo>
                <a:lnTo>
                  <a:pt x="355" y="1213"/>
                </a:lnTo>
                <a:lnTo>
                  <a:pt x="354" y="1219"/>
                </a:lnTo>
                <a:lnTo>
                  <a:pt x="354" y="1228"/>
                </a:lnTo>
                <a:lnTo>
                  <a:pt x="353" y="1239"/>
                </a:lnTo>
                <a:lnTo>
                  <a:pt x="350" y="1251"/>
                </a:lnTo>
                <a:lnTo>
                  <a:pt x="350" y="1251"/>
                </a:lnTo>
                <a:lnTo>
                  <a:pt x="346" y="1269"/>
                </a:lnTo>
                <a:lnTo>
                  <a:pt x="342" y="1290"/>
                </a:lnTo>
                <a:lnTo>
                  <a:pt x="336" y="1318"/>
                </a:lnTo>
                <a:lnTo>
                  <a:pt x="336" y="1318"/>
                </a:lnTo>
                <a:lnTo>
                  <a:pt x="334" y="1294"/>
                </a:lnTo>
                <a:lnTo>
                  <a:pt x="331" y="1276"/>
                </a:lnTo>
                <a:lnTo>
                  <a:pt x="331" y="1260"/>
                </a:lnTo>
                <a:lnTo>
                  <a:pt x="331" y="1260"/>
                </a:lnTo>
                <a:lnTo>
                  <a:pt x="336" y="1194"/>
                </a:lnTo>
                <a:lnTo>
                  <a:pt x="336" y="119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4">
            <a:extLst>
              <a:ext uri="{FF2B5EF4-FFF2-40B4-BE49-F238E27FC236}">
                <a16:creationId xmlns:a16="http://schemas.microsoft.com/office/drawing/2014/main" id="{545BF702-E132-4983-A1B9-8651E28165DE}"/>
              </a:ext>
            </a:extLst>
          </p:cNvPr>
          <p:cNvSpPr>
            <a:spLocks/>
          </p:cNvSpPr>
          <p:nvPr/>
        </p:nvSpPr>
        <p:spPr bwMode="auto">
          <a:xfrm>
            <a:off x="2805091" y="2753926"/>
            <a:ext cx="532790" cy="1651062"/>
          </a:xfrm>
          <a:custGeom>
            <a:avLst/>
            <a:gdLst>
              <a:gd name="T0" fmla="*/ 55 w 455"/>
              <a:gd name="T1" fmla="*/ 53 h 1410"/>
              <a:gd name="T2" fmla="*/ 84 w 455"/>
              <a:gd name="T3" fmla="*/ 86 h 1410"/>
              <a:gd name="T4" fmla="*/ 124 w 455"/>
              <a:gd name="T5" fmla="*/ 106 h 1410"/>
              <a:gd name="T6" fmla="*/ 105 w 455"/>
              <a:gd name="T7" fmla="*/ 130 h 1410"/>
              <a:gd name="T8" fmla="*/ 109 w 455"/>
              <a:gd name="T9" fmla="*/ 148 h 1410"/>
              <a:gd name="T10" fmla="*/ 115 w 455"/>
              <a:gd name="T11" fmla="*/ 174 h 1410"/>
              <a:gd name="T12" fmla="*/ 131 w 455"/>
              <a:gd name="T13" fmla="*/ 193 h 1410"/>
              <a:gd name="T14" fmla="*/ 164 w 455"/>
              <a:gd name="T15" fmla="*/ 220 h 1410"/>
              <a:gd name="T16" fmla="*/ 73 w 455"/>
              <a:gd name="T17" fmla="*/ 260 h 1410"/>
              <a:gd name="T18" fmla="*/ 6 w 455"/>
              <a:gd name="T19" fmla="*/ 347 h 1410"/>
              <a:gd name="T20" fmla="*/ 10 w 455"/>
              <a:gd name="T21" fmla="*/ 376 h 1410"/>
              <a:gd name="T22" fmla="*/ 25 w 455"/>
              <a:gd name="T23" fmla="*/ 447 h 1410"/>
              <a:gd name="T24" fmla="*/ 35 w 455"/>
              <a:gd name="T25" fmla="*/ 510 h 1410"/>
              <a:gd name="T26" fmla="*/ 68 w 455"/>
              <a:gd name="T27" fmla="*/ 504 h 1410"/>
              <a:gd name="T28" fmla="*/ 73 w 455"/>
              <a:gd name="T29" fmla="*/ 552 h 1410"/>
              <a:gd name="T30" fmla="*/ 75 w 455"/>
              <a:gd name="T31" fmla="*/ 659 h 1410"/>
              <a:gd name="T32" fmla="*/ 70 w 455"/>
              <a:gd name="T33" fmla="*/ 765 h 1410"/>
              <a:gd name="T34" fmla="*/ 111 w 455"/>
              <a:gd name="T35" fmla="*/ 858 h 1410"/>
              <a:gd name="T36" fmla="*/ 144 w 455"/>
              <a:gd name="T37" fmla="*/ 1064 h 1410"/>
              <a:gd name="T38" fmla="*/ 183 w 455"/>
              <a:gd name="T39" fmla="*/ 1227 h 1410"/>
              <a:gd name="T40" fmla="*/ 164 w 455"/>
              <a:gd name="T41" fmla="*/ 1305 h 1410"/>
              <a:gd name="T42" fmla="*/ 160 w 455"/>
              <a:gd name="T43" fmla="*/ 1362 h 1410"/>
              <a:gd name="T44" fmla="*/ 206 w 455"/>
              <a:gd name="T45" fmla="*/ 1371 h 1410"/>
              <a:gd name="T46" fmla="*/ 249 w 455"/>
              <a:gd name="T47" fmla="*/ 1347 h 1410"/>
              <a:gd name="T48" fmla="*/ 241 w 455"/>
              <a:gd name="T49" fmla="*/ 1251 h 1410"/>
              <a:gd name="T50" fmla="*/ 232 w 455"/>
              <a:gd name="T51" fmla="*/ 1222 h 1410"/>
              <a:gd name="T52" fmla="*/ 224 w 455"/>
              <a:gd name="T53" fmla="*/ 1096 h 1410"/>
              <a:gd name="T54" fmla="*/ 238 w 455"/>
              <a:gd name="T55" fmla="*/ 944 h 1410"/>
              <a:gd name="T56" fmla="*/ 274 w 455"/>
              <a:gd name="T57" fmla="*/ 1060 h 1410"/>
              <a:gd name="T58" fmla="*/ 290 w 455"/>
              <a:gd name="T59" fmla="*/ 1243 h 1410"/>
              <a:gd name="T60" fmla="*/ 283 w 455"/>
              <a:gd name="T61" fmla="*/ 1318 h 1410"/>
              <a:gd name="T62" fmla="*/ 283 w 455"/>
              <a:gd name="T63" fmla="*/ 1363 h 1410"/>
              <a:gd name="T64" fmla="*/ 307 w 455"/>
              <a:gd name="T65" fmla="*/ 1405 h 1410"/>
              <a:gd name="T66" fmla="*/ 339 w 455"/>
              <a:gd name="T67" fmla="*/ 1405 h 1410"/>
              <a:gd name="T68" fmla="*/ 371 w 455"/>
              <a:gd name="T69" fmla="*/ 1375 h 1410"/>
              <a:gd name="T70" fmla="*/ 354 w 455"/>
              <a:gd name="T71" fmla="*/ 1319 h 1410"/>
              <a:gd name="T72" fmla="*/ 352 w 455"/>
              <a:gd name="T73" fmla="*/ 1276 h 1410"/>
              <a:gd name="T74" fmla="*/ 356 w 455"/>
              <a:gd name="T75" fmla="*/ 1223 h 1410"/>
              <a:gd name="T76" fmla="*/ 366 w 455"/>
              <a:gd name="T77" fmla="*/ 1092 h 1410"/>
              <a:gd name="T78" fmla="*/ 350 w 455"/>
              <a:gd name="T79" fmla="*/ 987 h 1410"/>
              <a:gd name="T80" fmla="*/ 359 w 455"/>
              <a:gd name="T81" fmla="*/ 793 h 1410"/>
              <a:gd name="T82" fmla="*/ 353 w 455"/>
              <a:gd name="T83" fmla="*/ 671 h 1410"/>
              <a:gd name="T84" fmla="*/ 347 w 455"/>
              <a:gd name="T85" fmla="*/ 586 h 1410"/>
              <a:gd name="T86" fmla="*/ 341 w 455"/>
              <a:gd name="T87" fmla="*/ 510 h 1410"/>
              <a:gd name="T88" fmla="*/ 402 w 455"/>
              <a:gd name="T89" fmla="*/ 511 h 1410"/>
              <a:gd name="T90" fmla="*/ 422 w 455"/>
              <a:gd name="T91" fmla="*/ 479 h 1410"/>
              <a:gd name="T92" fmla="*/ 425 w 455"/>
              <a:gd name="T93" fmla="*/ 401 h 1410"/>
              <a:gd name="T94" fmla="*/ 454 w 455"/>
              <a:gd name="T95" fmla="*/ 349 h 1410"/>
              <a:gd name="T96" fmla="*/ 398 w 455"/>
              <a:gd name="T97" fmla="*/ 269 h 1410"/>
              <a:gd name="T98" fmla="*/ 339 w 455"/>
              <a:gd name="T99" fmla="*/ 229 h 1410"/>
              <a:gd name="T100" fmla="*/ 295 w 455"/>
              <a:gd name="T101" fmla="*/ 193 h 1410"/>
              <a:gd name="T102" fmla="*/ 279 w 455"/>
              <a:gd name="T103" fmla="*/ 160 h 1410"/>
              <a:gd name="T104" fmla="*/ 288 w 455"/>
              <a:gd name="T105" fmla="*/ 119 h 1410"/>
              <a:gd name="T106" fmla="*/ 307 w 455"/>
              <a:gd name="T107" fmla="*/ 91 h 1410"/>
              <a:gd name="T108" fmla="*/ 276 w 455"/>
              <a:gd name="T109" fmla="*/ 28 h 1410"/>
              <a:gd name="T110" fmla="*/ 261 w 455"/>
              <a:gd name="T111" fmla="*/ 4 h 1410"/>
              <a:gd name="T112" fmla="*/ 247 w 455"/>
              <a:gd name="T113" fmla="*/ 7 h 1410"/>
              <a:gd name="T114" fmla="*/ 165 w 455"/>
              <a:gd name="T115" fmla="*/ 13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55" h="1410">
                <a:moveTo>
                  <a:pt x="128" y="54"/>
                </a:moveTo>
                <a:lnTo>
                  <a:pt x="128" y="54"/>
                </a:lnTo>
                <a:lnTo>
                  <a:pt x="116" y="53"/>
                </a:lnTo>
                <a:lnTo>
                  <a:pt x="89" y="52"/>
                </a:lnTo>
                <a:lnTo>
                  <a:pt x="75" y="51"/>
                </a:lnTo>
                <a:lnTo>
                  <a:pt x="63" y="52"/>
                </a:lnTo>
                <a:lnTo>
                  <a:pt x="55" y="53"/>
                </a:lnTo>
                <a:lnTo>
                  <a:pt x="54" y="54"/>
                </a:lnTo>
                <a:lnTo>
                  <a:pt x="54" y="57"/>
                </a:lnTo>
                <a:lnTo>
                  <a:pt x="54" y="57"/>
                </a:lnTo>
                <a:lnTo>
                  <a:pt x="58" y="64"/>
                </a:lnTo>
                <a:lnTo>
                  <a:pt x="66" y="72"/>
                </a:lnTo>
                <a:lnTo>
                  <a:pt x="75" y="80"/>
                </a:lnTo>
                <a:lnTo>
                  <a:pt x="84" y="86"/>
                </a:lnTo>
                <a:lnTo>
                  <a:pt x="84" y="86"/>
                </a:lnTo>
                <a:lnTo>
                  <a:pt x="94" y="92"/>
                </a:lnTo>
                <a:lnTo>
                  <a:pt x="107" y="97"/>
                </a:lnTo>
                <a:lnTo>
                  <a:pt x="121" y="100"/>
                </a:lnTo>
                <a:lnTo>
                  <a:pt x="121" y="100"/>
                </a:lnTo>
                <a:lnTo>
                  <a:pt x="122" y="103"/>
                </a:lnTo>
                <a:lnTo>
                  <a:pt x="124" y="106"/>
                </a:lnTo>
                <a:lnTo>
                  <a:pt x="122" y="113"/>
                </a:lnTo>
                <a:lnTo>
                  <a:pt x="121" y="116"/>
                </a:lnTo>
                <a:lnTo>
                  <a:pt x="119" y="119"/>
                </a:lnTo>
                <a:lnTo>
                  <a:pt x="119" y="119"/>
                </a:lnTo>
                <a:lnTo>
                  <a:pt x="114" y="124"/>
                </a:lnTo>
                <a:lnTo>
                  <a:pt x="108" y="128"/>
                </a:lnTo>
                <a:lnTo>
                  <a:pt x="105" y="130"/>
                </a:lnTo>
                <a:lnTo>
                  <a:pt x="103" y="131"/>
                </a:lnTo>
                <a:lnTo>
                  <a:pt x="102" y="134"/>
                </a:lnTo>
                <a:lnTo>
                  <a:pt x="102" y="134"/>
                </a:lnTo>
                <a:lnTo>
                  <a:pt x="103" y="138"/>
                </a:lnTo>
                <a:lnTo>
                  <a:pt x="106" y="143"/>
                </a:lnTo>
                <a:lnTo>
                  <a:pt x="109" y="148"/>
                </a:lnTo>
                <a:lnTo>
                  <a:pt x="109" y="148"/>
                </a:lnTo>
                <a:lnTo>
                  <a:pt x="109" y="152"/>
                </a:lnTo>
                <a:lnTo>
                  <a:pt x="109" y="156"/>
                </a:lnTo>
                <a:lnTo>
                  <a:pt x="109" y="160"/>
                </a:lnTo>
                <a:lnTo>
                  <a:pt x="116" y="167"/>
                </a:lnTo>
                <a:lnTo>
                  <a:pt x="116" y="167"/>
                </a:lnTo>
                <a:lnTo>
                  <a:pt x="116" y="168"/>
                </a:lnTo>
                <a:lnTo>
                  <a:pt x="115" y="174"/>
                </a:lnTo>
                <a:lnTo>
                  <a:pt x="114" y="176"/>
                </a:lnTo>
                <a:lnTo>
                  <a:pt x="115" y="180"/>
                </a:lnTo>
                <a:lnTo>
                  <a:pt x="116" y="183"/>
                </a:lnTo>
                <a:lnTo>
                  <a:pt x="119" y="188"/>
                </a:lnTo>
                <a:lnTo>
                  <a:pt x="119" y="188"/>
                </a:lnTo>
                <a:lnTo>
                  <a:pt x="124" y="190"/>
                </a:lnTo>
                <a:lnTo>
                  <a:pt x="131" y="193"/>
                </a:lnTo>
                <a:lnTo>
                  <a:pt x="147" y="197"/>
                </a:lnTo>
                <a:lnTo>
                  <a:pt x="163" y="200"/>
                </a:lnTo>
                <a:lnTo>
                  <a:pt x="167" y="201"/>
                </a:lnTo>
                <a:lnTo>
                  <a:pt x="169" y="201"/>
                </a:lnTo>
                <a:lnTo>
                  <a:pt x="169" y="201"/>
                </a:lnTo>
                <a:lnTo>
                  <a:pt x="164" y="220"/>
                </a:lnTo>
                <a:lnTo>
                  <a:pt x="164" y="220"/>
                </a:lnTo>
                <a:lnTo>
                  <a:pt x="129" y="229"/>
                </a:lnTo>
                <a:lnTo>
                  <a:pt x="103" y="239"/>
                </a:lnTo>
                <a:lnTo>
                  <a:pt x="93" y="242"/>
                </a:lnTo>
                <a:lnTo>
                  <a:pt x="87" y="246"/>
                </a:lnTo>
                <a:lnTo>
                  <a:pt x="87" y="246"/>
                </a:lnTo>
                <a:lnTo>
                  <a:pt x="81" y="251"/>
                </a:lnTo>
                <a:lnTo>
                  <a:pt x="73" y="260"/>
                </a:lnTo>
                <a:lnTo>
                  <a:pt x="56" y="282"/>
                </a:lnTo>
                <a:lnTo>
                  <a:pt x="41" y="303"/>
                </a:lnTo>
                <a:lnTo>
                  <a:pt x="32" y="315"/>
                </a:lnTo>
                <a:lnTo>
                  <a:pt x="32" y="315"/>
                </a:lnTo>
                <a:lnTo>
                  <a:pt x="24" y="323"/>
                </a:lnTo>
                <a:lnTo>
                  <a:pt x="12" y="338"/>
                </a:lnTo>
                <a:lnTo>
                  <a:pt x="6" y="347"/>
                </a:lnTo>
                <a:lnTo>
                  <a:pt x="3" y="355"/>
                </a:lnTo>
                <a:lnTo>
                  <a:pt x="0" y="362"/>
                </a:lnTo>
                <a:lnTo>
                  <a:pt x="0" y="366"/>
                </a:lnTo>
                <a:lnTo>
                  <a:pt x="2" y="368"/>
                </a:lnTo>
                <a:lnTo>
                  <a:pt x="2" y="368"/>
                </a:lnTo>
                <a:lnTo>
                  <a:pt x="5" y="373"/>
                </a:lnTo>
                <a:lnTo>
                  <a:pt x="10" y="376"/>
                </a:lnTo>
                <a:lnTo>
                  <a:pt x="19" y="383"/>
                </a:lnTo>
                <a:lnTo>
                  <a:pt x="26" y="389"/>
                </a:lnTo>
                <a:lnTo>
                  <a:pt x="30" y="392"/>
                </a:lnTo>
                <a:lnTo>
                  <a:pt x="30" y="392"/>
                </a:lnTo>
                <a:lnTo>
                  <a:pt x="28" y="412"/>
                </a:lnTo>
                <a:lnTo>
                  <a:pt x="25" y="430"/>
                </a:lnTo>
                <a:lnTo>
                  <a:pt x="25" y="447"/>
                </a:lnTo>
                <a:lnTo>
                  <a:pt x="25" y="447"/>
                </a:lnTo>
                <a:lnTo>
                  <a:pt x="25" y="466"/>
                </a:lnTo>
                <a:lnTo>
                  <a:pt x="26" y="486"/>
                </a:lnTo>
                <a:lnTo>
                  <a:pt x="28" y="495"/>
                </a:lnTo>
                <a:lnTo>
                  <a:pt x="30" y="502"/>
                </a:lnTo>
                <a:lnTo>
                  <a:pt x="32" y="508"/>
                </a:lnTo>
                <a:lnTo>
                  <a:pt x="35" y="510"/>
                </a:lnTo>
                <a:lnTo>
                  <a:pt x="37" y="511"/>
                </a:lnTo>
                <a:lnTo>
                  <a:pt x="37" y="511"/>
                </a:lnTo>
                <a:lnTo>
                  <a:pt x="42" y="512"/>
                </a:lnTo>
                <a:lnTo>
                  <a:pt x="47" y="512"/>
                </a:lnTo>
                <a:lnTo>
                  <a:pt x="57" y="509"/>
                </a:lnTo>
                <a:lnTo>
                  <a:pt x="64" y="505"/>
                </a:lnTo>
                <a:lnTo>
                  <a:pt x="68" y="504"/>
                </a:lnTo>
                <a:lnTo>
                  <a:pt x="68" y="504"/>
                </a:lnTo>
                <a:lnTo>
                  <a:pt x="67" y="511"/>
                </a:lnTo>
                <a:lnTo>
                  <a:pt x="67" y="525"/>
                </a:lnTo>
                <a:lnTo>
                  <a:pt x="67" y="534"/>
                </a:lnTo>
                <a:lnTo>
                  <a:pt x="68" y="541"/>
                </a:lnTo>
                <a:lnTo>
                  <a:pt x="69" y="548"/>
                </a:lnTo>
                <a:lnTo>
                  <a:pt x="73" y="552"/>
                </a:lnTo>
                <a:lnTo>
                  <a:pt x="73" y="552"/>
                </a:lnTo>
                <a:lnTo>
                  <a:pt x="84" y="557"/>
                </a:lnTo>
                <a:lnTo>
                  <a:pt x="90" y="561"/>
                </a:lnTo>
                <a:lnTo>
                  <a:pt x="90" y="561"/>
                </a:lnTo>
                <a:lnTo>
                  <a:pt x="86" y="599"/>
                </a:lnTo>
                <a:lnTo>
                  <a:pt x="80" y="632"/>
                </a:lnTo>
                <a:lnTo>
                  <a:pt x="75" y="659"/>
                </a:lnTo>
                <a:lnTo>
                  <a:pt x="75" y="659"/>
                </a:lnTo>
                <a:lnTo>
                  <a:pt x="73" y="671"/>
                </a:lnTo>
                <a:lnTo>
                  <a:pt x="70" y="687"/>
                </a:lnTo>
                <a:lnTo>
                  <a:pt x="69" y="720"/>
                </a:lnTo>
                <a:lnTo>
                  <a:pt x="69" y="749"/>
                </a:lnTo>
                <a:lnTo>
                  <a:pt x="70" y="765"/>
                </a:lnTo>
                <a:lnTo>
                  <a:pt x="70" y="765"/>
                </a:lnTo>
                <a:lnTo>
                  <a:pt x="71" y="767"/>
                </a:lnTo>
                <a:lnTo>
                  <a:pt x="74" y="768"/>
                </a:lnTo>
                <a:lnTo>
                  <a:pt x="79" y="771"/>
                </a:lnTo>
                <a:lnTo>
                  <a:pt x="87" y="772"/>
                </a:lnTo>
                <a:lnTo>
                  <a:pt x="87" y="772"/>
                </a:lnTo>
                <a:lnTo>
                  <a:pt x="94" y="798"/>
                </a:lnTo>
                <a:lnTo>
                  <a:pt x="111" y="858"/>
                </a:lnTo>
                <a:lnTo>
                  <a:pt x="127" y="926"/>
                </a:lnTo>
                <a:lnTo>
                  <a:pt x="133" y="953"/>
                </a:lnTo>
                <a:lnTo>
                  <a:pt x="135" y="971"/>
                </a:lnTo>
                <a:lnTo>
                  <a:pt x="135" y="971"/>
                </a:lnTo>
                <a:lnTo>
                  <a:pt x="138" y="1003"/>
                </a:lnTo>
                <a:lnTo>
                  <a:pt x="141" y="1043"/>
                </a:lnTo>
                <a:lnTo>
                  <a:pt x="144" y="1064"/>
                </a:lnTo>
                <a:lnTo>
                  <a:pt x="147" y="1084"/>
                </a:lnTo>
                <a:lnTo>
                  <a:pt x="152" y="1105"/>
                </a:lnTo>
                <a:lnTo>
                  <a:pt x="157" y="1124"/>
                </a:lnTo>
                <a:lnTo>
                  <a:pt x="157" y="1124"/>
                </a:lnTo>
                <a:lnTo>
                  <a:pt x="167" y="1159"/>
                </a:lnTo>
                <a:lnTo>
                  <a:pt x="176" y="1192"/>
                </a:lnTo>
                <a:lnTo>
                  <a:pt x="183" y="1227"/>
                </a:lnTo>
                <a:lnTo>
                  <a:pt x="183" y="1227"/>
                </a:lnTo>
                <a:lnTo>
                  <a:pt x="182" y="1237"/>
                </a:lnTo>
                <a:lnTo>
                  <a:pt x="177" y="1260"/>
                </a:lnTo>
                <a:lnTo>
                  <a:pt x="171" y="1285"/>
                </a:lnTo>
                <a:lnTo>
                  <a:pt x="167" y="1295"/>
                </a:lnTo>
                <a:lnTo>
                  <a:pt x="164" y="1305"/>
                </a:lnTo>
                <a:lnTo>
                  <a:pt x="164" y="1305"/>
                </a:lnTo>
                <a:lnTo>
                  <a:pt x="161" y="1312"/>
                </a:lnTo>
                <a:lnTo>
                  <a:pt x="159" y="1320"/>
                </a:lnTo>
                <a:lnTo>
                  <a:pt x="157" y="1330"/>
                </a:lnTo>
                <a:lnTo>
                  <a:pt x="156" y="1339"/>
                </a:lnTo>
                <a:lnTo>
                  <a:pt x="157" y="1347"/>
                </a:lnTo>
                <a:lnTo>
                  <a:pt x="158" y="1356"/>
                </a:lnTo>
                <a:lnTo>
                  <a:pt x="160" y="1362"/>
                </a:lnTo>
                <a:lnTo>
                  <a:pt x="161" y="1364"/>
                </a:lnTo>
                <a:lnTo>
                  <a:pt x="164" y="1365"/>
                </a:lnTo>
                <a:lnTo>
                  <a:pt x="164" y="1365"/>
                </a:lnTo>
                <a:lnTo>
                  <a:pt x="171" y="1367"/>
                </a:lnTo>
                <a:lnTo>
                  <a:pt x="180" y="1370"/>
                </a:lnTo>
                <a:lnTo>
                  <a:pt x="193" y="1371"/>
                </a:lnTo>
                <a:lnTo>
                  <a:pt x="206" y="1371"/>
                </a:lnTo>
                <a:lnTo>
                  <a:pt x="219" y="1370"/>
                </a:lnTo>
                <a:lnTo>
                  <a:pt x="230" y="1369"/>
                </a:lnTo>
                <a:lnTo>
                  <a:pt x="240" y="1365"/>
                </a:lnTo>
                <a:lnTo>
                  <a:pt x="242" y="1363"/>
                </a:lnTo>
                <a:lnTo>
                  <a:pt x="244" y="1360"/>
                </a:lnTo>
                <a:lnTo>
                  <a:pt x="244" y="1360"/>
                </a:lnTo>
                <a:lnTo>
                  <a:pt x="249" y="1347"/>
                </a:lnTo>
                <a:lnTo>
                  <a:pt x="253" y="1332"/>
                </a:lnTo>
                <a:lnTo>
                  <a:pt x="254" y="1317"/>
                </a:lnTo>
                <a:lnTo>
                  <a:pt x="254" y="1309"/>
                </a:lnTo>
                <a:lnTo>
                  <a:pt x="254" y="1305"/>
                </a:lnTo>
                <a:lnTo>
                  <a:pt x="254" y="1305"/>
                </a:lnTo>
                <a:lnTo>
                  <a:pt x="244" y="1270"/>
                </a:lnTo>
                <a:lnTo>
                  <a:pt x="241" y="1251"/>
                </a:lnTo>
                <a:lnTo>
                  <a:pt x="240" y="1241"/>
                </a:lnTo>
                <a:lnTo>
                  <a:pt x="240" y="1241"/>
                </a:lnTo>
                <a:lnTo>
                  <a:pt x="238" y="1235"/>
                </a:lnTo>
                <a:lnTo>
                  <a:pt x="236" y="1229"/>
                </a:lnTo>
                <a:lnTo>
                  <a:pt x="234" y="1224"/>
                </a:lnTo>
                <a:lnTo>
                  <a:pt x="232" y="1222"/>
                </a:lnTo>
                <a:lnTo>
                  <a:pt x="232" y="1222"/>
                </a:lnTo>
                <a:lnTo>
                  <a:pt x="230" y="1219"/>
                </a:lnTo>
                <a:lnTo>
                  <a:pt x="229" y="1214"/>
                </a:lnTo>
                <a:lnTo>
                  <a:pt x="228" y="1203"/>
                </a:lnTo>
                <a:lnTo>
                  <a:pt x="228" y="1191"/>
                </a:lnTo>
                <a:lnTo>
                  <a:pt x="228" y="1191"/>
                </a:lnTo>
                <a:lnTo>
                  <a:pt x="227" y="1157"/>
                </a:lnTo>
                <a:lnTo>
                  <a:pt x="224" y="1096"/>
                </a:lnTo>
                <a:lnTo>
                  <a:pt x="223" y="1037"/>
                </a:lnTo>
                <a:lnTo>
                  <a:pt x="223" y="1006"/>
                </a:lnTo>
                <a:lnTo>
                  <a:pt x="223" y="1006"/>
                </a:lnTo>
                <a:lnTo>
                  <a:pt x="228" y="954"/>
                </a:lnTo>
                <a:lnTo>
                  <a:pt x="232" y="910"/>
                </a:lnTo>
                <a:lnTo>
                  <a:pt x="232" y="910"/>
                </a:lnTo>
                <a:lnTo>
                  <a:pt x="238" y="944"/>
                </a:lnTo>
                <a:lnTo>
                  <a:pt x="246" y="972"/>
                </a:lnTo>
                <a:lnTo>
                  <a:pt x="249" y="986"/>
                </a:lnTo>
                <a:lnTo>
                  <a:pt x="254" y="997"/>
                </a:lnTo>
                <a:lnTo>
                  <a:pt x="254" y="997"/>
                </a:lnTo>
                <a:lnTo>
                  <a:pt x="261" y="1015"/>
                </a:lnTo>
                <a:lnTo>
                  <a:pt x="267" y="1031"/>
                </a:lnTo>
                <a:lnTo>
                  <a:pt x="274" y="1060"/>
                </a:lnTo>
                <a:lnTo>
                  <a:pt x="274" y="1060"/>
                </a:lnTo>
                <a:lnTo>
                  <a:pt x="276" y="1074"/>
                </a:lnTo>
                <a:lnTo>
                  <a:pt x="279" y="1096"/>
                </a:lnTo>
                <a:lnTo>
                  <a:pt x="285" y="1158"/>
                </a:lnTo>
                <a:lnTo>
                  <a:pt x="289" y="1217"/>
                </a:lnTo>
                <a:lnTo>
                  <a:pt x="290" y="1243"/>
                </a:lnTo>
                <a:lnTo>
                  <a:pt x="290" y="1243"/>
                </a:lnTo>
                <a:lnTo>
                  <a:pt x="289" y="1249"/>
                </a:lnTo>
                <a:lnTo>
                  <a:pt x="287" y="1262"/>
                </a:lnTo>
                <a:lnTo>
                  <a:pt x="283" y="1290"/>
                </a:lnTo>
                <a:lnTo>
                  <a:pt x="283" y="1290"/>
                </a:lnTo>
                <a:lnTo>
                  <a:pt x="283" y="1305"/>
                </a:lnTo>
                <a:lnTo>
                  <a:pt x="283" y="1318"/>
                </a:lnTo>
                <a:lnTo>
                  <a:pt x="283" y="1318"/>
                </a:lnTo>
                <a:lnTo>
                  <a:pt x="283" y="1322"/>
                </a:lnTo>
                <a:lnTo>
                  <a:pt x="283" y="1327"/>
                </a:lnTo>
                <a:lnTo>
                  <a:pt x="281" y="1338"/>
                </a:lnTo>
                <a:lnTo>
                  <a:pt x="280" y="1344"/>
                </a:lnTo>
                <a:lnTo>
                  <a:pt x="280" y="1350"/>
                </a:lnTo>
                <a:lnTo>
                  <a:pt x="281" y="1357"/>
                </a:lnTo>
                <a:lnTo>
                  <a:pt x="283" y="1363"/>
                </a:lnTo>
                <a:lnTo>
                  <a:pt x="283" y="1363"/>
                </a:lnTo>
                <a:lnTo>
                  <a:pt x="296" y="1384"/>
                </a:lnTo>
                <a:lnTo>
                  <a:pt x="300" y="1392"/>
                </a:lnTo>
                <a:lnTo>
                  <a:pt x="302" y="1398"/>
                </a:lnTo>
                <a:lnTo>
                  <a:pt x="302" y="1398"/>
                </a:lnTo>
                <a:lnTo>
                  <a:pt x="304" y="1402"/>
                </a:lnTo>
                <a:lnTo>
                  <a:pt x="307" y="1405"/>
                </a:lnTo>
                <a:lnTo>
                  <a:pt x="312" y="1408"/>
                </a:lnTo>
                <a:lnTo>
                  <a:pt x="321" y="1410"/>
                </a:lnTo>
                <a:lnTo>
                  <a:pt x="321" y="1410"/>
                </a:lnTo>
                <a:lnTo>
                  <a:pt x="327" y="1410"/>
                </a:lnTo>
                <a:lnTo>
                  <a:pt x="332" y="1409"/>
                </a:lnTo>
                <a:lnTo>
                  <a:pt x="335" y="1408"/>
                </a:lnTo>
                <a:lnTo>
                  <a:pt x="339" y="1405"/>
                </a:lnTo>
                <a:lnTo>
                  <a:pt x="345" y="1399"/>
                </a:lnTo>
                <a:lnTo>
                  <a:pt x="352" y="1394"/>
                </a:lnTo>
                <a:lnTo>
                  <a:pt x="352" y="1394"/>
                </a:lnTo>
                <a:lnTo>
                  <a:pt x="360" y="1388"/>
                </a:lnTo>
                <a:lnTo>
                  <a:pt x="365" y="1384"/>
                </a:lnTo>
                <a:lnTo>
                  <a:pt x="369" y="1379"/>
                </a:lnTo>
                <a:lnTo>
                  <a:pt x="371" y="1375"/>
                </a:lnTo>
                <a:lnTo>
                  <a:pt x="372" y="1370"/>
                </a:lnTo>
                <a:lnTo>
                  <a:pt x="372" y="1363"/>
                </a:lnTo>
                <a:lnTo>
                  <a:pt x="371" y="1356"/>
                </a:lnTo>
                <a:lnTo>
                  <a:pt x="371" y="1356"/>
                </a:lnTo>
                <a:lnTo>
                  <a:pt x="365" y="1341"/>
                </a:lnTo>
                <a:lnTo>
                  <a:pt x="358" y="1330"/>
                </a:lnTo>
                <a:lnTo>
                  <a:pt x="354" y="1319"/>
                </a:lnTo>
                <a:lnTo>
                  <a:pt x="352" y="1314"/>
                </a:lnTo>
                <a:lnTo>
                  <a:pt x="352" y="1308"/>
                </a:lnTo>
                <a:lnTo>
                  <a:pt x="352" y="1308"/>
                </a:lnTo>
                <a:lnTo>
                  <a:pt x="352" y="1290"/>
                </a:lnTo>
                <a:lnTo>
                  <a:pt x="351" y="1282"/>
                </a:lnTo>
                <a:lnTo>
                  <a:pt x="352" y="1276"/>
                </a:lnTo>
                <a:lnTo>
                  <a:pt x="352" y="1276"/>
                </a:lnTo>
                <a:lnTo>
                  <a:pt x="352" y="1268"/>
                </a:lnTo>
                <a:lnTo>
                  <a:pt x="350" y="1259"/>
                </a:lnTo>
                <a:lnTo>
                  <a:pt x="349" y="1250"/>
                </a:lnTo>
                <a:lnTo>
                  <a:pt x="347" y="1245"/>
                </a:lnTo>
                <a:lnTo>
                  <a:pt x="347" y="1245"/>
                </a:lnTo>
                <a:lnTo>
                  <a:pt x="351" y="1235"/>
                </a:lnTo>
                <a:lnTo>
                  <a:pt x="356" y="1223"/>
                </a:lnTo>
                <a:lnTo>
                  <a:pt x="359" y="1208"/>
                </a:lnTo>
                <a:lnTo>
                  <a:pt x="364" y="1189"/>
                </a:lnTo>
                <a:lnTo>
                  <a:pt x="366" y="1167"/>
                </a:lnTo>
                <a:lnTo>
                  <a:pt x="369" y="1142"/>
                </a:lnTo>
                <a:lnTo>
                  <a:pt x="369" y="1116"/>
                </a:lnTo>
                <a:lnTo>
                  <a:pt x="369" y="1116"/>
                </a:lnTo>
                <a:lnTo>
                  <a:pt x="366" y="1092"/>
                </a:lnTo>
                <a:lnTo>
                  <a:pt x="364" y="1069"/>
                </a:lnTo>
                <a:lnTo>
                  <a:pt x="362" y="1051"/>
                </a:lnTo>
                <a:lnTo>
                  <a:pt x="358" y="1035"/>
                </a:lnTo>
                <a:lnTo>
                  <a:pt x="352" y="1009"/>
                </a:lnTo>
                <a:lnTo>
                  <a:pt x="351" y="998"/>
                </a:lnTo>
                <a:lnTo>
                  <a:pt x="350" y="987"/>
                </a:lnTo>
                <a:lnTo>
                  <a:pt x="350" y="987"/>
                </a:lnTo>
                <a:lnTo>
                  <a:pt x="351" y="954"/>
                </a:lnTo>
                <a:lnTo>
                  <a:pt x="356" y="909"/>
                </a:lnTo>
                <a:lnTo>
                  <a:pt x="362" y="837"/>
                </a:lnTo>
                <a:lnTo>
                  <a:pt x="362" y="837"/>
                </a:lnTo>
                <a:lnTo>
                  <a:pt x="362" y="823"/>
                </a:lnTo>
                <a:lnTo>
                  <a:pt x="360" y="809"/>
                </a:lnTo>
                <a:lnTo>
                  <a:pt x="359" y="793"/>
                </a:lnTo>
                <a:lnTo>
                  <a:pt x="359" y="793"/>
                </a:lnTo>
                <a:lnTo>
                  <a:pt x="362" y="788"/>
                </a:lnTo>
                <a:lnTo>
                  <a:pt x="362" y="788"/>
                </a:lnTo>
                <a:lnTo>
                  <a:pt x="360" y="750"/>
                </a:lnTo>
                <a:lnTo>
                  <a:pt x="357" y="696"/>
                </a:lnTo>
                <a:lnTo>
                  <a:pt x="357" y="696"/>
                </a:lnTo>
                <a:lnTo>
                  <a:pt x="353" y="671"/>
                </a:lnTo>
                <a:lnTo>
                  <a:pt x="349" y="638"/>
                </a:lnTo>
                <a:lnTo>
                  <a:pt x="343" y="598"/>
                </a:lnTo>
                <a:lnTo>
                  <a:pt x="343" y="598"/>
                </a:lnTo>
                <a:lnTo>
                  <a:pt x="345" y="595"/>
                </a:lnTo>
                <a:lnTo>
                  <a:pt x="346" y="592"/>
                </a:lnTo>
                <a:lnTo>
                  <a:pt x="347" y="586"/>
                </a:lnTo>
                <a:lnTo>
                  <a:pt x="347" y="586"/>
                </a:lnTo>
                <a:lnTo>
                  <a:pt x="347" y="582"/>
                </a:lnTo>
                <a:lnTo>
                  <a:pt x="347" y="575"/>
                </a:lnTo>
                <a:lnTo>
                  <a:pt x="345" y="559"/>
                </a:lnTo>
                <a:lnTo>
                  <a:pt x="341" y="540"/>
                </a:lnTo>
                <a:lnTo>
                  <a:pt x="340" y="525"/>
                </a:lnTo>
                <a:lnTo>
                  <a:pt x="340" y="525"/>
                </a:lnTo>
                <a:lnTo>
                  <a:pt x="341" y="510"/>
                </a:lnTo>
                <a:lnTo>
                  <a:pt x="341" y="508"/>
                </a:lnTo>
                <a:lnTo>
                  <a:pt x="340" y="507"/>
                </a:lnTo>
                <a:lnTo>
                  <a:pt x="340" y="507"/>
                </a:lnTo>
                <a:lnTo>
                  <a:pt x="369" y="510"/>
                </a:lnTo>
                <a:lnTo>
                  <a:pt x="380" y="511"/>
                </a:lnTo>
                <a:lnTo>
                  <a:pt x="391" y="511"/>
                </a:lnTo>
                <a:lnTo>
                  <a:pt x="402" y="511"/>
                </a:lnTo>
                <a:lnTo>
                  <a:pt x="409" y="509"/>
                </a:lnTo>
                <a:lnTo>
                  <a:pt x="409" y="509"/>
                </a:lnTo>
                <a:lnTo>
                  <a:pt x="411" y="507"/>
                </a:lnTo>
                <a:lnTo>
                  <a:pt x="414" y="504"/>
                </a:lnTo>
                <a:lnTo>
                  <a:pt x="417" y="497"/>
                </a:lnTo>
                <a:lnTo>
                  <a:pt x="420" y="489"/>
                </a:lnTo>
                <a:lnTo>
                  <a:pt x="422" y="479"/>
                </a:lnTo>
                <a:lnTo>
                  <a:pt x="425" y="458"/>
                </a:lnTo>
                <a:lnTo>
                  <a:pt x="428" y="440"/>
                </a:lnTo>
                <a:lnTo>
                  <a:pt x="428" y="440"/>
                </a:lnTo>
                <a:lnTo>
                  <a:pt x="428" y="427"/>
                </a:lnTo>
                <a:lnTo>
                  <a:pt x="428" y="414"/>
                </a:lnTo>
                <a:lnTo>
                  <a:pt x="425" y="401"/>
                </a:lnTo>
                <a:lnTo>
                  <a:pt x="425" y="401"/>
                </a:lnTo>
                <a:lnTo>
                  <a:pt x="430" y="395"/>
                </a:lnTo>
                <a:lnTo>
                  <a:pt x="441" y="382"/>
                </a:lnTo>
                <a:lnTo>
                  <a:pt x="452" y="367"/>
                </a:lnTo>
                <a:lnTo>
                  <a:pt x="454" y="360"/>
                </a:lnTo>
                <a:lnTo>
                  <a:pt x="455" y="354"/>
                </a:lnTo>
                <a:lnTo>
                  <a:pt x="455" y="354"/>
                </a:lnTo>
                <a:lnTo>
                  <a:pt x="454" y="349"/>
                </a:lnTo>
                <a:lnTo>
                  <a:pt x="450" y="343"/>
                </a:lnTo>
                <a:lnTo>
                  <a:pt x="438" y="327"/>
                </a:lnTo>
                <a:lnTo>
                  <a:pt x="423" y="308"/>
                </a:lnTo>
                <a:lnTo>
                  <a:pt x="415" y="297"/>
                </a:lnTo>
                <a:lnTo>
                  <a:pt x="409" y="286"/>
                </a:lnTo>
                <a:lnTo>
                  <a:pt x="409" y="286"/>
                </a:lnTo>
                <a:lnTo>
                  <a:pt x="398" y="269"/>
                </a:lnTo>
                <a:lnTo>
                  <a:pt x="390" y="259"/>
                </a:lnTo>
                <a:lnTo>
                  <a:pt x="383" y="252"/>
                </a:lnTo>
                <a:lnTo>
                  <a:pt x="373" y="246"/>
                </a:lnTo>
                <a:lnTo>
                  <a:pt x="373" y="246"/>
                </a:lnTo>
                <a:lnTo>
                  <a:pt x="366" y="242"/>
                </a:lnTo>
                <a:lnTo>
                  <a:pt x="358" y="238"/>
                </a:lnTo>
                <a:lnTo>
                  <a:pt x="339" y="229"/>
                </a:lnTo>
                <a:lnTo>
                  <a:pt x="314" y="220"/>
                </a:lnTo>
                <a:lnTo>
                  <a:pt x="314" y="220"/>
                </a:lnTo>
                <a:lnTo>
                  <a:pt x="308" y="216"/>
                </a:lnTo>
                <a:lnTo>
                  <a:pt x="302" y="213"/>
                </a:lnTo>
                <a:lnTo>
                  <a:pt x="302" y="213"/>
                </a:lnTo>
                <a:lnTo>
                  <a:pt x="299" y="201"/>
                </a:lnTo>
                <a:lnTo>
                  <a:pt x="295" y="193"/>
                </a:lnTo>
                <a:lnTo>
                  <a:pt x="293" y="188"/>
                </a:lnTo>
                <a:lnTo>
                  <a:pt x="293" y="188"/>
                </a:lnTo>
                <a:lnTo>
                  <a:pt x="283" y="182"/>
                </a:lnTo>
                <a:lnTo>
                  <a:pt x="274" y="179"/>
                </a:lnTo>
                <a:lnTo>
                  <a:pt x="274" y="179"/>
                </a:lnTo>
                <a:lnTo>
                  <a:pt x="279" y="160"/>
                </a:lnTo>
                <a:lnTo>
                  <a:pt x="279" y="160"/>
                </a:lnTo>
                <a:lnTo>
                  <a:pt x="281" y="150"/>
                </a:lnTo>
                <a:lnTo>
                  <a:pt x="281" y="148"/>
                </a:lnTo>
                <a:lnTo>
                  <a:pt x="281" y="148"/>
                </a:lnTo>
                <a:lnTo>
                  <a:pt x="283" y="134"/>
                </a:lnTo>
                <a:lnTo>
                  <a:pt x="285" y="124"/>
                </a:lnTo>
                <a:lnTo>
                  <a:pt x="287" y="120"/>
                </a:lnTo>
                <a:lnTo>
                  <a:pt x="288" y="119"/>
                </a:lnTo>
                <a:lnTo>
                  <a:pt x="288" y="119"/>
                </a:lnTo>
                <a:lnTo>
                  <a:pt x="294" y="117"/>
                </a:lnTo>
                <a:lnTo>
                  <a:pt x="300" y="111"/>
                </a:lnTo>
                <a:lnTo>
                  <a:pt x="305" y="105"/>
                </a:lnTo>
                <a:lnTo>
                  <a:pt x="307" y="98"/>
                </a:lnTo>
                <a:lnTo>
                  <a:pt x="307" y="98"/>
                </a:lnTo>
                <a:lnTo>
                  <a:pt x="307" y="91"/>
                </a:lnTo>
                <a:lnTo>
                  <a:pt x="306" y="81"/>
                </a:lnTo>
                <a:lnTo>
                  <a:pt x="302" y="70"/>
                </a:lnTo>
                <a:lnTo>
                  <a:pt x="295" y="57"/>
                </a:lnTo>
                <a:lnTo>
                  <a:pt x="295" y="57"/>
                </a:lnTo>
                <a:lnTo>
                  <a:pt x="292" y="48"/>
                </a:lnTo>
                <a:lnTo>
                  <a:pt x="287" y="41"/>
                </a:lnTo>
                <a:lnTo>
                  <a:pt x="276" y="28"/>
                </a:lnTo>
                <a:lnTo>
                  <a:pt x="264" y="16"/>
                </a:lnTo>
                <a:lnTo>
                  <a:pt x="264" y="16"/>
                </a:lnTo>
                <a:lnTo>
                  <a:pt x="266" y="15"/>
                </a:lnTo>
                <a:lnTo>
                  <a:pt x="266" y="12"/>
                </a:lnTo>
                <a:lnTo>
                  <a:pt x="264" y="8"/>
                </a:lnTo>
                <a:lnTo>
                  <a:pt x="263" y="7"/>
                </a:lnTo>
                <a:lnTo>
                  <a:pt x="261" y="4"/>
                </a:lnTo>
                <a:lnTo>
                  <a:pt x="261" y="4"/>
                </a:lnTo>
                <a:lnTo>
                  <a:pt x="257" y="3"/>
                </a:lnTo>
                <a:lnTo>
                  <a:pt x="255" y="3"/>
                </a:lnTo>
                <a:lnTo>
                  <a:pt x="250" y="4"/>
                </a:lnTo>
                <a:lnTo>
                  <a:pt x="247" y="6"/>
                </a:lnTo>
                <a:lnTo>
                  <a:pt x="247" y="7"/>
                </a:lnTo>
                <a:lnTo>
                  <a:pt x="247" y="7"/>
                </a:lnTo>
                <a:lnTo>
                  <a:pt x="222" y="3"/>
                </a:lnTo>
                <a:lnTo>
                  <a:pt x="203" y="1"/>
                </a:lnTo>
                <a:lnTo>
                  <a:pt x="190" y="0"/>
                </a:lnTo>
                <a:lnTo>
                  <a:pt x="190" y="0"/>
                </a:lnTo>
                <a:lnTo>
                  <a:pt x="185" y="1"/>
                </a:lnTo>
                <a:lnTo>
                  <a:pt x="179" y="3"/>
                </a:lnTo>
                <a:lnTo>
                  <a:pt x="165" y="13"/>
                </a:lnTo>
                <a:lnTo>
                  <a:pt x="152" y="22"/>
                </a:lnTo>
                <a:lnTo>
                  <a:pt x="145" y="28"/>
                </a:lnTo>
                <a:lnTo>
                  <a:pt x="145" y="28"/>
                </a:lnTo>
                <a:lnTo>
                  <a:pt x="135" y="42"/>
                </a:lnTo>
                <a:lnTo>
                  <a:pt x="128" y="54"/>
                </a:lnTo>
                <a:lnTo>
                  <a:pt x="128" y="5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6">
            <a:extLst>
              <a:ext uri="{FF2B5EF4-FFF2-40B4-BE49-F238E27FC236}">
                <a16:creationId xmlns:a16="http://schemas.microsoft.com/office/drawing/2014/main" id="{FCBCFA3D-5135-4752-BE3A-BEDD5317E37C}"/>
              </a:ext>
            </a:extLst>
          </p:cNvPr>
          <p:cNvSpPr>
            <a:spLocks/>
          </p:cNvSpPr>
          <p:nvPr/>
        </p:nvSpPr>
        <p:spPr bwMode="auto">
          <a:xfrm>
            <a:off x="4648416" y="2673052"/>
            <a:ext cx="696847" cy="1731936"/>
          </a:xfrm>
          <a:custGeom>
            <a:avLst/>
            <a:gdLst>
              <a:gd name="T0" fmla="*/ 210 w 616"/>
              <a:gd name="T1" fmla="*/ 179 h 1531"/>
              <a:gd name="T2" fmla="*/ 179 w 616"/>
              <a:gd name="T3" fmla="*/ 148 h 1531"/>
              <a:gd name="T4" fmla="*/ 176 w 616"/>
              <a:gd name="T5" fmla="*/ 83 h 1531"/>
              <a:gd name="T6" fmla="*/ 232 w 616"/>
              <a:gd name="T7" fmla="*/ 18 h 1531"/>
              <a:gd name="T8" fmla="*/ 284 w 616"/>
              <a:gd name="T9" fmla="*/ 0 h 1531"/>
              <a:gd name="T10" fmla="*/ 351 w 616"/>
              <a:gd name="T11" fmla="*/ 24 h 1531"/>
              <a:gd name="T12" fmla="*/ 379 w 616"/>
              <a:gd name="T13" fmla="*/ 72 h 1531"/>
              <a:gd name="T14" fmla="*/ 428 w 616"/>
              <a:gd name="T15" fmla="*/ 102 h 1531"/>
              <a:gd name="T16" fmla="*/ 388 w 616"/>
              <a:gd name="T17" fmla="*/ 111 h 1531"/>
              <a:gd name="T18" fmla="*/ 386 w 616"/>
              <a:gd name="T19" fmla="*/ 141 h 1531"/>
              <a:gd name="T20" fmla="*/ 373 w 616"/>
              <a:gd name="T21" fmla="*/ 226 h 1531"/>
              <a:gd name="T22" fmla="*/ 345 w 616"/>
              <a:gd name="T23" fmla="*/ 264 h 1531"/>
              <a:gd name="T24" fmla="*/ 401 w 616"/>
              <a:gd name="T25" fmla="*/ 318 h 1531"/>
              <a:gd name="T26" fmla="*/ 418 w 616"/>
              <a:gd name="T27" fmla="*/ 551 h 1531"/>
              <a:gd name="T28" fmla="*/ 568 w 616"/>
              <a:gd name="T29" fmla="*/ 596 h 1531"/>
              <a:gd name="T30" fmla="*/ 602 w 616"/>
              <a:gd name="T31" fmla="*/ 596 h 1531"/>
              <a:gd name="T32" fmla="*/ 614 w 616"/>
              <a:gd name="T33" fmla="*/ 601 h 1531"/>
              <a:gd name="T34" fmla="*/ 614 w 616"/>
              <a:gd name="T35" fmla="*/ 629 h 1531"/>
              <a:gd name="T36" fmla="*/ 602 w 616"/>
              <a:gd name="T37" fmla="*/ 657 h 1531"/>
              <a:gd name="T38" fmla="*/ 588 w 616"/>
              <a:gd name="T39" fmla="*/ 672 h 1531"/>
              <a:gd name="T40" fmla="*/ 554 w 616"/>
              <a:gd name="T41" fmla="*/ 667 h 1531"/>
              <a:gd name="T42" fmla="*/ 460 w 616"/>
              <a:gd name="T43" fmla="*/ 643 h 1531"/>
              <a:gd name="T44" fmla="*/ 428 w 616"/>
              <a:gd name="T45" fmla="*/ 672 h 1531"/>
              <a:gd name="T46" fmla="*/ 435 w 616"/>
              <a:gd name="T47" fmla="*/ 704 h 1531"/>
              <a:gd name="T48" fmla="*/ 464 w 616"/>
              <a:gd name="T49" fmla="*/ 750 h 1531"/>
              <a:gd name="T50" fmla="*/ 478 w 616"/>
              <a:gd name="T51" fmla="*/ 871 h 1531"/>
              <a:gd name="T52" fmla="*/ 454 w 616"/>
              <a:gd name="T53" fmla="*/ 1046 h 1531"/>
              <a:gd name="T54" fmla="*/ 447 w 616"/>
              <a:gd name="T55" fmla="*/ 1241 h 1531"/>
              <a:gd name="T56" fmla="*/ 421 w 616"/>
              <a:gd name="T57" fmla="*/ 1366 h 1531"/>
              <a:gd name="T58" fmla="*/ 453 w 616"/>
              <a:gd name="T59" fmla="*/ 1394 h 1531"/>
              <a:gd name="T60" fmla="*/ 491 w 616"/>
              <a:gd name="T61" fmla="*/ 1408 h 1531"/>
              <a:gd name="T62" fmla="*/ 536 w 616"/>
              <a:gd name="T63" fmla="*/ 1419 h 1531"/>
              <a:gd name="T64" fmla="*/ 530 w 616"/>
              <a:gd name="T65" fmla="*/ 1448 h 1531"/>
              <a:gd name="T66" fmla="*/ 446 w 616"/>
              <a:gd name="T67" fmla="*/ 1473 h 1531"/>
              <a:gd name="T68" fmla="*/ 386 w 616"/>
              <a:gd name="T69" fmla="*/ 1492 h 1531"/>
              <a:gd name="T70" fmla="*/ 328 w 616"/>
              <a:gd name="T71" fmla="*/ 1483 h 1531"/>
              <a:gd name="T72" fmla="*/ 328 w 616"/>
              <a:gd name="T73" fmla="*/ 1444 h 1531"/>
              <a:gd name="T74" fmla="*/ 352 w 616"/>
              <a:gd name="T75" fmla="*/ 1386 h 1531"/>
              <a:gd name="T76" fmla="*/ 345 w 616"/>
              <a:gd name="T77" fmla="*/ 1284 h 1531"/>
              <a:gd name="T78" fmla="*/ 350 w 616"/>
              <a:gd name="T79" fmla="*/ 1145 h 1531"/>
              <a:gd name="T80" fmla="*/ 333 w 616"/>
              <a:gd name="T81" fmla="*/ 1048 h 1531"/>
              <a:gd name="T82" fmla="*/ 305 w 616"/>
              <a:gd name="T83" fmla="*/ 1130 h 1531"/>
              <a:gd name="T84" fmla="*/ 203 w 616"/>
              <a:gd name="T85" fmla="*/ 1228 h 1531"/>
              <a:gd name="T86" fmla="*/ 136 w 616"/>
              <a:gd name="T87" fmla="*/ 1300 h 1531"/>
              <a:gd name="T88" fmla="*/ 110 w 616"/>
              <a:gd name="T89" fmla="*/ 1420 h 1531"/>
              <a:gd name="T90" fmla="*/ 97 w 616"/>
              <a:gd name="T91" fmla="*/ 1528 h 1531"/>
              <a:gd name="T92" fmla="*/ 40 w 616"/>
              <a:gd name="T93" fmla="*/ 1512 h 1531"/>
              <a:gd name="T94" fmla="*/ 8 w 616"/>
              <a:gd name="T95" fmla="*/ 1454 h 1531"/>
              <a:gd name="T96" fmla="*/ 0 w 616"/>
              <a:gd name="T97" fmla="*/ 1355 h 1531"/>
              <a:gd name="T98" fmla="*/ 10 w 616"/>
              <a:gd name="T99" fmla="*/ 1315 h 1531"/>
              <a:gd name="T100" fmla="*/ 65 w 616"/>
              <a:gd name="T101" fmla="*/ 1294 h 1531"/>
              <a:gd name="T102" fmla="*/ 96 w 616"/>
              <a:gd name="T103" fmla="*/ 1240 h 1531"/>
              <a:gd name="T104" fmla="*/ 160 w 616"/>
              <a:gd name="T105" fmla="*/ 1120 h 1531"/>
              <a:gd name="T106" fmla="*/ 181 w 616"/>
              <a:gd name="T107" fmla="*/ 965 h 1531"/>
              <a:gd name="T108" fmla="*/ 150 w 616"/>
              <a:gd name="T109" fmla="*/ 824 h 1531"/>
              <a:gd name="T110" fmla="*/ 146 w 616"/>
              <a:gd name="T111" fmla="*/ 638 h 1531"/>
              <a:gd name="T112" fmla="*/ 116 w 616"/>
              <a:gd name="T113" fmla="*/ 406 h 1531"/>
              <a:gd name="T114" fmla="*/ 124 w 616"/>
              <a:gd name="T115" fmla="*/ 314 h 1531"/>
              <a:gd name="T116" fmla="*/ 185 w 616"/>
              <a:gd name="T117" fmla="*/ 256 h 1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16" h="1531">
                <a:moveTo>
                  <a:pt x="226" y="201"/>
                </a:moveTo>
                <a:lnTo>
                  <a:pt x="226" y="201"/>
                </a:lnTo>
                <a:lnTo>
                  <a:pt x="223" y="196"/>
                </a:lnTo>
                <a:lnTo>
                  <a:pt x="216" y="185"/>
                </a:lnTo>
                <a:lnTo>
                  <a:pt x="216" y="185"/>
                </a:lnTo>
                <a:lnTo>
                  <a:pt x="214" y="182"/>
                </a:lnTo>
                <a:lnTo>
                  <a:pt x="210" y="179"/>
                </a:lnTo>
                <a:lnTo>
                  <a:pt x="203" y="176"/>
                </a:lnTo>
                <a:lnTo>
                  <a:pt x="195" y="171"/>
                </a:lnTo>
                <a:lnTo>
                  <a:pt x="190" y="167"/>
                </a:lnTo>
                <a:lnTo>
                  <a:pt x="186" y="164"/>
                </a:lnTo>
                <a:lnTo>
                  <a:pt x="186" y="164"/>
                </a:lnTo>
                <a:lnTo>
                  <a:pt x="182" y="158"/>
                </a:lnTo>
                <a:lnTo>
                  <a:pt x="179" y="148"/>
                </a:lnTo>
                <a:lnTo>
                  <a:pt x="176" y="139"/>
                </a:lnTo>
                <a:lnTo>
                  <a:pt x="174" y="128"/>
                </a:lnTo>
                <a:lnTo>
                  <a:pt x="172" y="107"/>
                </a:lnTo>
                <a:lnTo>
                  <a:pt x="172" y="99"/>
                </a:lnTo>
                <a:lnTo>
                  <a:pt x="173" y="94"/>
                </a:lnTo>
                <a:lnTo>
                  <a:pt x="173" y="94"/>
                </a:lnTo>
                <a:lnTo>
                  <a:pt x="176" y="83"/>
                </a:lnTo>
                <a:lnTo>
                  <a:pt x="184" y="66"/>
                </a:lnTo>
                <a:lnTo>
                  <a:pt x="187" y="58"/>
                </a:lnTo>
                <a:lnTo>
                  <a:pt x="192" y="49"/>
                </a:lnTo>
                <a:lnTo>
                  <a:pt x="197" y="43"/>
                </a:lnTo>
                <a:lnTo>
                  <a:pt x="202" y="39"/>
                </a:lnTo>
                <a:lnTo>
                  <a:pt x="202" y="39"/>
                </a:lnTo>
                <a:lnTo>
                  <a:pt x="232" y="18"/>
                </a:lnTo>
                <a:lnTo>
                  <a:pt x="247" y="9"/>
                </a:lnTo>
                <a:lnTo>
                  <a:pt x="255" y="5"/>
                </a:lnTo>
                <a:lnTo>
                  <a:pt x="261" y="4"/>
                </a:lnTo>
                <a:lnTo>
                  <a:pt x="261" y="4"/>
                </a:lnTo>
                <a:lnTo>
                  <a:pt x="269" y="4"/>
                </a:lnTo>
                <a:lnTo>
                  <a:pt x="276" y="1"/>
                </a:lnTo>
                <a:lnTo>
                  <a:pt x="284" y="0"/>
                </a:lnTo>
                <a:lnTo>
                  <a:pt x="293" y="0"/>
                </a:lnTo>
                <a:lnTo>
                  <a:pt x="293" y="0"/>
                </a:lnTo>
                <a:lnTo>
                  <a:pt x="299" y="1"/>
                </a:lnTo>
                <a:lnTo>
                  <a:pt x="308" y="4"/>
                </a:lnTo>
                <a:lnTo>
                  <a:pt x="327" y="12"/>
                </a:lnTo>
                <a:lnTo>
                  <a:pt x="345" y="21"/>
                </a:lnTo>
                <a:lnTo>
                  <a:pt x="351" y="24"/>
                </a:lnTo>
                <a:lnTo>
                  <a:pt x="355" y="28"/>
                </a:lnTo>
                <a:lnTo>
                  <a:pt x="355" y="28"/>
                </a:lnTo>
                <a:lnTo>
                  <a:pt x="361" y="37"/>
                </a:lnTo>
                <a:lnTo>
                  <a:pt x="368" y="52"/>
                </a:lnTo>
                <a:lnTo>
                  <a:pt x="375" y="66"/>
                </a:lnTo>
                <a:lnTo>
                  <a:pt x="379" y="72"/>
                </a:lnTo>
                <a:lnTo>
                  <a:pt x="379" y="72"/>
                </a:lnTo>
                <a:lnTo>
                  <a:pt x="405" y="82"/>
                </a:lnTo>
                <a:lnTo>
                  <a:pt x="422" y="90"/>
                </a:lnTo>
                <a:lnTo>
                  <a:pt x="427" y="93"/>
                </a:lnTo>
                <a:lnTo>
                  <a:pt x="429" y="96"/>
                </a:lnTo>
                <a:lnTo>
                  <a:pt x="429" y="96"/>
                </a:lnTo>
                <a:lnTo>
                  <a:pt x="429" y="101"/>
                </a:lnTo>
                <a:lnTo>
                  <a:pt x="428" y="102"/>
                </a:lnTo>
                <a:lnTo>
                  <a:pt x="427" y="105"/>
                </a:lnTo>
                <a:lnTo>
                  <a:pt x="423" y="106"/>
                </a:lnTo>
                <a:lnTo>
                  <a:pt x="420" y="107"/>
                </a:lnTo>
                <a:lnTo>
                  <a:pt x="407" y="108"/>
                </a:lnTo>
                <a:lnTo>
                  <a:pt x="407" y="108"/>
                </a:lnTo>
                <a:lnTo>
                  <a:pt x="395" y="110"/>
                </a:lnTo>
                <a:lnTo>
                  <a:pt x="388" y="111"/>
                </a:lnTo>
                <a:lnTo>
                  <a:pt x="385" y="112"/>
                </a:lnTo>
                <a:lnTo>
                  <a:pt x="383" y="113"/>
                </a:lnTo>
                <a:lnTo>
                  <a:pt x="383" y="113"/>
                </a:lnTo>
                <a:lnTo>
                  <a:pt x="385" y="116"/>
                </a:lnTo>
                <a:lnTo>
                  <a:pt x="385" y="128"/>
                </a:lnTo>
                <a:lnTo>
                  <a:pt x="385" y="128"/>
                </a:lnTo>
                <a:lnTo>
                  <a:pt x="386" y="141"/>
                </a:lnTo>
                <a:lnTo>
                  <a:pt x="387" y="160"/>
                </a:lnTo>
                <a:lnTo>
                  <a:pt x="388" y="181"/>
                </a:lnTo>
                <a:lnTo>
                  <a:pt x="387" y="191"/>
                </a:lnTo>
                <a:lnTo>
                  <a:pt x="385" y="201"/>
                </a:lnTo>
                <a:lnTo>
                  <a:pt x="385" y="201"/>
                </a:lnTo>
                <a:lnTo>
                  <a:pt x="379" y="216"/>
                </a:lnTo>
                <a:lnTo>
                  <a:pt x="373" y="226"/>
                </a:lnTo>
                <a:lnTo>
                  <a:pt x="370" y="230"/>
                </a:lnTo>
                <a:lnTo>
                  <a:pt x="367" y="232"/>
                </a:lnTo>
                <a:lnTo>
                  <a:pt x="363" y="235"/>
                </a:lnTo>
                <a:lnTo>
                  <a:pt x="359" y="236"/>
                </a:lnTo>
                <a:lnTo>
                  <a:pt x="359" y="236"/>
                </a:lnTo>
                <a:lnTo>
                  <a:pt x="329" y="240"/>
                </a:lnTo>
                <a:lnTo>
                  <a:pt x="345" y="264"/>
                </a:lnTo>
                <a:lnTo>
                  <a:pt x="345" y="271"/>
                </a:lnTo>
                <a:lnTo>
                  <a:pt x="345" y="271"/>
                </a:lnTo>
                <a:lnTo>
                  <a:pt x="369" y="289"/>
                </a:lnTo>
                <a:lnTo>
                  <a:pt x="388" y="305"/>
                </a:lnTo>
                <a:lnTo>
                  <a:pt x="397" y="312"/>
                </a:lnTo>
                <a:lnTo>
                  <a:pt x="401" y="318"/>
                </a:lnTo>
                <a:lnTo>
                  <a:pt x="401" y="318"/>
                </a:lnTo>
                <a:lnTo>
                  <a:pt x="405" y="327"/>
                </a:lnTo>
                <a:lnTo>
                  <a:pt x="410" y="343"/>
                </a:lnTo>
                <a:lnTo>
                  <a:pt x="418" y="383"/>
                </a:lnTo>
                <a:lnTo>
                  <a:pt x="424" y="420"/>
                </a:lnTo>
                <a:lnTo>
                  <a:pt x="427" y="437"/>
                </a:lnTo>
                <a:lnTo>
                  <a:pt x="420" y="450"/>
                </a:lnTo>
                <a:lnTo>
                  <a:pt x="418" y="551"/>
                </a:lnTo>
                <a:lnTo>
                  <a:pt x="418" y="551"/>
                </a:lnTo>
                <a:lnTo>
                  <a:pt x="530" y="596"/>
                </a:lnTo>
                <a:lnTo>
                  <a:pt x="530" y="596"/>
                </a:lnTo>
                <a:lnTo>
                  <a:pt x="547" y="599"/>
                </a:lnTo>
                <a:lnTo>
                  <a:pt x="559" y="602"/>
                </a:lnTo>
                <a:lnTo>
                  <a:pt x="559" y="602"/>
                </a:lnTo>
                <a:lnTo>
                  <a:pt x="568" y="596"/>
                </a:lnTo>
                <a:lnTo>
                  <a:pt x="575" y="592"/>
                </a:lnTo>
                <a:lnTo>
                  <a:pt x="578" y="591"/>
                </a:lnTo>
                <a:lnTo>
                  <a:pt x="582" y="591"/>
                </a:lnTo>
                <a:lnTo>
                  <a:pt x="582" y="591"/>
                </a:lnTo>
                <a:lnTo>
                  <a:pt x="587" y="591"/>
                </a:lnTo>
                <a:lnTo>
                  <a:pt x="592" y="592"/>
                </a:lnTo>
                <a:lnTo>
                  <a:pt x="602" y="596"/>
                </a:lnTo>
                <a:lnTo>
                  <a:pt x="602" y="596"/>
                </a:lnTo>
                <a:lnTo>
                  <a:pt x="608" y="596"/>
                </a:lnTo>
                <a:lnTo>
                  <a:pt x="612" y="596"/>
                </a:lnTo>
                <a:lnTo>
                  <a:pt x="614" y="596"/>
                </a:lnTo>
                <a:lnTo>
                  <a:pt x="616" y="598"/>
                </a:lnTo>
                <a:lnTo>
                  <a:pt x="616" y="598"/>
                </a:lnTo>
                <a:lnTo>
                  <a:pt x="614" y="601"/>
                </a:lnTo>
                <a:lnTo>
                  <a:pt x="612" y="604"/>
                </a:lnTo>
                <a:lnTo>
                  <a:pt x="607" y="607"/>
                </a:lnTo>
                <a:lnTo>
                  <a:pt x="607" y="607"/>
                </a:lnTo>
                <a:lnTo>
                  <a:pt x="614" y="622"/>
                </a:lnTo>
                <a:lnTo>
                  <a:pt x="614" y="622"/>
                </a:lnTo>
                <a:lnTo>
                  <a:pt x="616" y="627"/>
                </a:lnTo>
                <a:lnTo>
                  <a:pt x="614" y="629"/>
                </a:lnTo>
                <a:lnTo>
                  <a:pt x="612" y="633"/>
                </a:lnTo>
                <a:lnTo>
                  <a:pt x="612" y="633"/>
                </a:lnTo>
                <a:lnTo>
                  <a:pt x="611" y="643"/>
                </a:lnTo>
                <a:lnTo>
                  <a:pt x="608" y="650"/>
                </a:lnTo>
                <a:lnTo>
                  <a:pt x="606" y="654"/>
                </a:lnTo>
                <a:lnTo>
                  <a:pt x="606" y="654"/>
                </a:lnTo>
                <a:lnTo>
                  <a:pt x="602" y="657"/>
                </a:lnTo>
                <a:lnTo>
                  <a:pt x="596" y="660"/>
                </a:lnTo>
                <a:lnTo>
                  <a:pt x="592" y="663"/>
                </a:lnTo>
                <a:lnTo>
                  <a:pt x="588" y="666"/>
                </a:lnTo>
                <a:lnTo>
                  <a:pt x="588" y="666"/>
                </a:lnTo>
                <a:lnTo>
                  <a:pt x="587" y="668"/>
                </a:lnTo>
                <a:lnTo>
                  <a:pt x="587" y="669"/>
                </a:lnTo>
                <a:lnTo>
                  <a:pt x="588" y="672"/>
                </a:lnTo>
                <a:lnTo>
                  <a:pt x="587" y="673"/>
                </a:lnTo>
                <a:lnTo>
                  <a:pt x="584" y="673"/>
                </a:lnTo>
                <a:lnTo>
                  <a:pt x="574" y="673"/>
                </a:lnTo>
                <a:lnTo>
                  <a:pt x="574" y="673"/>
                </a:lnTo>
                <a:lnTo>
                  <a:pt x="566" y="672"/>
                </a:lnTo>
                <a:lnTo>
                  <a:pt x="560" y="670"/>
                </a:lnTo>
                <a:lnTo>
                  <a:pt x="554" y="667"/>
                </a:lnTo>
                <a:lnTo>
                  <a:pt x="551" y="664"/>
                </a:lnTo>
                <a:lnTo>
                  <a:pt x="545" y="658"/>
                </a:lnTo>
                <a:lnTo>
                  <a:pt x="542" y="656"/>
                </a:lnTo>
                <a:lnTo>
                  <a:pt x="542" y="656"/>
                </a:lnTo>
                <a:lnTo>
                  <a:pt x="507" y="651"/>
                </a:lnTo>
                <a:lnTo>
                  <a:pt x="460" y="643"/>
                </a:lnTo>
                <a:lnTo>
                  <a:pt x="460" y="643"/>
                </a:lnTo>
                <a:lnTo>
                  <a:pt x="445" y="639"/>
                </a:lnTo>
                <a:lnTo>
                  <a:pt x="429" y="634"/>
                </a:lnTo>
                <a:lnTo>
                  <a:pt x="412" y="628"/>
                </a:lnTo>
                <a:lnTo>
                  <a:pt x="412" y="628"/>
                </a:lnTo>
                <a:lnTo>
                  <a:pt x="420" y="648"/>
                </a:lnTo>
                <a:lnTo>
                  <a:pt x="424" y="662"/>
                </a:lnTo>
                <a:lnTo>
                  <a:pt x="428" y="672"/>
                </a:lnTo>
                <a:lnTo>
                  <a:pt x="428" y="672"/>
                </a:lnTo>
                <a:lnTo>
                  <a:pt x="428" y="678"/>
                </a:lnTo>
                <a:lnTo>
                  <a:pt x="428" y="684"/>
                </a:lnTo>
                <a:lnTo>
                  <a:pt x="428" y="690"/>
                </a:lnTo>
                <a:lnTo>
                  <a:pt x="429" y="694"/>
                </a:lnTo>
                <a:lnTo>
                  <a:pt x="429" y="694"/>
                </a:lnTo>
                <a:lnTo>
                  <a:pt x="435" y="704"/>
                </a:lnTo>
                <a:lnTo>
                  <a:pt x="445" y="719"/>
                </a:lnTo>
                <a:lnTo>
                  <a:pt x="454" y="733"/>
                </a:lnTo>
                <a:lnTo>
                  <a:pt x="460" y="740"/>
                </a:lnTo>
                <a:lnTo>
                  <a:pt x="460" y="740"/>
                </a:lnTo>
                <a:lnTo>
                  <a:pt x="462" y="741"/>
                </a:lnTo>
                <a:lnTo>
                  <a:pt x="463" y="744"/>
                </a:lnTo>
                <a:lnTo>
                  <a:pt x="464" y="750"/>
                </a:lnTo>
                <a:lnTo>
                  <a:pt x="465" y="758"/>
                </a:lnTo>
                <a:lnTo>
                  <a:pt x="465" y="758"/>
                </a:lnTo>
                <a:lnTo>
                  <a:pt x="472" y="804"/>
                </a:lnTo>
                <a:lnTo>
                  <a:pt x="476" y="841"/>
                </a:lnTo>
                <a:lnTo>
                  <a:pt x="478" y="858"/>
                </a:lnTo>
                <a:lnTo>
                  <a:pt x="478" y="871"/>
                </a:lnTo>
                <a:lnTo>
                  <a:pt x="478" y="871"/>
                </a:lnTo>
                <a:lnTo>
                  <a:pt x="478" y="909"/>
                </a:lnTo>
                <a:lnTo>
                  <a:pt x="477" y="925"/>
                </a:lnTo>
                <a:lnTo>
                  <a:pt x="466" y="934"/>
                </a:lnTo>
                <a:lnTo>
                  <a:pt x="466" y="934"/>
                </a:lnTo>
                <a:lnTo>
                  <a:pt x="462" y="981"/>
                </a:lnTo>
                <a:lnTo>
                  <a:pt x="454" y="1046"/>
                </a:lnTo>
                <a:lnTo>
                  <a:pt x="454" y="1046"/>
                </a:lnTo>
                <a:lnTo>
                  <a:pt x="454" y="1074"/>
                </a:lnTo>
                <a:lnTo>
                  <a:pt x="456" y="1111"/>
                </a:lnTo>
                <a:lnTo>
                  <a:pt x="456" y="1151"/>
                </a:lnTo>
                <a:lnTo>
                  <a:pt x="456" y="1183"/>
                </a:lnTo>
                <a:lnTo>
                  <a:pt x="456" y="1183"/>
                </a:lnTo>
                <a:lnTo>
                  <a:pt x="452" y="1211"/>
                </a:lnTo>
                <a:lnTo>
                  <a:pt x="447" y="1241"/>
                </a:lnTo>
                <a:lnTo>
                  <a:pt x="438" y="1290"/>
                </a:lnTo>
                <a:lnTo>
                  <a:pt x="438" y="1290"/>
                </a:lnTo>
                <a:lnTo>
                  <a:pt x="433" y="1309"/>
                </a:lnTo>
                <a:lnTo>
                  <a:pt x="427" y="1333"/>
                </a:lnTo>
                <a:lnTo>
                  <a:pt x="420" y="1364"/>
                </a:lnTo>
                <a:lnTo>
                  <a:pt x="420" y="1364"/>
                </a:lnTo>
                <a:lnTo>
                  <a:pt x="421" y="1366"/>
                </a:lnTo>
                <a:lnTo>
                  <a:pt x="422" y="1368"/>
                </a:lnTo>
                <a:lnTo>
                  <a:pt x="428" y="1376"/>
                </a:lnTo>
                <a:lnTo>
                  <a:pt x="436" y="1384"/>
                </a:lnTo>
                <a:lnTo>
                  <a:pt x="436" y="1384"/>
                </a:lnTo>
                <a:lnTo>
                  <a:pt x="442" y="1386"/>
                </a:lnTo>
                <a:lnTo>
                  <a:pt x="447" y="1390"/>
                </a:lnTo>
                <a:lnTo>
                  <a:pt x="453" y="1394"/>
                </a:lnTo>
                <a:lnTo>
                  <a:pt x="453" y="1394"/>
                </a:lnTo>
                <a:lnTo>
                  <a:pt x="458" y="1398"/>
                </a:lnTo>
                <a:lnTo>
                  <a:pt x="462" y="1401"/>
                </a:lnTo>
                <a:lnTo>
                  <a:pt x="477" y="1406"/>
                </a:lnTo>
                <a:lnTo>
                  <a:pt x="477" y="1406"/>
                </a:lnTo>
                <a:lnTo>
                  <a:pt x="484" y="1407"/>
                </a:lnTo>
                <a:lnTo>
                  <a:pt x="491" y="1408"/>
                </a:lnTo>
                <a:lnTo>
                  <a:pt x="505" y="1408"/>
                </a:lnTo>
                <a:lnTo>
                  <a:pt x="517" y="1408"/>
                </a:lnTo>
                <a:lnTo>
                  <a:pt x="523" y="1409"/>
                </a:lnTo>
                <a:lnTo>
                  <a:pt x="527" y="1410"/>
                </a:lnTo>
                <a:lnTo>
                  <a:pt x="527" y="1410"/>
                </a:lnTo>
                <a:lnTo>
                  <a:pt x="533" y="1415"/>
                </a:lnTo>
                <a:lnTo>
                  <a:pt x="536" y="1419"/>
                </a:lnTo>
                <a:lnTo>
                  <a:pt x="539" y="1422"/>
                </a:lnTo>
                <a:lnTo>
                  <a:pt x="539" y="1426"/>
                </a:lnTo>
                <a:lnTo>
                  <a:pt x="539" y="1426"/>
                </a:lnTo>
                <a:lnTo>
                  <a:pt x="537" y="1432"/>
                </a:lnTo>
                <a:lnTo>
                  <a:pt x="535" y="1441"/>
                </a:lnTo>
                <a:lnTo>
                  <a:pt x="534" y="1444"/>
                </a:lnTo>
                <a:lnTo>
                  <a:pt x="530" y="1448"/>
                </a:lnTo>
                <a:lnTo>
                  <a:pt x="527" y="1450"/>
                </a:lnTo>
                <a:lnTo>
                  <a:pt x="522" y="1453"/>
                </a:lnTo>
                <a:lnTo>
                  <a:pt x="522" y="1453"/>
                </a:lnTo>
                <a:lnTo>
                  <a:pt x="483" y="1463"/>
                </a:lnTo>
                <a:lnTo>
                  <a:pt x="462" y="1469"/>
                </a:lnTo>
                <a:lnTo>
                  <a:pt x="446" y="1473"/>
                </a:lnTo>
                <a:lnTo>
                  <a:pt x="446" y="1473"/>
                </a:lnTo>
                <a:lnTo>
                  <a:pt x="441" y="1474"/>
                </a:lnTo>
                <a:lnTo>
                  <a:pt x="435" y="1477"/>
                </a:lnTo>
                <a:lnTo>
                  <a:pt x="420" y="1484"/>
                </a:lnTo>
                <a:lnTo>
                  <a:pt x="403" y="1490"/>
                </a:lnTo>
                <a:lnTo>
                  <a:pt x="394" y="1491"/>
                </a:lnTo>
                <a:lnTo>
                  <a:pt x="386" y="1492"/>
                </a:lnTo>
                <a:lnTo>
                  <a:pt x="386" y="1492"/>
                </a:lnTo>
                <a:lnTo>
                  <a:pt x="368" y="1492"/>
                </a:lnTo>
                <a:lnTo>
                  <a:pt x="351" y="1492"/>
                </a:lnTo>
                <a:lnTo>
                  <a:pt x="344" y="1491"/>
                </a:lnTo>
                <a:lnTo>
                  <a:pt x="338" y="1490"/>
                </a:lnTo>
                <a:lnTo>
                  <a:pt x="332" y="1486"/>
                </a:lnTo>
                <a:lnTo>
                  <a:pt x="328" y="1483"/>
                </a:lnTo>
                <a:lnTo>
                  <a:pt x="328" y="1483"/>
                </a:lnTo>
                <a:lnTo>
                  <a:pt x="326" y="1478"/>
                </a:lnTo>
                <a:lnTo>
                  <a:pt x="324" y="1473"/>
                </a:lnTo>
                <a:lnTo>
                  <a:pt x="323" y="1465"/>
                </a:lnTo>
                <a:lnTo>
                  <a:pt x="323" y="1456"/>
                </a:lnTo>
                <a:lnTo>
                  <a:pt x="326" y="1448"/>
                </a:lnTo>
                <a:lnTo>
                  <a:pt x="326" y="1448"/>
                </a:lnTo>
                <a:lnTo>
                  <a:pt x="328" y="1444"/>
                </a:lnTo>
                <a:lnTo>
                  <a:pt x="330" y="1438"/>
                </a:lnTo>
                <a:lnTo>
                  <a:pt x="339" y="1426"/>
                </a:lnTo>
                <a:lnTo>
                  <a:pt x="347" y="1415"/>
                </a:lnTo>
                <a:lnTo>
                  <a:pt x="350" y="1410"/>
                </a:lnTo>
                <a:lnTo>
                  <a:pt x="351" y="1408"/>
                </a:lnTo>
                <a:lnTo>
                  <a:pt x="351" y="1408"/>
                </a:lnTo>
                <a:lnTo>
                  <a:pt x="352" y="1386"/>
                </a:lnTo>
                <a:lnTo>
                  <a:pt x="352" y="1386"/>
                </a:lnTo>
                <a:lnTo>
                  <a:pt x="352" y="1383"/>
                </a:lnTo>
                <a:lnTo>
                  <a:pt x="351" y="1367"/>
                </a:lnTo>
                <a:lnTo>
                  <a:pt x="351" y="1367"/>
                </a:lnTo>
                <a:lnTo>
                  <a:pt x="347" y="1327"/>
                </a:lnTo>
                <a:lnTo>
                  <a:pt x="345" y="1284"/>
                </a:lnTo>
                <a:lnTo>
                  <a:pt x="345" y="1284"/>
                </a:lnTo>
                <a:lnTo>
                  <a:pt x="344" y="1262"/>
                </a:lnTo>
                <a:lnTo>
                  <a:pt x="341" y="1235"/>
                </a:lnTo>
                <a:lnTo>
                  <a:pt x="340" y="1206"/>
                </a:lnTo>
                <a:lnTo>
                  <a:pt x="340" y="1191"/>
                </a:lnTo>
                <a:lnTo>
                  <a:pt x="343" y="1178"/>
                </a:lnTo>
                <a:lnTo>
                  <a:pt x="343" y="1178"/>
                </a:lnTo>
                <a:lnTo>
                  <a:pt x="350" y="1145"/>
                </a:lnTo>
                <a:lnTo>
                  <a:pt x="351" y="1135"/>
                </a:lnTo>
                <a:lnTo>
                  <a:pt x="351" y="1124"/>
                </a:lnTo>
                <a:lnTo>
                  <a:pt x="351" y="1124"/>
                </a:lnTo>
                <a:lnTo>
                  <a:pt x="350" y="1116"/>
                </a:lnTo>
                <a:lnTo>
                  <a:pt x="349" y="1105"/>
                </a:lnTo>
                <a:lnTo>
                  <a:pt x="343" y="1080"/>
                </a:lnTo>
                <a:lnTo>
                  <a:pt x="333" y="1048"/>
                </a:lnTo>
                <a:lnTo>
                  <a:pt x="333" y="1048"/>
                </a:lnTo>
                <a:lnTo>
                  <a:pt x="332" y="1058"/>
                </a:lnTo>
                <a:lnTo>
                  <a:pt x="326" y="1082"/>
                </a:lnTo>
                <a:lnTo>
                  <a:pt x="322" y="1095"/>
                </a:lnTo>
                <a:lnTo>
                  <a:pt x="317" y="1108"/>
                </a:lnTo>
                <a:lnTo>
                  <a:pt x="311" y="1120"/>
                </a:lnTo>
                <a:lnTo>
                  <a:pt x="305" y="1130"/>
                </a:lnTo>
                <a:lnTo>
                  <a:pt x="305" y="1130"/>
                </a:lnTo>
                <a:lnTo>
                  <a:pt x="290" y="1149"/>
                </a:lnTo>
                <a:lnTo>
                  <a:pt x="268" y="1173"/>
                </a:lnTo>
                <a:lnTo>
                  <a:pt x="255" y="1187"/>
                </a:lnTo>
                <a:lnTo>
                  <a:pt x="239" y="1200"/>
                </a:lnTo>
                <a:lnTo>
                  <a:pt x="222" y="1214"/>
                </a:lnTo>
                <a:lnTo>
                  <a:pt x="203" y="1228"/>
                </a:lnTo>
                <a:lnTo>
                  <a:pt x="203" y="1228"/>
                </a:lnTo>
                <a:lnTo>
                  <a:pt x="185" y="1241"/>
                </a:lnTo>
                <a:lnTo>
                  <a:pt x="169" y="1254"/>
                </a:lnTo>
                <a:lnTo>
                  <a:pt x="157" y="1267"/>
                </a:lnTo>
                <a:lnTo>
                  <a:pt x="148" y="1280"/>
                </a:lnTo>
                <a:lnTo>
                  <a:pt x="140" y="1291"/>
                </a:lnTo>
                <a:lnTo>
                  <a:pt x="136" y="1300"/>
                </a:lnTo>
                <a:lnTo>
                  <a:pt x="132" y="1309"/>
                </a:lnTo>
                <a:lnTo>
                  <a:pt x="132" y="1309"/>
                </a:lnTo>
                <a:lnTo>
                  <a:pt x="121" y="1353"/>
                </a:lnTo>
                <a:lnTo>
                  <a:pt x="114" y="1389"/>
                </a:lnTo>
                <a:lnTo>
                  <a:pt x="111" y="1406"/>
                </a:lnTo>
                <a:lnTo>
                  <a:pt x="110" y="1420"/>
                </a:lnTo>
                <a:lnTo>
                  <a:pt x="110" y="1420"/>
                </a:lnTo>
                <a:lnTo>
                  <a:pt x="109" y="1481"/>
                </a:lnTo>
                <a:lnTo>
                  <a:pt x="108" y="1509"/>
                </a:lnTo>
                <a:lnTo>
                  <a:pt x="107" y="1518"/>
                </a:lnTo>
                <a:lnTo>
                  <a:pt x="104" y="1524"/>
                </a:lnTo>
                <a:lnTo>
                  <a:pt x="104" y="1524"/>
                </a:lnTo>
                <a:lnTo>
                  <a:pt x="102" y="1526"/>
                </a:lnTo>
                <a:lnTo>
                  <a:pt x="97" y="1528"/>
                </a:lnTo>
                <a:lnTo>
                  <a:pt x="92" y="1531"/>
                </a:lnTo>
                <a:lnTo>
                  <a:pt x="85" y="1531"/>
                </a:lnTo>
                <a:lnTo>
                  <a:pt x="77" y="1530"/>
                </a:lnTo>
                <a:lnTo>
                  <a:pt x="67" y="1526"/>
                </a:lnTo>
                <a:lnTo>
                  <a:pt x="55" y="1520"/>
                </a:lnTo>
                <a:lnTo>
                  <a:pt x="40" y="1512"/>
                </a:lnTo>
                <a:lnTo>
                  <a:pt x="40" y="1512"/>
                </a:lnTo>
                <a:lnTo>
                  <a:pt x="33" y="1506"/>
                </a:lnTo>
                <a:lnTo>
                  <a:pt x="27" y="1499"/>
                </a:lnTo>
                <a:lnTo>
                  <a:pt x="22" y="1493"/>
                </a:lnTo>
                <a:lnTo>
                  <a:pt x="19" y="1486"/>
                </a:lnTo>
                <a:lnTo>
                  <a:pt x="15" y="1478"/>
                </a:lnTo>
                <a:lnTo>
                  <a:pt x="13" y="1469"/>
                </a:lnTo>
                <a:lnTo>
                  <a:pt x="8" y="1454"/>
                </a:lnTo>
                <a:lnTo>
                  <a:pt x="7" y="1437"/>
                </a:lnTo>
                <a:lnTo>
                  <a:pt x="6" y="1421"/>
                </a:lnTo>
                <a:lnTo>
                  <a:pt x="6" y="1397"/>
                </a:lnTo>
                <a:lnTo>
                  <a:pt x="6" y="1397"/>
                </a:lnTo>
                <a:lnTo>
                  <a:pt x="4" y="1382"/>
                </a:lnTo>
                <a:lnTo>
                  <a:pt x="1" y="1368"/>
                </a:lnTo>
                <a:lnTo>
                  <a:pt x="0" y="1355"/>
                </a:lnTo>
                <a:lnTo>
                  <a:pt x="0" y="1349"/>
                </a:lnTo>
                <a:lnTo>
                  <a:pt x="1" y="1341"/>
                </a:lnTo>
                <a:lnTo>
                  <a:pt x="1" y="1341"/>
                </a:lnTo>
                <a:lnTo>
                  <a:pt x="3" y="1327"/>
                </a:lnTo>
                <a:lnTo>
                  <a:pt x="6" y="1323"/>
                </a:lnTo>
                <a:lnTo>
                  <a:pt x="7" y="1319"/>
                </a:lnTo>
                <a:lnTo>
                  <a:pt x="10" y="1315"/>
                </a:lnTo>
                <a:lnTo>
                  <a:pt x="14" y="1312"/>
                </a:lnTo>
                <a:lnTo>
                  <a:pt x="19" y="1309"/>
                </a:lnTo>
                <a:lnTo>
                  <a:pt x="25" y="1308"/>
                </a:lnTo>
                <a:lnTo>
                  <a:pt x="25" y="1308"/>
                </a:lnTo>
                <a:lnTo>
                  <a:pt x="39" y="1303"/>
                </a:lnTo>
                <a:lnTo>
                  <a:pt x="50" y="1300"/>
                </a:lnTo>
                <a:lnTo>
                  <a:pt x="65" y="1294"/>
                </a:lnTo>
                <a:lnTo>
                  <a:pt x="65" y="1294"/>
                </a:lnTo>
                <a:lnTo>
                  <a:pt x="72" y="1289"/>
                </a:lnTo>
                <a:lnTo>
                  <a:pt x="77" y="1287"/>
                </a:lnTo>
                <a:lnTo>
                  <a:pt x="79" y="1284"/>
                </a:lnTo>
                <a:lnTo>
                  <a:pt x="79" y="1284"/>
                </a:lnTo>
                <a:lnTo>
                  <a:pt x="87" y="1261"/>
                </a:lnTo>
                <a:lnTo>
                  <a:pt x="96" y="1240"/>
                </a:lnTo>
                <a:lnTo>
                  <a:pt x="105" y="1213"/>
                </a:lnTo>
                <a:lnTo>
                  <a:pt x="118" y="1185"/>
                </a:lnTo>
                <a:lnTo>
                  <a:pt x="131" y="1160"/>
                </a:lnTo>
                <a:lnTo>
                  <a:pt x="138" y="1148"/>
                </a:lnTo>
                <a:lnTo>
                  <a:pt x="145" y="1137"/>
                </a:lnTo>
                <a:lnTo>
                  <a:pt x="152" y="1128"/>
                </a:lnTo>
                <a:lnTo>
                  <a:pt x="160" y="1120"/>
                </a:lnTo>
                <a:lnTo>
                  <a:pt x="160" y="1120"/>
                </a:lnTo>
                <a:lnTo>
                  <a:pt x="185" y="1098"/>
                </a:lnTo>
                <a:lnTo>
                  <a:pt x="203" y="1080"/>
                </a:lnTo>
                <a:lnTo>
                  <a:pt x="213" y="1069"/>
                </a:lnTo>
                <a:lnTo>
                  <a:pt x="216" y="1064"/>
                </a:lnTo>
                <a:lnTo>
                  <a:pt x="191" y="975"/>
                </a:lnTo>
                <a:lnTo>
                  <a:pt x="181" y="965"/>
                </a:lnTo>
                <a:lnTo>
                  <a:pt x="181" y="965"/>
                </a:lnTo>
                <a:lnTo>
                  <a:pt x="176" y="953"/>
                </a:lnTo>
                <a:lnTo>
                  <a:pt x="173" y="940"/>
                </a:lnTo>
                <a:lnTo>
                  <a:pt x="169" y="922"/>
                </a:lnTo>
                <a:lnTo>
                  <a:pt x="169" y="922"/>
                </a:lnTo>
                <a:lnTo>
                  <a:pt x="158" y="863"/>
                </a:lnTo>
                <a:lnTo>
                  <a:pt x="150" y="824"/>
                </a:lnTo>
                <a:lnTo>
                  <a:pt x="137" y="817"/>
                </a:lnTo>
                <a:lnTo>
                  <a:pt x="137" y="817"/>
                </a:lnTo>
                <a:lnTo>
                  <a:pt x="143" y="744"/>
                </a:lnTo>
                <a:lnTo>
                  <a:pt x="146" y="685"/>
                </a:lnTo>
                <a:lnTo>
                  <a:pt x="148" y="658"/>
                </a:lnTo>
                <a:lnTo>
                  <a:pt x="146" y="638"/>
                </a:lnTo>
                <a:lnTo>
                  <a:pt x="146" y="638"/>
                </a:lnTo>
                <a:lnTo>
                  <a:pt x="138" y="540"/>
                </a:lnTo>
                <a:lnTo>
                  <a:pt x="131" y="484"/>
                </a:lnTo>
                <a:lnTo>
                  <a:pt x="127" y="460"/>
                </a:lnTo>
                <a:lnTo>
                  <a:pt x="122" y="441"/>
                </a:lnTo>
                <a:lnTo>
                  <a:pt x="122" y="441"/>
                </a:lnTo>
                <a:lnTo>
                  <a:pt x="119" y="424"/>
                </a:lnTo>
                <a:lnTo>
                  <a:pt x="116" y="406"/>
                </a:lnTo>
                <a:lnTo>
                  <a:pt x="114" y="389"/>
                </a:lnTo>
                <a:lnTo>
                  <a:pt x="114" y="372"/>
                </a:lnTo>
                <a:lnTo>
                  <a:pt x="115" y="356"/>
                </a:lnTo>
                <a:lnTo>
                  <a:pt x="116" y="341"/>
                </a:lnTo>
                <a:lnTo>
                  <a:pt x="120" y="326"/>
                </a:lnTo>
                <a:lnTo>
                  <a:pt x="124" y="314"/>
                </a:lnTo>
                <a:lnTo>
                  <a:pt x="124" y="314"/>
                </a:lnTo>
                <a:lnTo>
                  <a:pt x="130" y="303"/>
                </a:lnTo>
                <a:lnTo>
                  <a:pt x="138" y="294"/>
                </a:lnTo>
                <a:lnTo>
                  <a:pt x="148" y="284"/>
                </a:lnTo>
                <a:lnTo>
                  <a:pt x="157" y="276"/>
                </a:lnTo>
                <a:lnTo>
                  <a:pt x="175" y="262"/>
                </a:lnTo>
                <a:lnTo>
                  <a:pt x="185" y="256"/>
                </a:lnTo>
                <a:lnTo>
                  <a:pt x="185" y="256"/>
                </a:lnTo>
                <a:lnTo>
                  <a:pt x="199" y="247"/>
                </a:lnTo>
                <a:lnTo>
                  <a:pt x="213" y="236"/>
                </a:lnTo>
                <a:lnTo>
                  <a:pt x="213" y="236"/>
                </a:lnTo>
                <a:lnTo>
                  <a:pt x="221" y="226"/>
                </a:lnTo>
                <a:lnTo>
                  <a:pt x="227" y="219"/>
                </a:lnTo>
                <a:lnTo>
                  <a:pt x="226" y="20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9">
            <a:extLst>
              <a:ext uri="{FF2B5EF4-FFF2-40B4-BE49-F238E27FC236}">
                <a16:creationId xmlns:a16="http://schemas.microsoft.com/office/drawing/2014/main" id="{6B59F7C0-793B-4E6F-B76B-DCB86FDC9E7A}"/>
              </a:ext>
            </a:extLst>
          </p:cNvPr>
          <p:cNvSpPr>
            <a:spLocks/>
          </p:cNvSpPr>
          <p:nvPr/>
        </p:nvSpPr>
        <p:spPr bwMode="auto">
          <a:xfrm>
            <a:off x="6364148" y="2753927"/>
            <a:ext cx="714216" cy="1651062"/>
          </a:xfrm>
          <a:custGeom>
            <a:avLst/>
            <a:gdLst>
              <a:gd name="T0" fmla="*/ 227 w 555"/>
              <a:gd name="T1" fmla="*/ 167 h 1283"/>
              <a:gd name="T2" fmla="*/ 231 w 555"/>
              <a:gd name="T3" fmla="*/ 184 h 1283"/>
              <a:gd name="T4" fmla="*/ 226 w 555"/>
              <a:gd name="T5" fmla="*/ 203 h 1283"/>
              <a:gd name="T6" fmla="*/ 202 w 555"/>
              <a:gd name="T7" fmla="*/ 198 h 1283"/>
              <a:gd name="T8" fmla="*/ 221 w 555"/>
              <a:gd name="T9" fmla="*/ 221 h 1283"/>
              <a:gd name="T10" fmla="*/ 254 w 555"/>
              <a:gd name="T11" fmla="*/ 229 h 1283"/>
              <a:gd name="T12" fmla="*/ 261 w 555"/>
              <a:gd name="T13" fmla="*/ 236 h 1283"/>
              <a:gd name="T14" fmla="*/ 255 w 555"/>
              <a:gd name="T15" fmla="*/ 251 h 1283"/>
              <a:gd name="T16" fmla="*/ 173 w 555"/>
              <a:gd name="T17" fmla="*/ 241 h 1283"/>
              <a:gd name="T18" fmla="*/ 130 w 555"/>
              <a:gd name="T19" fmla="*/ 260 h 1283"/>
              <a:gd name="T20" fmla="*/ 63 w 555"/>
              <a:gd name="T21" fmla="*/ 395 h 1283"/>
              <a:gd name="T22" fmla="*/ 90 w 555"/>
              <a:gd name="T23" fmla="*/ 470 h 1283"/>
              <a:gd name="T24" fmla="*/ 40 w 555"/>
              <a:gd name="T25" fmla="*/ 694 h 1283"/>
              <a:gd name="T26" fmla="*/ 154 w 555"/>
              <a:gd name="T27" fmla="*/ 836 h 1283"/>
              <a:gd name="T28" fmla="*/ 87 w 555"/>
              <a:gd name="T29" fmla="*/ 1048 h 1283"/>
              <a:gd name="T30" fmla="*/ 92 w 555"/>
              <a:gd name="T31" fmla="*/ 1062 h 1283"/>
              <a:gd name="T32" fmla="*/ 20 w 555"/>
              <a:gd name="T33" fmla="*/ 1129 h 1283"/>
              <a:gd name="T34" fmla="*/ 14 w 555"/>
              <a:gd name="T35" fmla="*/ 1193 h 1283"/>
              <a:gd name="T36" fmla="*/ 5 w 555"/>
              <a:gd name="T37" fmla="*/ 1232 h 1283"/>
              <a:gd name="T38" fmla="*/ 87 w 555"/>
              <a:gd name="T39" fmla="*/ 1259 h 1283"/>
              <a:gd name="T40" fmla="*/ 168 w 555"/>
              <a:gd name="T41" fmla="*/ 1283 h 1283"/>
              <a:gd name="T42" fmla="*/ 200 w 555"/>
              <a:gd name="T43" fmla="*/ 1272 h 1283"/>
              <a:gd name="T44" fmla="*/ 177 w 555"/>
              <a:gd name="T45" fmla="*/ 1247 h 1283"/>
              <a:gd name="T46" fmla="*/ 136 w 555"/>
              <a:gd name="T47" fmla="*/ 1207 h 1283"/>
              <a:gd name="T48" fmla="*/ 130 w 555"/>
              <a:gd name="T49" fmla="*/ 1144 h 1283"/>
              <a:gd name="T50" fmla="*/ 140 w 555"/>
              <a:gd name="T51" fmla="*/ 1115 h 1283"/>
              <a:gd name="T52" fmla="*/ 224 w 555"/>
              <a:gd name="T53" fmla="*/ 1010 h 1283"/>
              <a:gd name="T54" fmla="*/ 268 w 555"/>
              <a:gd name="T55" fmla="*/ 967 h 1283"/>
              <a:gd name="T56" fmla="*/ 303 w 555"/>
              <a:gd name="T57" fmla="*/ 913 h 1283"/>
              <a:gd name="T58" fmla="*/ 284 w 555"/>
              <a:gd name="T59" fmla="*/ 827 h 1283"/>
              <a:gd name="T60" fmla="*/ 298 w 555"/>
              <a:gd name="T61" fmla="*/ 720 h 1283"/>
              <a:gd name="T62" fmla="*/ 317 w 555"/>
              <a:gd name="T63" fmla="*/ 678 h 1283"/>
              <a:gd name="T64" fmla="*/ 404 w 555"/>
              <a:gd name="T65" fmla="*/ 568 h 1283"/>
              <a:gd name="T66" fmla="*/ 465 w 555"/>
              <a:gd name="T67" fmla="*/ 574 h 1283"/>
              <a:gd name="T68" fmla="*/ 484 w 555"/>
              <a:gd name="T69" fmla="*/ 605 h 1283"/>
              <a:gd name="T70" fmla="*/ 501 w 555"/>
              <a:gd name="T71" fmla="*/ 610 h 1283"/>
              <a:gd name="T72" fmla="*/ 513 w 555"/>
              <a:gd name="T73" fmla="*/ 610 h 1283"/>
              <a:gd name="T74" fmla="*/ 533 w 555"/>
              <a:gd name="T75" fmla="*/ 599 h 1283"/>
              <a:gd name="T76" fmla="*/ 546 w 555"/>
              <a:gd name="T77" fmla="*/ 584 h 1283"/>
              <a:gd name="T78" fmla="*/ 554 w 555"/>
              <a:gd name="T79" fmla="*/ 570 h 1283"/>
              <a:gd name="T80" fmla="*/ 549 w 555"/>
              <a:gd name="T81" fmla="*/ 541 h 1283"/>
              <a:gd name="T82" fmla="*/ 399 w 555"/>
              <a:gd name="T83" fmla="*/ 462 h 1283"/>
              <a:gd name="T84" fmla="*/ 395 w 555"/>
              <a:gd name="T85" fmla="*/ 341 h 1283"/>
              <a:gd name="T86" fmla="*/ 351 w 555"/>
              <a:gd name="T87" fmla="*/ 251 h 1283"/>
              <a:gd name="T88" fmla="*/ 404 w 555"/>
              <a:gd name="T89" fmla="*/ 227 h 1283"/>
              <a:gd name="T90" fmla="*/ 423 w 555"/>
              <a:gd name="T91" fmla="*/ 216 h 1283"/>
              <a:gd name="T92" fmla="*/ 423 w 555"/>
              <a:gd name="T93" fmla="*/ 164 h 1283"/>
              <a:gd name="T94" fmla="*/ 437 w 555"/>
              <a:gd name="T95" fmla="*/ 154 h 1283"/>
              <a:gd name="T96" fmla="*/ 491 w 555"/>
              <a:gd name="T97" fmla="*/ 130 h 1283"/>
              <a:gd name="T98" fmla="*/ 490 w 555"/>
              <a:gd name="T99" fmla="*/ 107 h 1283"/>
              <a:gd name="T100" fmla="*/ 428 w 555"/>
              <a:gd name="T101" fmla="*/ 59 h 1283"/>
              <a:gd name="T102" fmla="*/ 394 w 555"/>
              <a:gd name="T103" fmla="*/ 1 h 1283"/>
              <a:gd name="T104" fmla="*/ 317 w 555"/>
              <a:gd name="T105" fmla="*/ 11 h 1283"/>
              <a:gd name="T106" fmla="*/ 274 w 555"/>
              <a:gd name="T107" fmla="*/ 40 h 1283"/>
              <a:gd name="T108" fmla="*/ 269 w 555"/>
              <a:gd name="T109" fmla="*/ 140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55" h="1283">
                <a:moveTo>
                  <a:pt x="269" y="140"/>
                </a:moveTo>
                <a:lnTo>
                  <a:pt x="269" y="140"/>
                </a:lnTo>
                <a:lnTo>
                  <a:pt x="261" y="144"/>
                </a:lnTo>
                <a:lnTo>
                  <a:pt x="243" y="154"/>
                </a:lnTo>
                <a:lnTo>
                  <a:pt x="234" y="161"/>
                </a:lnTo>
                <a:lnTo>
                  <a:pt x="227" y="167"/>
                </a:lnTo>
                <a:lnTo>
                  <a:pt x="225" y="170"/>
                </a:lnTo>
                <a:lnTo>
                  <a:pt x="224" y="173"/>
                </a:lnTo>
                <a:lnTo>
                  <a:pt x="225" y="176"/>
                </a:lnTo>
                <a:lnTo>
                  <a:pt x="226" y="179"/>
                </a:lnTo>
                <a:lnTo>
                  <a:pt x="226" y="179"/>
                </a:lnTo>
                <a:lnTo>
                  <a:pt x="231" y="184"/>
                </a:lnTo>
                <a:lnTo>
                  <a:pt x="237" y="186"/>
                </a:lnTo>
                <a:lnTo>
                  <a:pt x="243" y="188"/>
                </a:lnTo>
                <a:lnTo>
                  <a:pt x="248" y="188"/>
                </a:lnTo>
                <a:lnTo>
                  <a:pt x="256" y="188"/>
                </a:lnTo>
                <a:lnTo>
                  <a:pt x="260" y="188"/>
                </a:lnTo>
                <a:lnTo>
                  <a:pt x="226" y="203"/>
                </a:lnTo>
                <a:lnTo>
                  <a:pt x="226" y="203"/>
                </a:lnTo>
                <a:lnTo>
                  <a:pt x="221" y="204"/>
                </a:lnTo>
                <a:lnTo>
                  <a:pt x="218" y="204"/>
                </a:lnTo>
                <a:lnTo>
                  <a:pt x="210" y="202"/>
                </a:lnTo>
                <a:lnTo>
                  <a:pt x="204" y="199"/>
                </a:lnTo>
                <a:lnTo>
                  <a:pt x="202" y="198"/>
                </a:lnTo>
                <a:lnTo>
                  <a:pt x="202" y="198"/>
                </a:lnTo>
                <a:lnTo>
                  <a:pt x="204" y="202"/>
                </a:lnTo>
                <a:lnTo>
                  <a:pt x="209" y="210"/>
                </a:lnTo>
                <a:lnTo>
                  <a:pt x="213" y="215"/>
                </a:lnTo>
                <a:lnTo>
                  <a:pt x="218" y="218"/>
                </a:lnTo>
                <a:lnTo>
                  <a:pt x="221" y="221"/>
                </a:lnTo>
                <a:lnTo>
                  <a:pt x="226" y="222"/>
                </a:lnTo>
                <a:lnTo>
                  <a:pt x="240" y="222"/>
                </a:lnTo>
                <a:lnTo>
                  <a:pt x="221" y="232"/>
                </a:lnTo>
                <a:lnTo>
                  <a:pt x="221" y="232"/>
                </a:lnTo>
                <a:lnTo>
                  <a:pt x="240" y="229"/>
                </a:lnTo>
                <a:lnTo>
                  <a:pt x="254" y="229"/>
                </a:lnTo>
                <a:lnTo>
                  <a:pt x="258" y="230"/>
                </a:lnTo>
                <a:lnTo>
                  <a:pt x="260" y="230"/>
                </a:lnTo>
                <a:lnTo>
                  <a:pt x="260" y="232"/>
                </a:lnTo>
                <a:lnTo>
                  <a:pt x="260" y="232"/>
                </a:lnTo>
                <a:lnTo>
                  <a:pt x="260" y="234"/>
                </a:lnTo>
                <a:lnTo>
                  <a:pt x="261" y="236"/>
                </a:lnTo>
                <a:lnTo>
                  <a:pt x="263" y="241"/>
                </a:lnTo>
                <a:lnTo>
                  <a:pt x="263" y="244"/>
                </a:lnTo>
                <a:lnTo>
                  <a:pt x="262" y="246"/>
                </a:lnTo>
                <a:lnTo>
                  <a:pt x="260" y="248"/>
                </a:lnTo>
                <a:lnTo>
                  <a:pt x="255" y="251"/>
                </a:lnTo>
                <a:lnTo>
                  <a:pt x="255" y="251"/>
                </a:lnTo>
                <a:lnTo>
                  <a:pt x="246" y="252"/>
                </a:lnTo>
                <a:lnTo>
                  <a:pt x="237" y="252"/>
                </a:lnTo>
                <a:lnTo>
                  <a:pt x="212" y="248"/>
                </a:lnTo>
                <a:lnTo>
                  <a:pt x="188" y="244"/>
                </a:lnTo>
                <a:lnTo>
                  <a:pt x="173" y="241"/>
                </a:lnTo>
                <a:lnTo>
                  <a:pt x="173" y="241"/>
                </a:lnTo>
                <a:lnTo>
                  <a:pt x="164" y="244"/>
                </a:lnTo>
                <a:lnTo>
                  <a:pt x="150" y="247"/>
                </a:lnTo>
                <a:lnTo>
                  <a:pt x="137" y="254"/>
                </a:lnTo>
                <a:lnTo>
                  <a:pt x="132" y="257"/>
                </a:lnTo>
                <a:lnTo>
                  <a:pt x="130" y="260"/>
                </a:lnTo>
                <a:lnTo>
                  <a:pt x="130" y="260"/>
                </a:lnTo>
                <a:lnTo>
                  <a:pt x="118" y="282"/>
                </a:lnTo>
                <a:lnTo>
                  <a:pt x="95" y="324"/>
                </a:lnTo>
                <a:lnTo>
                  <a:pt x="74" y="367"/>
                </a:lnTo>
                <a:lnTo>
                  <a:pt x="66" y="384"/>
                </a:lnTo>
                <a:lnTo>
                  <a:pt x="64" y="390"/>
                </a:lnTo>
                <a:lnTo>
                  <a:pt x="63" y="395"/>
                </a:lnTo>
                <a:lnTo>
                  <a:pt x="63" y="395"/>
                </a:lnTo>
                <a:lnTo>
                  <a:pt x="64" y="404"/>
                </a:lnTo>
                <a:lnTo>
                  <a:pt x="68" y="416"/>
                </a:lnTo>
                <a:lnTo>
                  <a:pt x="72" y="431"/>
                </a:lnTo>
                <a:lnTo>
                  <a:pt x="80" y="445"/>
                </a:lnTo>
                <a:lnTo>
                  <a:pt x="90" y="470"/>
                </a:lnTo>
                <a:lnTo>
                  <a:pt x="96" y="481"/>
                </a:lnTo>
                <a:lnTo>
                  <a:pt x="5" y="596"/>
                </a:lnTo>
                <a:lnTo>
                  <a:pt x="34" y="616"/>
                </a:lnTo>
                <a:lnTo>
                  <a:pt x="34" y="616"/>
                </a:lnTo>
                <a:lnTo>
                  <a:pt x="38" y="661"/>
                </a:lnTo>
                <a:lnTo>
                  <a:pt x="40" y="694"/>
                </a:lnTo>
                <a:lnTo>
                  <a:pt x="42" y="706"/>
                </a:lnTo>
                <a:lnTo>
                  <a:pt x="44" y="712"/>
                </a:lnTo>
                <a:lnTo>
                  <a:pt x="44" y="712"/>
                </a:lnTo>
                <a:lnTo>
                  <a:pt x="63" y="734"/>
                </a:lnTo>
                <a:lnTo>
                  <a:pt x="101" y="776"/>
                </a:lnTo>
                <a:lnTo>
                  <a:pt x="154" y="836"/>
                </a:lnTo>
                <a:lnTo>
                  <a:pt x="159" y="961"/>
                </a:lnTo>
                <a:lnTo>
                  <a:pt x="159" y="961"/>
                </a:lnTo>
                <a:lnTo>
                  <a:pt x="137" y="992"/>
                </a:lnTo>
                <a:lnTo>
                  <a:pt x="120" y="1016"/>
                </a:lnTo>
                <a:lnTo>
                  <a:pt x="111" y="1028"/>
                </a:lnTo>
                <a:lnTo>
                  <a:pt x="87" y="1048"/>
                </a:lnTo>
                <a:lnTo>
                  <a:pt x="87" y="1048"/>
                </a:lnTo>
                <a:lnTo>
                  <a:pt x="88" y="1056"/>
                </a:lnTo>
                <a:lnTo>
                  <a:pt x="90" y="1061"/>
                </a:lnTo>
                <a:lnTo>
                  <a:pt x="90" y="1062"/>
                </a:lnTo>
                <a:lnTo>
                  <a:pt x="92" y="1062"/>
                </a:lnTo>
                <a:lnTo>
                  <a:pt x="92" y="1062"/>
                </a:lnTo>
                <a:lnTo>
                  <a:pt x="63" y="1086"/>
                </a:lnTo>
                <a:lnTo>
                  <a:pt x="63" y="1086"/>
                </a:lnTo>
                <a:lnTo>
                  <a:pt x="40" y="1108"/>
                </a:lnTo>
                <a:lnTo>
                  <a:pt x="26" y="1121"/>
                </a:lnTo>
                <a:lnTo>
                  <a:pt x="22" y="1126"/>
                </a:lnTo>
                <a:lnTo>
                  <a:pt x="20" y="1129"/>
                </a:lnTo>
                <a:lnTo>
                  <a:pt x="20" y="1129"/>
                </a:lnTo>
                <a:lnTo>
                  <a:pt x="20" y="1138"/>
                </a:lnTo>
                <a:lnTo>
                  <a:pt x="22" y="1151"/>
                </a:lnTo>
                <a:lnTo>
                  <a:pt x="24" y="1168"/>
                </a:lnTo>
                <a:lnTo>
                  <a:pt x="24" y="1168"/>
                </a:lnTo>
                <a:lnTo>
                  <a:pt x="14" y="1193"/>
                </a:lnTo>
                <a:lnTo>
                  <a:pt x="0" y="1225"/>
                </a:lnTo>
                <a:lnTo>
                  <a:pt x="0" y="1225"/>
                </a:lnTo>
                <a:lnTo>
                  <a:pt x="0" y="1228"/>
                </a:lnTo>
                <a:lnTo>
                  <a:pt x="0" y="1230"/>
                </a:lnTo>
                <a:lnTo>
                  <a:pt x="3" y="1231"/>
                </a:lnTo>
                <a:lnTo>
                  <a:pt x="5" y="1232"/>
                </a:lnTo>
                <a:lnTo>
                  <a:pt x="14" y="1236"/>
                </a:lnTo>
                <a:lnTo>
                  <a:pt x="24" y="1240"/>
                </a:lnTo>
                <a:lnTo>
                  <a:pt x="24" y="1240"/>
                </a:lnTo>
                <a:lnTo>
                  <a:pt x="41" y="1246"/>
                </a:lnTo>
                <a:lnTo>
                  <a:pt x="62" y="1252"/>
                </a:lnTo>
                <a:lnTo>
                  <a:pt x="87" y="1259"/>
                </a:lnTo>
                <a:lnTo>
                  <a:pt x="87" y="1259"/>
                </a:lnTo>
                <a:lnTo>
                  <a:pt x="123" y="1271"/>
                </a:lnTo>
                <a:lnTo>
                  <a:pt x="149" y="1278"/>
                </a:lnTo>
                <a:lnTo>
                  <a:pt x="161" y="1282"/>
                </a:lnTo>
                <a:lnTo>
                  <a:pt x="168" y="1283"/>
                </a:lnTo>
                <a:lnTo>
                  <a:pt x="168" y="1283"/>
                </a:lnTo>
                <a:lnTo>
                  <a:pt x="174" y="1283"/>
                </a:lnTo>
                <a:lnTo>
                  <a:pt x="182" y="1282"/>
                </a:lnTo>
                <a:lnTo>
                  <a:pt x="188" y="1280"/>
                </a:lnTo>
                <a:lnTo>
                  <a:pt x="194" y="1278"/>
                </a:lnTo>
                <a:lnTo>
                  <a:pt x="198" y="1274"/>
                </a:lnTo>
                <a:lnTo>
                  <a:pt x="200" y="1272"/>
                </a:lnTo>
                <a:lnTo>
                  <a:pt x="200" y="1271"/>
                </a:lnTo>
                <a:lnTo>
                  <a:pt x="200" y="1268"/>
                </a:lnTo>
                <a:lnTo>
                  <a:pt x="198" y="1265"/>
                </a:lnTo>
                <a:lnTo>
                  <a:pt x="192" y="1259"/>
                </a:lnTo>
                <a:lnTo>
                  <a:pt x="192" y="1259"/>
                </a:lnTo>
                <a:lnTo>
                  <a:pt x="177" y="1247"/>
                </a:lnTo>
                <a:lnTo>
                  <a:pt x="162" y="1237"/>
                </a:lnTo>
                <a:lnTo>
                  <a:pt x="149" y="1228"/>
                </a:lnTo>
                <a:lnTo>
                  <a:pt x="144" y="1222"/>
                </a:lnTo>
                <a:lnTo>
                  <a:pt x="140" y="1216"/>
                </a:lnTo>
                <a:lnTo>
                  <a:pt x="140" y="1216"/>
                </a:lnTo>
                <a:lnTo>
                  <a:pt x="136" y="1207"/>
                </a:lnTo>
                <a:lnTo>
                  <a:pt x="134" y="1196"/>
                </a:lnTo>
                <a:lnTo>
                  <a:pt x="131" y="1184"/>
                </a:lnTo>
                <a:lnTo>
                  <a:pt x="130" y="1172"/>
                </a:lnTo>
                <a:lnTo>
                  <a:pt x="129" y="1152"/>
                </a:lnTo>
                <a:lnTo>
                  <a:pt x="129" y="1146"/>
                </a:lnTo>
                <a:lnTo>
                  <a:pt x="130" y="1144"/>
                </a:lnTo>
                <a:lnTo>
                  <a:pt x="130" y="1144"/>
                </a:lnTo>
                <a:lnTo>
                  <a:pt x="132" y="1141"/>
                </a:lnTo>
                <a:lnTo>
                  <a:pt x="135" y="1135"/>
                </a:lnTo>
                <a:lnTo>
                  <a:pt x="140" y="1124"/>
                </a:lnTo>
                <a:lnTo>
                  <a:pt x="140" y="1124"/>
                </a:lnTo>
                <a:lnTo>
                  <a:pt x="140" y="1115"/>
                </a:lnTo>
                <a:lnTo>
                  <a:pt x="140" y="1110"/>
                </a:lnTo>
                <a:lnTo>
                  <a:pt x="140" y="1110"/>
                </a:lnTo>
                <a:lnTo>
                  <a:pt x="179" y="1061"/>
                </a:lnTo>
                <a:lnTo>
                  <a:pt x="208" y="1026"/>
                </a:lnTo>
                <a:lnTo>
                  <a:pt x="219" y="1014"/>
                </a:lnTo>
                <a:lnTo>
                  <a:pt x="224" y="1010"/>
                </a:lnTo>
                <a:lnTo>
                  <a:pt x="226" y="1009"/>
                </a:lnTo>
                <a:lnTo>
                  <a:pt x="226" y="1009"/>
                </a:lnTo>
                <a:lnTo>
                  <a:pt x="232" y="1006"/>
                </a:lnTo>
                <a:lnTo>
                  <a:pt x="243" y="996"/>
                </a:lnTo>
                <a:lnTo>
                  <a:pt x="255" y="983"/>
                </a:lnTo>
                <a:lnTo>
                  <a:pt x="268" y="967"/>
                </a:lnTo>
                <a:lnTo>
                  <a:pt x="281" y="950"/>
                </a:lnTo>
                <a:lnTo>
                  <a:pt x="292" y="936"/>
                </a:lnTo>
                <a:lnTo>
                  <a:pt x="299" y="923"/>
                </a:lnTo>
                <a:lnTo>
                  <a:pt x="302" y="917"/>
                </a:lnTo>
                <a:lnTo>
                  <a:pt x="303" y="913"/>
                </a:lnTo>
                <a:lnTo>
                  <a:pt x="303" y="913"/>
                </a:lnTo>
                <a:lnTo>
                  <a:pt x="303" y="905"/>
                </a:lnTo>
                <a:lnTo>
                  <a:pt x="300" y="893"/>
                </a:lnTo>
                <a:lnTo>
                  <a:pt x="294" y="864"/>
                </a:lnTo>
                <a:lnTo>
                  <a:pt x="287" y="839"/>
                </a:lnTo>
                <a:lnTo>
                  <a:pt x="284" y="827"/>
                </a:lnTo>
                <a:lnTo>
                  <a:pt x="284" y="827"/>
                </a:lnTo>
                <a:lnTo>
                  <a:pt x="282" y="822"/>
                </a:lnTo>
                <a:lnTo>
                  <a:pt x="282" y="810"/>
                </a:lnTo>
                <a:lnTo>
                  <a:pt x="282" y="774"/>
                </a:lnTo>
                <a:lnTo>
                  <a:pt x="284" y="721"/>
                </a:lnTo>
                <a:lnTo>
                  <a:pt x="284" y="721"/>
                </a:lnTo>
                <a:lnTo>
                  <a:pt x="298" y="720"/>
                </a:lnTo>
                <a:lnTo>
                  <a:pt x="308" y="718"/>
                </a:lnTo>
                <a:lnTo>
                  <a:pt x="311" y="718"/>
                </a:lnTo>
                <a:lnTo>
                  <a:pt x="312" y="716"/>
                </a:lnTo>
                <a:lnTo>
                  <a:pt x="312" y="716"/>
                </a:lnTo>
                <a:lnTo>
                  <a:pt x="317" y="678"/>
                </a:lnTo>
                <a:lnTo>
                  <a:pt x="317" y="678"/>
                </a:lnTo>
                <a:lnTo>
                  <a:pt x="324" y="644"/>
                </a:lnTo>
                <a:lnTo>
                  <a:pt x="335" y="595"/>
                </a:lnTo>
                <a:lnTo>
                  <a:pt x="351" y="534"/>
                </a:lnTo>
                <a:lnTo>
                  <a:pt x="351" y="534"/>
                </a:lnTo>
                <a:lnTo>
                  <a:pt x="404" y="568"/>
                </a:lnTo>
                <a:lnTo>
                  <a:pt x="404" y="568"/>
                </a:lnTo>
                <a:lnTo>
                  <a:pt x="414" y="574"/>
                </a:lnTo>
                <a:lnTo>
                  <a:pt x="424" y="578"/>
                </a:lnTo>
                <a:lnTo>
                  <a:pt x="432" y="582"/>
                </a:lnTo>
                <a:lnTo>
                  <a:pt x="452" y="563"/>
                </a:lnTo>
                <a:lnTo>
                  <a:pt x="452" y="563"/>
                </a:lnTo>
                <a:lnTo>
                  <a:pt x="465" y="574"/>
                </a:lnTo>
                <a:lnTo>
                  <a:pt x="474" y="583"/>
                </a:lnTo>
                <a:lnTo>
                  <a:pt x="478" y="588"/>
                </a:lnTo>
                <a:lnTo>
                  <a:pt x="480" y="592"/>
                </a:lnTo>
                <a:lnTo>
                  <a:pt x="480" y="592"/>
                </a:lnTo>
                <a:lnTo>
                  <a:pt x="482" y="599"/>
                </a:lnTo>
                <a:lnTo>
                  <a:pt x="484" y="605"/>
                </a:lnTo>
                <a:lnTo>
                  <a:pt x="486" y="607"/>
                </a:lnTo>
                <a:lnTo>
                  <a:pt x="489" y="610"/>
                </a:lnTo>
                <a:lnTo>
                  <a:pt x="491" y="611"/>
                </a:lnTo>
                <a:lnTo>
                  <a:pt x="495" y="611"/>
                </a:lnTo>
                <a:lnTo>
                  <a:pt x="495" y="611"/>
                </a:lnTo>
                <a:lnTo>
                  <a:pt x="501" y="610"/>
                </a:lnTo>
                <a:lnTo>
                  <a:pt x="503" y="608"/>
                </a:lnTo>
                <a:lnTo>
                  <a:pt x="504" y="607"/>
                </a:lnTo>
                <a:lnTo>
                  <a:pt x="504" y="606"/>
                </a:lnTo>
                <a:lnTo>
                  <a:pt x="504" y="606"/>
                </a:lnTo>
                <a:lnTo>
                  <a:pt x="507" y="607"/>
                </a:lnTo>
                <a:lnTo>
                  <a:pt x="513" y="610"/>
                </a:lnTo>
                <a:lnTo>
                  <a:pt x="518" y="611"/>
                </a:lnTo>
                <a:lnTo>
                  <a:pt x="521" y="611"/>
                </a:lnTo>
                <a:lnTo>
                  <a:pt x="525" y="610"/>
                </a:lnTo>
                <a:lnTo>
                  <a:pt x="528" y="606"/>
                </a:lnTo>
                <a:lnTo>
                  <a:pt x="528" y="606"/>
                </a:lnTo>
                <a:lnTo>
                  <a:pt x="533" y="599"/>
                </a:lnTo>
                <a:lnTo>
                  <a:pt x="534" y="594"/>
                </a:lnTo>
                <a:lnTo>
                  <a:pt x="536" y="589"/>
                </a:lnTo>
                <a:lnTo>
                  <a:pt x="538" y="587"/>
                </a:lnTo>
                <a:lnTo>
                  <a:pt x="538" y="587"/>
                </a:lnTo>
                <a:lnTo>
                  <a:pt x="542" y="586"/>
                </a:lnTo>
                <a:lnTo>
                  <a:pt x="546" y="584"/>
                </a:lnTo>
                <a:lnTo>
                  <a:pt x="548" y="584"/>
                </a:lnTo>
                <a:lnTo>
                  <a:pt x="550" y="583"/>
                </a:lnTo>
                <a:lnTo>
                  <a:pt x="551" y="581"/>
                </a:lnTo>
                <a:lnTo>
                  <a:pt x="552" y="577"/>
                </a:lnTo>
                <a:lnTo>
                  <a:pt x="552" y="577"/>
                </a:lnTo>
                <a:lnTo>
                  <a:pt x="554" y="570"/>
                </a:lnTo>
                <a:lnTo>
                  <a:pt x="555" y="565"/>
                </a:lnTo>
                <a:lnTo>
                  <a:pt x="554" y="559"/>
                </a:lnTo>
                <a:lnTo>
                  <a:pt x="552" y="553"/>
                </a:lnTo>
                <a:lnTo>
                  <a:pt x="552" y="553"/>
                </a:lnTo>
                <a:lnTo>
                  <a:pt x="551" y="547"/>
                </a:lnTo>
                <a:lnTo>
                  <a:pt x="549" y="541"/>
                </a:lnTo>
                <a:lnTo>
                  <a:pt x="546" y="539"/>
                </a:lnTo>
                <a:lnTo>
                  <a:pt x="542" y="536"/>
                </a:lnTo>
                <a:lnTo>
                  <a:pt x="528" y="529"/>
                </a:lnTo>
                <a:lnTo>
                  <a:pt x="528" y="529"/>
                </a:lnTo>
                <a:lnTo>
                  <a:pt x="495" y="515"/>
                </a:lnTo>
                <a:lnTo>
                  <a:pt x="399" y="462"/>
                </a:lnTo>
                <a:lnTo>
                  <a:pt x="399" y="462"/>
                </a:lnTo>
                <a:lnTo>
                  <a:pt x="400" y="425"/>
                </a:lnTo>
                <a:lnTo>
                  <a:pt x="400" y="395"/>
                </a:lnTo>
                <a:lnTo>
                  <a:pt x="399" y="371"/>
                </a:lnTo>
                <a:lnTo>
                  <a:pt x="399" y="371"/>
                </a:lnTo>
                <a:lnTo>
                  <a:pt x="395" y="341"/>
                </a:lnTo>
                <a:lnTo>
                  <a:pt x="393" y="328"/>
                </a:lnTo>
                <a:lnTo>
                  <a:pt x="389" y="318"/>
                </a:lnTo>
                <a:lnTo>
                  <a:pt x="389" y="318"/>
                </a:lnTo>
                <a:lnTo>
                  <a:pt x="372" y="289"/>
                </a:lnTo>
                <a:lnTo>
                  <a:pt x="360" y="270"/>
                </a:lnTo>
                <a:lnTo>
                  <a:pt x="351" y="251"/>
                </a:lnTo>
                <a:lnTo>
                  <a:pt x="351" y="227"/>
                </a:lnTo>
                <a:lnTo>
                  <a:pt x="351" y="227"/>
                </a:lnTo>
                <a:lnTo>
                  <a:pt x="372" y="228"/>
                </a:lnTo>
                <a:lnTo>
                  <a:pt x="389" y="228"/>
                </a:lnTo>
                <a:lnTo>
                  <a:pt x="398" y="228"/>
                </a:lnTo>
                <a:lnTo>
                  <a:pt x="404" y="227"/>
                </a:lnTo>
                <a:lnTo>
                  <a:pt x="404" y="227"/>
                </a:lnTo>
                <a:lnTo>
                  <a:pt x="412" y="224"/>
                </a:lnTo>
                <a:lnTo>
                  <a:pt x="418" y="222"/>
                </a:lnTo>
                <a:lnTo>
                  <a:pt x="420" y="221"/>
                </a:lnTo>
                <a:lnTo>
                  <a:pt x="422" y="218"/>
                </a:lnTo>
                <a:lnTo>
                  <a:pt x="423" y="216"/>
                </a:lnTo>
                <a:lnTo>
                  <a:pt x="423" y="212"/>
                </a:lnTo>
                <a:lnTo>
                  <a:pt x="423" y="212"/>
                </a:lnTo>
                <a:lnTo>
                  <a:pt x="422" y="185"/>
                </a:lnTo>
                <a:lnTo>
                  <a:pt x="422" y="172"/>
                </a:lnTo>
                <a:lnTo>
                  <a:pt x="422" y="167"/>
                </a:lnTo>
                <a:lnTo>
                  <a:pt x="423" y="164"/>
                </a:lnTo>
                <a:lnTo>
                  <a:pt x="423" y="164"/>
                </a:lnTo>
                <a:lnTo>
                  <a:pt x="425" y="162"/>
                </a:lnTo>
                <a:lnTo>
                  <a:pt x="426" y="158"/>
                </a:lnTo>
                <a:lnTo>
                  <a:pt x="428" y="155"/>
                </a:lnTo>
                <a:lnTo>
                  <a:pt x="428" y="155"/>
                </a:lnTo>
                <a:lnTo>
                  <a:pt x="437" y="154"/>
                </a:lnTo>
                <a:lnTo>
                  <a:pt x="448" y="151"/>
                </a:lnTo>
                <a:lnTo>
                  <a:pt x="460" y="148"/>
                </a:lnTo>
                <a:lnTo>
                  <a:pt x="472" y="143"/>
                </a:lnTo>
                <a:lnTo>
                  <a:pt x="483" y="137"/>
                </a:lnTo>
                <a:lnTo>
                  <a:pt x="488" y="133"/>
                </a:lnTo>
                <a:lnTo>
                  <a:pt x="491" y="130"/>
                </a:lnTo>
                <a:lnTo>
                  <a:pt x="494" y="126"/>
                </a:lnTo>
                <a:lnTo>
                  <a:pt x="495" y="121"/>
                </a:lnTo>
                <a:lnTo>
                  <a:pt x="495" y="121"/>
                </a:lnTo>
                <a:lnTo>
                  <a:pt x="495" y="116"/>
                </a:lnTo>
                <a:lnTo>
                  <a:pt x="494" y="112"/>
                </a:lnTo>
                <a:lnTo>
                  <a:pt x="490" y="107"/>
                </a:lnTo>
                <a:lnTo>
                  <a:pt x="486" y="101"/>
                </a:lnTo>
                <a:lnTo>
                  <a:pt x="476" y="91"/>
                </a:lnTo>
                <a:lnTo>
                  <a:pt x="464" y="82"/>
                </a:lnTo>
                <a:lnTo>
                  <a:pt x="440" y="66"/>
                </a:lnTo>
                <a:lnTo>
                  <a:pt x="428" y="59"/>
                </a:lnTo>
                <a:lnTo>
                  <a:pt x="428" y="59"/>
                </a:lnTo>
                <a:lnTo>
                  <a:pt x="422" y="49"/>
                </a:lnTo>
                <a:lnTo>
                  <a:pt x="413" y="30"/>
                </a:lnTo>
                <a:lnTo>
                  <a:pt x="402" y="11"/>
                </a:lnTo>
                <a:lnTo>
                  <a:pt x="398" y="5"/>
                </a:lnTo>
                <a:lnTo>
                  <a:pt x="394" y="1"/>
                </a:lnTo>
                <a:lnTo>
                  <a:pt x="394" y="1"/>
                </a:lnTo>
                <a:lnTo>
                  <a:pt x="389" y="0"/>
                </a:lnTo>
                <a:lnTo>
                  <a:pt x="381" y="0"/>
                </a:lnTo>
                <a:lnTo>
                  <a:pt x="362" y="1"/>
                </a:lnTo>
                <a:lnTo>
                  <a:pt x="338" y="5"/>
                </a:lnTo>
                <a:lnTo>
                  <a:pt x="327" y="8"/>
                </a:lnTo>
                <a:lnTo>
                  <a:pt x="317" y="11"/>
                </a:lnTo>
                <a:lnTo>
                  <a:pt x="317" y="11"/>
                </a:lnTo>
                <a:lnTo>
                  <a:pt x="300" y="18"/>
                </a:lnTo>
                <a:lnTo>
                  <a:pt x="287" y="26"/>
                </a:lnTo>
                <a:lnTo>
                  <a:pt x="279" y="34"/>
                </a:lnTo>
                <a:lnTo>
                  <a:pt x="274" y="40"/>
                </a:lnTo>
                <a:lnTo>
                  <a:pt x="274" y="40"/>
                </a:lnTo>
                <a:lnTo>
                  <a:pt x="273" y="44"/>
                </a:lnTo>
                <a:lnTo>
                  <a:pt x="273" y="54"/>
                </a:lnTo>
                <a:lnTo>
                  <a:pt x="273" y="79"/>
                </a:lnTo>
                <a:lnTo>
                  <a:pt x="274" y="116"/>
                </a:lnTo>
                <a:lnTo>
                  <a:pt x="274" y="116"/>
                </a:lnTo>
                <a:lnTo>
                  <a:pt x="269" y="140"/>
                </a:lnTo>
                <a:lnTo>
                  <a:pt x="269" y="14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id="{CEF9D3B7-020E-413D-A6D0-D698FDE9EDF1}"/>
              </a:ext>
            </a:extLst>
          </p:cNvPr>
          <p:cNvSpPr>
            <a:spLocks/>
          </p:cNvSpPr>
          <p:nvPr/>
        </p:nvSpPr>
        <p:spPr bwMode="auto">
          <a:xfrm>
            <a:off x="8336700" y="2749959"/>
            <a:ext cx="955480" cy="1655028"/>
          </a:xfrm>
          <a:custGeom>
            <a:avLst/>
            <a:gdLst>
              <a:gd name="T0" fmla="*/ 46 w 840"/>
              <a:gd name="T1" fmla="*/ 108 h 1455"/>
              <a:gd name="T2" fmla="*/ 55 w 840"/>
              <a:gd name="T3" fmla="*/ 148 h 1455"/>
              <a:gd name="T4" fmla="*/ 64 w 840"/>
              <a:gd name="T5" fmla="*/ 171 h 1455"/>
              <a:gd name="T6" fmla="*/ 73 w 840"/>
              <a:gd name="T7" fmla="*/ 204 h 1455"/>
              <a:gd name="T8" fmla="*/ 120 w 840"/>
              <a:gd name="T9" fmla="*/ 220 h 1455"/>
              <a:gd name="T10" fmla="*/ 101 w 840"/>
              <a:gd name="T11" fmla="*/ 278 h 1455"/>
              <a:gd name="T12" fmla="*/ 113 w 840"/>
              <a:gd name="T13" fmla="*/ 435 h 1455"/>
              <a:gd name="T14" fmla="*/ 113 w 840"/>
              <a:gd name="T15" fmla="*/ 521 h 1455"/>
              <a:gd name="T16" fmla="*/ 110 w 840"/>
              <a:gd name="T17" fmla="*/ 567 h 1455"/>
              <a:gd name="T18" fmla="*/ 98 w 840"/>
              <a:gd name="T19" fmla="*/ 631 h 1455"/>
              <a:gd name="T20" fmla="*/ 108 w 840"/>
              <a:gd name="T21" fmla="*/ 668 h 1455"/>
              <a:gd name="T22" fmla="*/ 167 w 840"/>
              <a:gd name="T23" fmla="*/ 749 h 1455"/>
              <a:gd name="T24" fmla="*/ 77 w 840"/>
              <a:gd name="T25" fmla="*/ 948 h 1455"/>
              <a:gd name="T26" fmla="*/ 161 w 840"/>
              <a:gd name="T27" fmla="*/ 1139 h 1455"/>
              <a:gd name="T28" fmla="*/ 198 w 840"/>
              <a:gd name="T29" fmla="*/ 1272 h 1455"/>
              <a:gd name="T30" fmla="*/ 176 w 840"/>
              <a:gd name="T31" fmla="*/ 1319 h 1455"/>
              <a:gd name="T32" fmla="*/ 114 w 840"/>
              <a:gd name="T33" fmla="*/ 1344 h 1455"/>
              <a:gd name="T34" fmla="*/ 78 w 840"/>
              <a:gd name="T35" fmla="*/ 1359 h 1455"/>
              <a:gd name="T36" fmla="*/ 104 w 840"/>
              <a:gd name="T37" fmla="*/ 1397 h 1455"/>
              <a:gd name="T38" fmla="*/ 238 w 840"/>
              <a:gd name="T39" fmla="*/ 1408 h 1455"/>
              <a:gd name="T40" fmla="*/ 319 w 840"/>
              <a:gd name="T41" fmla="*/ 1396 h 1455"/>
              <a:gd name="T42" fmla="*/ 303 w 840"/>
              <a:gd name="T43" fmla="*/ 1345 h 1455"/>
              <a:gd name="T44" fmla="*/ 310 w 840"/>
              <a:gd name="T45" fmla="*/ 1307 h 1455"/>
              <a:gd name="T46" fmla="*/ 256 w 840"/>
              <a:gd name="T47" fmla="*/ 1216 h 1455"/>
              <a:gd name="T48" fmla="*/ 197 w 840"/>
              <a:gd name="T49" fmla="*/ 979 h 1455"/>
              <a:gd name="T50" fmla="*/ 328 w 840"/>
              <a:gd name="T51" fmla="*/ 974 h 1455"/>
              <a:gd name="T52" fmla="*/ 465 w 840"/>
              <a:gd name="T53" fmla="*/ 1129 h 1455"/>
              <a:gd name="T54" fmla="*/ 631 w 840"/>
              <a:gd name="T55" fmla="*/ 1284 h 1455"/>
              <a:gd name="T56" fmla="*/ 653 w 840"/>
              <a:gd name="T57" fmla="*/ 1384 h 1455"/>
              <a:gd name="T58" fmla="*/ 629 w 840"/>
              <a:gd name="T59" fmla="*/ 1440 h 1455"/>
              <a:gd name="T60" fmla="*/ 690 w 840"/>
              <a:gd name="T61" fmla="*/ 1453 h 1455"/>
              <a:gd name="T62" fmla="*/ 744 w 840"/>
              <a:gd name="T63" fmla="*/ 1408 h 1455"/>
              <a:gd name="T64" fmla="*/ 818 w 840"/>
              <a:gd name="T65" fmla="*/ 1387 h 1455"/>
              <a:gd name="T66" fmla="*/ 840 w 840"/>
              <a:gd name="T67" fmla="*/ 1372 h 1455"/>
              <a:gd name="T68" fmla="*/ 784 w 840"/>
              <a:gd name="T69" fmla="*/ 1318 h 1455"/>
              <a:gd name="T70" fmla="*/ 758 w 840"/>
              <a:gd name="T71" fmla="*/ 1315 h 1455"/>
              <a:gd name="T72" fmla="*/ 715 w 840"/>
              <a:gd name="T73" fmla="*/ 1254 h 1455"/>
              <a:gd name="T74" fmla="*/ 598 w 840"/>
              <a:gd name="T75" fmla="*/ 1127 h 1455"/>
              <a:gd name="T76" fmla="*/ 474 w 840"/>
              <a:gd name="T77" fmla="*/ 1004 h 1455"/>
              <a:gd name="T78" fmla="*/ 422 w 840"/>
              <a:gd name="T79" fmla="*/ 883 h 1455"/>
              <a:gd name="T80" fmla="*/ 475 w 840"/>
              <a:gd name="T81" fmla="*/ 865 h 1455"/>
              <a:gd name="T82" fmla="*/ 492 w 840"/>
              <a:gd name="T83" fmla="*/ 826 h 1455"/>
              <a:gd name="T84" fmla="*/ 524 w 840"/>
              <a:gd name="T85" fmla="*/ 811 h 1455"/>
              <a:gd name="T86" fmla="*/ 465 w 840"/>
              <a:gd name="T87" fmla="*/ 764 h 1455"/>
              <a:gd name="T88" fmla="*/ 428 w 840"/>
              <a:gd name="T89" fmla="*/ 568 h 1455"/>
              <a:gd name="T90" fmla="*/ 455 w 840"/>
              <a:gd name="T91" fmla="*/ 513 h 1455"/>
              <a:gd name="T92" fmla="*/ 444 w 840"/>
              <a:gd name="T93" fmla="*/ 447 h 1455"/>
              <a:gd name="T94" fmla="*/ 375 w 840"/>
              <a:gd name="T95" fmla="*/ 356 h 1455"/>
              <a:gd name="T96" fmla="*/ 391 w 840"/>
              <a:gd name="T97" fmla="*/ 332 h 1455"/>
              <a:gd name="T98" fmla="*/ 382 w 840"/>
              <a:gd name="T99" fmla="*/ 301 h 1455"/>
              <a:gd name="T100" fmla="*/ 360 w 840"/>
              <a:gd name="T101" fmla="*/ 260 h 1455"/>
              <a:gd name="T102" fmla="*/ 301 w 840"/>
              <a:gd name="T103" fmla="*/ 208 h 1455"/>
              <a:gd name="T104" fmla="*/ 313 w 840"/>
              <a:gd name="T105" fmla="*/ 170 h 1455"/>
              <a:gd name="T106" fmla="*/ 269 w 840"/>
              <a:gd name="T107" fmla="*/ 72 h 1455"/>
              <a:gd name="T108" fmla="*/ 165 w 840"/>
              <a:gd name="T109" fmla="*/ 4 h 1455"/>
              <a:gd name="T110" fmla="*/ 96 w 840"/>
              <a:gd name="T111" fmla="*/ 17 h 1455"/>
              <a:gd name="T112" fmla="*/ 55 w 840"/>
              <a:gd name="T113" fmla="*/ 83 h 1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40" h="1455">
                <a:moveTo>
                  <a:pt x="55" y="83"/>
                </a:moveTo>
                <a:lnTo>
                  <a:pt x="55" y="83"/>
                </a:lnTo>
                <a:lnTo>
                  <a:pt x="24" y="90"/>
                </a:lnTo>
                <a:lnTo>
                  <a:pt x="5" y="95"/>
                </a:lnTo>
                <a:lnTo>
                  <a:pt x="0" y="97"/>
                </a:lnTo>
                <a:lnTo>
                  <a:pt x="0" y="97"/>
                </a:lnTo>
                <a:lnTo>
                  <a:pt x="2" y="98"/>
                </a:lnTo>
                <a:lnTo>
                  <a:pt x="2" y="98"/>
                </a:lnTo>
                <a:lnTo>
                  <a:pt x="46" y="108"/>
                </a:lnTo>
                <a:lnTo>
                  <a:pt x="46" y="108"/>
                </a:lnTo>
                <a:lnTo>
                  <a:pt x="53" y="114"/>
                </a:lnTo>
                <a:lnTo>
                  <a:pt x="59" y="120"/>
                </a:lnTo>
                <a:lnTo>
                  <a:pt x="60" y="123"/>
                </a:lnTo>
                <a:lnTo>
                  <a:pt x="61" y="126"/>
                </a:lnTo>
                <a:lnTo>
                  <a:pt x="61" y="126"/>
                </a:lnTo>
                <a:lnTo>
                  <a:pt x="59" y="139"/>
                </a:lnTo>
                <a:lnTo>
                  <a:pt x="55" y="148"/>
                </a:lnTo>
                <a:lnTo>
                  <a:pt x="55" y="148"/>
                </a:lnTo>
                <a:lnTo>
                  <a:pt x="52" y="153"/>
                </a:lnTo>
                <a:lnTo>
                  <a:pt x="53" y="154"/>
                </a:lnTo>
                <a:lnTo>
                  <a:pt x="55" y="157"/>
                </a:lnTo>
                <a:lnTo>
                  <a:pt x="55" y="157"/>
                </a:lnTo>
                <a:lnTo>
                  <a:pt x="61" y="161"/>
                </a:lnTo>
                <a:lnTo>
                  <a:pt x="64" y="164"/>
                </a:lnTo>
                <a:lnTo>
                  <a:pt x="64" y="166"/>
                </a:lnTo>
                <a:lnTo>
                  <a:pt x="64" y="166"/>
                </a:lnTo>
                <a:lnTo>
                  <a:pt x="64" y="171"/>
                </a:lnTo>
                <a:lnTo>
                  <a:pt x="64" y="174"/>
                </a:lnTo>
                <a:lnTo>
                  <a:pt x="65" y="178"/>
                </a:lnTo>
                <a:lnTo>
                  <a:pt x="67" y="182"/>
                </a:lnTo>
                <a:lnTo>
                  <a:pt x="67" y="182"/>
                </a:lnTo>
                <a:lnTo>
                  <a:pt x="68" y="186"/>
                </a:lnTo>
                <a:lnTo>
                  <a:pt x="70" y="193"/>
                </a:lnTo>
                <a:lnTo>
                  <a:pt x="71" y="199"/>
                </a:lnTo>
                <a:lnTo>
                  <a:pt x="72" y="202"/>
                </a:lnTo>
                <a:lnTo>
                  <a:pt x="73" y="204"/>
                </a:lnTo>
                <a:lnTo>
                  <a:pt x="73" y="204"/>
                </a:lnTo>
                <a:lnTo>
                  <a:pt x="80" y="205"/>
                </a:lnTo>
                <a:lnTo>
                  <a:pt x="92" y="208"/>
                </a:lnTo>
                <a:lnTo>
                  <a:pt x="111" y="210"/>
                </a:lnTo>
                <a:lnTo>
                  <a:pt x="111" y="210"/>
                </a:lnTo>
                <a:lnTo>
                  <a:pt x="114" y="211"/>
                </a:lnTo>
                <a:lnTo>
                  <a:pt x="116" y="215"/>
                </a:lnTo>
                <a:lnTo>
                  <a:pt x="120" y="220"/>
                </a:lnTo>
                <a:lnTo>
                  <a:pt x="120" y="220"/>
                </a:lnTo>
                <a:lnTo>
                  <a:pt x="118" y="222"/>
                </a:lnTo>
                <a:lnTo>
                  <a:pt x="113" y="228"/>
                </a:lnTo>
                <a:lnTo>
                  <a:pt x="109" y="233"/>
                </a:lnTo>
                <a:lnTo>
                  <a:pt x="105" y="238"/>
                </a:lnTo>
                <a:lnTo>
                  <a:pt x="103" y="245"/>
                </a:lnTo>
                <a:lnTo>
                  <a:pt x="102" y="253"/>
                </a:lnTo>
                <a:lnTo>
                  <a:pt x="102" y="253"/>
                </a:lnTo>
                <a:lnTo>
                  <a:pt x="101" y="265"/>
                </a:lnTo>
                <a:lnTo>
                  <a:pt x="101" y="278"/>
                </a:lnTo>
                <a:lnTo>
                  <a:pt x="102" y="307"/>
                </a:lnTo>
                <a:lnTo>
                  <a:pt x="104" y="332"/>
                </a:lnTo>
                <a:lnTo>
                  <a:pt x="104" y="344"/>
                </a:lnTo>
                <a:lnTo>
                  <a:pt x="104" y="344"/>
                </a:lnTo>
                <a:lnTo>
                  <a:pt x="105" y="370"/>
                </a:lnTo>
                <a:lnTo>
                  <a:pt x="108" y="403"/>
                </a:lnTo>
                <a:lnTo>
                  <a:pt x="108" y="403"/>
                </a:lnTo>
                <a:lnTo>
                  <a:pt x="109" y="418"/>
                </a:lnTo>
                <a:lnTo>
                  <a:pt x="113" y="435"/>
                </a:lnTo>
                <a:lnTo>
                  <a:pt x="117" y="456"/>
                </a:lnTo>
                <a:lnTo>
                  <a:pt x="117" y="456"/>
                </a:lnTo>
                <a:lnTo>
                  <a:pt x="121" y="484"/>
                </a:lnTo>
                <a:lnTo>
                  <a:pt x="123" y="503"/>
                </a:lnTo>
                <a:lnTo>
                  <a:pt x="123" y="512"/>
                </a:lnTo>
                <a:lnTo>
                  <a:pt x="123" y="512"/>
                </a:lnTo>
                <a:lnTo>
                  <a:pt x="120" y="514"/>
                </a:lnTo>
                <a:lnTo>
                  <a:pt x="115" y="518"/>
                </a:lnTo>
                <a:lnTo>
                  <a:pt x="113" y="521"/>
                </a:lnTo>
                <a:lnTo>
                  <a:pt x="111" y="526"/>
                </a:lnTo>
                <a:lnTo>
                  <a:pt x="113" y="531"/>
                </a:lnTo>
                <a:lnTo>
                  <a:pt x="114" y="537"/>
                </a:lnTo>
                <a:lnTo>
                  <a:pt x="114" y="537"/>
                </a:lnTo>
                <a:lnTo>
                  <a:pt x="116" y="544"/>
                </a:lnTo>
                <a:lnTo>
                  <a:pt x="116" y="550"/>
                </a:lnTo>
                <a:lnTo>
                  <a:pt x="115" y="555"/>
                </a:lnTo>
                <a:lnTo>
                  <a:pt x="114" y="559"/>
                </a:lnTo>
                <a:lnTo>
                  <a:pt x="110" y="567"/>
                </a:lnTo>
                <a:lnTo>
                  <a:pt x="108" y="568"/>
                </a:lnTo>
                <a:lnTo>
                  <a:pt x="108" y="568"/>
                </a:lnTo>
                <a:lnTo>
                  <a:pt x="104" y="587"/>
                </a:lnTo>
                <a:lnTo>
                  <a:pt x="98" y="615"/>
                </a:lnTo>
                <a:lnTo>
                  <a:pt x="98" y="615"/>
                </a:lnTo>
                <a:lnTo>
                  <a:pt x="97" y="627"/>
                </a:lnTo>
                <a:lnTo>
                  <a:pt x="97" y="631"/>
                </a:lnTo>
                <a:lnTo>
                  <a:pt x="98" y="631"/>
                </a:lnTo>
                <a:lnTo>
                  <a:pt x="98" y="631"/>
                </a:lnTo>
                <a:lnTo>
                  <a:pt x="99" y="631"/>
                </a:lnTo>
                <a:lnTo>
                  <a:pt x="99" y="632"/>
                </a:lnTo>
                <a:lnTo>
                  <a:pt x="101" y="636"/>
                </a:lnTo>
                <a:lnTo>
                  <a:pt x="102" y="646"/>
                </a:lnTo>
                <a:lnTo>
                  <a:pt x="102" y="646"/>
                </a:lnTo>
                <a:lnTo>
                  <a:pt x="101" y="649"/>
                </a:lnTo>
                <a:lnTo>
                  <a:pt x="101" y="651"/>
                </a:lnTo>
                <a:lnTo>
                  <a:pt x="102" y="656"/>
                </a:lnTo>
                <a:lnTo>
                  <a:pt x="108" y="668"/>
                </a:lnTo>
                <a:lnTo>
                  <a:pt x="108" y="668"/>
                </a:lnTo>
                <a:lnTo>
                  <a:pt x="133" y="712"/>
                </a:lnTo>
                <a:lnTo>
                  <a:pt x="146" y="732"/>
                </a:lnTo>
                <a:lnTo>
                  <a:pt x="151" y="739"/>
                </a:lnTo>
                <a:lnTo>
                  <a:pt x="154" y="743"/>
                </a:lnTo>
                <a:lnTo>
                  <a:pt x="154" y="743"/>
                </a:lnTo>
                <a:lnTo>
                  <a:pt x="164" y="748"/>
                </a:lnTo>
                <a:lnTo>
                  <a:pt x="167" y="749"/>
                </a:lnTo>
                <a:lnTo>
                  <a:pt x="167" y="749"/>
                </a:lnTo>
                <a:lnTo>
                  <a:pt x="153" y="775"/>
                </a:lnTo>
                <a:lnTo>
                  <a:pt x="122" y="834"/>
                </a:lnTo>
                <a:lnTo>
                  <a:pt x="105" y="867"/>
                </a:lnTo>
                <a:lnTo>
                  <a:pt x="91" y="899"/>
                </a:lnTo>
                <a:lnTo>
                  <a:pt x="80" y="925"/>
                </a:lnTo>
                <a:lnTo>
                  <a:pt x="78" y="935"/>
                </a:lnTo>
                <a:lnTo>
                  <a:pt x="77" y="942"/>
                </a:lnTo>
                <a:lnTo>
                  <a:pt x="77" y="942"/>
                </a:lnTo>
                <a:lnTo>
                  <a:pt x="77" y="948"/>
                </a:lnTo>
                <a:lnTo>
                  <a:pt x="78" y="955"/>
                </a:lnTo>
                <a:lnTo>
                  <a:pt x="84" y="971"/>
                </a:lnTo>
                <a:lnTo>
                  <a:pt x="91" y="987"/>
                </a:lnTo>
                <a:lnTo>
                  <a:pt x="101" y="1005"/>
                </a:lnTo>
                <a:lnTo>
                  <a:pt x="118" y="1036"/>
                </a:lnTo>
                <a:lnTo>
                  <a:pt x="126" y="1049"/>
                </a:lnTo>
                <a:lnTo>
                  <a:pt x="129" y="1058"/>
                </a:lnTo>
                <a:lnTo>
                  <a:pt x="129" y="1058"/>
                </a:lnTo>
                <a:lnTo>
                  <a:pt x="161" y="1139"/>
                </a:lnTo>
                <a:lnTo>
                  <a:pt x="180" y="1191"/>
                </a:lnTo>
                <a:lnTo>
                  <a:pt x="188" y="1214"/>
                </a:lnTo>
                <a:lnTo>
                  <a:pt x="191" y="1229"/>
                </a:lnTo>
                <a:lnTo>
                  <a:pt x="191" y="1229"/>
                </a:lnTo>
                <a:lnTo>
                  <a:pt x="196" y="1246"/>
                </a:lnTo>
                <a:lnTo>
                  <a:pt x="200" y="1257"/>
                </a:lnTo>
                <a:lnTo>
                  <a:pt x="201" y="1264"/>
                </a:lnTo>
                <a:lnTo>
                  <a:pt x="198" y="1272"/>
                </a:lnTo>
                <a:lnTo>
                  <a:pt x="198" y="1272"/>
                </a:lnTo>
                <a:lnTo>
                  <a:pt x="194" y="1282"/>
                </a:lnTo>
                <a:lnTo>
                  <a:pt x="190" y="1288"/>
                </a:lnTo>
                <a:lnTo>
                  <a:pt x="188" y="1293"/>
                </a:lnTo>
                <a:lnTo>
                  <a:pt x="185" y="1297"/>
                </a:lnTo>
                <a:lnTo>
                  <a:pt x="185" y="1297"/>
                </a:lnTo>
                <a:lnTo>
                  <a:pt x="184" y="1304"/>
                </a:lnTo>
                <a:lnTo>
                  <a:pt x="179" y="1313"/>
                </a:lnTo>
                <a:lnTo>
                  <a:pt x="179" y="1313"/>
                </a:lnTo>
                <a:lnTo>
                  <a:pt x="176" y="1319"/>
                </a:lnTo>
                <a:lnTo>
                  <a:pt x="170" y="1325"/>
                </a:lnTo>
                <a:lnTo>
                  <a:pt x="163" y="1331"/>
                </a:lnTo>
                <a:lnTo>
                  <a:pt x="154" y="1334"/>
                </a:lnTo>
                <a:lnTo>
                  <a:pt x="154" y="1334"/>
                </a:lnTo>
                <a:lnTo>
                  <a:pt x="145" y="1338"/>
                </a:lnTo>
                <a:lnTo>
                  <a:pt x="133" y="1340"/>
                </a:lnTo>
                <a:lnTo>
                  <a:pt x="123" y="1341"/>
                </a:lnTo>
                <a:lnTo>
                  <a:pt x="114" y="1344"/>
                </a:lnTo>
                <a:lnTo>
                  <a:pt x="114" y="1344"/>
                </a:lnTo>
                <a:lnTo>
                  <a:pt x="107" y="1349"/>
                </a:lnTo>
                <a:lnTo>
                  <a:pt x="101" y="1352"/>
                </a:lnTo>
                <a:lnTo>
                  <a:pt x="96" y="1356"/>
                </a:lnTo>
                <a:lnTo>
                  <a:pt x="92" y="1357"/>
                </a:lnTo>
                <a:lnTo>
                  <a:pt x="92" y="1357"/>
                </a:lnTo>
                <a:lnTo>
                  <a:pt x="87" y="1356"/>
                </a:lnTo>
                <a:lnTo>
                  <a:pt x="83" y="1357"/>
                </a:lnTo>
                <a:lnTo>
                  <a:pt x="80" y="1357"/>
                </a:lnTo>
                <a:lnTo>
                  <a:pt x="78" y="1359"/>
                </a:lnTo>
                <a:lnTo>
                  <a:pt x="77" y="1362"/>
                </a:lnTo>
                <a:lnTo>
                  <a:pt x="77" y="1366"/>
                </a:lnTo>
                <a:lnTo>
                  <a:pt x="77" y="1366"/>
                </a:lnTo>
                <a:lnTo>
                  <a:pt x="77" y="1370"/>
                </a:lnTo>
                <a:lnTo>
                  <a:pt x="78" y="1375"/>
                </a:lnTo>
                <a:lnTo>
                  <a:pt x="80" y="1378"/>
                </a:lnTo>
                <a:lnTo>
                  <a:pt x="83" y="1382"/>
                </a:lnTo>
                <a:lnTo>
                  <a:pt x="91" y="1389"/>
                </a:lnTo>
                <a:lnTo>
                  <a:pt x="104" y="1397"/>
                </a:lnTo>
                <a:lnTo>
                  <a:pt x="104" y="1397"/>
                </a:lnTo>
                <a:lnTo>
                  <a:pt x="113" y="1401"/>
                </a:lnTo>
                <a:lnTo>
                  <a:pt x="121" y="1403"/>
                </a:lnTo>
                <a:lnTo>
                  <a:pt x="139" y="1407"/>
                </a:lnTo>
                <a:lnTo>
                  <a:pt x="158" y="1409"/>
                </a:lnTo>
                <a:lnTo>
                  <a:pt x="176" y="1409"/>
                </a:lnTo>
                <a:lnTo>
                  <a:pt x="176" y="1409"/>
                </a:lnTo>
                <a:lnTo>
                  <a:pt x="217" y="1409"/>
                </a:lnTo>
                <a:lnTo>
                  <a:pt x="238" y="1408"/>
                </a:lnTo>
                <a:lnTo>
                  <a:pt x="254" y="1407"/>
                </a:lnTo>
                <a:lnTo>
                  <a:pt x="254" y="1407"/>
                </a:lnTo>
                <a:lnTo>
                  <a:pt x="262" y="1406"/>
                </a:lnTo>
                <a:lnTo>
                  <a:pt x="271" y="1405"/>
                </a:lnTo>
                <a:lnTo>
                  <a:pt x="293" y="1403"/>
                </a:lnTo>
                <a:lnTo>
                  <a:pt x="302" y="1402"/>
                </a:lnTo>
                <a:lnTo>
                  <a:pt x="310" y="1401"/>
                </a:lnTo>
                <a:lnTo>
                  <a:pt x="316" y="1397"/>
                </a:lnTo>
                <a:lnTo>
                  <a:pt x="319" y="1396"/>
                </a:lnTo>
                <a:lnTo>
                  <a:pt x="320" y="1394"/>
                </a:lnTo>
                <a:lnTo>
                  <a:pt x="320" y="1394"/>
                </a:lnTo>
                <a:lnTo>
                  <a:pt x="320" y="1384"/>
                </a:lnTo>
                <a:lnTo>
                  <a:pt x="319" y="1375"/>
                </a:lnTo>
                <a:lnTo>
                  <a:pt x="316" y="1365"/>
                </a:lnTo>
                <a:lnTo>
                  <a:pt x="313" y="1357"/>
                </a:lnTo>
                <a:lnTo>
                  <a:pt x="313" y="1357"/>
                </a:lnTo>
                <a:lnTo>
                  <a:pt x="308" y="1350"/>
                </a:lnTo>
                <a:lnTo>
                  <a:pt x="303" y="1345"/>
                </a:lnTo>
                <a:lnTo>
                  <a:pt x="297" y="1341"/>
                </a:lnTo>
                <a:lnTo>
                  <a:pt x="297" y="1341"/>
                </a:lnTo>
                <a:lnTo>
                  <a:pt x="301" y="1338"/>
                </a:lnTo>
                <a:lnTo>
                  <a:pt x="307" y="1330"/>
                </a:lnTo>
                <a:lnTo>
                  <a:pt x="309" y="1325"/>
                </a:lnTo>
                <a:lnTo>
                  <a:pt x="312" y="1319"/>
                </a:lnTo>
                <a:lnTo>
                  <a:pt x="312" y="1313"/>
                </a:lnTo>
                <a:lnTo>
                  <a:pt x="310" y="1307"/>
                </a:lnTo>
                <a:lnTo>
                  <a:pt x="310" y="1307"/>
                </a:lnTo>
                <a:lnTo>
                  <a:pt x="307" y="1301"/>
                </a:lnTo>
                <a:lnTo>
                  <a:pt x="301" y="1294"/>
                </a:lnTo>
                <a:lnTo>
                  <a:pt x="288" y="1277"/>
                </a:lnTo>
                <a:lnTo>
                  <a:pt x="281" y="1268"/>
                </a:lnTo>
                <a:lnTo>
                  <a:pt x="272" y="1257"/>
                </a:lnTo>
                <a:lnTo>
                  <a:pt x="266" y="1245"/>
                </a:lnTo>
                <a:lnTo>
                  <a:pt x="260" y="1232"/>
                </a:lnTo>
                <a:lnTo>
                  <a:pt x="260" y="1232"/>
                </a:lnTo>
                <a:lnTo>
                  <a:pt x="256" y="1216"/>
                </a:lnTo>
                <a:lnTo>
                  <a:pt x="251" y="1196"/>
                </a:lnTo>
                <a:lnTo>
                  <a:pt x="241" y="1148"/>
                </a:lnTo>
                <a:lnTo>
                  <a:pt x="234" y="1102"/>
                </a:lnTo>
                <a:lnTo>
                  <a:pt x="229" y="1067"/>
                </a:lnTo>
                <a:lnTo>
                  <a:pt x="229" y="1067"/>
                </a:lnTo>
                <a:lnTo>
                  <a:pt x="226" y="1053"/>
                </a:lnTo>
                <a:lnTo>
                  <a:pt x="221" y="1037"/>
                </a:lnTo>
                <a:lnTo>
                  <a:pt x="208" y="1006"/>
                </a:lnTo>
                <a:lnTo>
                  <a:pt x="197" y="979"/>
                </a:lnTo>
                <a:lnTo>
                  <a:pt x="191" y="967"/>
                </a:lnTo>
                <a:lnTo>
                  <a:pt x="191" y="967"/>
                </a:lnTo>
                <a:lnTo>
                  <a:pt x="195" y="962"/>
                </a:lnTo>
                <a:lnTo>
                  <a:pt x="203" y="953"/>
                </a:lnTo>
                <a:lnTo>
                  <a:pt x="228" y="924"/>
                </a:lnTo>
                <a:lnTo>
                  <a:pt x="266" y="883"/>
                </a:lnTo>
                <a:lnTo>
                  <a:pt x="266" y="883"/>
                </a:lnTo>
                <a:lnTo>
                  <a:pt x="287" y="911"/>
                </a:lnTo>
                <a:lnTo>
                  <a:pt x="328" y="974"/>
                </a:lnTo>
                <a:lnTo>
                  <a:pt x="394" y="1073"/>
                </a:lnTo>
                <a:lnTo>
                  <a:pt x="394" y="1073"/>
                </a:lnTo>
                <a:lnTo>
                  <a:pt x="399" y="1077"/>
                </a:lnTo>
                <a:lnTo>
                  <a:pt x="406" y="1083"/>
                </a:lnTo>
                <a:lnTo>
                  <a:pt x="427" y="1097"/>
                </a:lnTo>
                <a:lnTo>
                  <a:pt x="450" y="1114"/>
                </a:lnTo>
                <a:lnTo>
                  <a:pt x="459" y="1122"/>
                </a:lnTo>
                <a:lnTo>
                  <a:pt x="465" y="1129"/>
                </a:lnTo>
                <a:lnTo>
                  <a:pt x="465" y="1129"/>
                </a:lnTo>
                <a:lnTo>
                  <a:pt x="475" y="1139"/>
                </a:lnTo>
                <a:lnTo>
                  <a:pt x="492" y="1154"/>
                </a:lnTo>
                <a:lnTo>
                  <a:pt x="537" y="1195"/>
                </a:lnTo>
                <a:lnTo>
                  <a:pt x="583" y="1235"/>
                </a:lnTo>
                <a:lnTo>
                  <a:pt x="601" y="1252"/>
                </a:lnTo>
                <a:lnTo>
                  <a:pt x="612" y="1263"/>
                </a:lnTo>
                <a:lnTo>
                  <a:pt x="612" y="1263"/>
                </a:lnTo>
                <a:lnTo>
                  <a:pt x="625" y="1277"/>
                </a:lnTo>
                <a:lnTo>
                  <a:pt x="631" y="1284"/>
                </a:lnTo>
                <a:lnTo>
                  <a:pt x="637" y="1290"/>
                </a:lnTo>
                <a:lnTo>
                  <a:pt x="642" y="1297"/>
                </a:lnTo>
                <a:lnTo>
                  <a:pt x="645" y="1306"/>
                </a:lnTo>
                <a:lnTo>
                  <a:pt x="648" y="1316"/>
                </a:lnTo>
                <a:lnTo>
                  <a:pt x="649" y="1328"/>
                </a:lnTo>
                <a:lnTo>
                  <a:pt x="649" y="1328"/>
                </a:lnTo>
                <a:lnTo>
                  <a:pt x="653" y="1370"/>
                </a:lnTo>
                <a:lnTo>
                  <a:pt x="653" y="1384"/>
                </a:lnTo>
                <a:lnTo>
                  <a:pt x="653" y="1384"/>
                </a:lnTo>
                <a:lnTo>
                  <a:pt x="649" y="1387"/>
                </a:lnTo>
                <a:lnTo>
                  <a:pt x="639" y="1394"/>
                </a:lnTo>
                <a:lnTo>
                  <a:pt x="630" y="1401"/>
                </a:lnTo>
                <a:lnTo>
                  <a:pt x="626" y="1406"/>
                </a:lnTo>
                <a:lnTo>
                  <a:pt x="625" y="1409"/>
                </a:lnTo>
                <a:lnTo>
                  <a:pt x="625" y="1409"/>
                </a:lnTo>
                <a:lnTo>
                  <a:pt x="625" y="1419"/>
                </a:lnTo>
                <a:lnTo>
                  <a:pt x="626" y="1431"/>
                </a:lnTo>
                <a:lnTo>
                  <a:pt x="629" y="1440"/>
                </a:lnTo>
                <a:lnTo>
                  <a:pt x="631" y="1444"/>
                </a:lnTo>
                <a:lnTo>
                  <a:pt x="631" y="1444"/>
                </a:lnTo>
                <a:lnTo>
                  <a:pt x="637" y="1446"/>
                </a:lnTo>
                <a:lnTo>
                  <a:pt x="651" y="1451"/>
                </a:lnTo>
                <a:lnTo>
                  <a:pt x="661" y="1452"/>
                </a:lnTo>
                <a:lnTo>
                  <a:pt x="670" y="1455"/>
                </a:lnTo>
                <a:lnTo>
                  <a:pt x="680" y="1455"/>
                </a:lnTo>
                <a:lnTo>
                  <a:pt x="690" y="1453"/>
                </a:lnTo>
                <a:lnTo>
                  <a:pt x="690" y="1453"/>
                </a:lnTo>
                <a:lnTo>
                  <a:pt x="699" y="1450"/>
                </a:lnTo>
                <a:lnTo>
                  <a:pt x="706" y="1446"/>
                </a:lnTo>
                <a:lnTo>
                  <a:pt x="713" y="1442"/>
                </a:lnTo>
                <a:lnTo>
                  <a:pt x="721" y="1437"/>
                </a:lnTo>
                <a:lnTo>
                  <a:pt x="730" y="1427"/>
                </a:lnTo>
                <a:lnTo>
                  <a:pt x="737" y="1419"/>
                </a:lnTo>
                <a:lnTo>
                  <a:pt x="737" y="1419"/>
                </a:lnTo>
                <a:lnTo>
                  <a:pt x="741" y="1413"/>
                </a:lnTo>
                <a:lnTo>
                  <a:pt x="744" y="1408"/>
                </a:lnTo>
                <a:lnTo>
                  <a:pt x="749" y="1405"/>
                </a:lnTo>
                <a:lnTo>
                  <a:pt x="755" y="1400"/>
                </a:lnTo>
                <a:lnTo>
                  <a:pt x="755" y="1400"/>
                </a:lnTo>
                <a:lnTo>
                  <a:pt x="767" y="1395"/>
                </a:lnTo>
                <a:lnTo>
                  <a:pt x="784" y="1389"/>
                </a:lnTo>
                <a:lnTo>
                  <a:pt x="805" y="1382"/>
                </a:lnTo>
                <a:lnTo>
                  <a:pt x="805" y="1382"/>
                </a:lnTo>
                <a:lnTo>
                  <a:pt x="812" y="1386"/>
                </a:lnTo>
                <a:lnTo>
                  <a:pt x="818" y="1387"/>
                </a:lnTo>
                <a:lnTo>
                  <a:pt x="824" y="1388"/>
                </a:lnTo>
                <a:lnTo>
                  <a:pt x="824" y="1388"/>
                </a:lnTo>
                <a:lnTo>
                  <a:pt x="829" y="1387"/>
                </a:lnTo>
                <a:lnTo>
                  <a:pt x="835" y="1383"/>
                </a:lnTo>
                <a:lnTo>
                  <a:pt x="837" y="1382"/>
                </a:lnTo>
                <a:lnTo>
                  <a:pt x="839" y="1378"/>
                </a:lnTo>
                <a:lnTo>
                  <a:pt x="840" y="1376"/>
                </a:lnTo>
                <a:lnTo>
                  <a:pt x="840" y="1372"/>
                </a:lnTo>
                <a:lnTo>
                  <a:pt x="840" y="1372"/>
                </a:lnTo>
                <a:lnTo>
                  <a:pt x="837" y="1366"/>
                </a:lnTo>
                <a:lnTo>
                  <a:pt x="833" y="1359"/>
                </a:lnTo>
                <a:lnTo>
                  <a:pt x="821" y="1339"/>
                </a:lnTo>
                <a:lnTo>
                  <a:pt x="808" y="1321"/>
                </a:lnTo>
                <a:lnTo>
                  <a:pt x="803" y="1315"/>
                </a:lnTo>
                <a:lnTo>
                  <a:pt x="799" y="1313"/>
                </a:lnTo>
                <a:lnTo>
                  <a:pt x="799" y="1313"/>
                </a:lnTo>
                <a:lnTo>
                  <a:pt x="792" y="1314"/>
                </a:lnTo>
                <a:lnTo>
                  <a:pt x="784" y="1318"/>
                </a:lnTo>
                <a:lnTo>
                  <a:pt x="774" y="1322"/>
                </a:lnTo>
                <a:lnTo>
                  <a:pt x="712" y="1384"/>
                </a:lnTo>
                <a:lnTo>
                  <a:pt x="712" y="1384"/>
                </a:lnTo>
                <a:lnTo>
                  <a:pt x="729" y="1359"/>
                </a:lnTo>
                <a:lnTo>
                  <a:pt x="742" y="1340"/>
                </a:lnTo>
                <a:lnTo>
                  <a:pt x="749" y="1328"/>
                </a:lnTo>
                <a:lnTo>
                  <a:pt x="749" y="1328"/>
                </a:lnTo>
                <a:lnTo>
                  <a:pt x="753" y="1322"/>
                </a:lnTo>
                <a:lnTo>
                  <a:pt x="758" y="1315"/>
                </a:lnTo>
                <a:lnTo>
                  <a:pt x="759" y="1310"/>
                </a:lnTo>
                <a:lnTo>
                  <a:pt x="760" y="1306"/>
                </a:lnTo>
                <a:lnTo>
                  <a:pt x="760" y="1300"/>
                </a:lnTo>
                <a:lnTo>
                  <a:pt x="759" y="1295"/>
                </a:lnTo>
                <a:lnTo>
                  <a:pt x="759" y="1295"/>
                </a:lnTo>
                <a:lnTo>
                  <a:pt x="755" y="1285"/>
                </a:lnTo>
                <a:lnTo>
                  <a:pt x="749" y="1279"/>
                </a:lnTo>
                <a:lnTo>
                  <a:pt x="715" y="1254"/>
                </a:lnTo>
                <a:lnTo>
                  <a:pt x="715" y="1254"/>
                </a:lnTo>
                <a:lnTo>
                  <a:pt x="686" y="1232"/>
                </a:lnTo>
                <a:lnTo>
                  <a:pt x="672" y="1220"/>
                </a:lnTo>
                <a:lnTo>
                  <a:pt x="657" y="1207"/>
                </a:lnTo>
                <a:lnTo>
                  <a:pt x="644" y="1194"/>
                </a:lnTo>
                <a:lnTo>
                  <a:pt x="631" y="1178"/>
                </a:lnTo>
                <a:lnTo>
                  <a:pt x="620" y="1163"/>
                </a:lnTo>
                <a:lnTo>
                  <a:pt x="608" y="1145"/>
                </a:lnTo>
                <a:lnTo>
                  <a:pt x="608" y="1145"/>
                </a:lnTo>
                <a:lnTo>
                  <a:pt x="598" y="1127"/>
                </a:lnTo>
                <a:lnTo>
                  <a:pt x="583" y="1108"/>
                </a:lnTo>
                <a:lnTo>
                  <a:pt x="568" y="1090"/>
                </a:lnTo>
                <a:lnTo>
                  <a:pt x="551" y="1074"/>
                </a:lnTo>
                <a:lnTo>
                  <a:pt x="521" y="1046"/>
                </a:lnTo>
                <a:lnTo>
                  <a:pt x="500" y="1027"/>
                </a:lnTo>
                <a:lnTo>
                  <a:pt x="500" y="1027"/>
                </a:lnTo>
                <a:lnTo>
                  <a:pt x="488" y="1016"/>
                </a:lnTo>
                <a:lnTo>
                  <a:pt x="479" y="1009"/>
                </a:lnTo>
                <a:lnTo>
                  <a:pt x="474" y="1004"/>
                </a:lnTo>
                <a:lnTo>
                  <a:pt x="470" y="999"/>
                </a:lnTo>
                <a:lnTo>
                  <a:pt x="465" y="992"/>
                </a:lnTo>
                <a:lnTo>
                  <a:pt x="459" y="983"/>
                </a:lnTo>
                <a:lnTo>
                  <a:pt x="459" y="983"/>
                </a:lnTo>
                <a:lnTo>
                  <a:pt x="453" y="971"/>
                </a:lnTo>
                <a:lnTo>
                  <a:pt x="448" y="955"/>
                </a:lnTo>
                <a:lnTo>
                  <a:pt x="436" y="922"/>
                </a:lnTo>
                <a:lnTo>
                  <a:pt x="422" y="883"/>
                </a:lnTo>
                <a:lnTo>
                  <a:pt x="422" y="883"/>
                </a:lnTo>
                <a:lnTo>
                  <a:pt x="424" y="881"/>
                </a:lnTo>
                <a:lnTo>
                  <a:pt x="430" y="875"/>
                </a:lnTo>
                <a:lnTo>
                  <a:pt x="437" y="871"/>
                </a:lnTo>
                <a:lnTo>
                  <a:pt x="442" y="868"/>
                </a:lnTo>
                <a:lnTo>
                  <a:pt x="448" y="867"/>
                </a:lnTo>
                <a:lnTo>
                  <a:pt x="448" y="867"/>
                </a:lnTo>
                <a:lnTo>
                  <a:pt x="458" y="867"/>
                </a:lnTo>
                <a:lnTo>
                  <a:pt x="470" y="866"/>
                </a:lnTo>
                <a:lnTo>
                  <a:pt x="475" y="865"/>
                </a:lnTo>
                <a:lnTo>
                  <a:pt x="479" y="862"/>
                </a:lnTo>
                <a:lnTo>
                  <a:pt x="481" y="857"/>
                </a:lnTo>
                <a:lnTo>
                  <a:pt x="481" y="852"/>
                </a:lnTo>
                <a:lnTo>
                  <a:pt x="481" y="852"/>
                </a:lnTo>
                <a:lnTo>
                  <a:pt x="480" y="841"/>
                </a:lnTo>
                <a:lnTo>
                  <a:pt x="477" y="832"/>
                </a:lnTo>
                <a:lnTo>
                  <a:pt x="475" y="826"/>
                </a:lnTo>
                <a:lnTo>
                  <a:pt x="475" y="826"/>
                </a:lnTo>
                <a:lnTo>
                  <a:pt x="492" y="826"/>
                </a:lnTo>
                <a:lnTo>
                  <a:pt x="505" y="824"/>
                </a:lnTo>
                <a:lnTo>
                  <a:pt x="510" y="823"/>
                </a:lnTo>
                <a:lnTo>
                  <a:pt x="512" y="821"/>
                </a:lnTo>
                <a:lnTo>
                  <a:pt x="512" y="821"/>
                </a:lnTo>
                <a:lnTo>
                  <a:pt x="515" y="818"/>
                </a:lnTo>
                <a:lnTo>
                  <a:pt x="518" y="817"/>
                </a:lnTo>
                <a:lnTo>
                  <a:pt x="521" y="815"/>
                </a:lnTo>
                <a:lnTo>
                  <a:pt x="523" y="813"/>
                </a:lnTo>
                <a:lnTo>
                  <a:pt x="524" y="811"/>
                </a:lnTo>
                <a:lnTo>
                  <a:pt x="521" y="807"/>
                </a:lnTo>
                <a:lnTo>
                  <a:pt x="518" y="804"/>
                </a:lnTo>
                <a:lnTo>
                  <a:pt x="510" y="799"/>
                </a:lnTo>
                <a:lnTo>
                  <a:pt x="510" y="799"/>
                </a:lnTo>
                <a:lnTo>
                  <a:pt x="492" y="788"/>
                </a:lnTo>
                <a:lnTo>
                  <a:pt x="479" y="778"/>
                </a:lnTo>
                <a:lnTo>
                  <a:pt x="470" y="770"/>
                </a:lnTo>
                <a:lnTo>
                  <a:pt x="465" y="764"/>
                </a:lnTo>
                <a:lnTo>
                  <a:pt x="465" y="764"/>
                </a:lnTo>
                <a:lnTo>
                  <a:pt x="462" y="751"/>
                </a:lnTo>
                <a:lnTo>
                  <a:pt x="456" y="725"/>
                </a:lnTo>
                <a:lnTo>
                  <a:pt x="450" y="697"/>
                </a:lnTo>
                <a:lnTo>
                  <a:pt x="448" y="674"/>
                </a:lnTo>
                <a:lnTo>
                  <a:pt x="448" y="674"/>
                </a:lnTo>
                <a:lnTo>
                  <a:pt x="444" y="651"/>
                </a:lnTo>
                <a:lnTo>
                  <a:pt x="437" y="618"/>
                </a:lnTo>
                <a:lnTo>
                  <a:pt x="431" y="588"/>
                </a:lnTo>
                <a:lnTo>
                  <a:pt x="428" y="568"/>
                </a:lnTo>
                <a:lnTo>
                  <a:pt x="428" y="568"/>
                </a:lnTo>
                <a:lnTo>
                  <a:pt x="427" y="561"/>
                </a:lnTo>
                <a:lnTo>
                  <a:pt x="426" y="557"/>
                </a:lnTo>
                <a:lnTo>
                  <a:pt x="426" y="555"/>
                </a:lnTo>
                <a:lnTo>
                  <a:pt x="428" y="552"/>
                </a:lnTo>
                <a:lnTo>
                  <a:pt x="428" y="552"/>
                </a:lnTo>
                <a:lnTo>
                  <a:pt x="436" y="543"/>
                </a:lnTo>
                <a:lnTo>
                  <a:pt x="449" y="524"/>
                </a:lnTo>
                <a:lnTo>
                  <a:pt x="455" y="513"/>
                </a:lnTo>
                <a:lnTo>
                  <a:pt x="459" y="502"/>
                </a:lnTo>
                <a:lnTo>
                  <a:pt x="462" y="493"/>
                </a:lnTo>
                <a:lnTo>
                  <a:pt x="463" y="484"/>
                </a:lnTo>
                <a:lnTo>
                  <a:pt x="463" y="484"/>
                </a:lnTo>
                <a:lnTo>
                  <a:pt x="461" y="472"/>
                </a:lnTo>
                <a:lnTo>
                  <a:pt x="456" y="463"/>
                </a:lnTo>
                <a:lnTo>
                  <a:pt x="451" y="456"/>
                </a:lnTo>
                <a:lnTo>
                  <a:pt x="444" y="447"/>
                </a:lnTo>
                <a:lnTo>
                  <a:pt x="444" y="447"/>
                </a:lnTo>
                <a:lnTo>
                  <a:pt x="434" y="433"/>
                </a:lnTo>
                <a:lnTo>
                  <a:pt x="424" y="414"/>
                </a:lnTo>
                <a:lnTo>
                  <a:pt x="412" y="396"/>
                </a:lnTo>
                <a:lnTo>
                  <a:pt x="407" y="389"/>
                </a:lnTo>
                <a:lnTo>
                  <a:pt x="403" y="384"/>
                </a:lnTo>
                <a:lnTo>
                  <a:pt x="403" y="384"/>
                </a:lnTo>
                <a:lnTo>
                  <a:pt x="387" y="370"/>
                </a:lnTo>
                <a:lnTo>
                  <a:pt x="378" y="360"/>
                </a:lnTo>
                <a:lnTo>
                  <a:pt x="375" y="356"/>
                </a:lnTo>
                <a:lnTo>
                  <a:pt x="372" y="351"/>
                </a:lnTo>
                <a:lnTo>
                  <a:pt x="372" y="351"/>
                </a:lnTo>
                <a:lnTo>
                  <a:pt x="364" y="333"/>
                </a:lnTo>
                <a:lnTo>
                  <a:pt x="360" y="326"/>
                </a:lnTo>
                <a:lnTo>
                  <a:pt x="360" y="326"/>
                </a:lnTo>
                <a:lnTo>
                  <a:pt x="374" y="329"/>
                </a:lnTo>
                <a:lnTo>
                  <a:pt x="384" y="332"/>
                </a:lnTo>
                <a:lnTo>
                  <a:pt x="388" y="332"/>
                </a:lnTo>
                <a:lnTo>
                  <a:pt x="391" y="332"/>
                </a:lnTo>
                <a:lnTo>
                  <a:pt x="391" y="332"/>
                </a:lnTo>
                <a:lnTo>
                  <a:pt x="402" y="325"/>
                </a:lnTo>
                <a:lnTo>
                  <a:pt x="409" y="319"/>
                </a:lnTo>
                <a:lnTo>
                  <a:pt x="391" y="319"/>
                </a:lnTo>
                <a:lnTo>
                  <a:pt x="400" y="307"/>
                </a:lnTo>
                <a:lnTo>
                  <a:pt x="400" y="307"/>
                </a:lnTo>
                <a:lnTo>
                  <a:pt x="394" y="304"/>
                </a:lnTo>
                <a:lnTo>
                  <a:pt x="382" y="301"/>
                </a:lnTo>
                <a:lnTo>
                  <a:pt x="382" y="301"/>
                </a:lnTo>
                <a:lnTo>
                  <a:pt x="378" y="298"/>
                </a:lnTo>
                <a:lnTo>
                  <a:pt x="374" y="295"/>
                </a:lnTo>
                <a:lnTo>
                  <a:pt x="364" y="285"/>
                </a:lnTo>
                <a:lnTo>
                  <a:pt x="353" y="272"/>
                </a:lnTo>
                <a:lnTo>
                  <a:pt x="378" y="270"/>
                </a:lnTo>
                <a:lnTo>
                  <a:pt x="378" y="270"/>
                </a:lnTo>
                <a:lnTo>
                  <a:pt x="375" y="266"/>
                </a:lnTo>
                <a:lnTo>
                  <a:pt x="369" y="264"/>
                </a:lnTo>
                <a:lnTo>
                  <a:pt x="360" y="260"/>
                </a:lnTo>
                <a:lnTo>
                  <a:pt x="360" y="260"/>
                </a:lnTo>
                <a:lnTo>
                  <a:pt x="349" y="255"/>
                </a:lnTo>
                <a:lnTo>
                  <a:pt x="337" y="248"/>
                </a:lnTo>
                <a:lnTo>
                  <a:pt x="325" y="240"/>
                </a:lnTo>
                <a:lnTo>
                  <a:pt x="320" y="236"/>
                </a:lnTo>
                <a:lnTo>
                  <a:pt x="316" y="232"/>
                </a:lnTo>
                <a:lnTo>
                  <a:pt x="316" y="232"/>
                </a:lnTo>
                <a:lnTo>
                  <a:pt x="309" y="221"/>
                </a:lnTo>
                <a:lnTo>
                  <a:pt x="301" y="208"/>
                </a:lnTo>
                <a:lnTo>
                  <a:pt x="291" y="191"/>
                </a:lnTo>
                <a:lnTo>
                  <a:pt x="276" y="166"/>
                </a:lnTo>
                <a:lnTo>
                  <a:pt x="276" y="166"/>
                </a:lnTo>
                <a:lnTo>
                  <a:pt x="296" y="171"/>
                </a:lnTo>
                <a:lnTo>
                  <a:pt x="309" y="172"/>
                </a:lnTo>
                <a:lnTo>
                  <a:pt x="313" y="171"/>
                </a:lnTo>
                <a:lnTo>
                  <a:pt x="313" y="171"/>
                </a:lnTo>
                <a:lnTo>
                  <a:pt x="313" y="170"/>
                </a:lnTo>
                <a:lnTo>
                  <a:pt x="313" y="170"/>
                </a:lnTo>
                <a:lnTo>
                  <a:pt x="307" y="163"/>
                </a:lnTo>
                <a:lnTo>
                  <a:pt x="295" y="152"/>
                </a:lnTo>
                <a:lnTo>
                  <a:pt x="279" y="139"/>
                </a:lnTo>
                <a:lnTo>
                  <a:pt x="279" y="139"/>
                </a:lnTo>
                <a:lnTo>
                  <a:pt x="278" y="116"/>
                </a:lnTo>
                <a:lnTo>
                  <a:pt x="276" y="85"/>
                </a:lnTo>
                <a:lnTo>
                  <a:pt x="276" y="85"/>
                </a:lnTo>
                <a:lnTo>
                  <a:pt x="273" y="80"/>
                </a:lnTo>
                <a:lnTo>
                  <a:pt x="269" y="72"/>
                </a:lnTo>
                <a:lnTo>
                  <a:pt x="263" y="64"/>
                </a:lnTo>
                <a:lnTo>
                  <a:pt x="253" y="54"/>
                </a:lnTo>
                <a:lnTo>
                  <a:pt x="244" y="43"/>
                </a:lnTo>
                <a:lnTo>
                  <a:pt x="233" y="34"/>
                </a:lnTo>
                <a:lnTo>
                  <a:pt x="222" y="27"/>
                </a:lnTo>
                <a:lnTo>
                  <a:pt x="210" y="19"/>
                </a:lnTo>
                <a:lnTo>
                  <a:pt x="210" y="19"/>
                </a:lnTo>
                <a:lnTo>
                  <a:pt x="188" y="11"/>
                </a:lnTo>
                <a:lnTo>
                  <a:pt x="165" y="4"/>
                </a:lnTo>
                <a:lnTo>
                  <a:pt x="154" y="2"/>
                </a:lnTo>
                <a:lnTo>
                  <a:pt x="144" y="0"/>
                </a:lnTo>
                <a:lnTo>
                  <a:pt x="133" y="0"/>
                </a:lnTo>
                <a:lnTo>
                  <a:pt x="123" y="2"/>
                </a:lnTo>
                <a:lnTo>
                  <a:pt x="123" y="2"/>
                </a:lnTo>
                <a:lnTo>
                  <a:pt x="118" y="3"/>
                </a:lnTo>
                <a:lnTo>
                  <a:pt x="114" y="4"/>
                </a:lnTo>
                <a:lnTo>
                  <a:pt x="104" y="10"/>
                </a:lnTo>
                <a:lnTo>
                  <a:pt x="96" y="17"/>
                </a:lnTo>
                <a:lnTo>
                  <a:pt x="89" y="25"/>
                </a:lnTo>
                <a:lnTo>
                  <a:pt x="82" y="34"/>
                </a:lnTo>
                <a:lnTo>
                  <a:pt x="77" y="42"/>
                </a:lnTo>
                <a:lnTo>
                  <a:pt x="71" y="54"/>
                </a:lnTo>
                <a:lnTo>
                  <a:pt x="71" y="54"/>
                </a:lnTo>
                <a:lnTo>
                  <a:pt x="66" y="64"/>
                </a:lnTo>
                <a:lnTo>
                  <a:pt x="61" y="72"/>
                </a:lnTo>
                <a:lnTo>
                  <a:pt x="55" y="83"/>
                </a:lnTo>
                <a:lnTo>
                  <a:pt x="55" y="8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8CCA6B62-87F7-49A7-94EB-CE363DE61557}"/>
              </a:ext>
            </a:extLst>
          </p:cNvPr>
          <p:cNvSpPr>
            <a:spLocks noEditPoints="1"/>
          </p:cNvSpPr>
          <p:nvPr/>
        </p:nvSpPr>
        <p:spPr bwMode="auto">
          <a:xfrm>
            <a:off x="771525" y="4694884"/>
            <a:ext cx="837822" cy="1648767"/>
          </a:xfrm>
          <a:custGeom>
            <a:avLst/>
            <a:gdLst>
              <a:gd name="T0" fmla="*/ 109 w 904"/>
              <a:gd name="T1" fmla="*/ 24 h 1779"/>
              <a:gd name="T2" fmla="*/ 65 w 904"/>
              <a:gd name="T3" fmla="*/ 35 h 1779"/>
              <a:gd name="T4" fmla="*/ 52 w 904"/>
              <a:gd name="T5" fmla="*/ 68 h 1779"/>
              <a:gd name="T6" fmla="*/ 57 w 904"/>
              <a:gd name="T7" fmla="*/ 165 h 1779"/>
              <a:gd name="T8" fmla="*/ 49 w 904"/>
              <a:gd name="T9" fmla="*/ 224 h 1779"/>
              <a:gd name="T10" fmla="*/ 85 w 904"/>
              <a:gd name="T11" fmla="*/ 278 h 1779"/>
              <a:gd name="T12" fmla="*/ 127 w 904"/>
              <a:gd name="T13" fmla="*/ 305 h 1779"/>
              <a:gd name="T14" fmla="*/ 157 w 904"/>
              <a:gd name="T15" fmla="*/ 335 h 1779"/>
              <a:gd name="T16" fmla="*/ 169 w 904"/>
              <a:gd name="T17" fmla="*/ 424 h 1779"/>
              <a:gd name="T18" fmla="*/ 230 w 904"/>
              <a:gd name="T19" fmla="*/ 635 h 1779"/>
              <a:gd name="T20" fmla="*/ 171 w 904"/>
              <a:gd name="T21" fmla="*/ 705 h 1779"/>
              <a:gd name="T22" fmla="*/ 57 w 904"/>
              <a:gd name="T23" fmla="*/ 756 h 1779"/>
              <a:gd name="T24" fmla="*/ 1 w 904"/>
              <a:gd name="T25" fmla="*/ 805 h 1779"/>
              <a:gd name="T26" fmla="*/ 36 w 904"/>
              <a:gd name="T27" fmla="*/ 830 h 1779"/>
              <a:gd name="T28" fmla="*/ 44 w 904"/>
              <a:gd name="T29" fmla="*/ 851 h 1779"/>
              <a:gd name="T30" fmla="*/ 108 w 904"/>
              <a:gd name="T31" fmla="*/ 832 h 1779"/>
              <a:gd name="T32" fmla="*/ 254 w 904"/>
              <a:gd name="T33" fmla="*/ 737 h 1779"/>
              <a:gd name="T34" fmla="*/ 266 w 904"/>
              <a:gd name="T35" fmla="*/ 952 h 1779"/>
              <a:gd name="T36" fmla="*/ 247 w 904"/>
              <a:gd name="T37" fmla="*/ 1187 h 1779"/>
              <a:gd name="T38" fmla="*/ 223 w 904"/>
              <a:gd name="T39" fmla="*/ 1271 h 1779"/>
              <a:gd name="T40" fmla="*/ 315 w 904"/>
              <a:gd name="T41" fmla="*/ 1587 h 1779"/>
              <a:gd name="T42" fmla="*/ 311 w 904"/>
              <a:gd name="T43" fmla="*/ 1632 h 1779"/>
              <a:gd name="T44" fmla="*/ 279 w 904"/>
              <a:gd name="T45" fmla="*/ 1670 h 1779"/>
              <a:gd name="T46" fmla="*/ 181 w 904"/>
              <a:gd name="T47" fmla="*/ 1713 h 1779"/>
              <a:gd name="T48" fmla="*/ 165 w 904"/>
              <a:gd name="T49" fmla="*/ 1749 h 1779"/>
              <a:gd name="T50" fmla="*/ 322 w 904"/>
              <a:gd name="T51" fmla="*/ 1779 h 1779"/>
              <a:gd name="T52" fmla="*/ 431 w 904"/>
              <a:gd name="T53" fmla="*/ 1776 h 1779"/>
              <a:gd name="T54" fmla="*/ 444 w 904"/>
              <a:gd name="T55" fmla="*/ 1725 h 1779"/>
              <a:gd name="T56" fmla="*/ 407 w 904"/>
              <a:gd name="T57" fmla="*/ 1671 h 1779"/>
              <a:gd name="T58" fmla="*/ 400 w 904"/>
              <a:gd name="T59" fmla="*/ 1549 h 1779"/>
              <a:gd name="T60" fmla="*/ 379 w 904"/>
              <a:gd name="T61" fmla="*/ 1336 h 1779"/>
              <a:gd name="T62" fmla="*/ 368 w 904"/>
              <a:gd name="T63" fmla="*/ 1295 h 1779"/>
              <a:gd name="T64" fmla="*/ 533 w 904"/>
              <a:gd name="T65" fmla="*/ 1365 h 1779"/>
              <a:gd name="T66" fmla="*/ 761 w 904"/>
              <a:gd name="T67" fmla="*/ 1555 h 1779"/>
              <a:gd name="T68" fmla="*/ 749 w 904"/>
              <a:gd name="T69" fmla="*/ 1587 h 1779"/>
              <a:gd name="T70" fmla="*/ 768 w 904"/>
              <a:gd name="T71" fmla="*/ 1625 h 1779"/>
              <a:gd name="T72" fmla="*/ 752 w 904"/>
              <a:gd name="T73" fmla="*/ 1703 h 1779"/>
              <a:gd name="T74" fmla="*/ 769 w 904"/>
              <a:gd name="T75" fmla="*/ 1741 h 1779"/>
              <a:gd name="T76" fmla="*/ 857 w 904"/>
              <a:gd name="T77" fmla="*/ 1641 h 1779"/>
              <a:gd name="T78" fmla="*/ 888 w 904"/>
              <a:gd name="T79" fmla="*/ 1568 h 1779"/>
              <a:gd name="T80" fmla="*/ 901 w 904"/>
              <a:gd name="T81" fmla="*/ 1492 h 1779"/>
              <a:gd name="T82" fmla="*/ 812 w 904"/>
              <a:gd name="T83" fmla="*/ 1467 h 1779"/>
              <a:gd name="T84" fmla="*/ 793 w 904"/>
              <a:gd name="T85" fmla="*/ 1467 h 1779"/>
              <a:gd name="T86" fmla="*/ 685 w 904"/>
              <a:gd name="T87" fmla="*/ 1340 h 1779"/>
              <a:gd name="T88" fmla="*/ 565 w 904"/>
              <a:gd name="T89" fmla="*/ 1238 h 1779"/>
              <a:gd name="T90" fmla="*/ 539 w 904"/>
              <a:gd name="T91" fmla="*/ 1130 h 1779"/>
              <a:gd name="T92" fmla="*/ 514 w 904"/>
              <a:gd name="T93" fmla="*/ 981 h 1779"/>
              <a:gd name="T94" fmla="*/ 550 w 904"/>
              <a:gd name="T95" fmla="*/ 906 h 1779"/>
              <a:gd name="T96" fmla="*/ 571 w 904"/>
              <a:gd name="T97" fmla="*/ 883 h 1779"/>
              <a:gd name="T98" fmla="*/ 541 w 904"/>
              <a:gd name="T99" fmla="*/ 786 h 1779"/>
              <a:gd name="T100" fmla="*/ 522 w 904"/>
              <a:gd name="T101" fmla="*/ 708 h 1779"/>
              <a:gd name="T102" fmla="*/ 539 w 904"/>
              <a:gd name="T103" fmla="*/ 514 h 1779"/>
              <a:gd name="T104" fmla="*/ 517 w 904"/>
              <a:gd name="T105" fmla="*/ 460 h 1779"/>
              <a:gd name="T106" fmla="*/ 476 w 904"/>
              <a:gd name="T107" fmla="*/ 429 h 1779"/>
              <a:gd name="T108" fmla="*/ 369 w 904"/>
              <a:gd name="T109" fmla="*/ 335 h 1779"/>
              <a:gd name="T110" fmla="*/ 266 w 904"/>
              <a:gd name="T111" fmla="*/ 267 h 1779"/>
              <a:gd name="T112" fmla="*/ 273 w 904"/>
              <a:gd name="T113" fmla="*/ 165 h 1779"/>
              <a:gd name="T114" fmla="*/ 273 w 904"/>
              <a:gd name="T115" fmla="*/ 76 h 1779"/>
              <a:gd name="T116" fmla="*/ 203 w 904"/>
              <a:gd name="T117" fmla="*/ 13 h 1779"/>
              <a:gd name="T118" fmla="*/ 139 w 904"/>
              <a:gd name="T119" fmla="*/ 13 h 1779"/>
              <a:gd name="T120" fmla="*/ 450 w 904"/>
              <a:gd name="T121" fmla="*/ 537 h 1779"/>
              <a:gd name="T122" fmla="*/ 468 w 904"/>
              <a:gd name="T123" fmla="*/ 576 h 17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04" h="1779">
                <a:moveTo>
                  <a:pt x="139" y="13"/>
                </a:moveTo>
                <a:lnTo>
                  <a:pt x="139" y="13"/>
                </a:lnTo>
                <a:lnTo>
                  <a:pt x="135" y="19"/>
                </a:lnTo>
                <a:lnTo>
                  <a:pt x="130" y="22"/>
                </a:lnTo>
                <a:lnTo>
                  <a:pt x="120" y="26"/>
                </a:lnTo>
                <a:lnTo>
                  <a:pt x="120" y="26"/>
                </a:lnTo>
                <a:lnTo>
                  <a:pt x="112" y="26"/>
                </a:lnTo>
                <a:lnTo>
                  <a:pt x="109" y="24"/>
                </a:lnTo>
                <a:lnTo>
                  <a:pt x="104" y="22"/>
                </a:lnTo>
                <a:lnTo>
                  <a:pt x="95" y="26"/>
                </a:lnTo>
                <a:lnTo>
                  <a:pt x="95" y="26"/>
                </a:lnTo>
                <a:lnTo>
                  <a:pt x="82" y="29"/>
                </a:lnTo>
                <a:lnTo>
                  <a:pt x="73" y="30"/>
                </a:lnTo>
                <a:lnTo>
                  <a:pt x="69" y="30"/>
                </a:lnTo>
                <a:lnTo>
                  <a:pt x="66" y="32"/>
                </a:lnTo>
                <a:lnTo>
                  <a:pt x="65" y="35"/>
                </a:lnTo>
                <a:lnTo>
                  <a:pt x="63" y="38"/>
                </a:lnTo>
                <a:lnTo>
                  <a:pt x="63" y="38"/>
                </a:lnTo>
                <a:lnTo>
                  <a:pt x="62" y="53"/>
                </a:lnTo>
                <a:lnTo>
                  <a:pt x="60" y="57"/>
                </a:lnTo>
                <a:lnTo>
                  <a:pt x="57" y="64"/>
                </a:lnTo>
                <a:lnTo>
                  <a:pt x="57" y="64"/>
                </a:lnTo>
                <a:lnTo>
                  <a:pt x="54" y="67"/>
                </a:lnTo>
                <a:lnTo>
                  <a:pt x="52" y="68"/>
                </a:lnTo>
                <a:lnTo>
                  <a:pt x="50" y="83"/>
                </a:lnTo>
                <a:lnTo>
                  <a:pt x="50" y="83"/>
                </a:lnTo>
                <a:lnTo>
                  <a:pt x="50" y="103"/>
                </a:lnTo>
                <a:lnTo>
                  <a:pt x="50" y="114"/>
                </a:lnTo>
                <a:lnTo>
                  <a:pt x="50" y="114"/>
                </a:lnTo>
                <a:lnTo>
                  <a:pt x="54" y="140"/>
                </a:lnTo>
                <a:lnTo>
                  <a:pt x="57" y="165"/>
                </a:lnTo>
                <a:lnTo>
                  <a:pt x="57" y="165"/>
                </a:lnTo>
                <a:lnTo>
                  <a:pt x="62" y="179"/>
                </a:lnTo>
                <a:lnTo>
                  <a:pt x="63" y="187"/>
                </a:lnTo>
                <a:lnTo>
                  <a:pt x="63" y="197"/>
                </a:lnTo>
                <a:lnTo>
                  <a:pt x="63" y="197"/>
                </a:lnTo>
                <a:lnTo>
                  <a:pt x="62" y="202"/>
                </a:lnTo>
                <a:lnTo>
                  <a:pt x="58" y="206"/>
                </a:lnTo>
                <a:lnTo>
                  <a:pt x="54" y="216"/>
                </a:lnTo>
                <a:lnTo>
                  <a:pt x="49" y="224"/>
                </a:lnTo>
                <a:lnTo>
                  <a:pt x="49" y="227"/>
                </a:lnTo>
                <a:lnTo>
                  <a:pt x="50" y="229"/>
                </a:lnTo>
                <a:lnTo>
                  <a:pt x="50" y="229"/>
                </a:lnTo>
                <a:lnTo>
                  <a:pt x="69" y="235"/>
                </a:lnTo>
                <a:lnTo>
                  <a:pt x="69" y="235"/>
                </a:lnTo>
                <a:lnTo>
                  <a:pt x="82" y="267"/>
                </a:lnTo>
                <a:lnTo>
                  <a:pt x="82" y="267"/>
                </a:lnTo>
                <a:lnTo>
                  <a:pt x="85" y="278"/>
                </a:lnTo>
                <a:lnTo>
                  <a:pt x="88" y="284"/>
                </a:lnTo>
                <a:lnTo>
                  <a:pt x="95" y="292"/>
                </a:lnTo>
                <a:lnTo>
                  <a:pt x="95" y="292"/>
                </a:lnTo>
                <a:lnTo>
                  <a:pt x="104" y="299"/>
                </a:lnTo>
                <a:lnTo>
                  <a:pt x="114" y="303"/>
                </a:lnTo>
                <a:lnTo>
                  <a:pt x="122" y="305"/>
                </a:lnTo>
                <a:lnTo>
                  <a:pt x="127" y="305"/>
                </a:lnTo>
                <a:lnTo>
                  <a:pt x="127" y="305"/>
                </a:lnTo>
                <a:lnTo>
                  <a:pt x="128" y="303"/>
                </a:lnTo>
                <a:lnTo>
                  <a:pt x="128" y="303"/>
                </a:lnTo>
                <a:lnTo>
                  <a:pt x="131" y="305"/>
                </a:lnTo>
                <a:lnTo>
                  <a:pt x="139" y="311"/>
                </a:lnTo>
                <a:lnTo>
                  <a:pt x="139" y="311"/>
                </a:lnTo>
                <a:lnTo>
                  <a:pt x="144" y="316"/>
                </a:lnTo>
                <a:lnTo>
                  <a:pt x="149" y="321"/>
                </a:lnTo>
                <a:lnTo>
                  <a:pt x="157" y="335"/>
                </a:lnTo>
                <a:lnTo>
                  <a:pt x="163" y="345"/>
                </a:lnTo>
                <a:lnTo>
                  <a:pt x="165" y="349"/>
                </a:lnTo>
                <a:lnTo>
                  <a:pt x="165" y="349"/>
                </a:lnTo>
                <a:lnTo>
                  <a:pt x="163" y="351"/>
                </a:lnTo>
                <a:lnTo>
                  <a:pt x="165" y="356"/>
                </a:lnTo>
                <a:lnTo>
                  <a:pt x="165" y="362"/>
                </a:lnTo>
                <a:lnTo>
                  <a:pt x="165" y="362"/>
                </a:lnTo>
                <a:lnTo>
                  <a:pt x="169" y="424"/>
                </a:lnTo>
                <a:lnTo>
                  <a:pt x="174" y="468"/>
                </a:lnTo>
                <a:lnTo>
                  <a:pt x="177" y="495"/>
                </a:lnTo>
                <a:lnTo>
                  <a:pt x="177" y="495"/>
                </a:lnTo>
                <a:lnTo>
                  <a:pt x="203" y="570"/>
                </a:lnTo>
                <a:lnTo>
                  <a:pt x="220" y="616"/>
                </a:lnTo>
                <a:lnTo>
                  <a:pt x="228" y="635"/>
                </a:lnTo>
                <a:lnTo>
                  <a:pt x="228" y="635"/>
                </a:lnTo>
                <a:lnTo>
                  <a:pt x="230" y="635"/>
                </a:lnTo>
                <a:lnTo>
                  <a:pt x="230" y="638"/>
                </a:lnTo>
                <a:lnTo>
                  <a:pt x="228" y="648"/>
                </a:lnTo>
                <a:lnTo>
                  <a:pt x="228" y="648"/>
                </a:lnTo>
                <a:lnTo>
                  <a:pt x="223" y="656"/>
                </a:lnTo>
                <a:lnTo>
                  <a:pt x="209" y="671"/>
                </a:lnTo>
                <a:lnTo>
                  <a:pt x="192" y="689"/>
                </a:lnTo>
                <a:lnTo>
                  <a:pt x="181" y="697"/>
                </a:lnTo>
                <a:lnTo>
                  <a:pt x="171" y="705"/>
                </a:lnTo>
                <a:lnTo>
                  <a:pt x="171" y="705"/>
                </a:lnTo>
                <a:lnTo>
                  <a:pt x="130" y="733"/>
                </a:lnTo>
                <a:lnTo>
                  <a:pt x="108" y="749"/>
                </a:lnTo>
                <a:lnTo>
                  <a:pt x="108" y="749"/>
                </a:lnTo>
                <a:lnTo>
                  <a:pt x="90" y="749"/>
                </a:lnTo>
                <a:lnTo>
                  <a:pt x="73" y="752"/>
                </a:lnTo>
                <a:lnTo>
                  <a:pt x="57" y="756"/>
                </a:lnTo>
                <a:lnTo>
                  <a:pt x="57" y="756"/>
                </a:lnTo>
                <a:lnTo>
                  <a:pt x="49" y="759"/>
                </a:lnTo>
                <a:lnTo>
                  <a:pt x="42" y="764"/>
                </a:lnTo>
                <a:lnTo>
                  <a:pt x="28" y="775"/>
                </a:lnTo>
                <a:lnTo>
                  <a:pt x="19" y="786"/>
                </a:lnTo>
                <a:lnTo>
                  <a:pt x="12" y="794"/>
                </a:lnTo>
                <a:lnTo>
                  <a:pt x="12" y="794"/>
                </a:lnTo>
                <a:lnTo>
                  <a:pt x="8" y="798"/>
                </a:lnTo>
                <a:lnTo>
                  <a:pt x="1" y="805"/>
                </a:lnTo>
                <a:lnTo>
                  <a:pt x="0" y="808"/>
                </a:lnTo>
                <a:lnTo>
                  <a:pt x="0" y="811"/>
                </a:lnTo>
                <a:lnTo>
                  <a:pt x="1" y="816"/>
                </a:lnTo>
                <a:lnTo>
                  <a:pt x="6" y="819"/>
                </a:lnTo>
                <a:lnTo>
                  <a:pt x="6" y="819"/>
                </a:lnTo>
                <a:lnTo>
                  <a:pt x="19" y="825"/>
                </a:lnTo>
                <a:lnTo>
                  <a:pt x="30" y="827"/>
                </a:lnTo>
                <a:lnTo>
                  <a:pt x="36" y="830"/>
                </a:lnTo>
                <a:lnTo>
                  <a:pt x="38" y="830"/>
                </a:lnTo>
                <a:lnTo>
                  <a:pt x="38" y="832"/>
                </a:lnTo>
                <a:lnTo>
                  <a:pt x="38" y="832"/>
                </a:lnTo>
                <a:lnTo>
                  <a:pt x="36" y="837"/>
                </a:lnTo>
                <a:lnTo>
                  <a:pt x="36" y="841"/>
                </a:lnTo>
                <a:lnTo>
                  <a:pt x="39" y="846"/>
                </a:lnTo>
                <a:lnTo>
                  <a:pt x="44" y="851"/>
                </a:lnTo>
                <a:lnTo>
                  <a:pt x="44" y="851"/>
                </a:lnTo>
                <a:lnTo>
                  <a:pt x="50" y="854"/>
                </a:lnTo>
                <a:lnTo>
                  <a:pt x="57" y="856"/>
                </a:lnTo>
                <a:lnTo>
                  <a:pt x="69" y="857"/>
                </a:lnTo>
                <a:lnTo>
                  <a:pt x="69" y="857"/>
                </a:lnTo>
                <a:lnTo>
                  <a:pt x="77" y="856"/>
                </a:lnTo>
                <a:lnTo>
                  <a:pt x="87" y="849"/>
                </a:lnTo>
                <a:lnTo>
                  <a:pt x="98" y="841"/>
                </a:lnTo>
                <a:lnTo>
                  <a:pt x="108" y="832"/>
                </a:lnTo>
                <a:lnTo>
                  <a:pt x="108" y="832"/>
                </a:lnTo>
                <a:lnTo>
                  <a:pt x="114" y="822"/>
                </a:lnTo>
                <a:lnTo>
                  <a:pt x="120" y="813"/>
                </a:lnTo>
                <a:lnTo>
                  <a:pt x="127" y="805"/>
                </a:lnTo>
                <a:lnTo>
                  <a:pt x="133" y="800"/>
                </a:lnTo>
                <a:lnTo>
                  <a:pt x="133" y="800"/>
                </a:lnTo>
                <a:lnTo>
                  <a:pt x="196" y="767"/>
                </a:lnTo>
                <a:lnTo>
                  <a:pt x="254" y="737"/>
                </a:lnTo>
                <a:lnTo>
                  <a:pt x="254" y="883"/>
                </a:lnTo>
                <a:lnTo>
                  <a:pt x="254" y="946"/>
                </a:lnTo>
                <a:lnTo>
                  <a:pt x="254" y="946"/>
                </a:lnTo>
                <a:lnTo>
                  <a:pt x="254" y="949"/>
                </a:lnTo>
                <a:lnTo>
                  <a:pt x="255" y="951"/>
                </a:lnTo>
                <a:lnTo>
                  <a:pt x="260" y="952"/>
                </a:lnTo>
                <a:lnTo>
                  <a:pt x="266" y="952"/>
                </a:lnTo>
                <a:lnTo>
                  <a:pt x="266" y="952"/>
                </a:lnTo>
                <a:lnTo>
                  <a:pt x="265" y="986"/>
                </a:lnTo>
                <a:lnTo>
                  <a:pt x="261" y="1060"/>
                </a:lnTo>
                <a:lnTo>
                  <a:pt x="260" y="1102"/>
                </a:lnTo>
                <a:lnTo>
                  <a:pt x="257" y="1140"/>
                </a:lnTo>
                <a:lnTo>
                  <a:pt x="252" y="1170"/>
                </a:lnTo>
                <a:lnTo>
                  <a:pt x="250" y="1181"/>
                </a:lnTo>
                <a:lnTo>
                  <a:pt x="247" y="1187"/>
                </a:lnTo>
                <a:lnTo>
                  <a:pt x="247" y="1187"/>
                </a:lnTo>
                <a:lnTo>
                  <a:pt x="227" y="1229"/>
                </a:lnTo>
                <a:lnTo>
                  <a:pt x="220" y="1244"/>
                </a:lnTo>
                <a:lnTo>
                  <a:pt x="215" y="1257"/>
                </a:lnTo>
                <a:lnTo>
                  <a:pt x="215" y="1257"/>
                </a:lnTo>
                <a:lnTo>
                  <a:pt x="215" y="1262"/>
                </a:lnTo>
                <a:lnTo>
                  <a:pt x="217" y="1265"/>
                </a:lnTo>
                <a:lnTo>
                  <a:pt x="220" y="1268"/>
                </a:lnTo>
                <a:lnTo>
                  <a:pt x="223" y="1271"/>
                </a:lnTo>
                <a:lnTo>
                  <a:pt x="231" y="1275"/>
                </a:lnTo>
                <a:lnTo>
                  <a:pt x="234" y="1276"/>
                </a:lnTo>
                <a:lnTo>
                  <a:pt x="234" y="1276"/>
                </a:lnTo>
                <a:lnTo>
                  <a:pt x="271" y="1413"/>
                </a:lnTo>
                <a:lnTo>
                  <a:pt x="296" y="1513"/>
                </a:lnTo>
                <a:lnTo>
                  <a:pt x="311" y="1568"/>
                </a:lnTo>
                <a:lnTo>
                  <a:pt x="311" y="1568"/>
                </a:lnTo>
                <a:lnTo>
                  <a:pt x="315" y="1587"/>
                </a:lnTo>
                <a:lnTo>
                  <a:pt x="320" y="1605"/>
                </a:lnTo>
                <a:lnTo>
                  <a:pt x="323" y="1619"/>
                </a:lnTo>
                <a:lnTo>
                  <a:pt x="323" y="1624"/>
                </a:lnTo>
                <a:lnTo>
                  <a:pt x="323" y="1625"/>
                </a:lnTo>
                <a:lnTo>
                  <a:pt x="323" y="1625"/>
                </a:lnTo>
                <a:lnTo>
                  <a:pt x="319" y="1629"/>
                </a:lnTo>
                <a:lnTo>
                  <a:pt x="315" y="1630"/>
                </a:lnTo>
                <a:lnTo>
                  <a:pt x="311" y="1632"/>
                </a:lnTo>
                <a:lnTo>
                  <a:pt x="311" y="1632"/>
                </a:lnTo>
                <a:lnTo>
                  <a:pt x="306" y="1633"/>
                </a:lnTo>
                <a:lnTo>
                  <a:pt x="303" y="1636"/>
                </a:lnTo>
                <a:lnTo>
                  <a:pt x="298" y="1644"/>
                </a:lnTo>
                <a:lnTo>
                  <a:pt x="298" y="1644"/>
                </a:lnTo>
                <a:lnTo>
                  <a:pt x="292" y="1654"/>
                </a:lnTo>
                <a:lnTo>
                  <a:pt x="279" y="1670"/>
                </a:lnTo>
                <a:lnTo>
                  <a:pt x="279" y="1670"/>
                </a:lnTo>
                <a:lnTo>
                  <a:pt x="266" y="1681"/>
                </a:lnTo>
                <a:lnTo>
                  <a:pt x="249" y="1694"/>
                </a:lnTo>
                <a:lnTo>
                  <a:pt x="230" y="1703"/>
                </a:lnTo>
                <a:lnTo>
                  <a:pt x="222" y="1706"/>
                </a:lnTo>
                <a:lnTo>
                  <a:pt x="215" y="1708"/>
                </a:lnTo>
                <a:lnTo>
                  <a:pt x="215" y="1708"/>
                </a:lnTo>
                <a:lnTo>
                  <a:pt x="200" y="1709"/>
                </a:lnTo>
                <a:lnTo>
                  <a:pt x="181" y="1713"/>
                </a:lnTo>
                <a:lnTo>
                  <a:pt x="171" y="1717"/>
                </a:lnTo>
                <a:lnTo>
                  <a:pt x="163" y="1721"/>
                </a:lnTo>
                <a:lnTo>
                  <a:pt x="160" y="1727"/>
                </a:lnTo>
                <a:lnTo>
                  <a:pt x="158" y="1730"/>
                </a:lnTo>
                <a:lnTo>
                  <a:pt x="158" y="1733"/>
                </a:lnTo>
                <a:lnTo>
                  <a:pt x="158" y="1733"/>
                </a:lnTo>
                <a:lnTo>
                  <a:pt x="161" y="1744"/>
                </a:lnTo>
                <a:lnTo>
                  <a:pt x="165" y="1749"/>
                </a:lnTo>
                <a:lnTo>
                  <a:pt x="168" y="1752"/>
                </a:lnTo>
                <a:lnTo>
                  <a:pt x="177" y="1759"/>
                </a:lnTo>
                <a:lnTo>
                  <a:pt x="190" y="1765"/>
                </a:lnTo>
                <a:lnTo>
                  <a:pt x="190" y="1765"/>
                </a:lnTo>
                <a:lnTo>
                  <a:pt x="203" y="1768"/>
                </a:lnTo>
                <a:lnTo>
                  <a:pt x="222" y="1771"/>
                </a:lnTo>
                <a:lnTo>
                  <a:pt x="271" y="1776"/>
                </a:lnTo>
                <a:lnTo>
                  <a:pt x="322" y="1779"/>
                </a:lnTo>
                <a:lnTo>
                  <a:pt x="341" y="1779"/>
                </a:lnTo>
                <a:lnTo>
                  <a:pt x="355" y="1778"/>
                </a:lnTo>
                <a:lnTo>
                  <a:pt x="355" y="1778"/>
                </a:lnTo>
                <a:lnTo>
                  <a:pt x="366" y="1776"/>
                </a:lnTo>
                <a:lnTo>
                  <a:pt x="379" y="1778"/>
                </a:lnTo>
                <a:lnTo>
                  <a:pt x="407" y="1778"/>
                </a:lnTo>
                <a:lnTo>
                  <a:pt x="420" y="1778"/>
                </a:lnTo>
                <a:lnTo>
                  <a:pt x="431" y="1776"/>
                </a:lnTo>
                <a:lnTo>
                  <a:pt x="436" y="1775"/>
                </a:lnTo>
                <a:lnTo>
                  <a:pt x="439" y="1771"/>
                </a:lnTo>
                <a:lnTo>
                  <a:pt x="442" y="1768"/>
                </a:lnTo>
                <a:lnTo>
                  <a:pt x="444" y="1765"/>
                </a:lnTo>
                <a:lnTo>
                  <a:pt x="444" y="1765"/>
                </a:lnTo>
                <a:lnTo>
                  <a:pt x="447" y="1751"/>
                </a:lnTo>
                <a:lnTo>
                  <a:pt x="449" y="1738"/>
                </a:lnTo>
                <a:lnTo>
                  <a:pt x="444" y="1725"/>
                </a:lnTo>
                <a:lnTo>
                  <a:pt x="438" y="1708"/>
                </a:lnTo>
                <a:lnTo>
                  <a:pt x="438" y="1708"/>
                </a:lnTo>
                <a:lnTo>
                  <a:pt x="430" y="1692"/>
                </a:lnTo>
                <a:lnTo>
                  <a:pt x="425" y="1684"/>
                </a:lnTo>
                <a:lnTo>
                  <a:pt x="419" y="1676"/>
                </a:lnTo>
                <a:lnTo>
                  <a:pt x="419" y="1676"/>
                </a:lnTo>
                <a:lnTo>
                  <a:pt x="414" y="1673"/>
                </a:lnTo>
                <a:lnTo>
                  <a:pt x="407" y="1671"/>
                </a:lnTo>
                <a:lnTo>
                  <a:pt x="403" y="1668"/>
                </a:lnTo>
                <a:lnTo>
                  <a:pt x="400" y="1667"/>
                </a:lnTo>
                <a:lnTo>
                  <a:pt x="400" y="1663"/>
                </a:lnTo>
                <a:lnTo>
                  <a:pt x="400" y="1663"/>
                </a:lnTo>
                <a:lnTo>
                  <a:pt x="400" y="1617"/>
                </a:lnTo>
                <a:lnTo>
                  <a:pt x="401" y="1582"/>
                </a:lnTo>
                <a:lnTo>
                  <a:pt x="400" y="1549"/>
                </a:lnTo>
                <a:lnTo>
                  <a:pt x="400" y="1549"/>
                </a:lnTo>
                <a:lnTo>
                  <a:pt x="400" y="1519"/>
                </a:lnTo>
                <a:lnTo>
                  <a:pt x="401" y="1486"/>
                </a:lnTo>
                <a:lnTo>
                  <a:pt x="401" y="1452"/>
                </a:lnTo>
                <a:lnTo>
                  <a:pt x="400" y="1422"/>
                </a:lnTo>
                <a:lnTo>
                  <a:pt x="400" y="1422"/>
                </a:lnTo>
                <a:lnTo>
                  <a:pt x="395" y="1392"/>
                </a:lnTo>
                <a:lnTo>
                  <a:pt x="387" y="1360"/>
                </a:lnTo>
                <a:lnTo>
                  <a:pt x="379" y="1336"/>
                </a:lnTo>
                <a:lnTo>
                  <a:pt x="376" y="1330"/>
                </a:lnTo>
                <a:lnTo>
                  <a:pt x="374" y="1327"/>
                </a:lnTo>
                <a:lnTo>
                  <a:pt x="374" y="1327"/>
                </a:lnTo>
                <a:lnTo>
                  <a:pt x="373" y="1325"/>
                </a:lnTo>
                <a:lnTo>
                  <a:pt x="371" y="1322"/>
                </a:lnTo>
                <a:lnTo>
                  <a:pt x="369" y="1311"/>
                </a:lnTo>
                <a:lnTo>
                  <a:pt x="368" y="1302"/>
                </a:lnTo>
                <a:lnTo>
                  <a:pt x="368" y="1295"/>
                </a:lnTo>
                <a:lnTo>
                  <a:pt x="368" y="1295"/>
                </a:lnTo>
                <a:lnTo>
                  <a:pt x="382" y="1294"/>
                </a:lnTo>
                <a:lnTo>
                  <a:pt x="409" y="1295"/>
                </a:lnTo>
                <a:lnTo>
                  <a:pt x="450" y="1295"/>
                </a:lnTo>
                <a:lnTo>
                  <a:pt x="450" y="1295"/>
                </a:lnTo>
                <a:lnTo>
                  <a:pt x="477" y="1321"/>
                </a:lnTo>
                <a:lnTo>
                  <a:pt x="504" y="1343"/>
                </a:lnTo>
                <a:lnTo>
                  <a:pt x="533" y="1365"/>
                </a:lnTo>
                <a:lnTo>
                  <a:pt x="533" y="1365"/>
                </a:lnTo>
                <a:lnTo>
                  <a:pt x="628" y="1440"/>
                </a:lnTo>
                <a:lnTo>
                  <a:pt x="717" y="1511"/>
                </a:lnTo>
                <a:lnTo>
                  <a:pt x="717" y="1511"/>
                </a:lnTo>
                <a:lnTo>
                  <a:pt x="736" y="1529"/>
                </a:lnTo>
                <a:lnTo>
                  <a:pt x="750" y="1543"/>
                </a:lnTo>
                <a:lnTo>
                  <a:pt x="761" y="1555"/>
                </a:lnTo>
                <a:lnTo>
                  <a:pt x="761" y="1555"/>
                </a:lnTo>
                <a:lnTo>
                  <a:pt x="758" y="1555"/>
                </a:lnTo>
                <a:lnTo>
                  <a:pt x="750" y="1555"/>
                </a:lnTo>
                <a:lnTo>
                  <a:pt x="745" y="1557"/>
                </a:lnTo>
                <a:lnTo>
                  <a:pt x="742" y="1559"/>
                </a:lnTo>
                <a:lnTo>
                  <a:pt x="742" y="1563"/>
                </a:lnTo>
                <a:lnTo>
                  <a:pt x="742" y="1568"/>
                </a:lnTo>
                <a:lnTo>
                  <a:pt x="742" y="1568"/>
                </a:lnTo>
                <a:lnTo>
                  <a:pt x="749" y="1587"/>
                </a:lnTo>
                <a:lnTo>
                  <a:pt x="755" y="1600"/>
                </a:lnTo>
                <a:lnTo>
                  <a:pt x="755" y="1600"/>
                </a:lnTo>
                <a:lnTo>
                  <a:pt x="757" y="1602"/>
                </a:lnTo>
                <a:lnTo>
                  <a:pt x="760" y="1603"/>
                </a:lnTo>
                <a:lnTo>
                  <a:pt x="763" y="1605"/>
                </a:lnTo>
                <a:lnTo>
                  <a:pt x="765" y="1606"/>
                </a:lnTo>
                <a:lnTo>
                  <a:pt x="766" y="1611"/>
                </a:lnTo>
                <a:lnTo>
                  <a:pt x="768" y="1625"/>
                </a:lnTo>
                <a:lnTo>
                  <a:pt x="768" y="1625"/>
                </a:lnTo>
                <a:lnTo>
                  <a:pt x="768" y="1644"/>
                </a:lnTo>
                <a:lnTo>
                  <a:pt x="766" y="1660"/>
                </a:lnTo>
                <a:lnTo>
                  <a:pt x="765" y="1670"/>
                </a:lnTo>
                <a:lnTo>
                  <a:pt x="761" y="1676"/>
                </a:lnTo>
                <a:lnTo>
                  <a:pt x="761" y="1676"/>
                </a:lnTo>
                <a:lnTo>
                  <a:pt x="757" y="1686"/>
                </a:lnTo>
                <a:lnTo>
                  <a:pt x="752" y="1703"/>
                </a:lnTo>
                <a:lnTo>
                  <a:pt x="750" y="1713"/>
                </a:lnTo>
                <a:lnTo>
                  <a:pt x="750" y="1721"/>
                </a:lnTo>
                <a:lnTo>
                  <a:pt x="752" y="1728"/>
                </a:lnTo>
                <a:lnTo>
                  <a:pt x="755" y="1733"/>
                </a:lnTo>
                <a:lnTo>
                  <a:pt x="755" y="1733"/>
                </a:lnTo>
                <a:lnTo>
                  <a:pt x="761" y="1740"/>
                </a:lnTo>
                <a:lnTo>
                  <a:pt x="766" y="1741"/>
                </a:lnTo>
                <a:lnTo>
                  <a:pt x="769" y="1741"/>
                </a:lnTo>
                <a:lnTo>
                  <a:pt x="772" y="1740"/>
                </a:lnTo>
                <a:lnTo>
                  <a:pt x="780" y="1733"/>
                </a:lnTo>
                <a:lnTo>
                  <a:pt x="780" y="1733"/>
                </a:lnTo>
                <a:lnTo>
                  <a:pt x="796" y="1717"/>
                </a:lnTo>
                <a:lnTo>
                  <a:pt x="815" y="1695"/>
                </a:lnTo>
                <a:lnTo>
                  <a:pt x="844" y="1657"/>
                </a:lnTo>
                <a:lnTo>
                  <a:pt x="844" y="1657"/>
                </a:lnTo>
                <a:lnTo>
                  <a:pt x="857" y="1641"/>
                </a:lnTo>
                <a:lnTo>
                  <a:pt x="861" y="1633"/>
                </a:lnTo>
                <a:lnTo>
                  <a:pt x="863" y="1630"/>
                </a:lnTo>
                <a:lnTo>
                  <a:pt x="863" y="1625"/>
                </a:lnTo>
                <a:lnTo>
                  <a:pt x="863" y="1625"/>
                </a:lnTo>
                <a:lnTo>
                  <a:pt x="863" y="1621"/>
                </a:lnTo>
                <a:lnTo>
                  <a:pt x="865" y="1614"/>
                </a:lnTo>
                <a:lnTo>
                  <a:pt x="871" y="1600"/>
                </a:lnTo>
                <a:lnTo>
                  <a:pt x="888" y="1568"/>
                </a:lnTo>
                <a:lnTo>
                  <a:pt x="888" y="1568"/>
                </a:lnTo>
                <a:lnTo>
                  <a:pt x="896" y="1549"/>
                </a:lnTo>
                <a:lnTo>
                  <a:pt x="901" y="1525"/>
                </a:lnTo>
                <a:lnTo>
                  <a:pt x="903" y="1514"/>
                </a:lnTo>
                <a:lnTo>
                  <a:pt x="904" y="1505"/>
                </a:lnTo>
                <a:lnTo>
                  <a:pt x="903" y="1497"/>
                </a:lnTo>
                <a:lnTo>
                  <a:pt x="901" y="1492"/>
                </a:lnTo>
                <a:lnTo>
                  <a:pt x="901" y="1492"/>
                </a:lnTo>
                <a:lnTo>
                  <a:pt x="895" y="1486"/>
                </a:lnTo>
                <a:lnTo>
                  <a:pt x="887" y="1479"/>
                </a:lnTo>
                <a:lnTo>
                  <a:pt x="877" y="1475"/>
                </a:lnTo>
                <a:lnTo>
                  <a:pt x="869" y="1473"/>
                </a:lnTo>
                <a:lnTo>
                  <a:pt x="869" y="1473"/>
                </a:lnTo>
                <a:lnTo>
                  <a:pt x="838" y="1470"/>
                </a:lnTo>
                <a:lnTo>
                  <a:pt x="812" y="1467"/>
                </a:lnTo>
                <a:lnTo>
                  <a:pt x="812" y="1467"/>
                </a:lnTo>
                <a:lnTo>
                  <a:pt x="811" y="1468"/>
                </a:lnTo>
                <a:lnTo>
                  <a:pt x="809" y="1470"/>
                </a:lnTo>
                <a:lnTo>
                  <a:pt x="807" y="1473"/>
                </a:lnTo>
                <a:lnTo>
                  <a:pt x="806" y="1473"/>
                </a:lnTo>
                <a:lnTo>
                  <a:pt x="806" y="1473"/>
                </a:lnTo>
                <a:lnTo>
                  <a:pt x="801" y="1470"/>
                </a:lnTo>
                <a:lnTo>
                  <a:pt x="793" y="1467"/>
                </a:lnTo>
                <a:lnTo>
                  <a:pt x="793" y="1467"/>
                </a:lnTo>
                <a:lnTo>
                  <a:pt x="787" y="1463"/>
                </a:lnTo>
                <a:lnTo>
                  <a:pt x="777" y="1456"/>
                </a:lnTo>
                <a:lnTo>
                  <a:pt x="768" y="1448"/>
                </a:lnTo>
                <a:lnTo>
                  <a:pt x="761" y="1441"/>
                </a:lnTo>
                <a:lnTo>
                  <a:pt x="761" y="1441"/>
                </a:lnTo>
                <a:lnTo>
                  <a:pt x="726" y="1392"/>
                </a:lnTo>
                <a:lnTo>
                  <a:pt x="699" y="1356"/>
                </a:lnTo>
                <a:lnTo>
                  <a:pt x="685" y="1340"/>
                </a:lnTo>
                <a:lnTo>
                  <a:pt x="672" y="1327"/>
                </a:lnTo>
                <a:lnTo>
                  <a:pt x="672" y="1327"/>
                </a:lnTo>
                <a:lnTo>
                  <a:pt x="658" y="1316"/>
                </a:lnTo>
                <a:lnTo>
                  <a:pt x="639" y="1303"/>
                </a:lnTo>
                <a:lnTo>
                  <a:pt x="598" y="1279"/>
                </a:lnTo>
                <a:lnTo>
                  <a:pt x="546" y="1251"/>
                </a:lnTo>
                <a:lnTo>
                  <a:pt x="546" y="1251"/>
                </a:lnTo>
                <a:lnTo>
                  <a:pt x="565" y="1238"/>
                </a:lnTo>
                <a:lnTo>
                  <a:pt x="565" y="1238"/>
                </a:lnTo>
                <a:lnTo>
                  <a:pt x="571" y="1232"/>
                </a:lnTo>
                <a:lnTo>
                  <a:pt x="573" y="1229"/>
                </a:lnTo>
                <a:lnTo>
                  <a:pt x="573" y="1227"/>
                </a:lnTo>
                <a:lnTo>
                  <a:pt x="569" y="1219"/>
                </a:lnTo>
                <a:lnTo>
                  <a:pt x="565" y="1206"/>
                </a:lnTo>
                <a:lnTo>
                  <a:pt x="565" y="1206"/>
                </a:lnTo>
                <a:lnTo>
                  <a:pt x="539" y="1130"/>
                </a:lnTo>
                <a:lnTo>
                  <a:pt x="514" y="1029"/>
                </a:lnTo>
                <a:lnTo>
                  <a:pt x="514" y="1029"/>
                </a:lnTo>
                <a:lnTo>
                  <a:pt x="514" y="1021"/>
                </a:lnTo>
                <a:lnTo>
                  <a:pt x="514" y="1011"/>
                </a:lnTo>
                <a:lnTo>
                  <a:pt x="514" y="1002"/>
                </a:lnTo>
                <a:lnTo>
                  <a:pt x="514" y="990"/>
                </a:lnTo>
                <a:lnTo>
                  <a:pt x="514" y="990"/>
                </a:lnTo>
                <a:lnTo>
                  <a:pt x="514" y="981"/>
                </a:lnTo>
                <a:lnTo>
                  <a:pt x="515" y="973"/>
                </a:lnTo>
                <a:lnTo>
                  <a:pt x="520" y="952"/>
                </a:lnTo>
                <a:lnTo>
                  <a:pt x="520" y="952"/>
                </a:lnTo>
                <a:lnTo>
                  <a:pt x="525" y="927"/>
                </a:lnTo>
                <a:lnTo>
                  <a:pt x="526" y="914"/>
                </a:lnTo>
                <a:lnTo>
                  <a:pt x="526" y="914"/>
                </a:lnTo>
                <a:lnTo>
                  <a:pt x="539" y="910"/>
                </a:lnTo>
                <a:lnTo>
                  <a:pt x="550" y="906"/>
                </a:lnTo>
                <a:lnTo>
                  <a:pt x="558" y="902"/>
                </a:lnTo>
                <a:lnTo>
                  <a:pt x="558" y="902"/>
                </a:lnTo>
                <a:lnTo>
                  <a:pt x="565" y="898"/>
                </a:lnTo>
                <a:lnTo>
                  <a:pt x="569" y="895"/>
                </a:lnTo>
                <a:lnTo>
                  <a:pt x="571" y="894"/>
                </a:lnTo>
                <a:lnTo>
                  <a:pt x="573" y="891"/>
                </a:lnTo>
                <a:lnTo>
                  <a:pt x="573" y="887"/>
                </a:lnTo>
                <a:lnTo>
                  <a:pt x="571" y="883"/>
                </a:lnTo>
                <a:lnTo>
                  <a:pt x="571" y="883"/>
                </a:lnTo>
                <a:lnTo>
                  <a:pt x="566" y="865"/>
                </a:lnTo>
                <a:lnTo>
                  <a:pt x="560" y="840"/>
                </a:lnTo>
                <a:lnTo>
                  <a:pt x="553" y="813"/>
                </a:lnTo>
                <a:lnTo>
                  <a:pt x="549" y="802"/>
                </a:lnTo>
                <a:lnTo>
                  <a:pt x="546" y="794"/>
                </a:lnTo>
                <a:lnTo>
                  <a:pt x="546" y="794"/>
                </a:lnTo>
                <a:lnTo>
                  <a:pt x="541" y="786"/>
                </a:lnTo>
                <a:lnTo>
                  <a:pt x="538" y="775"/>
                </a:lnTo>
                <a:lnTo>
                  <a:pt x="530" y="752"/>
                </a:lnTo>
                <a:lnTo>
                  <a:pt x="523" y="732"/>
                </a:lnTo>
                <a:lnTo>
                  <a:pt x="522" y="725"/>
                </a:lnTo>
                <a:lnTo>
                  <a:pt x="520" y="724"/>
                </a:lnTo>
                <a:lnTo>
                  <a:pt x="520" y="724"/>
                </a:lnTo>
                <a:lnTo>
                  <a:pt x="520" y="719"/>
                </a:lnTo>
                <a:lnTo>
                  <a:pt x="522" y="708"/>
                </a:lnTo>
                <a:lnTo>
                  <a:pt x="526" y="668"/>
                </a:lnTo>
                <a:lnTo>
                  <a:pt x="534" y="622"/>
                </a:lnTo>
                <a:lnTo>
                  <a:pt x="539" y="584"/>
                </a:lnTo>
                <a:lnTo>
                  <a:pt x="539" y="584"/>
                </a:lnTo>
                <a:lnTo>
                  <a:pt x="544" y="541"/>
                </a:lnTo>
                <a:lnTo>
                  <a:pt x="544" y="527"/>
                </a:lnTo>
                <a:lnTo>
                  <a:pt x="539" y="514"/>
                </a:lnTo>
                <a:lnTo>
                  <a:pt x="539" y="514"/>
                </a:lnTo>
                <a:lnTo>
                  <a:pt x="534" y="506"/>
                </a:lnTo>
                <a:lnTo>
                  <a:pt x="530" y="500"/>
                </a:lnTo>
                <a:lnTo>
                  <a:pt x="517" y="484"/>
                </a:lnTo>
                <a:lnTo>
                  <a:pt x="501" y="470"/>
                </a:lnTo>
                <a:lnTo>
                  <a:pt x="501" y="470"/>
                </a:lnTo>
                <a:lnTo>
                  <a:pt x="506" y="468"/>
                </a:lnTo>
                <a:lnTo>
                  <a:pt x="512" y="464"/>
                </a:lnTo>
                <a:lnTo>
                  <a:pt x="517" y="460"/>
                </a:lnTo>
                <a:lnTo>
                  <a:pt x="519" y="457"/>
                </a:lnTo>
                <a:lnTo>
                  <a:pt x="517" y="454"/>
                </a:lnTo>
                <a:lnTo>
                  <a:pt x="514" y="451"/>
                </a:lnTo>
                <a:lnTo>
                  <a:pt x="514" y="451"/>
                </a:lnTo>
                <a:lnTo>
                  <a:pt x="503" y="446"/>
                </a:lnTo>
                <a:lnTo>
                  <a:pt x="488" y="438"/>
                </a:lnTo>
                <a:lnTo>
                  <a:pt x="488" y="438"/>
                </a:lnTo>
                <a:lnTo>
                  <a:pt x="476" y="429"/>
                </a:lnTo>
                <a:lnTo>
                  <a:pt x="465" y="419"/>
                </a:lnTo>
                <a:lnTo>
                  <a:pt x="452" y="406"/>
                </a:lnTo>
                <a:lnTo>
                  <a:pt x="438" y="387"/>
                </a:lnTo>
                <a:lnTo>
                  <a:pt x="438" y="387"/>
                </a:lnTo>
                <a:lnTo>
                  <a:pt x="428" y="376"/>
                </a:lnTo>
                <a:lnTo>
                  <a:pt x="415" y="367"/>
                </a:lnTo>
                <a:lnTo>
                  <a:pt x="390" y="348"/>
                </a:lnTo>
                <a:lnTo>
                  <a:pt x="369" y="335"/>
                </a:lnTo>
                <a:lnTo>
                  <a:pt x="361" y="330"/>
                </a:lnTo>
                <a:lnTo>
                  <a:pt x="361" y="330"/>
                </a:lnTo>
                <a:lnTo>
                  <a:pt x="331" y="308"/>
                </a:lnTo>
                <a:lnTo>
                  <a:pt x="298" y="286"/>
                </a:lnTo>
                <a:lnTo>
                  <a:pt x="298" y="286"/>
                </a:lnTo>
                <a:lnTo>
                  <a:pt x="282" y="278"/>
                </a:lnTo>
                <a:lnTo>
                  <a:pt x="273" y="272"/>
                </a:lnTo>
                <a:lnTo>
                  <a:pt x="266" y="267"/>
                </a:lnTo>
                <a:lnTo>
                  <a:pt x="266" y="267"/>
                </a:lnTo>
                <a:lnTo>
                  <a:pt x="255" y="256"/>
                </a:lnTo>
                <a:lnTo>
                  <a:pt x="247" y="248"/>
                </a:lnTo>
                <a:lnTo>
                  <a:pt x="247" y="248"/>
                </a:lnTo>
                <a:lnTo>
                  <a:pt x="261" y="211"/>
                </a:lnTo>
                <a:lnTo>
                  <a:pt x="271" y="183"/>
                </a:lnTo>
                <a:lnTo>
                  <a:pt x="273" y="172"/>
                </a:lnTo>
                <a:lnTo>
                  <a:pt x="273" y="165"/>
                </a:lnTo>
                <a:lnTo>
                  <a:pt x="273" y="165"/>
                </a:lnTo>
                <a:lnTo>
                  <a:pt x="269" y="157"/>
                </a:lnTo>
                <a:lnTo>
                  <a:pt x="269" y="149"/>
                </a:lnTo>
                <a:lnTo>
                  <a:pt x="273" y="127"/>
                </a:lnTo>
                <a:lnTo>
                  <a:pt x="273" y="127"/>
                </a:lnTo>
                <a:lnTo>
                  <a:pt x="274" y="102"/>
                </a:lnTo>
                <a:lnTo>
                  <a:pt x="273" y="76"/>
                </a:lnTo>
                <a:lnTo>
                  <a:pt x="273" y="76"/>
                </a:lnTo>
                <a:lnTo>
                  <a:pt x="273" y="59"/>
                </a:lnTo>
                <a:lnTo>
                  <a:pt x="271" y="56"/>
                </a:lnTo>
                <a:lnTo>
                  <a:pt x="266" y="51"/>
                </a:lnTo>
                <a:lnTo>
                  <a:pt x="266" y="51"/>
                </a:lnTo>
                <a:lnTo>
                  <a:pt x="258" y="45"/>
                </a:lnTo>
                <a:lnTo>
                  <a:pt x="247" y="38"/>
                </a:lnTo>
                <a:lnTo>
                  <a:pt x="234" y="32"/>
                </a:lnTo>
                <a:lnTo>
                  <a:pt x="203" y="13"/>
                </a:lnTo>
                <a:lnTo>
                  <a:pt x="203" y="13"/>
                </a:lnTo>
                <a:lnTo>
                  <a:pt x="190" y="5"/>
                </a:lnTo>
                <a:lnTo>
                  <a:pt x="179" y="0"/>
                </a:lnTo>
                <a:lnTo>
                  <a:pt x="174" y="0"/>
                </a:lnTo>
                <a:lnTo>
                  <a:pt x="171" y="0"/>
                </a:lnTo>
                <a:lnTo>
                  <a:pt x="171" y="0"/>
                </a:lnTo>
                <a:lnTo>
                  <a:pt x="139" y="13"/>
                </a:lnTo>
                <a:lnTo>
                  <a:pt x="139" y="13"/>
                </a:lnTo>
                <a:close/>
                <a:moveTo>
                  <a:pt x="431" y="527"/>
                </a:moveTo>
                <a:lnTo>
                  <a:pt x="431" y="527"/>
                </a:lnTo>
                <a:lnTo>
                  <a:pt x="438" y="529"/>
                </a:lnTo>
                <a:lnTo>
                  <a:pt x="441" y="532"/>
                </a:lnTo>
                <a:lnTo>
                  <a:pt x="444" y="533"/>
                </a:lnTo>
                <a:lnTo>
                  <a:pt x="444" y="533"/>
                </a:lnTo>
                <a:lnTo>
                  <a:pt x="446" y="535"/>
                </a:lnTo>
                <a:lnTo>
                  <a:pt x="450" y="537"/>
                </a:lnTo>
                <a:lnTo>
                  <a:pt x="455" y="537"/>
                </a:lnTo>
                <a:lnTo>
                  <a:pt x="463" y="540"/>
                </a:lnTo>
                <a:lnTo>
                  <a:pt x="463" y="540"/>
                </a:lnTo>
                <a:lnTo>
                  <a:pt x="465" y="541"/>
                </a:lnTo>
                <a:lnTo>
                  <a:pt x="466" y="545"/>
                </a:lnTo>
                <a:lnTo>
                  <a:pt x="468" y="552"/>
                </a:lnTo>
                <a:lnTo>
                  <a:pt x="468" y="564"/>
                </a:lnTo>
                <a:lnTo>
                  <a:pt x="468" y="576"/>
                </a:lnTo>
                <a:lnTo>
                  <a:pt x="465" y="600"/>
                </a:lnTo>
                <a:lnTo>
                  <a:pt x="463" y="610"/>
                </a:lnTo>
                <a:lnTo>
                  <a:pt x="431" y="52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52754CA2-A67F-4BCE-B0A7-1447C249583D}"/>
              </a:ext>
            </a:extLst>
          </p:cNvPr>
          <p:cNvSpPr>
            <a:spLocks noEditPoints="1"/>
          </p:cNvSpPr>
          <p:nvPr/>
        </p:nvSpPr>
        <p:spPr bwMode="auto">
          <a:xfrm>
            <a:off x="2774507" y="4723116"/>
            <a:ext cx="618172" cy="1653401"/>
          </a:xfrm>
          <a:custGeom>
            <a:avLst/>
            <a:gdLst>
              <a:gd name="T0" fmla="*/ 26 w 667"/>
              <a:gd name="T1" fmla="*/ 127 h 1784"/>
              <a:gd name="T2" fmla="*/ 16 w 667"/>
              <a:gd name="T3" fmla="*/ 171 h 1784"/>
              <a:gd name="T4" fmla="*/ 13 w 667"/>
              <a:gd name="T5" fmla="*/ 203 h 1784"/>
              <a:gd name="T6" fmla="*/ 19 w 667"/>
              <a:gd name="T7" fmla="*/ 217 h 1784"/>
              <a:gd name="T8" fmla="*/ 27 w 667"/>
              <a:gd name="T9" fmla="*/ 257 h 1784"/>
              <a:gd name="T10" fmla="*/ 64 w 667"/>
              <a:gd name="T11" fmla="*/ 286 h 1784"/>
              <a:gd name="T12" fmla="*/ 114 w 667"/>
              <a:gd name="T13" fmla="*/ 368 h 1784"/>
              <a:gd name="T14" fmla="*/ 126 w 667"/>
              <a:gd name="T15" fmla="*/ 695 h 1784"/>
              <a:gd name="T16" fmla="*/ 127 w 667"/>
              <a:gd name="T17" fmla="*/ 866 h 1784"/>
              <a:gd name="T18" fmla="*/ 95 w 667"/>
              <a:gd name="T19" fmla="*/ 971 h 1784"/>
              <a:gd name="T20" fmla="*/ 83 w 667"/>
              <a:gd name="T21" fmla="*/ 1003 h 1784"/>
              <a:gd name="T22" fmla="*/ 0 w 667"/>
              <a:gd name="T23" fmla="*/ 1212 h 1784"/>
              <a:gd name="T24" fmla="*/ 26 w 667"/>
              <a:gd name="T25" fmla="*/ 1276 h 1784"/>
              <a:gd name="T26" fmla="*/ 248 w 667"/>
              <a:gd name="T27" fmla="*/ 1479 h 1784"/>
              <a:gd name="T28" fmla="*/ 275 w 667"/>
              <a:gd name="T29" fmla="*/ 1543 h 1784"/>
              <a:gd name="T30" fmla="*/ 265 w 667"/>
              <a:gd name="T31" fmla="*/ 1573 h 1784"/>
              <a:gd name="T32" fmla="*/ 280 w 667"/>
              <a:gd name="T33" fmla="*/ 1625 h 1784"/>
              <a:gd name="T34" fmla="*/ 248 w 667"/>
              <a:gd name="T35" fmla="*/ 1701 h 1784"/>
              <a:gd name="T36" fmla="*/ 284 w 667"/>
              <a:gd name="T37" fmla="*/ 1712 h 1784"/>
              <a:gd name="T38" fmla="*/ 360 w 667"/>
              <a:gd name="T39" fmla="*/ 1647 h 1784"/>
              <a:gd name="T40" fmla="*/ 432 w 667"/>
              <a:gd name="T41" fmla="*/ 1574 h 1784"/>
              <a:gd name="T42" fmla="*/ 502 w 667"/>
              <a:gd name="T43" fmla="*/ 1609 h 1784"/>
              <a:gd name="T44" fmla="*/ 489 w 667"/>
              <a:gd name="T45" fmla="*/ 1651 h 1784"/>
              <a:gd name="T46" fmla="*/ 445 w 667"/>
              <a:gd name="T47" fmla="*/ 1724 h 1784"/>
              <a:gd name="T48" fmla="*/ 381 w 667"/>
              <a:gd name="T49" fmla="*/ 1755 h 1784"/>
              <a:gd name="T50" fmla="*/ 414 w 667"/>
              <a:gd name="T51" fmla="*/ 1782 h 1784"/>
              <a:gd name="T52" fmla="*/ 540 w 667"/>
              <a:gd name="T53" fmla="*/ 1771 h 1784"/>
              <a:gd name="T54" fmla="*/ 570 w 667"/>
              <a:gd name="T55" fmla="*/ 1747 h 1784"/>
              <a:gd name="T56" fmla="*/ 616 w 667"/>
              <a:gd name="T57" fmla="*/ 1731 h 1784"/>
              <a:gd name="T58" fmla="*/ 667 w 667"/>
              <a:gd name="T59" fmla="*/ 1682 h 1784"/>
              <a:gd name="T60" fmla="*/ 633 w 667"/>
              <a:gd name="T61" fmla="*/ 1630 h 1784"/>
              <a:gd name="T62" fmla="*/ 603 w 667"/>
              <a:gd name="T63" fmla="*/ 1608 h 1784"/>
              <a:gd name="T64" fmla="*/ 527 w 667"/>
              <a:gd name="T65" fmla="*/ 1435 h 1784"/>
              <a:gd name="T66" fmla="*/ 438 w 667"/>
              <a:gd name="T67" fmla="*/ 1295 h 1784"/>
              <a:gd name="T68" fmla="*/ 454 w 667"/>
              <a:gd name="T69" fmla="*/ 1260 h 1784"/>
              <a:gd name="T70" fmla="*/ 435 w 667"/>
              <a:gd name="T71" fmla="*/ 1125 h 1784"/>
              <a:gd name="T72" fmla="*/ 457 w 667"/>
              <a:gd name="T73" fmla="*/ 1038 h 1784"/>
              <a:gd name="T74" fmla="*/ 464 w 667"/>
              <a:gd name="T75" fmla="*/ 960 h 1784"/>
              <a:gd name="T76" fmla="*/ 432 w 667"/>
              <a:gd name="T77" fmla="*/ 863 h 1784"/>
              <a:gd name="T78" fmla="*/ 378 w 667"/>
              <a:gd name="T79" fmla="*/ 579 h 1784"/>
              <a:gd name="T80" fmla="*/ 311 w 667"/>
              <a:gd name="T81" fmla="*/ 362 h 1784"/>
              <a:gd name="T82" fmla="*/ 249 w 667"/>
              <a:gd name="T83" fmla="*/ 279 h 1784"/>
              <a:gd name="T84" fmla="*/ 237 w 667"/>
              <a:gd name="T85" fmla="*/ 254 h 1784"/>
              <a:gd name="T86" fmla="*/ 219 w 667"/>
              <a:gd name="T87" fmla="*/ 251 h 1784"/>
              <a:gd name="T88" fmla="*/ 229 w 667"/>
              <a:gd name="T89" fmla="*/ 203 h 1784"/>
              <a:gd name="T90" fmla="*/ 251 w 667"/>
              <a:gd name="T91" fmla="*/ 116 h 1784"/>
              <a:gd name="T92" fmla="*/ 248 w 667"/>
              <a:gd name="T93" fmla="*/ 60 h 1784"/>
              <a:gd name="T94" fmla="*/ 199 w 667"/>
              <a:gd name="T95" fmla="*/ 22 h 1784"/>
              <a:gd name="T96" fmla="*/ 126 w 667"/>
              <a:gd name="T97" fmla="*/ 0 h 1784"/>
              <a:gd name="T98" fmla="*/ 57 w 667"/>
              <a:gd name="T99" fmla="*/ 19 h 1784"/>
              <a:gd name="T100" fmla="*/ 38 w 667"/>
              <a:gd name="T101" fmla="*/ 6 h 1784"/>
              <a:gd name="T102" fmla="*/ 26 w 667"/>
              <a:gd name="T103" fmla="*/ 25 h 1784"/>
              <a:gd name="T104" fmla="*/ 26 w 667"/>
              <a:gd name="T105" fmla="*/ 57 h 1784"/>
              <a:gd name="T106" fmla="*/ 32 w 667"/>
              <a:gd name="T107" fmla="*/ 82 h 1784"/>
              <a:gd name="T108" fmla="*/ 254 w 667"/>
              <a:gd name="T109" fmla="*/ 1301 h 1784"/>
              <a:gd name="T110" fmla="*/ 337 w 667"/>
              <a:gd name="T111" fmla="*/ 1349 h 1784"/>
              <a:gd name="T112" fmla="*/ 394 w 667"/>
              <a:gd name="T113" fmla="*/ 1451 h 1784"/>
              <a:gd name="T114" fmla="*/ 357 w 667"/>
              <a:gd name="T115" fmla="*/ 1473 h 1784"/>
              <a:gd name="T116" fmla="*/ 310 w 667"/>
              <a:gd name="T117" fmla="*/ 1433 h 1784"/>
              <a:gd name="T118" fmla="*/ 233 w 667"/>
              <a:gd name="T119" fmla="*/ 1306 h 1784"/>
              <a:gd name="T120" fmla="*/ 235 w 667"/>
              <a:gd name="T121" fmla="*/ 1136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67" h="1784">
                <a:moveTo>
                  <a:pt x="32" y="82"/>
                </a:moveTo>
                <a:lnTo>
                  <a:pt x="32" y="82"/>
                </a:lnTo>
                <a:lnTo>
                  <a:pt x="30" y="84"/>
                </a:lnTo>
                <a:lnTo>
                  <a:pt x="30" y="89"/>
                </a:lnTo>
                <a:lnTo>
                  <a:pt x="29" y="101"/>
                </a:lnTo>
                <a:lnTo>
                  <a:pt x="27" y="117"/>
                </a:lnTo>
                <a:lnTo>
                  <a:pt x="26" y="127"/>
                </a:lnTo>
                <a:lnTo>
                  <a:pt x="26" y="127"/>
                </a:lnTo>
                <a:lnTo>
                  <a:pt x="24" y="135"/>
                </a:lnTo>
                <a:lnTo>
                  <a:pt x="22" y="144"/>
                </a:lnTo>
                <a:lnTo>
                  <a:pt x="21" y="155"/>
                </a:lnTo>
                <a:lnTo>
                  <a:pt x="19" y="165"/>
                </a:lnTo>
                <a:lnTo>
                  <a:pt x="19" y="165"/>
                </a:lnTo>
                <a:lnTo>
                  <a:pt x="16" y="171"/>
                </a:lnTo>
                <a:lnTo>
                  <a:pt x="11" y="179"/>
                </a:lnTo>
                <a:lnTo>
                  <a:pt x="8" y="184"/>
                </a:lnTo>
                <a:lnTo>
                  <a:pt x="7" y="190"/>
                </a:lnTo>
                <a:lnTo>
                  <a:pt x="7" y="190"/>
                </a:lnTo>
                <a:lnTo>
                  <a:pt x="7" y="195"/>
                </a:lnTo>
                <a:lnTo>
                  <a:pt x="8" y="198"/>
                </a:lnTo>
                <a:lnTo>
                  <a:pt x="13" y="203"/>
                </a:lnTo>
                <a:lnTo>
                  <a:pt x="13" y="203"/>
                </a:lnTo>
                <a:lnTo>
                  <a:pt x="16" y="205"/>
                </a:lnTo>
                <a:lnTo>
                  <a:pt x="18" y="206"/>
                </a:lnTo>
                <a:lnTo>
                  <a:pt x="18" y="206"/>
                </a:lnTo>
                <a:lnTo>
                  <a:pt x="19" y="209"/>
                </a:lnTo>
                <a:lnTo>
                  <a:pt x="19" y="209"/>
                </a:lnTo>
                <a:lnTo>
                  <a:pt x="19" y="217"/>
                </a:lnTo>
                <a:lnTo>
                  <a:pt x="18" y="219"/>
                </a:lnTo>
                <a:lnTo>
                  <a:pt x="19" y="222"/>
                </a:lnTo>
                <a:lnTo>
                  <a:pt x="19" y="222"/>
                </a:lnTo>
                <a:lnTo>
                  <a:pt x="24" y="230"/>
                </a:lnTo>
                <a:lnTo>
                  <a:pt x="26" y="235"/>
                </a:lnTo>
                <a:lnTo>
                  <a:pt x="26" y="235"/>
                </a:lnTo>
                <a:lnTo>
                  <a:pt x="27" y="257"/>
                </a:lnTo>
                <a:lnTo>
                  <a:pt x="30" y="273"/>
                </a:lnTo>
                <a:lnTo>
                  <a:pt x="30" y="278"/>
                </a:lnTo>
                <a:lnTo>
                  <a:pt x="32" y="279"/>
                </a:lnTo>
                <a:lnTo>
                  <a:pt x="32" y="279"/>
                </a:lnTo>
                <a:lnTo>
                  <a:pt x="49" y="282"/>
                </a:lnTo>
                <a:lnTo>
                  <a:pt x="64" y="286"/>
                </a:lnTo>
                <a:lnTo>
                  <a:pt x="64" y="286"/>
                </a:lnTo>
                <a:lnTo>
                  <a:pt x="76" y="301"/>
                </a:lnTo>
                <a:lnTo>
                  <a:pt x="89" y="317"/>
                </a:lnTo>
                <a:lnTo>
                  <a:pt x="89" y="317"/>
                </a:lnTo>
                <a:lnTo>
                  <a:pt x="121" y="349"/>
                </a:lnTo>
                <a:lnTo>
                  <a:pt x="121" y="349"/>
                </a:lnTo>
                <a:lnTo>
                  <a:pt x="118" y="359"/>
                </a:lnTo>
                <a:lnTo>
                  <a:pt x="114" y="368"/>
                </a:lnTo>
                <a:lnTo>
                  <a:pt x="114" y="381"/>
                </a:lnTo>
                <a:lnTo>
                  <a:pt x="114" y="381"/>
                </a:lnTo>
                <a:lnTo>
                  <a:pt x="116" y="414"/>
                </a:lnTo>
                <a:lnTo>
                  <a:pt x="118" y="474"/>
                </a:lnTo>
                <a:lnTo>
                  <a:pt x="121" y="578"/>
                </a:lnTo>
                <a:lnTo>
                  <a:pt x="121" y="578"/>
                </a:lnTo>
                <a:lnTo>
                  <a:pt x="126" y="695"/>
                </a:lnTo>
                <a:lnTo>
                  <a:pt x="127" y="763"/>
                </a:lnTo>
                <a:lnTo>
                  <a:pt x="127" y="787"/>
                </a:lnTo>
                <a:lnTo>
                  <a:pt x="127" y="800"/>
                </a:lnTo>
                <a:lnTo>
                  <a:pt x="127" y="800"/>
                </a:lnTo>
                <a:lnTo>
                  <a:pt x="126" y="817"/>
                </a:lnTo>
                <a:lnTo>
                  <a:pt x="127" y="843"/>
                </a:lnTo>
                <a:lnTo>
                  <a:pt x="127" y="866"/>
                </a:lnTo>
                <a:lnTo>
                  <a:pt x="127" y="882"/>
                </a:lnTo>
                <a:lnTo>
                  <a:pt x="127" y="882"/>
                </a:lnTo>
                <a:lnTo>
                  <a:pt x="122" y="900"/>
                </a:lnTo>
                <a:lnTo>
                  <a:pt x="113" y="928"/>
                </a:lnTo>
                <a:lnTo>
                  <a:pt x="102" y="955"/>
                </a:lnTo>
                <a:lnTo>
                  <a:pt x="95" y="971"/>
                </a:lnTo>
                <a:lnTo>
                  <a:pt x="95" y="971"/>
                </a:lnTo>
                <a:lnTo>
                  <a:pt x="91" y="976"/>
                </a:lnTo>
                <a:lnTo>
                  <a:pt x="87" y="981"/>
                </a:lnTo>
                <a:lnTo>
                  <a:pt x="84" y="984"/>
                </a:lnTo>
                <a:lnTo>
                  <a:pt x="83" y="990"/>
                </a:lnTo>
                <a:lnTo>
                  <a:pt x="83" y="990"/>
                </a:lnTo>
                <a:lnTo>
                  <a:pt x="83" y="1000"/>
                </a:lnTo>
                <a:lnTo>
                  <a:pt x="83" y="1003"/>
                </a:lnTo>
                <a:lnTo>
                  <a:pt x="83" y="1003"/>
                </a:lnTo>
                <a:lnTo>
                  <a:pt x="70" y="1035"/>
                </a:lnTo>
                <a:lnTo>
                  <a:pt x="43" y="1103"/>
                </a:lnTo>
                <a:lnTo>
                  <a:pt x="14" y="1171"/>
                </a:lnTo>
                <a:lnTo>
                  <a:pt x="0" y="1206"/>
                </a:lnTo>
                <a:lnTo>
                  <a:pt x="0" y="1206"/>
                </a:lnTo>
                <a:lnTo>
                  <a:pt x="0" y="1212"/>
                </a:lnTo>
                <a:lnTo>
                  <a:pt x="3" y="1217"/>
                </a:lnTo>
                <a:lnTo>
                  <a:pt x="7" y="1225"/>
                </a:lnTo>
                <a:lnTo>
                  <a:pt x="7" y="1225"/>
                </a:lnTo>
                <a:lnTo>
                  <a:pt x="11" y="1244"/>
                </a:lnTo>
                <a:lnTo>
                  <a:pt x="18" y="1260"/>
                </a:lnTo>
                <a:lnTo>
                  <a:pt x="26" y="1276"/>
                </a:lnTo>
                <a:lnTo>
                  <a:pt x="26" y="1276"/>
                </a:lnTo>
                <a:lnTo>
                  <a:pt x="38" y="1289"/>
                </a:lnTo>
                <a:lnTo>
                  <a:pt x="62" y="1312"/>
                </a:lnTo>
                <a:lnTo>
                  <a:pt x="133" y="1374"/>
                </a:lnTo>
                <a:lnTo>
                  <a:pt x="206" y="1439"/>
                </a:lnTo>
                <a:lnTo>
                  <a:pt x="232" y="1465"/>
                </a:lnTo>
                <a:lnTo>
                  <a:pt x="248" y="1479"/>
                </a:lnTo>
                <a:lnTo>
                  <a:pt x="248" y="1479"/>
                </a:lnTo>
                <a:lnTo>
                  <a:pt x="262" y="1497"/>
                </a:lnTo>
                <a:lnTo>
                  <a:pt x="275" y="1514"/>
                </a:lnTo>
                <a:lnTo>
                  <a:pt x="286" y="1530"/>
                </a:lnTo>
                <a:lnTo>
                  <a:pt x="280" y="1549"/>
                </a:lnTo>
                <a:lnTo>
                  <a:pt x="280" y="1549"/>
                </a:lnTo>
                <a:lnTo>
                  <a:pt x="278" y="1546"/>
                </a:lnTo>
                <a:lnTo>
                  <a:pt x="275" y="1543"/>
                </a:lnTo>
                <a:lnTo>
                  <a:pt x="273" y="1541"/>
                </a:lnTo>
                <a:lnTo>
                  <a:pt x="272" y="1541"/>
                </a:lnTo>
                <a:lnTo>
                  <a:pt x="268" y="1544"/>
                </a:lnTo>
                <a:lnTo>
                  <a:pt x="267" y="1549"/>
                </a:lnTo>
                <a:lnTo>
                  <a:pt x="267" y="1549"/>
                </a:lnTo>
                <a:lnTo>
                  <a:pt x="265" y="1562"/>
                </a:lnTo>
                <a:lnTo>
                  <a:pt x="265" y="1573"/>
                </a:lnTo>
                <a:lnTo>
                  <a:pt x="267" y="1587"/>
                </a:lnTo>
                <a:lnTo>
                  <a:pt x="267" y="1587"/>
                </a:lnTo>
                <a:lnTo>
                  <a:pt x="273" y="1603"/>
                </a:lnTo>
                <a:lnTo>
                  <a:pt x="278" y="1616"/>
                </a:lnTo>
                <a:lnTo>
                  <a:pt x="280" y="1620"/>
                </a:lnTo>
                <a:lnTo>
                  <a:pt x="280" y="1625"/>
                </a:lnTo>
                <a:lnTo>
                  <a:pt x="280" y="1625"/>
                </a:lnTo>
                <a:lnTo>
                  <a:pt x="278" y="1630"/>
                </a:lnTo>
                <a:lnTo>
                  <a:pt x="273" y="1639"/>
                </a:lnTo>
                <a:lnTo>
                  <a:pt x="262" y="1663"/>
                </a:lnTo>
                <a:lnTo>
                  <a:pt x="251" y="1685"/>
                </a:lnTo>
                <a:lnTo>
                  <a:pt x="248" y="1695"/>
                </a:lnTo>
                <a:lnTo>
                  <a:pt x="248" y="1701"/>
                </a:lnTo>
                <a:lnTo>
                  <a:pt x="248" y="1701"/>
                </a:lnTo>
                <a:lnTo>
                  <a:pt x="249" y="1704"/>
                </a:lnTo>
                <a:lnTo>
                  <a:pt x="253" y="1708"/>
                </a:lnTo>
                <a:lnTo>
                  <a:pt x="260" y="1711"/>
                </a:lnTo>
                <a:lnTo>
                  <a:pt x="270" y="1712"/>
                </a:lnTo>
                <a:lnTo>
                  <a:pt x="280" y="1714"/>
                </a:lnTo>
                <a:lnTo>
                  <a:pt x="280" y="1714"/>
                </a:lnTo>
                <a:lnTo>
                  <a:pt x="284" y="1712"/>
                </a:lnTo>
                <a:lnTo>
                  <a:pt x="291" y="1709"/>
                </a:lnTo>
                <a:lnTo>
                  <a:pt x="305" y="1698"/>
                </a:lnTo>
                <a:lnTo>
                  <a:pt x="321" y="1684"/>
                </a:lnTo>
                <a:lnTo>
                  <a:pt x="337" y="1670"/>
                </a:lnTo>
                <a:lnTo>
                  <a:pt x="337" y="1670"/>
                </a:lnTo>
                <a:lnTo>
                  <a:pt x="349" y="1658"/>
                </a:lnTo>
                <a:lnTo>
                  <a:pt x="360" y="1647"/>
                </a:lnTo>
                <a:lnTo>
                  <a:pt x="370" y="1636"/>
                </a:lnTo>
                <a:lnTo>
                  <a:pt x="381" y="1625"/>
                </a:lnTo>
                <a:lnTo>
                  <a:pt x="381" y="1625"/>
                </a:lnTo>
                <a:lnTo>
                  <a:pt x="408" y="1601"/>
                </a:lnTo>
                <a:lnTo>
                  <a:pt x="421" y="1589"/>
                </a:lnTo>
                <a:lnTo>
                  <a:pt x="432" y="1574"/>
                </a:lnTo>
                <a:lnTo>
                  <a:pt x="432" y="1574"/>
                </a:lnTo>
                <a:lnTo>
                  <a:pt x="441" y="1558"/>
                </a:lnTo>
                <a:lnTo>
                  <a:pt x="449" y="1544"/>
                </a:lnTo>
                <a:lnTo>
                  <a:pt x="457" y="1530"/>
                </a:lnTo>
                <a:lnTo>
                  <a:pt x="457" y="1530"/>
                </a:lnTo>
                <a:lnTo>
                  <a:pt x="502" y="1606"/>
                </a:lnTo>
                <a:lnTo>
                  <a:pt x="502" y="1606"/>
                </a:lnTo>
                <a:lnTo>
                  <a:pt x="502" y="1609"/>
                </a:lnTo>
                <a:lnTo>
                  <a:pt x="500" y="1614"/>
                </a:lnTo>
                <a:lnTo>
                  <a:pt x="495" y="1625"/>
                </a:lnTo>
                <a:lnTo>
                  <a:pt x="495" y="1625"/>
                </a:lnTo>
                <a:lnTo>
                  <a:pt x="494" y="1633"/>
                </a:lnTo>
                <a:lnTo>
                  <a:pt x="492" y="1639"/>
                </a:lnTo>
                <a:lnTo>
                  <a:pt x="489" y="1651"/>
                </a:lnTo>
                <a:lnTo>
                  <a:pt x="489" y="1651"/>
                </a:lnTo>
                <a:lnTo>
                  <a:pt x="481" y="1668"/>
                </a:lnTo>
                <a:lnTo>
                  <a:pt x="472" y="1690"/>
                </a:lnTo>
                <a:lnTo>
                  <a:pt x="460" y="1709"/>
                </a:lnTo>
                <a:lnTo>
                  <a:pt x="456" y="1716"/>
                </a:lnTo>
                <a:lnTo>
                  <a:pt x="451" y="1720"/>
                </a:lnTo>
                <a:lnTo>
                  <a:pt x="451" y="1720"/>
                </a:lnTo>
                <a:lnTo>
                  <a:pt x="445" y="1724"/>
                </a:lnTo>
                <a:lnTo>
                  <a:pt x="435" y="1727"/>
                </a:lnTo>
                <a:lnTo>
                  <a:pt x="410" y="1735"/>
                </a:lnTo>
                <a:lnTo>
                  <a:pt x="397" y="1739"/>
                </a:lnTo>
                <a:lnTo>
                  <a:pt x="387" y="1746"/>
                </a:lnTo>
                <a:lnTo>
                  <a:pt x="384" y="1749"/>
                </a:lnTo>
                <a:lnTo>
                  <a:pt x="381" y="1752"/>
                </a:lnTo>
                <a:lnTo>
                  <a:pt x="381" y="1755"/>
                </a:lnTo>
                <a:lnTo>
                  <a:pt x="381" y="1758"/>
                </a:lnTo>
                <a:lnTo>
                  <a:pt x="381" y="1758"/>
                </a:lnTo>
                <a:lnTo>
                  <a:pt x="384" y="1765"/>
                </a:lnTo>
                <a:lnTo>
                  <a:pt x="389" y="1771"/>
                </a:lnTo>
                <a:lnTo>
                  <a:pt x="394" y="1774"/>
                </a:lnTo>
                <a:lnTo>
                  <a:pt x="400" y="1777"/>
                </a:lnTo>
                <a:lnTo>
                  <a:pt x="414" y="1782"/>
                </a:lnTo>
                <a:lnTo>
                  <a:pt x="432" y="1784"/>
                </a:lnTo>
                <a:lnTo>
                  <a:pt x="432" y="1784"/>
                </a:lnTo>
                <a:lnTo>
                  <a:pt x="459" y="1784"/>
                </a:lnTo>
                <a:lnTo>
                  <a:pt x="492" y="1781"/>
                </a:lnTo>
                <a:lnTo>
                  <a:pt x="522" y="1776"/>
                </a:lnTo>
                <a:lnTo>
                  <a:pt x="533" y="1774"/>
                </a:lnTo>
                <a:lnTo>
                  <a:pt x="540" y="1771"/>
                </a:lnTo>
                <a:lnTo>
                  <a:pt x="540" y="1771"/>
                </a:lnTo>
                <a:lnTo>
                  <a:pt x="546" y="1766"/>
                </a:lnTo>
                <a:lnTo>
                  <a:pt x="551" y="1763"/>
                </a:lnTo>
                <a:lnTo>
                  <a:pt x="565" y="1752"/>
                </a:lnTo>
                <a:lnTo>
                  <a:pt x="565" y="1752"/>
                </a:lnTo>
                <a:lnTo>
                  <a:pt x="570" y="1749"/>
                </a:lnTo>
                <a:lnTo>
                  <a:pt x="570" y="1747"/>
                </a:lnTo>
                <a:lnTo>
                  <a:pt x="570" y="1746"/>
                </a:lnTo>
                <a:lnTo>
                  <a:pt x="570" y="1746"/>
                </a:lnTo>
                <a:lnTo>
                  <a:pt x="572" y="1744"/>
                </a:lnTo>
                <a:lnTo>
                  <a:pt x="584" y="1739"/>
                </a:lnTo>
                <a:lnTo>
                  <a:pt x="584" y="1739"/>
                </a:lnTo>
                <a:lnTo>
                  <a:pt x="603" y="1735"/>
                </a:lnTo>
                <a:lnTo>
                  <a:pt x="616" y="1731"/>
                </a:lnTo>
                <a:lnTo>
                  <a:pt x="625" y="1728"/>
                </a:lnTo>
                <a:lnTo>
                  <a:pt x="635" y="1720"/>
                </a:lnTo>
                <a:lnTo>
                  <a:pt x="635" y="1720"/>
                </a:lnTo>
                <a:lnTo>
                  <a:pt x="657" y="1700"/>
                </a:lnTo>
                <a:lnTo>
                  <a:pt x="664" y="1690"/>
                </a:lnTo>
                <a:lnTo>
                  <a:pt x="667" y="1685"/>
                </a:lnTo>
                <a:lnTo>
                  <a:pt x="667" y="1682"/>
                </a:lnTo>
                <a:lnTo>
                  <a:pt x="667" y="1682"/>
                </a:lnTo>
                <a:lnTo>
                  <a:pt x="664" y="1673"/>
                </a:lnTo>
                <a:lnTo>
                  <a:pt x="657" y="1662"/>
                </a:lnTo>
                <a:lnTo>
                  <a:pt x="649" y="1649"/>
                </a:lnTo>
                <a:lnTo>
                  <a:pt x="641" y="1638"/>
                </a:lnTo>
                <a:lnTo>
                  <a:pt x="641" y="1638"/>
                </a:lnTo>
                <a:lnTo>
                  <a:pt x="633" y="1630"/>
                </a:lnTo>
                <a:lnTo>
                  <a:pt x="625" y="1625"/>
                </a:lnTo>
                <a:lnTo>
                  <a:pt x="618" y="1619"/>
                </a:lnTo>
                <a:lnTo>
                  <a:pt x="610" y="1612"/>
                </a:lnTo>
                <a:lnTo>
                  <a:pt x="610" y="1612"/>
                </a:lnTo>
                <a:lnTo>
                  <a:pt x="605" y="1608"/>
                </a:lnTo>
                <a:lnTo>
                  <a:pt x="603" y="1608"/>
                </a:lnTo>
                <a:lnTo>
                  <a:pt x="603" y="1608"/>
                </a:lnTo>
                <a:lnTo>
                  <a:pt x="597" y="1600"/>
                </a:lnTo>
                <a:lnTo>
                  <a:pt x="597" y="1600"/>
                </a:lnTo>
                <a:lnTo>
                  <a:pt x="592" y="1590"/>
                </a:lnTo>
                <a:lnTo>
                  <a:pt x="584" y="1573"/>
                </a:lnTo>
                <a:lnTo>
                  <a:pt x="564" y="1527"/>
                </a:lnTo>
                <a:lnTo>
                  <a:pt x="527" y="1435"/>
                </a:lnTo>
                <a:lnTo>
                  <a:pt x="527" y="1435"/>
                </a:lnTo>
                <a:lnTo>
                  <a:pt x="519" y="1417"/>
                </a:lnTo>
                <a:lnTo>
                  <a:pt x="505" y="1395"/>
                </a:lnTo>
                <a:lnTo>
                  <a:pt x="473" y="1349"/>
                </a:lnTo>
                <a:lnTo>
                  <a:pt x="445" y="1311"/>
                </a:lnTo>
                <a:lnTo>
                  <a:pt x="432" y="1295"/>
                </a:lnTo>
                <a:lnTo>
                  <a:pt x="432" y="1295"/>
                </a:lnTo>
                <a:lnTo>
                  <a:pt x="438" y="1295"/>
                </a:lnTo>
                <a:lnTo>
                  <a:pt x="451" y="1295"/>
                </a:lnTo>
                <a:lnTo>
                  <a:pt x="457" y="1295"/>
                </a:lnTo>
                <a:lnTo>
                  <a:pt x="462" y="1292"/>
                </a:lnTo>
                <a:lnTo>
                  <a:pt x="464" y="1289"/>
                </a:lnTo>
                <a:lnTo>
                  <a:pt x="464" y="1282"/>
                </a:lnTo>
                <a:lnTo>
                  <a:pt x="464" y="1282"/>
                </a:lnTo>
                <a:lnTo>
                  <a:pt x="454" y="1260"/>
                </a:lnTo>
                <a:lnTo>
                  <a:pt x="441" y="1227"/>
                </a:lnTo>
                <a:lnTo>
                  <a:pt x="430" y="1192"/>
                </a:lnTo>
                <a:lnTo>
                  <a:pt x="426" y="1178"/>
                </a:lnTo>
                <a:lnTo>
                  <a:pt x="426" y="1168"/>
                </a:lnTo>
                <a:lnTo>
                  <a:pt x="426" y="1168"/>
                </a:lnTo>
                <a:lnTo>
                  <a:pt x="429" y="1149"/>
                </a:lnTo>
                <a:lnTo>
                  <a:pt x="435" y="1125"/>
                </a:lnTo>
                <a:lnTo>
                  <a:pt x="441" y="1103"/>
                </a:lnTo>
                <a:lnTo>
                  <a:pt x="445" y="1086"/>
                </a:lnTo>
                <a:lnTo>
                  <a:pt x="445" y="1086"/>
                </a:lnTo>
                <a:lnTo>
                  <a:pt x="448" y="1074"/>
                </a:lnTo>
                <a:lnTo>
                  <a:pt x="452" y="1062"/>
                </a:lnTo>
                <a:lnTo>
                  <a:pt x="457" y="1047"/>
                </a:lnTo>
                <a:lnTo>
                  <a:pt x="457" y="1038"/>
                </a:lnTo>
                <a:lnTo>
                  <a:pt x="457" y="1028"/>
                </a:lnTo>
                <a:lnTo>
                  <a:pt x="457" y="1028"/>
                </a:lnTo>
                <a:lnTo>
                  <a:pt x="451" y="965"/>
                </a:lnTo>
                <a:lnTo>
                  <a:pt x="451" y="965"/>
                </a:lnTo>
                <a:lnTo>
                  <a:pt x="459" y="962"/>
                </a:lnTo>
                <a:lnTo>
                  <a:pt x="464" y="960"/>
                </a:lnTo>
                <a:lnTo>
                  <a:pt x="464" y="960"/>
                </a:lnTo>
                <a:lnTo>
                  <a:pt x="464" y="959"/>
                </a:lnTo>
                <a:lnTo>
                  <a:pt x="464" y="959"/>
                </a:lnTo>
                <a:lnTo>
                  <a:pt x="459" y="947"/>
                </a:lnTo>
                <a:lnTo>
                  <a:pt x="449" y="922"/>
                </a:lnTo>
                <a:lnTo>
                  <a:pt x="440" y="890"/>
                </a:lnTo>
                <a:lnTo>
                  <a:pt x="432" y="863"/>
                </a:lnTo>
                <a:lnTo>
                  <a:pt x="432" y="863"/>
                </a:lnTo>
                <a:lnTo>
                  <a:pt x="408" y="760"/>
                </a:lnTo>
                <a:lnTo>
                  <a:pt x="395" y="695"/>
                </a:lnTo>
                <a:lnTo>
                  <a:pt x="391" y="668"/>
                </a:lnTo>
                <a:lnTo>
                  <a:pt x="387" y="647"/>
                </a:lnTo>
                <a:lnTo>
                  <a:pt x="387" y="647"/>
                </a:lnTo>
                <a:lnTo>
                  <a:pt x="384" y="614"/>
                </a:lnTo>
                <a:lnTo>
                  <a:pt x="378" y="579"/>
                </a:lnTo>
                <a:lnTo>
                  <a:pt x="372" y="546"/>
                </a:lnTo>
                <a:lnTo>
                  <a:pt x="362" y="514"/>
                </a:lnTo>
                <a:lnTo>
                  <a:pt x="362" y="514"/>
                </a:lnTo>
                <a:lnTo>
                  <a:pt x="337" y="435"/>
                </a:lnTo>
                <a:lnTo>
                  <a:pt x="324" y="392"/>
                </a:lnTo>
                <a:lnTo>
                  <a:pt x="311" y="362"/>
                </a:lnTo>
                <a:lnTo>
                  <a:pt x="311" y="362"/>
                </a:lnTo>
                <a:lnTo>
                  <a:pt x="292" y="319"/>
                </a:lnTo>
                <a:lnTo>
                  <a:pt x="284" y="305"/>
                </a:lnTo>
                <a:lnTo>
                  <a:pt x="281" y="300"/>
                </a:lnTo>
                <a:lnTo>
                  <a:pt x="280" y="298"/>
                </a:lnTo>
                <a:lnTo>
                  <a:pt x="280" y="298"/>
                </a:lnTo>
                <a:lnTo>
                  <a:pt x="260" y="287"/>
                </a:lnTo>
                <a:lnTo>
                  <a:pt x="249" y="279"/>
                </a:lnTo>
                <a:lnTo>
                  <a:pt x="241" y="273"/>
                </a:lnTo>
                <a:lnTo>
                  <a:pt x="241" y="273"/>
                </a:lnTo>
                <a:lnTo>
                  <a:pt x="240" y="270"/>
                </a:lnTo>
                <a:lnTo>
                  <a:pt x="238" y="267"/>
                </a:lnTo>
                <a:lnTo>
                  <a:pt x="238" y="260"/>
                </a:lnTo>
                <a:lnTo>
                  <a:pt x="237" y="255"/>
                </a:lnTo>
                <a:lnTo>
                  <a:pt x="237" y="254"/>
                </a:lnTo>
                <a:lnTo>
                  <a:pt x="235" y="254"/>
                </a:lnTo>
                <a:lnTo>
                  <a:pt x="235" y="254"/>
                </a:lnTo>
                <a:lnTo>
                  <a:pt x="227" y="254"/>
                </a:lnTo>
                <a:lnTo>
                  <a:pt x="222" y="254"/>
                </a:lnTo>
                <a:lnTo>
                  <a:pt x="222" y="254"/>
                </a:lnTo>
                <a:lnTo>
                  <a:pt x="221" y="254"/>
                </a:lnTo>
                <a:lnTo>
                  <a:pt x="219" y="251"/>
                </a:lnTo>
                <a:lnTo>
                  <a:pt x="216" y="244"/>
                </a:lnTo>
                <a:lnTo>
                  <a:pt x="216" y="235"/>
                </a:lnTo>
                <a:lnTo>
                  <a:pt x="216" y="235"/>
                </a:lnTo>
                <a:lnTo>
                  <a:pt x="218" y="225"/>
                </a:lnTo>
                <a:lnTo>
                  <a:pt x="221" y="221"/>
                </a:lnTo>
                <a:lnTo>
                  <a:pt x="226" y="214"/>
                </a:lnTo>
                <a:lnTo>
                  <a:pt x="229" y="203"/>
                </a:lnTo>
                <a:lnTo>
                  <a:pt x="229" y="203"/>
                </a:lnTo>
                <a:lnTo>
                  <a:pt x="238" y="167"/>
                </a:lnTo>
                <a:lnTo>
                  <a:pt x="245" y="146"/>
                </a:lnTo>
                <a:lnTo>
                  <a:pt x="248" y="127"/>
                </a:lnTo>
                <a:lnTo>
                  <a:pt x="248" y="127"/>
                </a:lnTo>
                <a:lnTo>
                  <a:pt x="249" y="119"/>
                </a:lnTo>
                <a:lnTo>
                  <a:pt x="251" y="116"/>
                </a:lnTo>
                <a:lnTo>
                  <a:pt x="256" y="109"/>
                </a:lnTo>
                <a:lnTo>
                  <a:pt x="257" y="106"/>
                </a:lnTo>
                <a:lnTo>
                  <a:pt x="257" y="101"/>
                </a:lnTo>
                <a:lnTo>
                  <a:pt x="257" y="94"/>
                </a:lnTo>
                <a:lnTo>
                  <a:pt x="254" y="82"/>
                </a:lnTo>
                <a:lnTo>
                  <a:pt x="254" y="82"/>
                </a:lnTo>
                <a:lnTo>
                  <a:pt x="248" y="60"/>
                </a:lnTo>
                <a:lnTo>
                  <a:pt x="243" y="49"/>
                </a:lnTo>
                <a:lnTo>
                  <a:pt x="240" y="46"/>
                </a:lnTo>
                <a:lnTo>
                  <a:pt x="237" y="43"/>
                </a:lnTo>
                <a:lnTo>
                  <a:pt x="229" y="38"/>
                </a:lnTo>
                <a:lnTo>
                  <a:pt x="229" y="38"/>
                </a:lnTo>
                <a:lnTo>
                  <a:pt x="208" y="27"/>
                </a:lnTo>
                <a:lnTo>
                  <a:pt x="199" y="22"/>
                </a:lnTo>
                <a:lnTo>
                  <a:pt x="191" y="19"/>
                </a:lnTo>
                <a:lnTo>
                  <a:pt x="191" y="19"/>
                </a:lnTo>
                <a:lnTo>
                  <a:pt x="170" y="14"/>
                </a:lnTo>
                <a:lnTo>
                  <a:pt x="146" y="6"/>
                </a:lnTo>
                <a:lnTo>
                  <a:pt x="146" y="6"/>
                </a:lnTo>
                <a:lnTo>
                  <a:pt x="137" y="3"/>
                </a:lnTo>
                <a:lnTo>
                  <a:pt x="126" y="0"/>
                </a:lnTo>
                <a:lnTo>
                  <a:pt x="116" y="0"/>
                </a:lnTo>
                <a:lnTo>
                  <a:pt x="108" y="0"/>
                </a:lnTo>
                <a:lnTo>
                  <a:pt x="108" y="0"/>
                </a:lnTo>
                <a:lnTo>
                  <a:pt x="81" y="9"/>
                </a:lnTo>
                <a:lnTo>
                  <a:pt x="65" y="16"/>
                </a:lnTo>
                <a:lnTo>
                  <a:pt x="57" y="19"/>
                </a:lnTo>
                <a:lnTo>
                  <a:pt x="57" y="19"/>
                </a:lnTo>
                <a:lnTo>
                  <a:pt x="56" y="22"/>
                </a:lnTo>
                <a:lnTo>
                  <a:pt x="54" y="22"/>
                </a:lnTo>
                <a:lnTo>
                  <a:pt x="51" y="19"/>
                </a:lnTo>
                <a:lnTo>
                  <a:pt x="51" y="19"/>
                </a:lnTo>
                <a:lnTo>
                  <a:pt x="43" y="11"/>
                </a:lnTo>
                <a:lnTo>
                  <a:pt x="38" y="6"/>
                </a:lnTo>
                <a:lnTo>
                  <a:pt x="38" y="6"/>
                </a:lnTo>
                <a:lnTo>
                  <a:pt x="38" y="16"/>
                </a:lnTo>
                <a:lnTo>
                  <a:pt x="40" y="22"/>
                </a:lnTo>
                <a:lnTo>
                  <a:pt x="38" y="25"/>
                </a:lnTo>
                <a:lnTo>
                  <a:pt x="38" y="25"/>
                </a:lnTo>
                <a:lnTo>
                  <a:pt x="32" y="25"/>
                </a:lnTo>
                <a:lnTo>
                  <a:pt x="26" y="25"/>
                </a:lnTo>
                <a:lnTo>
                  <a:pt x="26" y="25"/>
                </a:lnTo>
                <a:lnTo>
                  <a:pt x="29" y="33"/>
                </a:lnTo>
                <a:lnTo>
                  <a:pt x="32" y="40"/>
                </a:lnTo>
                <a:lnTo>
                  <a:pt x="32" y="44"/>
                </a:lnTo>
                <a:lnTo>
                  <a:pt x="32" y="44"/>
                </a:lnTo>
                <a:lnTo>
                  <a:pt x="29" y="51"/>
                </a:lnTo>
                <a:lnTo>
                  <a:pt x="26" y="57"/>
                </a:lnTo>
                <a:lnTo>
                  <a:pt x="26" y="57"/>
                </a:lnTo>
                <a:lnTo>
                  <a:pt x="26" y="65"/>
                </a:lnTo>
                <a:lnTo>
                  <a:pt x="26" y="70"/>
                </a:lnTo>
                <a:lnTo>
                  <a:pt x="26" y="70"/>
                </a:lnTo>
                <a:lnTo>
                  <a:pt x="27" y="73"/>
                </a:lnTo>
                <a:lnTo>
                  <a:pt x="30" y="78"/>
                </a:lnTo>
                <a:lnTo>
                  <a:pt x="32" y="81"/>
                </a:lnTo>
                <a:lnTo>
                  <a:pt x="32" y="82"/>
                </a:lnTo>
                <a:lnTo>
                  <a:pt x="32" y="82"/>
                </a:lnTo>
                <a:lnTo>
                  <a:pt x="32" y="82"/>
                </a:lnTo>
                <a:close/>
                <a:moveTo>
                  <a:pt x="235" y="1136"/>
                </a:moveTo>
                <a:lnTo>
                  <a:pt x="235" y="1136"/>
                </a:lnTo>
                <a:lnTo>
                  <a:pt x="245" y="1216"/>
                </a:lnTo>
                <a:lnTo>
                  <a:pt x="251" y="1273"/>
                </a:lnTo>
                <a:lnTo>
                  <a:pt x="254" y="1301"/>
                </a:lnTo>
                <a:lnTo>
                  <a:pt x="254" y="1301"/>
                </a:lnTo>
                <a:lnTo>
                  <a:pt x="254" y="1308"/>
                </a:lnTo>
                <a:lnTo>
                  <a:pt x="257" y="1314"/>
                </a:lnTo>
                <a:lnTo>
                  <a:pt x="260" y="1320"/>
                </a:lnTo>
                <a:lnTo>
                  <a:pt x="318" y="1327"/>
                </a:lnTo>
                <a:lnTo>
                  <a:pt x="318" y="1327"/>
                </a:lnTo>
                <a:lnTo>
                  <a:pt x="337" y="1349"/>
                </a:lnTo>
                <a:lnTo>
                  <a:pt x="351" y="1371"/>
                </a:lnTo>
                <a:lnTo>
                  <a:pt x="357" y="1381"/>
                </a:lnTo>
                <a:lnTo>
                  <a:pt x="362" y="1390"/>
                </a:lnTo>
                <a:lnTo>
                  <a:pt x="362" y="1390"/>
                </a:lnTo>
                <a:lnTo>
                  <a:pt x="367" y="1401"/>
                </a:lnTo>
                <a:lnTo>
                  <a:pt x="375" y="1416"/>
                </a:lnTo>
                <a:lnTo>
                  <a:pt x="394" y="1451"/>
                </a:lnTo>
                <a:lnTo>
                  <a:pt x="419" y="1492"/>
                </a:lnTo>
                <a:lnTo>
                  <a:pt x="381" y="1479"/>
                </a:lnTo>
                <a:lnTo>
                  <a:pt x="381" y="1479"/>
                </a:lnTo>
                <a:lnTo>
                  <a:pt x="373" y="1476"/>
                </a:lnTo>
                <a:lnTo>
                  <a:pt x="362" y="1473"/>
                </a:lnTo>
                <a:lnTo>
                  <a:pt x="362" y="1473"/>
                </a:lnTo>
                <a:lnTo>
                  <a:pt x="357" y="1473"/>
                </a:lnTo>
                <a:lnTo>
                  <a:pt x="354" y="1476"/>
                </a:lnTo>
                <a:lnTo>
                  <a:pt x="349" y="1479"/>
                </a:lnTo>
                <a:lnTo>
                  <a:pt x="349" y="1479"/>
                </a:lnTo>
                <a:lnTo>
                  <a:pt x="346" y="1476"/>
                </a:lnTo>
                <a:lnTo>
                  <a:pt x="337" y="1466"/>
                </a:lnTo>
                <a:lnTo>
                  <a:pt x="319" y="1447"/>
                </a:lnTo>
                <a:lnTo>
                  <a:pt x="310" y="1433"/>
                </a:lnTo>
                <a:lnTo>
                  <a:pt x="299" y="1416"/>
                </a:lnTo>
                <a:lnTo>
                  <a:pt x="299" y="1416"/>
                </a:lnTo>
                <a:lnTo>
                  <a:pt x="278" y="1379"/>
                </a:lnTo>
                <a:lnTo>
                  <a:pt x="260" y="1346"/>
                </a:lnTo>
                <a:lnTo>
                  <a:pt x="253" y="1332"/>
                </a:lnTo>
                <a:lnTo>
                  <a:pt x="243" y="1317"/>
                </a:lnTo>
                <a:lnTo>
                  <a:pt x="233" y="1306"/>
                </a:lnTo>
                <a:lnTo>
                  <a:pt x="222" y="1295"/>
                </a:lnTo>
                <a:lnTo>
                  <a:pt x="222" y="1295"/>
                </a:lnTo>
                <a:lnTo>
                  <a:pt x="181" y="1260"/>
                </a:lnTo>
                <a:lnTo>
                  <a:pt x="165" y="1244"/>
                </a:lnTo>
                <a:lnTo>
                  <a:pt x="165" y="1244"/>
                </a:lnTo>
                <a:lnTo>
                  <a:pt x="197" y="1193"/>
                </a:lnTo>
                <a:lnTo>
                  <a:pt x="235" y="113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33133028-14C1-47A9-A85D-253F6DE1E597}"/>
              </a:ext>
            </a:extLst>
          </p:cNvPr>
          <p:cNvSpPr>
            <a:spLocks noEditPoints="1"/>
          </p:cNvSpPr>
          <p:nvPr/>
        </p:nvSpPr>
        <p:spPr bwMode="auto">
          <a:xfrm>
            <a:off x="4676764" y="4719940"/>
            <a:ext cx="552471" cy="1653401"/>
          </a:xfrm>
          <a:custGeom>
            <a:avLst/>
            <a:gdLst>
              <a:gd name="T0" fmla="*/ 130 w 551"/>
              <a:gd name="T1" fmla="*/ 111 h 1649"/>
              <a:gd name="T2" fmla="*/ 144 w 551"/>
              <a:gd name="T3" fmla="*/ 156 h 1649"/>
              <a:gd name="T4" fmla="*/ 167 w 551"/>
              <a:gd name="T5" fmla="*/ 210 h 1649"/>
              <a:gd name="T6" fmla="*/ 170 w 551"/>
              <a:gd name="T7" fmla="*/ 251 h 1649"/>
              <a:gd name="T8" fmla="*/ 56 w 551"/>
              <a:gd name="T9" fmla="*/ 300 h 1649"/>
              <a:gd name="T10" fmla="*/ 24 w 551"/>
              <a:gd name="T11" fmla="*/ 414 h 1649"/>
              <a:gd name="T12" fmla="*/ 0 w 551"/>
              <a:gd name="T13" fmla="*/ 581 h 1649"/>
              <a:gd name="T14" fmla="*/ 33 w 551"/>
              <a:gd name="T15" fmla="*/ 662 h 1649"/>
              <a:gd name="T16" fmla="*/ 27 w 551"/>
              <a:gd name="T17" fmla="*/ 711 h 1649"/>
              <a:gd name="T18" fmla="*/ 59 w 551"/>
              <a:gd name="T19" fmla="*/ 743 h 1649"/>
              <a:gd name="T20" fmla="*/ 84 w 551"/>
              <a:gd name="T21" fmla="*/ 730 h 1649"/>
              <a:gd name="T22" fmla="*/ 103 w 551"/>
              <a:gd name="T23" fmla="*/ 708 h 1649"/>
              <a:gd name="T24" fmla="*/ 86 w 551"/>
              <a:gd name="T25" fmla="*/ 654 h 1649"/>
              <a:gd name="T26" fmla="*/ 46 w 551"/>
              <a:gd name="T27" fmla="*/ 591 h 1649"/>
              <a:gd name="T28" fmla="*/ 103 w 551"/>
              <a:gd name="T29" fmla="*/ 483 h 1649"/>
              <a:gd name="T30" fmla="*/ 130 w 551"/>
              <a:gd name="T31" fmla="*/ 568 h 1649"/>
              <a:gd name="T32" fmla="*/ 103 w 551"/>
              <a:gd name="T33" fmla="*/ 765 h 1649"/>
              <a:gd name="T34" fmla="*/ 117 w 551"/>
              <a:gd name="T35" fmla="*/ 802 h 1649"/>
              <a:gd name="T36" fmla="*/ 144 w 551"/>
              <a:gd name="T37" fmla="*/ 973 h 1649"/>
              <a:gd name="T38" fmla="*/ 167 w 551"/>
              <a:gd name="T39" fmla="*/ 1041 h 1649"/>
              <a:gd name="T40" fmla="*/ 216 w 551"/>
              <a:gd name="T41" fmla="*/ 1119 h 1649"/>
              <a:gd name="T42" fmla="*/ 224 w 551"/>
              <a:gd name="T43" fmla="*/ 1325 h 1649"/>
              <a:gd name="T44" fmla="*/ 263 w 551"/>
              <a:gd name="T45" fmla="*/ 1506 h 1649"/>
              <a:gd name="T46" fmla="*/ 260 w 551"/>
              <a:gd name="T47" fmla="*/ 1587 h 1649"/>
              <a:gd name="T48" fmla="*/ 273 w 551"/>
              <a:gd name="T49" fmla="*/ 1648 h 1649"/>
              <a:gd name="T50" fmla="*/ 376 w 551"/>
              <a:gd name="T51" fmla="*/ 1640 h 1649"/>
              <a:gd name="T52" fmla="*/ 387 w 551"/>
              <a:gd name="T53" fmla="*/ 1610 h 1649"/>
              <a:gd name="T54" fmla="*/ 371 w 551"/>
              <a:gd name="T55" fmla="*/ 1576 h 1649"/>
              <a:gd name="T56" fmla="*/ 362 w 551"/>
              <a:gd name="T57" fmla="*/ 1511 h 1649"/>
              <a:gd name="T58" fmla="*/ 344 w 551"/>
              <a:gd name="T59" fmla="*/ 1495 h 1649"/>
              <a:gd name="T60" fmla="*/ 336 w 551"/>
              <a:gd name="T61" fmla="*/ 1478 h 1649"/>
              <a:gd name="T62" fmla="*/ 367 w 551"/>
              <a:gd name="T63" fmla="*/ 1433 h 1649"/>
              <a:gd name="T64" fmla="*/ 389 w 551"/>
              <a:gd name="T65" fmla="*/ 1357 h 1649"/>
              <a:gd name="T66" fmla="*/ 375 w 551"/>
              <a:gd name="T67" fmla="*/ 1245 h 1649"/>
              <a:gd name="T68" fmla="*/ 405 w 551"/>
              <a:gd name="T69" fmla="*/ 1221 h 1649"/>
              <a:gd name="T70" fmla="*/ 436 w 551"/>
              <a:gd name="T71" fmla="*/ 1148 h 1649"/>
              <a:gd name="T72" fmla="*/ 448 w 551"/>
              <a:gd name="T73" fmla="*/ 1008 h 1649"/>
              <a:gd name="T74" fmla="*/ 460 w 551"/>
              <a:gd name="T75" fmla="*/ 833 h 1649"/>
              <a:gd name="T76" fmla="*/ 486 w 551"/>
              <a:gd name="T77" fmla="*/ 622 h 1649"/>
              <a:gd name="T78" fmla="*/ 549 w 551"/>
              <a:gd name="T79" fmla="*/ 527 h 1649"/>
              <a:gd name="T80" fmla="*/ 492 w 551"/>
              <a:gd name="T81" fmla="*/ 380 h 1649"/>
              <a:gd name="T82" fmla="*/ 470 w 551"/>
              <a:gd name="T83" fmla="*/ 313 h 1649"/>
              <a:gd name="T84" fmla="*/ 433 w 551"/>
              <a:gd name="T85" fmla="*/ 265 h 1649"/>
              <a:gd name="T86" fmla="*/ 397 w 551"/>
              <a:gd name="T87" fmla="*/ 256 h 1649"/>
              <a:gd name="T88" fmla="*/ 317 w 551"/>
              <a:gd name="T89" fmla="*/ 232 h 1649"/>
              <a:gd name="T90" fmla="*/ 300 w 551"/>
              <a:gd name="T91" fmla="*/ 224 h 1649"/>
              <a:gd name="T92" fmla="*/ 287 w 551"/>
              <a:gd name="T93" fmla="*/ 192 h 1649"/>
              <a:gd name="T94" fmla="*/ 300 w 551"/>
              <a:gd name="T95" fmla="*/ 121 h 1649"/>
              <a:gd name="T96" fmla="*/ 298 w 551"/>
              <a:gd name="T97" fmla="*/ 91 h 1649"/>
              <a:gd name="T98" fmla="*/ 295 w 551"/>
              <a:gd name="T99" fmla="*/ 62 h 1649"/>
              <a:gd name="T100" fmla="*/ 273 w 551"/>
              <a:gd name="T101" fmla="*/ 8 h 1649"/>
              <a:gd name="T102" fmla="*/ 178 w 551"/>
              <a:gd name="T103" fmla="*/ 11 h 1649"/>
              <a:gd name="T104" fmla="*/ 146 w 551"/>
              <a:gd name="T105" fmla="*/ 42 h 1649"/>
              <a:gd name="T106" fmla="*/ 130 w 551"/>
              <a:gd name="T107" fmla="*/ 84 h 1649"/>
              <a:gd name="T108" fmla="*/ 430 w 551"/>
              <a:gd name="T109" fmla="*/ 453 h 1649"/>
              <a:gd name="T110" fmla="*/ 471 w 551"/>
              <a:gd name="T111" fmla="*/ 508 h 1649"/>
              <a:gd name="T112" fmla="*/ 430 w 551"/>
              <a:gd name="T113" fmla="*/ 573 h 1649"/>
              <a:gd name="T114" fmla="*/ 430 w 551"/>
              <a:gd name="T115" fmla="*/ 453 h 1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51" h="1649">
                <a:moveTo>
                  <a:pt x="140" y="116"/>
                </a:moveTo>
                <a:lnTo>
                  <a:pt x="140" y="116"/>
                </a:lnTo>
                <a:lnTo>
                  <a:pt x="136" y="111"/>
                </a:lnTo>
                <a:lnTo>
                  <a:pt x="133" y="110"/>
                </a:lnTo>
                <a:lnTo>
                  <a:pt x="132" y="110"/>
                </a:lnTo>
                <a:lnTo>
                  <a:pt x="130" y="111"/>
                </a:lnTo>
                <a:lnTo>
                  <a:pt x="130" y="111"/>
                </a:lnTo>
                <a:lnTo>
                  <a:pt x="130" y="115"/>
                </a:lnTo>
                <a:lnTo>
                  <a:pt x="130" y="119"/>
                </a:lnTo>
                <a:lnTo>
                  <a:pt x="133" y="134"/>
                </a:lnTo>
                <a:lnTo>
                  <a:pt x="138" y="148"/>
                </a:lnTo>
                <a:lnTo>
                  <a:pt x="141" y="153"/>
                </a:lnTo>
                <a:lnTo>
                  <a:pt x="144" y="156"/>
                </a:lnTo>
                <a:lnTo>
                  <a:pt x="144" y="156"/>
                </a:lnTo>
                <a:lnTo>
                  <a:pt x="152" y="164"/>
                </a:lnTo>
                <a:lnTo>
                  <a:pt x="157" y="165"/>
                </a:lnTo>
                <a:lnTo>
                  <a:pt x="157" y="165"/>
                </a:lnTo>
                <a:lnTo>
                  <a:pt x="160" y="184"/>
                </a:lnTo>
                <a:lnTo>
                  <a:pt x="163" y="199"/>
                </a:lnTo>
                <a:lnTo>
                  <a:pt x="167" y="210"/>
                </a:lnTo>
                <a:lnTo>
                  <a:pt x="167" y="210"/>
                </a:lnTo>
                <a:lnTo>
                  <a:pt x="171" y="221"/>
                </a:lnTo>
                <a:lnTo>
                  <a:pt x="175" y="224"/>
                </a:lnTo>
                <a:lnTo>
                  <a:pt x="175" y="229"/>
                </a:lnTo>
                <a:lnTo>
                  <a:pt x="175" y="229"/>
                </a:lnTo>
                <a:lnTo>
                  <a:pt x="175" y="240"/>
                </a:lnTo>
                <a:lnTo>
                  <a:pt x="173" y="246"/>
                </a:lnTo>
                <a:lnTo>
                  <a:pt x="170" y="251"/>
                </a:lnTo>
                <a:lnTo>
                  <a:pt x="170" y="251"/>
                </a:lnTo>
                <a:lnTo>
                  <a:pt x="157" y="257"/>
                </a:lnTo>
                <a:lnTo>
                  <a:pt x="130" y="268"/>
                </a:lnTo>
                <a:lnTo>
                  <a:pt x="76" y="291"/>
                </a:lnTo>
                <a:lnTo>
                  <a:pt x="76" y="291"/>
                </a:lnTo>
                <a:lnTo>
                  <a:pt x="63" y="295"/>
                </a:lnTo>
                <a:lnTo>
                  <a:pt x="56" y="300"/>
                </a:lnTo>
                <a:lnTo>
                  <a:pt x="49" y="307"/>
                </a:lnTo>
                <a:lnTo>
                  <a:pt x="41" y="318"/>
                </a:lnTo>
                <a:lnTo>
                  <a:pt x="41" y="318"/>
                </a:lnTo>
                <a:lnTo>
                  <a:pt x="37" y="327"/>
                </a:lnTo>
                <a:lnTo>
                  <a:pt x="33" y="341"/>
                </a:lnTo>
                <a:lnTo>
                  <a:pt x="27" y="378"/>
                </a:lnTo>
                <a:lnTo>
                  <a:pt x="24" y="414"/>
                </a:lnTo>
                <a:lnTo>
                  <a:pt x="24" y="443"/>
                </a:lnTo>
                <a:lnTo>
                  <a:pt x="24" y="443"/>
                </a:lnTo>
                <a:lnTo>
                  <a:pt x="22" y="456"/>
                </a:lnTo>
                <a:lnTo>
                  <a:pt x="21" y="473"/>
                </a:lnTo>
                <a:lnTo>
                  <a:pt x="13" y="516"/>
                </a:lnTo>
                <a:lnTo>
                  <a:pt x="0" y="581"/>
                </a:lnTo>
                <a:lnTo>
                  <a:pt x="0" y="581"/>
                </a:lnTo>
                <a:lnTo>
                  <a:pt x="2" y="589"/>
                </a:lnTo>
                <a:lnTo>
                  <a:pt x="5" y="600"/>
                </a:lnTo>
                <a:lnTo>
                  <a:pt x="14" y="624"/>
                </a:lnTo>
                <a:lnTo>
                  <a:pt x="25" y="646"/>
                </a:lnTo>
                <a:lnTo>
                  <a:pt x="32" y="657"/>
                </a:lnTo>
                <a:lnTo>
                  <a:pt x="32" y="657"/>
                </a:lnTo>
                <a:lnTo>
                  <a:pt x="33" y="662"/>
                </a:lnTo>
                <a:lnTo>
                  <a:pt x="33" y="667"/>
                </a:lnTo>
                <a:lnTo>
                  <a:pt x="32" y="680"/>
                </a:lnTo>
                <a:lnTo>
                  <a:pt x="30" y="694"/>
                </a:lnTo>
                <a:lnTo>
                  <a:pt x="27" y="703"/>
                </a:lnTo>
                <a:lnTo>
                  <a:pt x="27" y="703"/>
                </a:lnTo>
                <a:lnTo>
                  <a:pt x="27" y="707"/>
                </a:lnTo>
                <a:lnTo>
                  <a:pt x="27" y="711"/>
                </a:lnTo>
                <a:lnTo>
                  <a:pt x="32" y="722"/>
                </a:lnTo>
                <a:lnTo>
                  <a:pt x="37" y="733"/>
                </a:lnTo>
                <a:lnTo>
                  <a:pt x="41" y="738"/>
                </a:lnTo>
                <a:lnTo>
                  <a:pt x="41" y="738"/>
                </a:lnTo>
                <a:lnTo>
                  <a:pt x="48" y="741"/>
                </a:lnTo>
                <a:lnTo>
                  <a:pt x="59" y="743"/>
                </a:lnTo>
                <a:lnTo>
                  <a:pt x="59" y="743"/>
                </a:lnTo>
                <a:lnTo>
                  <a:pt x="63" y="743"/>
                </a:lnTo>
                <a:lnTo>
                  <a:pt x="67" y="740"/>
                </a:lnTo>
                <a:lnTo>
                  <a:pt x="75" y="733"/>
                </a:lnTo>
                <a:lnTo>
                  <a:pt x="81" y="726"/>
                </a:lnTo>
                <a:lnTo>
                  <a:pt x="81" y="726"/>
                </a:lnTo>
                <a:lnTo>
                  <a:pt x="83" y="727"/>
                </a:lnTo>
                <a:lnTo>
                  <a:pt x="84" y="730"/>
                </a:lnTo>
                <a:lnTo>
                  <a:pt x="89" y="732"/>
                </a:lnTo>
                <a:lnTo>
                  <a:pt x="92" y="732"/>
                </a:lnTo>
                <a:lnTo>
                  <a:pt x="95" y="730"/>
                </a:lnTo>
                <a:lnTo>
                  <a:pt x="95" y="730"/>
                </a:lnTo>
                <a:lnTo>
                  <a:pt x="98" y="727"/>
                </a:lnTo>
                <a:lnTo>
                  <a:pt x="100" y="721"/>
                </a:lnTo>
                <a:lnTo>
                  <a:pt x="103" y="708"/>
                </a:lnTo>
                <a:lnTo>
                  <a:pt x="105" y="692"/>
                </a:lnTo>
                <a:lnTo>
                  <a:pt x="103" y="681"/>
                </a:lnTo>
                <a:lnTo>
                  <a:pt x="103" y="681"/>
                </a:lnTo>
                <a:lnTo>
                  <a:pt x="100" y="672"/>
                </a:lnTo>
                <a:lnTo>
                  <a:pt x="95" y="662"/>
                </a:lnTo>
                <a:lnTo>
                  <a:pt x="90" y="656"/>
                </a:lnTo>
                <a:lnTo>
                  <a:pt x="86" y="654"/>
                </a:lnTo>
                <a:lnTo>
                  <a:pt x="86" y="654"/>
                </a:lnTo>
                <a:lnTo>
                  <a:pt x="83" y="651"/>
                </a:lnTo>
                <a:lnTo>
                  <a:pt x="76" y="645"/>
                </a:lnTo>
                <a:lnTo>
                  <a:pt x="63" y="624"/>
                </a:lnTo>
                <a:lnTo>
                  <a:pt x="51" y="603"/>
                </a:lnTo>
                <a:lnTo>
                  <a:pt x="48" y="595"/>
                </a:lnTo>
                <a:lnTo>
                  <a:pt x="46" y="591"/>
                </a:lnTo>
                <a:lnTo>
                  <a:pt x="46" y="591"/>
                </a:lnTo>
                <a:lnTo>
                  <a:pt x="48" y="583"/>
                </a:lnTo>
                <a:lnTo>
                  <a:pt x="52" y="570"/>
                </a:lnTo>
                <a:lnTo>
                  <a:pt x="57" y="556"/>
                </a:lnTo>
                <a:lnTo>
                  <a:pt x="63" y="546"/>
                </a:lnTo>
                <a:lnTo>
                  <a:pt x="63" y="546"/>
                </a:lnTo>
                <a:lnTo>
                  <a:pt x="103" y="483"/>
                </a:lnTo>
                <a:lnTo>
                  <a:pt x="103" y="483"/>
                </a:lnTo>
                <a:lnTo>
                  <a:pt x="121" y="537"/>
                </a:lnTo>
                <a:lnTo>
                  <a:pt x="121" y="537"/>
                </a:lnTo>
                <a:lnTo>
                  <a:pt x="127" y="548"/>
                </a:lnTo>
                <a:lnTo>
                  <a:pt x="129" y="556"/>
                </a:lnTo>
                <a:lnTo>
                  <a:pt x="130" y="568"/>
                </a:lnTo>
                <a:lnTo>
                  <a:pt x="130" y="568"/>
                </a:lnTo>
                <a:lnTo>
                  <a:pt x="130" y="621"/>
                </a:lnTo>
                <a:lnTo>
                  <a:pt x="130" y="672"/>
                </a:lnTo>
                <a:lnTo>
                  <a:pt x="130" y="672"/>
                </a:lnTo>
                <a:lnTo>
                  <a:pt x="129" y="681"/>
                </a:lnTo>
                <a:lnTo>
                  <a:pt x="125" y="695"/>
                </a:lnTo>
                <a:lnTo>
                  <a:pt x="114" y="732"/>
                </a:lnTo>
                <a:lnTo>
                  <a:pt x="103" y="765"/>
                </a:lnTo>
                <a:lnTo>
                  <a:pt x="100" y="776"/>
                </a:lnTo>
                <a:lnTo>
                  <a:pt x="98" y="783"/>
                </a:lnTo>
                <a:lnTo>
                  <a:pt x="98" y="783"/>
                </a:lnTo>
                <a:lnTo>
                  <a:pt x="103" y="789"/>
                </a:lnTo>
                <a:lnTo>
                  <a:pt x="110" y="795"/>
                </a:lnTo>
                <a:lnTo>
                  <a:pt x="117" y="802"/>
                </a:lnTo>
                <a:lnTo>
                  <a:pt x="117" y="802"/>
                </a:lnTo>
                <a:lnTo>
                  <a:pt x="129" y="840"/>
                </a:lnTo>
                <a:lnTo>
                  <a:pt x="135" y="872"/>
                </a:lnTo>
                <a:lnTo>
                  <a:pt x="138" y="886"/>
                </a:lnTo>
                <a:lnTo>
                  <a:pt x="140" y="895"/>
                </a:lnTo>
                <a:lnTo>
                  <a:pt x="140" y="895"/>
                </a:lnTo>
                <a:lnTo>
                  <a:pt x="141" y="926"/>
                </a:lnTo>
                <a:lnTo>
                  <a:pt x="144" y="973"/>
                </a:lnTo>
                <a:lnTo>
                  <a:pt x="146" y="997"/>
                </a:lnTo>
                <a:lnTo>
                  <a:pt x="149" y="1018"/>
                </a:lnTo>
                <a:lnTo>
                  <a:pt x="152" y="1032"/>
                </a:lnTo>
                <a:lnTo>
                  <a:pt x="156" y="1037"/>
                </a:lnTo>
                <a:lnTo>
                  <a:pt x="157" y="1038"/>
                </a:lnTo>
                <a:lnTo>
                  <a:pt x="157" y="1038"/>
                </a:lnTo>
                <a:lnTo>
                  <a:pt x="167" y="1041"/>
                </a:lnTo>
                <a:lnTo>
                  <a:pt x="176" y="1043"/>
                </a:lnTo>
                <a:lnTo>
                  <a:pt x="189" y="1043"/>
                </a:lnTo>
                <a:lnTo>
                  <a:pt x="189" y="1043"/>
                </a:lnTo>
                <a:lnTo>
                  <a:pt x="203" y="1075"/>
                </a:lnTo>
                <a:lnTo>
                  <a:pt x="213" y="1100"/>
                </a:lnTo>
                <a:lnTo>
                  <a:pt x="214" y="1111"/>
                </a:lnTo>
                <a:lnTo>
                  <a:pt x="216" y="1119"/>
                </a:lnTo>
                <a:lnTo>
                  <a:pt x="216" y="1119"/>
                </a:lnTo>
                <a:lnTo>
                  <a:pt x="214" y="1152"/>
                </a:lnTo>
                <a:lnTo>
                  <a:pt x="216" y="1214"/>
                </a:lnTo>
                <a:lnTo>
                  <a:pt x="219" y="1279"/>
                </a:lnTo>
                <a:lnTo>
                  <a:pt x="221" y="1306"/>
                </a:lnTo>
                <a:lnTo>
                  <a:pt x="224" y="1325"/>
                </a:lnTo>
                <a:lnTo>
                  <a:pt x="224" y="1325"/>
                </a:lnTo>
                <a:lnTo>
                  <a:pt x="229" y="1343"/>
                </a:lnTo>
                <a:lnTo>
                  <a:pt x="236" y="1367"/>
                </a:lnTo>
                <a:lnTo>
                  <a:pt x="256" y="1421"/>
                </a:lnTo>
                <a:lnTo>
                  <a:pt x="282" y="1487"/>
                </a:lnTo>
                <a:lnTo>
                  <a:pt x="282" y="1487"/>
                </a:lnTo>
                <a:lnTo>
                  <a:pt x="271" y="1497"/>
                </a:lnTo>
                <a:lnTo>
                  <a:pt x="263" y="1506"/>
                </a:lnTo>
                <a:lnTo>
                  <a:pt x="260" y="1513"/>
                </a:lnTo>
                <a:lnTo>
                  <a:pt x="260" y="1513"/>
                </a:lnTo>
                <a:lnTo>
                  <a:pt x="260" y="1525"/>
                </a:lnTo>
                <a:lnTo>
                  <a:pt x="262" y="1546"/>
                </a:lnTo>
                <a:lnTo>
                  <a:pt x="265" y="1571"/>
                </a:lnTo>
                <a:lnTo>
                  <a:pt x="265" y="1571"/>
                </a:lnTo>
                <a:lnTo>
                  <a:pt x="260" y="1587"/>
                </a:lnTo>
                <a:lnTo>
                  <a:pt x="256" y="1613"/>
                </a:lnTo>
                <a:lnTo>
                  <a:pt x="256" y="1613"/>
                </a:lnTo>
                <a:lnTo>
                  <a:pt x="256" y="1624"/>
                </a:lnTo>
                <a:lnTo>
                  <a:pt x="260" y="1635"/>
                </a:lnTo>
                <a:lnTo>
                  <a:pt x="267" y="1643"/>
                </a:lnTo>
                <a:lnTo>
                  <a:pt x="270" y="1646"/>
                </a:lnTo>
                <a:lnTo>
                  <a:pt x="273" y="1648"/>
                </a:lnTo>
                <a:lnTo>
                  <a:pt x="273" y="1648"/>
                </a:lnTo>
                <a:lnTo>
                  <a:pt x="292" y="1649"/>
                </a:lnTo>
                <a:lnTo>
                  <a:pt x="324" y="1648"/>
                </a:lnTo>
                <a:lnTo>
                  <a:pt x="355" y="1643"/>
                </a:lnTo>
                <a:lnTo>
                  <a:pt x="368" y="1641"/>
                </a:lnTo>
                <a:lnTo>
                  <a:pt x="376" y="1640"/>
                </a:lnTo>
                <a:lnTo>
                  <a:pt x="376" y="1640"/>
                </a:lnTo>
                <a:lnTo>
                  <a:pt x="381" y="1637"/>
                </a:lnTo>
                <a:lnTo>
                  <a:pt x="384" y="1633"/>
                </a:lnTo>
                <a:lnTo>
                  <a:pt x="387" y="1629"/>
                </a:lnTo>
                <a:lnTo>
                  <a:pt x="389" y="1624"/>
                </a:lnTo>
                <a:lnTo>
                  <a:pt x="390" y="1619"/>
                </a:lnTo>
                <a:lnTo>
                  <a:pt x="389" y="1614"/>
                </a:lnTo>
                <a:lnTo>
                  <a:pt x="387" y="1610"/>
                </a:lnTo>
                <a:lnTo>
                  <a:pt x="386" y="1603"/>
                </a:lnTo>
                <a:lnTo>
                  <a:pt x="386" y="1603"/>
                </a:lnTo>
                <a:lnTo>
                  <a:pt x="379" y="1595"/>
                </a:lnTo>
                <a:lnTo>
                  <a:pt x="375" y="1591"/>
                </a:lnTo>
                <a:lnTo>
                  <a:pt x="373" y="1586"/>
                </a:lnTo>
                <a:lnTo>
                  <a:pt x="371" y="1576"/>
                </a:lnTo>
                <a:lnTo>
                  <a:pt x="371" y="1576"/>
                </a:lnTo>
                <a:lnTo>
                  <a:pt x="371" y="1564"/>
                </a:lnTo>
                <a:lnTo>
                  <a:pt x="373" y="1549"/>
                </a:lnTo>
                <a:lnTo>
                  <a:pt x="373" y="1538"/>
                </a:lnTo>
                <a:lnTo>
                  <a:pt x="371" y="1527"/>
                </a:lnTo>
                <a:lnTo>
                  <a:pt x="371" y="1527"/>
                </a:lnTo>
                <a:lnTo>
                  <a:pt x="365" y="1514"/>
                </a:lnTo>
                <a:lnTo>
                  <a:pt x="362" y="1511"/>
                </a:lnTo>
                <a:lnTo>
                  <a:pt x="359" y="1510"/>
                </a:lnTo>
                <a:lnTo>
                  <a:pt x="359" y="1510"/>
                </a:lnTo>
                <a:lnTo>
                  <a:pt x="349" y="1506"/>
                </a:lnTo>
                <a:lnTo>
                  <a:pt x="346" y="1503"/>
                </a:lnTo>
                <a:lnTo>
                  <a:pt x="344" y="1500"/>
                </a:lnTo>
                <a:lnTo>
                  <a:pt x="344" y="1500"/>
                </a:lnTo>
                <a:lnTo>
                  <a:pt x="344" y="1495"/>
                </a:lnTo>
                <a:lnTo>
                  <a:pt x="346" y="1489"/>
                </a:lnTo>
                <a:lnTo>
                  <a:pt x="348" y="1484"/>
                </a:lnTo>
                <a:lnTo>
                  <a:pt x="346" y="1483"/>
                </a:lnTo>
                <a:lnTo>
                  <a:pt x="344" y="1483"/>
                </a:lnTo>
                <a:lnTo>
                  <a:pt x="344" y="1483"/>
                </a:lnTo>
                <a:lnTo>
                  <a:pt x="338" y="1479"/>
                </a:lnTo>
                <a:lnTo>
                  <a:pt x="336" y="1478"/>
                </a:lnTo>
                <a:lnTo>
                  <a:pt x="336" y="1438"/>
                </a:lnTo>
                <a:lnTo>
                  <a:pt x="336" y="1438"/>
                </a:lnTo>
                <a:lnTo>
                  <a:pt x="349" y="1438"/>
                </a:lnTo>
                <a:lnTo>
                  <a:pt x="359" y="1437"/>
                </a:lnTo>
                <a:lnTo>
                  <a:pt x="363" y="1435"/>
                </a:lnTo>
                <a:lnTo>
                  <a:pt x="367" y="1433"/>
                </a:lnTo>
                <a:lnTo>
                  <a:pt x="367" y="1433"/>
                </a:lnTo>
                <a:lnTo>
                  <a:pt x="375" y="1421"/>
                </a:lnTo>
                <a:lnTo>
                  <a:pt x="382" y="1402"/>
                </a:lnTo>
                <a:lnTo>
                  <a:pt x="386" y="1391"/>
                </a:lnTo>
                <a:lnTo>
                  <a:pt x="389" y="1379"/>
                </a:lnTo>
                <a:lnTo>
                  <a:pt x="390" y="1367"/>
                </a:lnTo>
                <a:lnTo>
                  <a:pt x="389" y="1357"/>
                </a:lnTo>
                <a:lnTo>
                  <a:pt x="389" y="1357"/>
                </a:lnTo>
                <a:lnTo>
                  <a:pt x="382" y="1321"/>
                </a:lnTo>
                <a:lnTo>
                  <a:pt x="376" y="1294"/>
                </a:lnTo>
                <a:lnTo>
                  <a:pt x="376" y="1294"/>
                </a:lnTo>
                <a:lnTo>
                  <a:pt x="375" y="1281"/>
                </a:lnTo>
                <a:lnTo>
                  <a:pt x="373" y="1265"/>
                </a:lnTo>
                <a:lnTo>
                  <a:pt x="373" y="1251"/>
                </a:lnTo>
                <a:lnTo>
                  <a:pt x="375" y="1245"/>
                </a:lnTo>
                <a:lnTo>
                  <a:pt x="376" y="1240"/>
                </a:lnTo>
                <a:lnTo>
                  <a:pt x="376" y="1240"/>
                </a:lnTo>
                <a:lnTo>
                  <a:pt x="378" y="1237"/>
                </a:lnTo>
                <a:lnTo>
                  <a:pt x="381" y="1235"/>
                </a:lnTo>
                <a:lnTo>
                  <a:pt x="389" y="1230"/>
                </a:lnTo>
                <a:lnTo>
                  <a:pt x="398" y="1225"/>
                </a:lnTo>
                <a:lnTo>
                  <a:pt x="405" y="1221"/>
                </a:lnTo>
                <a:lnTo>
                  <a:pt x="411" y="1213"/>
                </a:lnTo>
                <a:lnTo>
                  <a:pt x="411" y="1213"/>
                </a:lnTo>
                <a:lnTo>
                  <a:pt x="419" y="1205"/>
                </a:lnTo>
                <a:lnTo>
                  <a:pt x="424" y="1194"/>
                </a:lnTo>
                <a:lnTo>
                  <a:pt x="429" y="1183"/>
                </a:lnTo>
                <a:lnTo>
                  <a:pt x="433" y="1172"/>
                </a:lnTo>
                <a:lnTo>
                  <a:pt x="436" y="1148"/>
                </a:lnTo>
                <a:lnTo>
                  <a:pt x="438" y="1129"/>
                </a:lnTo>
                <a:lnTo>
                  <a:pt x="438" y="1026"/>
                </a:lnTo>
                <a:lnTo>
                  <a:pt x="438" y="1026"/>
                </a:lnTo>
                <a:lnTo>
                  <a:pt x="440" y="1026"/>
                </a:lnTo>
                <a:lnTo>
                  <a:pt x="441" y="1024"/>
                </a:lnTo>
                <a:lnTo>
                  <a:pt x="444" y="1018"/>
                </a:lnTo>
                <a:lnTo>
                  <a:pt x="448" y="1008"/>
                </a:lnTo>
                <a:lnTo>
                  <a:pt x="448" y="1008"/>
                </a:lnTo>
                <a:lnTo>
                  <a:pt x="451" y="978"/>
                </a:lnTo>
                <a:lnTo>
                  <a:pt x="457" y="926"/>
                </a:lnTo>
                <a:lnTo>
                  <a:pt x="460" y="872"/>
                </a:lnTo>
                <a:lnTo>
                  <a:pt x="460" y="849"/>
                </a:lnTo>
                <a:lnTo>
                  <a:pt x="460" y="833"/>
                </a:lnTo>
                <a:lnTo>
                  <a:pt x="460" y="833"/>
                </a:lnTo>
                <a:lnTo>
                  <a:pt x="454" y="751"/>
                </a:lnTo>
                <a:lnTo>
                  <a:pt x="448" y="684"/>
                </a:lnTo>
                <a:lnTo>
                  <a:pt x="448" y="684"/>
                </a:lnTo>
                <a:lnTo>
                  <a:pt x="448" y="664"/>
                </a:lnTo>
                <a:lnTo>
                  <a:pt x="448" y="654"/>
                </a:lnTo>
                <a:lnTo>
                  <a:pt x="448" y="654"/>
                </a:lnTo>
                <a:lnTo>
                  <a:pt x="486" y="622"/>
                </a:lnTo>
                <a:lnTo>
                  <a:pt x="514" y="595"/>
                </a:lnTo>
                <a:lnTo>
                  <a:pt x="525" y="583"/>
                </a:lnTo>
                <a:lnTo>
                  <a:pt x="532" y="573"/>
                </a:lnTo>
                <a:lnTo>
                  <a:pt x="532" y="573"/>
                </a:lnTo>
                <a:lnTo>
                  <a:pt x="540" y="557"/>
                </a:lnTo>
                <a:lnTo>
                  <a:pt x="544" y="541"/>
                </a:lnTo>
                <a:lnTo>
                  <a:pt x="549" y="527"/>
                </a:lnTo>
                <a:lnTo>
                  <a:pt x="551" y="514"/>
                </a:lnTo>
                <a:lnTo>
                  <a:pt x="551" y="514"/>
                </a:lnTo>
                <a:lnTo>
                  <a:pt x="548" y="505"/>
                </a:lnTo>
                <a:lnTo>
                  <a:pt x="543" y="489"/>
                </a:lnTo>
                <a:lnTo>
                  <a:pt x="524" y="448"/>
                </a:lnTo>
                <a:lnTo>
                  <a:pt x="492" y="380"/>
                </a:lnTo>
                <a:lnTo>
                  <a:pt x="492" y="380"/>
                </a:lnTo>
                <a:lnTo>
                  <a:pt x="482" y="361"/>
                </a:lnTo>
                <a:lnTo>
                  <a:pt x="479" y="349"/>
                </a:lnTo>
                <a:lnTo>
                  <a:pt x="479" y="349"/>
                </a:lnTo>
                <a:lnTo>
                  <a:pt x="478" y="343"/>
                </a:lnTo>
                <a:lnTo>
                  <a:pt x="478" y="334"/>
                </a:lnTo>
                <a:lnTo>
                  <a:pt x="473" y="319"/>
                </a:lnTo>
                <a:lnTo>
                  <a:pt x="470" y="313"/>
                </a:lnTo>
                <a:lnTo>
                  <a:pt x="465" y="305"/>
                </a:lnTo>
                <a:lnTo>
                  <a:pt x="465" y="305"/>
                </a:lnTo>
                <a:lnTo>
                  <a:pt x="454" y="289"/>
                </a:lnTo>
                <a:lnTo>
                  <a:pt x="444" y="278"/>
                </a:lnTo>
                <a:lnTo>
                  <a:pt x="433" y="268"/>
                </a:lnTo>
                <a:lnTo>
                  <a:pt x="433" y="268"/>
                </a:lnTo>
                <a:lnTo>
                  <a:pt x="433" y="265"/>
                </a:lnTo>
                <a:lnTo>
                  <a:pt x="430" y="261"/>
                </a:lnTo>
                <a:lnTo>
                  <a:pt x="427" y="259"/>
                </a:lnTo>
                <a:lnTo>
                  <a:pt x="424" y="256"/>
                </a:lnTo>
                <a:lnTo>
                  <a:pt x="417" y="254"/>
                </a:lnTo>
                <a:lnTo>
                  <a:pt x="411" y="254"/>
                </a:lnTo>
                <a:lnTo>
                  <a:pt x="411" y="254"/>
                </a:lnTo>
                <a:lnTo>
                  <a:pt x="397" y="256"/>
                </a:lnTo>
                <a:lnTo>
                  <a:pt x="382" y="254"/>
                </a:lnTo>
                <a:lnTo>
                  <a:pt x="365" y="251"/>
                </a:lnTo>
                <a:lnTo>
                  <a:pt x="349" y="246"/>
                </a:lnTo>
                <a:lnTo>
                  <a:pt x="349" y="246"/>
                </a:lnTo>
                <a:lnTo>
                  <a:pt x="335" y="241"/>
                </a:lnTo>
                <a:lnTo>
                  <a:pt x="327" y="238"/>
                </a:lnTo>
                <a:lnTo>
                  <a:pt x="317" y="232"/>
                </a:lnTo>
                <a:lnTo>
                  <a:pt x="317" y="232"/>
                </a:lnTo>
                <a:lnTo>
                  <a:pt x="314" y="230"/>
                </a:lnTo>
                <a:lnTo>
                  <a:pt x="309" y="230"/>
                </a:lnTo>
                <a:lnTo>
                  <a:pt x="306" y="229"/>
                </a:lnTo>
                <a:lnTo>
                  <a:pt x="305" y="229"/>
                </a:lnTo>
                <a:lnTo>
                  <a:pt x="305" y="229"/>
                </a:lnTo>
                <a:lnTo>
                  <a:pt x="300" y="224"/>
                </a:lnTo>
                <a:lnTo>
                  <a:pt x="294" y="221"/>
                </a:lnTo>
                <a:lnTo>
                  <a:pt x="282" y="215"/>
                </a:lnTo>
                <a:lnTo>
                  <a:pt x="282" y="205"/>
                </a:lnTo>
                <a:lnTo>
                  <a:pt x="282" y="205"/>
                </a:lnTo>
                <a:lnTo>
                  <a:pt x="282" y="203"/>
                </a:lnTo>
                <a:lnTo>
                  <a:pt x="282" y="199"/>
                </a:lnTo>
                <a:lnTo>
                  <a:pt x="287" y="192"/>
                </a:lnTo>
                <a:lnTo>
                  <a:pt x="287" y="192"/>
                </a:lnTo>
                <a:lnTo>
                  <a:pt x="290" y="183"/>
                </a:lnTo>
                <a:lnTo>
                  <a:pt x="294" y="173"/>
                </a:lnTo>
                <a:lnTo>
                  <a:pt x="295" y="161"/>
                </a:lnTo>
                <a:lnTo>
                  <a:pt x="295" y="161"/>
                </a:lnTo>
                <a:lnTo>
                  <a:pt x="297" y="145"/>
                </a:lnTo>
                <a:lnTo>
                  <a:pt x="300" y="121"/>
                </a:lnTo>
                <a:lnTo>
                  <a:pt x="300" y="121"/>
                </a:lnTo>
                <a:lnTo>
                  <a:pt x="305" y="102"/>
                </a:lnTo>
                <a:lnTo>
                  <a:pt x="306" y="97"/>
                </a:lnTo>
                <a:lnTo>
                  <a:pt x="306" y="95"/>
                </a:lnTo>
                <a:lnTo>
                  <a:pt x="305" y="94"/>
                </a:lnTo>
                <a:lnTo>
                  <a:pt x="305" y="94"/>
                </a:lnTo>
                <a:lnTo>
                  <a:pt x="298" y="91"/>
                </a:lnTo>
                <a:lnTo>
                  <a:pt x="297" y="91"/>
                </a:lnTo>
                <a:lnTo>
                  <a:pt x="295" y="89"/>
                </a:lnTo>
                <a:lnTo>
                  <a:pt x="295" y="89"/>
                </a:lnTo>
                <a:lnTo>
                  <a:pt x="297" y="86"/>
                </a:lnTo>
                <a:lnTo>
                  <a:pt x="298" y="81"/>
                </a:lnTo>
                <a:lnTo>
                  <a:pt x="298" y="75"/>
                </a:lnTo>
                <a:lnTo>
                  <a:pt x="295" y="62"/>
                </a:lnTo>
                <a:lnTo>
                  <a:pt x="295" y="62"/>
                </a:lnTo>
                <a:lnTo>
                  <a:pt x="287" y="35"/>
                </a:lnTo>
                <a:lnTo>
                  <a:pt x="287" y="35"/>
                </a:lnTo>
                <a:lnTo>
                  <a:pt x="282" y="21"/>
                </a:lnTo>
                <a:lnTo>
                  <a:pt x="279" y="15"/>
                </a:lnTo>
                <a:lnTo>
                  <a:pt x="273" y="8"/>
                </a:lnTo>
                <a:lnTo>
                  <a:pt x="273" y="8"/>
                </a:lnTo>
                <a:lnTo>
                  <a:pt x="265" y="5"/>
                </a:lnTo>
                <a:lnTo>
                  <a:pt x="257" y="2"/>
                </a:lnTo>
                <a:lnTo>
                  <a:pt x="246" y="0"/>
                </a:lnTo>
                <a:lnTo>
                  <a:pt x="219" y="0"/>
                </a:lnTo>
                <a:lnTo>
                  <a:pt x="219" y="0"/>
                </a:lnTo>
                <a:lnTo>
                  <a:pt x="197" y="5"/>
                </a:lnTo>
                <a:lnTo>
                  <a:pt x="178" y="11"/>
                </a:lnTo>
                <a:lnTo>
                  <a:pt x="171" y="15"/>
                </a:lnTo>
                <a:lnTo>
                  <a:pt x="167" y="18"/>
                </a:lnTo>
                <a:lnTo>
                  <a:pt x="167" y="18"/>
                </a:lnTo>
                <a:lnTo>
                  <a:pt x="156" y="27"/>
                </a:lnTo>
                <a:lnTo>
                  <a:pt x="148" y="35"/>
                </a:lnTo>
                <a:lnTo>
                  <a:pt x="148" y="35"/>
                </a:lnTo>
                <a:lnTo>
                  <a:pt x="146" y="42"/>
                </a:lnTo>
                <a:lnTo>
                  <a:pt x="144" y="51"/>
                </a:lnTo>
                <a:lnTo>
                  <a:pt x="143" y="59"/>
                </a:lnTo>
                <a:lnTo>
                  <a:pt x="140" y="67"/>
                </a:lnTo>
                <a:lnTo>
                  <a:pt x="140" y="67"/>
                </a:lnTo>
                <a:lnTo>
                  <a:pt x="133" y="75"/>
                </a:lnTo>
                <a:lnTo>
                  <a:pt x="132" y="80"/>
                </a:lnTo>
                <a:lnTo>
                  <a:pt x="130" y="84"/>
                </a:lnTo>
                <a:lnTo>
                  <a:pt x="130" y="84"/>
                </a:lnTo>
                <a:lnTo>
                  <a:pt x="132" y="94"/>
                </a:lnTo>
                <a:lnTo>
                  <a:pt x="135" y="103"/>
                </a:lnTo>
                <a:lnTo>
                  <a:pt x="140" y="116"/>
                </a:lnTo>
                <a:lnTo>
                  <a:pt x="140" y="116"/>
                </a:lnTo>
                <a:close/>
                <a:moveTo>
                  <a:pt x="430" y="453"/>
                </a:moveTo>
                <a:lnTo>
                  <a:pt x="430" y="453"/>
                </a:lnTo>
                <a:lnTo>
                  <a:pt x="436" y="464"/>
                </a:lnTo>
                <a:lnTo>
                  <a:pt x="452" y="483"/>
                </a:lnTo>
                <a:lnTo>
                  <a:pt x="452" y="483"/>
                </a:lnTo>
                <a:lnTo>
                  <a:pt x="463" y="497"/>
                </a:lnTo>
                <a:lnTo>
                  <a:pt x="470" y="507"/>
                </a:lnTo>
                <a:lnTo>
                  <a:pt x="470" y="507"/>
                </a:lnTo>
                <a:lnTo>
                  <a:pt x="471" y="508"/>
                </a:lnTo>
                <a:lnTo>
                  <a:pt x="470" y="511"/>
                </a:lnTo>
                <a:lnTo>
                  <a:pt x="465" y="521"/>
                </a:lnTo>
                <a:lnTo>
                  <a:pt x="452" y="541"/>
                </a:lnTo>
                <a:lnTo>
                  <a:pt x="452" y="541"/>
                </a:lnTo>
                <a:lnTo>
                  <a:pt x="438" y="562"/>
                </a:lnTo>
                <a:lnTo>
                  <a:pt x="430" y="573"/>
                </a:lnTo>
                <a:lnTo>
                  <a:pt x="430" y="573"/>
                </a:lnTo>
                <a:lnTo>
                  <a:pt x="427" y="543"/>
                </a:lnTo>
                <a:lnTo>
                  <a:pt x="425" y="507"/>
                </a:lnTo>
                <a:lnTo>
                  <a:pt x="425" y="507"/>
                </a:lnTo>
                <a:lnTo>
                  <a:pt x="427" y="473"/>
                </a:lnTo>
                <a:lnTo>
                  <a:pt x="429" y="457"/>
                </a:lnTo>
                <a:lnTo>
                  <a:pt x="430" y="453"/>
                </a:lnTo>
                <a:lnTo>
                  <a:pt x="430" y="45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0">
            <a:extLst>
              <a:ext uri="{FF2B5EF4-FFF2-40B4-BE49-F238E27FC236}">
                <a16:creationId xmlns:a16="http://schemas.microsoft.com/office/drawing/2014/main" id="{06022979-5C64-4E90-8C80-1C235B5F334E}"/>
              </a:ext>
            </a:extLst>
          </p:cNvPr>
          <p:cNvSpPr>
            <a:spLocks noEditPoints="1"/>
          </p:cNvSpPr>
          <p:nvPr/>
        </p:nvSpPr>
        <p:spPr bwMode="auto">
          <a:xfrm>
            <a:off x="6450225" y="4723115"/>
            <a:ext cx="612631" cy="1653401"/>
          </a:xfrm>
          <a:custGeom>
            <a:avLst/>
            <a:gdLst>
              <a:gd name="T0" fmla="*/ 227 w 611"/>
              <a:gd name="T1" fmla="*/ 125 h 1649"/>
              <a:gd name="T2" fmla="*/ 250 w 611"/>
              <a:gd name="T3" fmla="*/ 173 h 1649"/>
              <a:gd name="T4" fmla="*/ 265 w 611"/>
              <a:gd name="T5" fmla="*/ 252 h 1649"/>
              <a:gd name="T6" fmla="*/ 182 w 611"/>
              <a:gd name="T7" fmla="*/ 260 h 1649"/>
              <a:gd name="T8" fmla="*/ 111 w 611"/>
              <a:gd name="T9" fmla="*/ 270 h 1649"/>
              <a:gd name="T10" fmla="*/ 84 w 611"/>
              <a:gd name="T11" fmla="*/ 314 h 1649"/>
              <a:gd name="T12" fmla="*/ 69 w 611"/>
              <a:gd name="T13" fmla="*/ 355 h 1649"/>
              <a:gd name="T14" fmla="*/ 15 w 611"/>
              <a:gd name="T15" fmla="*/ 478 h 1649"/>
              <a:gd name="T16" fmla="*/ 8 w 611"/>
              <a:gd name="T17" fmla="*/ 549 h 1649"/>
              <a:gd name="T18" fmla="*/ 98 w 611"/>
              <a:gd name="T19" fmla="*/ 709 h 1649"/>
              <a:gd name="T20" fmla="*/ 125 w 611"/>
              <a:gd name="T21" fmla="*/ 1003 h 1649"/>
              <a:gd name="T22" fmla="*/ 163 w 611"/>
              <a:gd name="T23" fmla="*/ 1100 h 1649"/>
              <a:gd name="T24" fmla="*/ 187 w 611"/>
              <a:gd name="T25" fmla="*/ 1162 h 1649"/>
              <a:gd name="T26" fmla="*/ 187 w 611"/>
              <a:gd name="T27" fmla="*/ 1244 h 1649"/>
              <a:gd name="T28" fmla="*/ 198 w 611"/>
              <a:gd name="T29" fmla="*/ 1341 h 1649"/>
              <a:gd name="T30" fmla="*/ 207 w 611"/>
              <a:gd name="T31" fmla="*/ 1422 h 1649"/>
              <a:gd name="T32" fmla="*/ 244 w 611"/>
              <a:gd name="T33" fmla="*/ 1444 h 1649"/>
              <a:gd name="T34" fmla="*/ 276 w 611"/>
              <a:gd name="T35" fmla="*/ 1389 h 1649"/>
              <a:gd name="T36" fmla="*/ 282 w 611"/>
              <a:gd name="T37" fmla="*/ 1225 h 1649"/>
              <a:gd name="T38" fmla="*/ 319 w 611"/>
              <a:gd name="T39" fmla="*/ 1043 h 1649"/>
              <a:gd name="T40" fmla="*/ 312 w 611"/>
              <a:gd name="T41" fmla="*/ 1323 h 1649"/>
              <a:gd name="T42" fmla="*/ 285 w 611"/>
              <a:gd name="T43" fmla="*/ 1528 h 1649"/>
              <a:gd name="T44" fmla="*/ 260 w 611"/>
              <a:gd name="T45" fmla="*/ 1568 h 1649"/>
              <a:gd name="T46" fmla="*/ 263 w 611"/>
              <a:gd name="T47" fmla="*/ 1625 h 1649"/>
              <a:gd name="T48" fmla="*/ 341 w 611"/>
              <a:gd name="T49" fmla="*/ 1649 h 1649"/>
              <a:gd name="T50" fmla="*/ 403 w 611"/>
              <a:gd name="T51" fmla="*/ 1638 h 1649"/>
              <a:gd name="T52" fmla="*/ 373 w 611"/>
              <a:gd name="T53" fmla="*/ 1582 h 1649"/>
              <a:gd name="T54" fmla="*/ 352 w 611"/>
              <a:gd name="T55" fmla="*/ 1512 h 1649"/>
              <a:gd name="T56" fmla="*/ 403 w 611"/>
              <a:gd name="T57" fmla="*/ 1317 h 1649"/>
              <a:gd name="T58" fmla="*/ 426 w 611"/>
              <a:gd name="T59" fmla="*/ 1149 h 1649"/>
              <a:gd name="T60" fmla="*/ 457 w 611"/>
              <a:gd name="T61" fmla="*/ 1068 h 1649"/>
              <a:gd name="T62" fmla="*/ 476 w 611"/>
              <a:gd name="T63" fmla="*/ 901 h 1649"/>
              <a:gd name="T64" fmla="*/ 476 w 611"/>
              <a:gd name="T65" fmla="*/ 754 h 1649"/>
              <a:gd name="T66" fmla="*/ 522 w 611"/>
              <a:gd name="T67" fmla="*/ 747 h 1649"/>
              <a:gd name="T68" fmla="*/ 544 w 611"/>
              <a:gd name="T69" fmla="*/ 684 h 1649"/>
              <a:gd name="T70" fmla="*/ 599 w 611"/>
              <a:gd name="T71" fmla="*/ 616 h 1649"/>
              <a:gd name="T72" fmla="*/ 603 w 611"/>
              <a:gd name="T73" fmla="*/ 492 h 1649"/>
              <a:gd name="T74" fmla="*/ 547 w 611"/>
              <a:gd name="T75" fmla="*/ 332 h 1649"/>
              <a:gd name="T76" fmla="*/ 539 w 611"/>
              <a:gd name="T77" fmla="*/ 301 h 1649"/>
              <a:gd name="T78" fmla="*/ 504 w 611"/>
              <a:gd name="T79" fmla="*/ 282 h 1649"/>
              <a:gd name="T80" fmla="*/ 466 w 611"/>
              <a:gd name="T81" fmla="*/ 268 h 1649"/>
              <a:gd name="T82" fmla="*/ 403 w 611"/>
              <a:gd name="T83" fmla="*/ 246 h 1649"/>
              <a:gd name="T84" fmla="*/ 377 w 611"/>
              <a:gd name="T85" fmla="*/ 232 h 1649"/>
              <a:gd name="T86" fmla="*/ 388 w 611"/>
              <a:gd name="T87" fmla="*/ 165 h 1649"/>
              <a:gd name="T88" fmla="*/ 393 w 611"/>
              <a:gd name="T89" fmla="*/ 106 h 1649"/>
              <a:gd name="T90" fmla="*/ 388 w 611"/>
              <a:gd name="T91" fmla="*/ 57 h 1649"/>
              <a:gd name="T92" fmla="*/ 361 w 611"/>
              <a:gd name="T93" fmla="*/ 8 h 1649"/>
              <a:gd name="T94" fmla="*/ 314 w 611"/>
              <a:gd name="T95" fmla="*/ 3 h 1649"/>
              <a:gd name="T96" fmla="*/ 236 w 611"/>
              <a:gd name="T97" fmla="*/ 20 h 1649"/>
              <a:gd name="T98" fmla="*/ 480 w 611"/>
              <a:gd name="T99" fmla="*/ 459 h 1649"/>
              <a:gd name="T100" fmla="*/ 536 w 611"/>
              <a:gd name="T101" fmla="*/ 536 h 1649"/>
              <a:gd name="T102" fmla="*/ 519 w 611"/>
              <a:gd name="T103" fmla="*/ 606 h 1649"/>
              <a:gd name="T104" fmla="*/ 485 w 611"/>
              <a:gd name="T105" fmla="*/ 651 h 1649"/>
              <a:gd name="T106" fmla="*/ 461 w 611"/>
              <a:gd name="T107" fmla="*/ 592 h 1649"/>
              <a:gd name="T108" fmla="*/ 147 w 611"/>
              <a:gd name="T109" fmla="*/ 459 h 1649"/>
              <a:gd name="T110" fmla="*/ 122 w 611"/>
              <a:gd name="T111" fmla="*/ 625 h 1649"/>
              <a:gd name="T112" fmla="*/ 98 w 611"/>
              <a:gd name="T113" fmla="*/ 512 h 1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11" h="1649">
                <a:moveTo>
                  <a:pt x="231" y="116"/>
                </a:moveTo>
                <a:lnTo>
                  <a:pt x="231" y="116"/>
                </a:lnTo>
                <a:lnTo>
                  <a:pt x="230" y="114"/>
                </a:lnTo>
                <a:lnTo>
                  <a:pt x="228" y="114"/>
                </a:lnTo>
                <a:lnTo>
                  <a:pt x="227" y="114"/>
                </a:lnTo>
                <a:lnTo>
                  <a:pt x="227" y="116"/>
                </a:lnTo>
                <a:lnTo>
                  <a:pt x="227" y="125"/>
                </a:lnTo>
                <a:lnTo>
                  <a:pt x="227" y="125"/>
                </a:lnTo>
                <a:lnTo>
                  <a:pt x="228" y="138"/>
                </a:lnTo>
                <a:lnTo>
                  <a:pt x="234" y="149"/>
                </a:lnTo>
                <a:lnTo>
                  <a:pt x="239" y="157"/>
                </a:lnTo>
                <a:lnTo>
                  <a:pt x="246" y="165"/>
                </a:lnTo>
                <a:lnTo>
                  <a:pt x="246" y="165"/>
                </a:lnTo>
                <a:lnTo>
                  <a:pt x="250" y="173"/>
                </a:lnTo>
                <a:lnTo>
                  <a:pt x="257" y="184"/>
                </a:lnTo>
                <a:lnTo>
                  <a:pt x="261" y="198"/>
                </a:lnTo>
                <a:lnTo>
                  <a:pt x="265" y="214"/>
                </a:lnTo>
                <a:lnTo>
                  <a:pt x="265" y="214"/>
                </a:lnTo>
                <a:lnTo>
                  <a:pt x="266" y="228"/>
                </a:lnTo>
                <a:lnTo>
                  <a:pt x="266" y="241"/>
                </a:lnTo>
                <a:lnTo>
                  <a:pt x="265" y="252"/>
                </a:lnTo>
                <a:lnTo>
                  <a:pt x="265" y="252"/>
                </a:lnTo>
                <a:lnTo>
                  <a:pt x="236" y="254"/>
                </a:lnTo>
                <a:lnTo>
                  <a:pt x="214" y="255"/>
                </a:lnTo>
                <a:lnTo>
                  <a:pt x="196" y="259"/>
                </a:lnTo>
                <a:lnTo>
                  <a:pt x="196" y="259"/>
                </a:lnTo>
                <a:lnTo>
                  <a:pt x="190" y="259"/>
                </a:lnTo>
                <a:lnTo>
                  <a:pt x="182" y="260"/>
                </a:lnTo>
                <a:lnTo>
                  <a:pt x="165" y="260"/>
                </a:lnTo>
                <a:lnTo>
                  <a:pt x="146" y="260"/>
                </a:lnTo>
                <a:lnTo>
                  <a:pt x="139" y="260"/>
                </a:lnTo>
                <a:lnTo>
                  <a:pt x="133" y="263"/>
                </a:lnTo>
                <a:lnTo>
                  <a:pt x="133" y="263"/>
                </a:lnTo>
                <a:lnTo>
                  <a:pt x="122" y="266"/>
                </a:lnTo>
                <a:lnTo>
                  <a:pt x="111" y="270"/>
                </a:lnTo>
                <a:lnTo>
                  <a:pt x="101" y="273"/>
                </a:lnTo>
                <a:lnTo>
                  <a:pt x="100" y="274"/>
                </a:lnTo>
                <a:lnTo>
                  <a:pt x="98" y="278"/>
                </a:lnTo>
                <a:lnTo>
                  <a:pt x="98" y="278"/>
                </a:lnTo>
                <a:lnTo>
                  <a:pt x="96" y="287"/>
                </a:lnTo>
                <a:lnTo>
                  <a:pt x="90" y="300"/>
                </a:lnTo>
                <a:lnTo>
                  <a:pt x="84" y="314"/>
                </a:lnTo>
                <a:lnTo>
                  <a:pt x="79" y="327"/>
                </a:lnTo>
                <a:lnTo>
                  <a:pt x="79" y="327"/>
                </a:lnTo>
                <a:lnTo>
                  <a:pt x="76" y="333"/>
                </a:lnTo>
                <a:lnTo>
                  <a:pt x="74" y="338"/>
                </a:lnTo>
                <a:lnTo>
                  <a:pt x="71" y="344"/>
                </a:lnTo>
                <a:lnTo>
                  <a:pt x="69" y="355"/>
                </a:lnTo>
                <a:lnTo>
                  <a:pt x="69" y="355"/>
                </a:lnTo>
                <a:lnTo>
                  <a:pt x="63" y="379"/>
                </a:lnTo>
                <a:lnTo>
                  <a:pt x="58" y="395"/>
                </a:lnTo>
                <a:lnTo>
                  <a:pt x="58" y="395"/>
                </a:lnTo>
                <a:lnTo>
                  <a:pt x="55" y="403"/>
                </a:lnTo>
                <a:lnTo>
                  <a:pt x="49" y="417"/>
                </a:lnTo>
                <a:lnTo>
                  <a:pt x="27" y="455"/>
                </a:lnTo>
                <a:lnTo>
                  <a:pt x="15" y="478"/>
                </a:lnTo>
                <a:lnTo>
                  <a:pt x="8" y="498"/>
                </a:lnTo>
                <a:lnTo>
                  <a:pt x="1" y="516"/>
                </a:lnTo>
                <a:lnTo>
                  <a:pt x="0" y="522"/>
                </a:lnTo>
                <a:lnTo>
                  <a:pt x="0" y="528"/>
                </a:lnTo>
                <a:lnTo>
                  <a:pt x="0" y="528"/>
                </a:lnTo>
                <a:lnTo>
                  <a:pt x="3" y="538"/>
                </a:lnTo>
                <a:lnTo>
                  <a:pt x="8" y="549"/>
                </a:lnTo>
                <a:lnTo>
                  <a:pt x="22" y="573"/>
                </a:lnTo>
                <a:lnTo>
                  <a:pt x="35" y="595"/>
                </a:lnTo>
                <a:lnTo>
                  <a:pt x="44" y="611"/>
                </a:lnTo>
                <a:lnTo>
                  <a:pt x="44" y="611"/>
                </a:lnTo>
                <a:lnTo>
                  <a:pt x="55" y="633"/>
                </a:lnTo>
                <a:lnTo>
                  <a:pt x="74" y="666"/>
                </a:lnTo>
                <a:lnTo>
                  <a:pt x="98" y="709"/>
                </a:lnTo>
                <a:lnTo>
                  <a:pt x="98" y="709"/>
                </a:lnTo>
                <a:lnTo>
                  <a:pt x="104" y="824"/>
                </a:lnTo>
                <a:lnTo>
                  <a:pt x="109" y="908"/>
                </a:lnTo>
                <a:lnTo>
                  <a:pt x="112" y="960"/>
                </a:lnTo>
                <a:lnTo>
                  <a:pt x="112" y="960"/>
                </a:lnTo>
                <a:lnTo>
                  <a:pt x="117" y="982"/>
                </a:lnTo>
                <a:lnTo>
                  <a:pt x="125" y="1003"/>
                </a:lnTo>
                <a:lnTo>
                  <a:pt x="131" y="1022"/>
                </a:lnTo>
                <a:lnTo>
                  <a:pt x="138" y="1038"/>
                </a:lnTo>
                <a:lnTo>
                  <a:pt x="138" y="1038"/>
                </a:lnTo>
                <a:lnTo>
                  <a:pt x="144" y="1057"/>
                </a:lnTo>
                <a:lnTo>
                  <a:pt x="152" y="1077"/>
                </a:lnTo>
                <a:lnTo>
                  <a:pt x="160" y="1095"/>
                </a:lnTo>
                <a:lnTo>
                  <a:pt x="163" y="1100"/>
                </a:lnTo>
                <a:lnTo>
                  <a:pt x="166" y="1101"/>
                </a:lnTo>
                <a:lnTo>
                  <a:pt x="166" y="1101"/>
                </a:lnTo>
                <a:lnTo>
                  <a:pt x="181" y="1104"/>
                </a:lnTo>
                <a:lnTo>
                  <a:pt x="187" y="1108"/>
                </a:lnTo>
                <a:lnTo>
                  <a:pt x="187" y="1108"/>
                </a:lnTo>
                <a:lnTo>
                  <a:pt x="187" y="1138"/>
                </a:lnTo>
                <a:lnTo>
                  <a:pt x="187" y="1162"/>
                </a:lnTo>
                <a:lnTo>
                  <a:pt x="187" y="1181"/>
                </a:lnTo>
                <a:lnTo>
                  <a:pt x="187" y="1181"/>
                </a:lnTo>
                <a:lnTo>
                  <a:pt x="182" y="1209"/>
                </a:lnTo>
                <a:lnTo>
                  <a:pt x="181" y="1223"/>
                </a:lnTo>
                <a:lnTo>
                  <a:pt x="182" y="1235"/>
                </a:lnTo>
                <a:lnTo>
                  <a:pt x="182" y="1235"/>
                </a:lnTo>
                <a:lnTo>
                  <a:pt x="187" y="1244"/>
                </a:lnTo>
                <a:lnTo>
                  <a:pt x="192" y="1257"/>
                </a:lnTo>
                <a:lnTo>
                  <a:pt x="198" y="1273"/>
                </a:lnTo>
                <a:lnTo>
                  <a:pt x="200" y="1282"/>
                </a:lnTo>
                <a:lnTo>
                  <a:pt x="201" y="1293"/>
                </a:lnTo>
                <a:lnTo>
                  <a:pt x="201" y="1293"/>
                </a:lnTo>
                <a:lnTo>
                  <a:pt x="201" y="1317"/>
                </a:lnTo>
                <a:lnTo>
                  <a:pt x="198" y="1341"/>
                </a:lnTo>
                <a:lnTo>
                  <a:pt x="196" y="1363"/>
                </a:lnTo>
                <a:lnTo>
                  <a:pt x="195" y="1373"/>
                </a:lnTo>
                <a:lnTo>
                  <a:pt x="196" y="1382"/>
                </a:lnTo>
                <a:lnTo>
                  <a:pt x="196" y="1382"/>
                </a:lnTo>
                <a:lnTo>
                  <a:pt x="201" y="1401"/>
                </a:lnTo>
                <a:lnTo>
                  <a:pt x="204" y="1411"/>
                </a:lnTo>
                <a:lnTo>
                  <a:pt x="207" y="1422"/>
                </a:lnTo>
                <a:lnTo>
                  <a:pt x="212" y="1431"/>
                </a:lnTo>
                <a:lnTo>
                  <a:pt x="219" y="1439"/>
                </a:lnTo>
                <a:lnTo>
                  <a:pt x="227" y="1444"/>
                </a:lnTo>
                <a:lnTo>
                  <a:pt x="231" y="1446"/>
                </a:lnTo>
                <a:lnTo>
                  <a:pt x="236" y="1446"/>
                </a:lnTo>
                <a:lnTo>
                  <a:pt x="236" y="1446"/>
                </a:lnTo>
                <a:lnTo>
                  <a:pt x="244" y="1444"/>
                </a:lnTo>
                <a:lnTo>
                  <a:pt x="252" y="1439"/>
                </a:lnTo>
                <a:lnTo>
                  <a:pt x="258" y="1433"/>
                </a:lnTo>
                <a:lnTo>
                  <a:pt x="263" y="1425"/>
                </a:lnTo>
                <a:lnTo>
                  <a:pt x="271" y="1409"/>
                </a:lnTo>
                <a:lnTo>
                  <a:pt x="274" y="1396"/>
                </a:lnTo>
                <a:lnTo>
                  <a:pt x="274" y="1396"/>
                </a:lnTo>
                <a:lnTo>
                  <a:pt x="276" y="1389"/>
                </a:lnTo>
                <a:lnTo>
                  <a:pt x="276" y="1376"/>
                </a:lnTo>
                <a:lnTo>
                  <a:pt x="274" y="1341"/>
                </a:lnTo>
                <a:lnTo>
                  <a:pt x="269" y="1293"/>
                </a:lnTo>
                <a:lnTo>
                  <a:pt x="269" y="1293"/>
                </a:lnTo>
                <a:lnTo>
                  <a:pt x="280" y="1230"/>
                </a:lnTo>
                <a:lnTo>
                  <a:pt x="280" y="1230"/>
                </a:lnTo>
                <a:lnTo>
                  <a:pt x="282" y="1225"/>
                </a:lnTo>
                <a:lnTo>
                  <a:pt x="285" y="1222"/>
                </a:lnTo>
                <a:lnTo>
                  <a:pt x="288" y="1216"/>
                </a:lnTo>
                <a:lnTo>
                  <a:pt x="290" y="1200"/>
                </a:lnTo>
                <a:lnTo>
                  <a:pt x="290" y="1200"/>
                </a:lnTo>
                <a:lnTo>
                  <a:pt x="295" y="1082"/>
                </a:lnTo>
                <a:lnTo>
                  <a:pt x="319" y="1043"/>
                </a:lnTo>
                <a:lnTo>
                  <a:pt x="319" y="1043"/>
                </a:lnTo>
                <a:lnTo>
                  <a:pt x="322" y="1104"/>
                </a:lnTo>
                <a:lnTo>
                  <a:pt x="323" y="1150"/>
                </a:lnTo>
                <a:lnTo>
                  <a:pt x="323" y="1181"/>
                </a:lnTo>
                <a:lnTo>
                  <a:pt x="323" y="1181"/>
                </a:lnTo>
                <a:lnTo>
                  <a:pt x="314" y="1284"/>
                </a:lnTo>
                <a:lnTo>
                  <a:pt x="314" y="1284"/>
                </a:lnTo>
                <a:lnTo>
                  <a:pt x="312" y="1323"/>
                </a:lnTo>
                <a:lnTo>
                  <a:pt x="311" y="1368"/>
                </a:lnTo>
                <a:lnTo>
                  <a:pt x="311" y="1409"/>
                </a:lnTo>
                <a:lnTo>
                  <a:pt x="309" y="1436"/>
                </a:lnTo>
                <a:lnTo>
                  <a:pt x="309" y="1436"/>
                </a:lnTo>
                <a:lnTo>
                  <a:pt x="304" y="1458"/>
                </a:lnTo>
                <a:lnTo>
                  <a:pt x="296" y="1490"/>
                </a:lnTo>
                <a:lnTo>
                  <a:pt x="285" y="1528"/>
                </a:lnTo>
                <a:lnTo>
                  <a:pt x="285" y="1528"/>
                </a:lnTo>
                <a:lnTo>
                  <a:pt x="282" y="1531"/>
                </a:lnTo>
                <a:lnTo>
                  <a:pt x="274" y="1539"/>
                </a:lnTo>
                <a:lnTo>
                  <a:pt x="266" y="1552"/>
                </a:lnTo>
                <a:lnTo>
                  <a:pt x="263" y="1560"/>
                </a:lnTo>
                <a:lnTo>
                  <a:pt x="260" y="1568"/>
                </a:lnTo>
                <a:lnTo>
                  <a:pt x="260" y="1568"/>
                </a:lnTo>
                <a:lnTo>
                  <a:pt x="258" y="1585"/>
                </a:lnTo>
                <a:lnTo>
                  <a:pt x="257" y="1601"/>
                </a:lnTo>
                <a:lnTo>
                  <a:pt x="257" y="1614"/>
                </a:lnTo>
                <a:lnTo>
                  <a:pt x="258" y="1619"/>
                </a:lnTo>
                <a:lnTo>
                  <a:pt x="260" y="1622"/>
                </a:lnTo>
                <a:lnTo>
                  <a:pt x="260" y="1622"/>
                </a:lnTo>
                <a:lnTo>
                  <a:pt x="263" y="1625"/>
                </a:lnTo>
                <a:lnTo>
                  <a:pt x="268" y="1628"/>
                </a:lnTo>
                <a:lnTo>
                  <a:pt x="280" y="1633"/>
                </a:lnTo>
                <a:lnTo>
                  <a:pt x="304" y="1642"/>
                </a:lnTo>
                <a:lnTo>
                  <a:pt x="304" y="1642"/>
                </a:lnTo>
                <a:lnTo>
                  <a:pt x="312" y="1644"/>
                </a:lnTo>
                <a:lnTo>
                  <a:pt x="325" y="1646"/>
                </a:lnTo>
                <a:lnTo>
                  <a:pt x="341" y="1649"/>
                </a:lnTo>
                <a:lnTo>
                  <a:pt x="358" y="1649"/>
                </a:lnTo>
                <a:lnTo>
                  <a:pt x="376" y="1649"/>
                </a:lnTo>
                <a:lnTo>
                  <a:pt x="390" y="1647"/>
                </a:lnTo>
                <a:lnTo>
                  <a:pt x="395" y="1646"/>
                </a:lnTo>
                <a:lnTo>
                  <a:pt x="400" y="1644"/>
                </a:lnTo>
                <a:lnTo>
                  <a:pt x="401" y="1641"/>
                </a:lnTo>
                <a:lnTo>
                  <a:pt x="403" y="1638"/>
                </a:lnTo>
                <a:lnTo>
                  <a:pt x="403" y="1638"/>
                </a:lnTo>
                <a:lnTo>
                  <a:pt x="401" y="1628"/>
                </a:lnTo>
                <a:lnTo>
                  <a:pt x="398" y="1622"/>
                </a:lnTo>
                <a:lnTo>
                  <a:pt x="392" y="1608"/>
                </a:lnTo>
                <a:lnTo>
                  <a:pt x="384" y="1595"/>
                </a:lnTo>
                <a:lnTo>
                  <a:pt x="373" y="1582"/>
                </a:lnTo>
                <a:lnTo>
                  <a:pt x="373" y="1582"/>
                </a:lnTo>
                <a:lnTo>
                  <a:pt x="368" y="1576"/>
                </a:lnTo>
                <a:lnTo>
                  <a:pt x="365" y="1566"/>
                </a:lnTo>
                <a:lnTo>
                  <a:pt x="358" y="1546"/>
                </a:lnTo>
                <a:lnTo>
                  <a:pt x="355" y="1527"/>
                </a:lnTo>
                <a:lnTo>
                  <a:pt x="353" y="1519"/>
                </a:lnTo>
                <a:lnTo>
                  <a:pt x="353" y="1519"/>
                </a:lnTo>
                <a:lnTo>
                  <a:pt x="352" y="1512"/>
                </a:lnTo>
                <a:lnTo>
                  <a:pt x="352" y="1506"/>
                </a:lnTo>
                <a:lnTo>
                  <a:pt x="353" y="1500"/>
                </a:lnTo>
                <a:lnTo>
                  <a:pt x="353" y="1500"/>
                </a:lnTo>
                <a:lnTo>
                  <a:pt x="374" y="1419"/>
                </a:lnTo>
                <a:lnTo>
                  <a:pt x="390" y="1360"/>
                </a:lnTo>
                <a:lnTo>
                  <a:pt x="403" y="1317"/>
                </a:lnTo>
                <a:lnTo>
                  <a:pt x="403" y="1317"/>
                </a:lnTo>
                <a:lnTo>
                  <a:pt x="409" y="1295"/>
                </a:lnTo>
                <a:lnTo>
                  <a:pt x="414" y="1276"/>
                </a:lnTo>
                <a:lnTo>
                  <a:pt x="417" y="1260"/>
                </a:lnTo>
                <a:lnTo>
                  <a:pt x="417" y="1244"/>
                </a:lnTo>
                <a:lnTo>
                  <a:pt x="417" y="1244"/>
                </a:lnTo>
                <a:lnTo>
                  <a:pt x="420" y="1208"/>
                </a:lnTo>
                <a:lnTo>
                  <a:pt x="426" y="1149"/>
                </a:lnTo>
                <a:lnTo>
                  <a:pt x="438" y="1068"/>
                </a:lnTo>
                <a:lnTo>
                  <a:pt x="438" y="1068"/>
                </a:lnTo>
                <a:lnTo>
                  <a:pt x="444" y="1070"/>
                </a:lnTo>
                <a:lnTo>
                  <a:pt x="450" y="1071"/>
                </a:lnTo>
                <a:lnTo>
                  <a:pt x="453" y="1070"/>
                </a:lnTo>
                <a:lnTo>
                  <a:pt x="457" y="1068"/>
                </a:lnTo>
                <a:lnTo>
                  <a:pt x="457" y="1068"/>
                </a:lnTo>
                <a:lnTo>
                  <a:pt x="461" y="1062"/>
                </a:lnTo>
                <a:lnTo>
                  <a:pt x="465" y="1054"/>
                </a:lnTo>
                <a:lnTo>
                  <a:pt x="466" y="1043"/>
                </a:lnTo>
                <a:lnTo>
                  <a:pt x="466" y="1028"/>
                </a:lnTo>
                <a:lnTo>
                  <a:pt x="466" y="1028"/>
                </a:lnTo>
                <a:lnTo>
                  <a:pt x="473" y="949"/>
                </a:lnTo>
                <a:lnTo>
                  <a:pt x="476" y="901"/>
                </a:lnTo>
                <a:lnTo>
                  <a:pt x="480" y="866"/>
                </a:lnTo>
                <a:lnTo>
                  <a:pt x="480" y="866"/>
                </a:lnTo>
                <a:lnTo>
                  <a:pt x="482" y="854"/>
                </a:lnTo>
                <a:lnTo>
                  <a:pt x="482" y="836"/>
                </a:lnTo>
                <a:lnTo>
                  <a:pt x="480" y="798"/>
                </a:lnTo>
                <a:lnTo>
                  <a:pt x="476" y="754"/>
                </a:lnTo>
                <a:lnTo>
                  <a:pt x="476" y="754"/>
                </a:lnTo>
                <a:lnTo>
                  <a:pt x="492" y="755"/>
                </a:lnTo>
                <a:lnTo>
                  <a:pt x="504" y="755"/>
                </a:lnTo>
                <a:lnTo>
                  <a:pt x="511" y="755"/>
                </a:lnTo>
                <a:lnTo>
                  <a:pt x="515" y="754"/>
                </a:lnTo>
                <a:lnTo>
                  <a:pt x="515" y="754"/>
                </a:lnTo>
                <a:lnTo>
                  <a:pt x="519" y="751"/>
                </a:lnTo>
                <a:lnTo>
                  <a:pt x="522" y="747"/>
                </a:lnTo>
                <a:lnTo>
                  <a:pt x="526" y="738"/>
                </a:lnTo>
                <a:lnTo>
                  <a:pt x="530" y="730"/>
                </a:lnTo>
                <a:lnTo>
                  <a:pt x="530" y="724"/>
                </a:lnTo>
                <a:lnTo>
                  <a:pt x="530" y="724"/>
                </a:lnTo>
                <a:lnTo>
                  <a:pt x="531" y="716"/>
                </a:lnTo>
                <a:lnTo>
                  <a:pt x="536" y="700"/>
                </a:lnTo>
                <a:lnTo>
                  <a:pt x="544" y="684"/>
                </a:lnTo>
                <a:lnTo>
                  <a:pt x="549" y="676"/>
                </a:lnTo>
                <a:lnTo>
                  <a:pt x="555" y="670"/>
                </a:lnTo>
                <a:lnTo>
                  <a:pt x="555" y="670"/>
                </a:lnTo>
                <a:lnTo>
                  <a:pt x="569" y="657"/>
                </a:lnTo>
                <a:lnTo>
                  <a:pt x="585" y="638"/>
                </a:lnTo>
                <a:lnTo>
                  <a:pt x="593" y="627"/>
                </a:lnTo>
                <a:lnTo>
                  <a:pt x="599" y="616"/>
                </a:lnTo>
                <a:lnTo>
                  <a:pt x="606" y="603"/>
                </a:lnTo>
                <a:lnTo>
                  <a:pt x="609" y="592"/>
                </a:lnTo>
                <a:lnTo>
                  <a:pt x="609" y="592"/>
                </a:lnTo>
                <a:lnTo>
                  <a:pt x="611" y="579"/>
                </a:lnTo>
                <a:lnTo>
                  <a:pt x="611" y="563"/>
                </a:lnTo>
                <a:lnTo>
                  <a:pt x="607" y="528"/>
                </a:lnTo>
                <a:lnTo>
                  <a:pt x="603" y="492"/>
                </a:lnTo>
                <a:lnTo>
                  <a:pt x="593" y="459"/>
                </a:lnTo>
                <a:lnTo>
                  <a:pt x="593" y="459"/>
                </a:lnTo>
                <a:lnTo>
                  <a:pt x="580" y="424"/>
                </a:lnTo>
                <a:lnTo>
                  <a:pt x="565" y="385"/>
                </a:lnTo>
                <a:lnTo>
                  <a:pt x="546" y="341"/>
                </a:lnTo>
                <a:lnTo>
                  <a:pt x="546" y="341"/>
                </a:lnTo>
                <a:lnTo>
                  <a:pt x="547" y="332"/>
                </a:lnTo>
                <a:lnTo>
                  <a:pt x="547" y="324"/>
                </a:lnTo>
                <a:lnTo>
                  <a:pt x="547" y="320"/>
                </a:lnTo>
                <a:lnTo>
                  <a:pt x="546" y="317"/>
                </a:lnTo>
                <a:lnTo>
                  <a:pt x="546" y="317"/>
                </a:lnTo>
                <a:lnTo>
                  <a:pt x="542" y="311"/>
                </a:lnTo>
                <a:lnTo>
                  <a:pt x="541" y="306"/>
                </a:lnTo>
                <a:lnTo>
                  <a:pt x="539" y="301"/>
                </a:lnTo>
                <a:lnTo>
                  <a:pt x="534" y="297"/>
                </a:lnTo>
                <a:lnTo>
                  <a:pt x="534" y="297"/>
                </a:lnTo>
                <a:lnTo>
                  <a:pt x="530" y="292"/>
                </a:lnTo>
                <a:lnTo>
                  <a:pt x="520" y="287"/>
                </a:lnTo>
                <a:lnTo>
                  <a:pt x="520" y="287"/>
                </a:lnTo>
                <a:lnTo>
                  <a:pt x="511" y="284"/>
                </a:lnTo>
                <a:lnTo>
                  <a:pt x="504" y="282"/>
                </a:lnTo>
                <a:lnTo>
                  <a:pt x="498" y="281"/>
                </a:lnTo>
                <a:lnTo>
                  <a:pt x="492" y="278"/>
                </a:lnTo>
                <a:lnTo>
                  <a:pt x="492" y="278"/>
                </a:lnTo>
                <a:lnTo>
                  <a:pt x="485" y="276"/>
                </a:lnTo>
                <a:lnTo>
                  <a:pt x="482" y="276"/>
                </a:lnTo>
                <a:lnTo>
                  <a:pt x="476" y="273"/>
                </a:lnTo>
                <a:lnTo>
                  <a:pt x="466" y="268"/>
                </a:lnTo>
                <a:lnTo>
                  <a:pt x="466" y="268"/>
                </a:lnTo>
                <a:lnTo>
                  <a:pt x="453" y="259"/>
                </a:lnTo>
                <a:lnTo>
                  <a:pt x="442" y="254"/>
                </a:lnTo>
                <a:lnTo>
                  <a:pt x="431" y="247"/>
                </a:lnTo>
                <a:lnTo>
                  <a:pt x="431" y="247"/>
                </a:lnTo>
                <a:lnTo>
                  <a:pt x="414" y="247"/>
                </a:lnTo>
                <a:lnTo>
                  <a:pt x="403" y="246"/>
                </a:lnTo>
                <a:lnTo>
                  <a:pt x="398" y="244"/>
                </a:lnTo>
                <a:lnTo>
                  <a:pt x="398" y="243"/>
                </a:lnTo>
                <a:lnTo>
                  <a:pt x="398" y="243"/>
                </a:lnTo>
                <a:lnTo>
                  <a:pt x="396" y="241"/>
                </a:lnTo>
                <a:lnTo>
                  <a:pt x="395" y="239"/>
                </a:lnTo>
                <a:lnTo>
                  <a:pt x="385" y="235"/>
                </a:lnTo>
                <a:lnTo>
                  <a:pt x="377" y="232"/>
                </a:lnTo>
                <a:lnTo>
                  <a:pt x="373" y="228"/>
                </a:lnTo>
                <a:lnTo>
                  <a:pt x="373" y="203"/>
                </a:lnTo>
                <a:lnTo>
                  <a:pt x="373" y="203"/>
                </a:lnTo>
                <a:lnTo>
                  <a:pt x="379" y="186"/>
                </a:lnTo>
                <a:lnTo>
                  <a:pt x="384" y="173"/>
                </a:lnTo>
                <a:lnTo>
                  <a:pt x="388" y="165"/>
                </a:lnTo>
                <a:lnTo>
                  <a:pt x="388" y="165"/>
                </a:lnTo>
                <a:lnTo>
                  <a:pt x="392" y="157"/>
                </a:lnTo>
                <a:lnTo>
                  <a:pt x="395" y="143"/>
                </a:lnTo>
                <a:lnTo>
                  <a:pt x="398" y="127"/>
                </a:lnTo>
                <a:lnTo>
                  <a:pt x="398" y="116"/>
                </a:lnTo>
                <a:lnTo>
                  <a:pt x="398" y="116"/>
                </a:lnTo>
                <a:lnTo>
                  <a:pt x="395" y="108"/>
                </a:lnTo>
                <a:lnTo>
                  <a:pt x="393" y="106"/>
                </a:lnTo>
                <a:lnTo>
                  <a:pt x="393" y="106"/>
                </a:lnTo>
                <a:lnTo>
                  <a:pt x="390" y="101"/>
                </a:lnTo>
                <a:lnTo>
                  <a:pt x="388" y="95"/>
                </a:lnTo>
                <a:lnTo>
                  <a:pt x="388" y="95"/>
                </a:lnTo>
                <a:lnTo>
                  <a:pt x="387" y="78"/>
                </a:lnTo>
                <a:lnTo>
                  <a:pt x="388" y="57"/>
                </a:lnTo>
                <a:lnTo>
                  <a:pt x="388" y="57"/>
                </a:lnTo>
                <a:lnTo>
                  <a:pt x="388" y="49"/>
                </a:lnTo>
                <a:lnTo>
                  <a:pt x="388" y="41"/>
                </a:lnTo>
                <a:lnTo>
                  <a:pt x="385" y="33"/>
                </a:lnTo>
                <a:lnTo>
                  <a:pt x="377" y="22"/>
                </a:lnTo>
                <a:lnTo>
                  <a:pt x="377" y="22"/>
                </a:lnTo>
                <a:lnTo>
                  <a:pt x="369" y="13"/>
                </a:lnTo>
                <a:lnTo>
                  <a:pt x="361" y="8"/>
                </a:lnTo>
                <a:lnTo>
                  <a:pt x="355" y="5"/>
                </a:lnTo>
                <a:lnTo>
                  <a:pt x="349" y="3"/>
                </a:lnTo>
                <a:lnTo>
                  <a:pt x="349" y="3"/>
                </a:lnTo>
                <a:lnTo>
                  <a:pt x="330" y="0"/>
                </a:lnTo>
                <a:lnTo>
                  <a:pt x="322" y="0"/>
                </a:lnTo>
                <a:lnTo>
                  <a:pt x="314" y="3"/>
                </a:lnTo>
                <a:lnTo>
                  <a:pt x="314" y="3"/>
                </a:lnTo>
                <a:lnTo>
                  <a:pt x="309" y="5"/>
                </a:lnTo>
                <a:lnTo>
                  <a:pt x="303" y="5"/>
                </a:lnTo>
                <a:lnTo>
                  <a:pt x="284" y="6"/>
                </a:lnTo>
                <a:lnTo>
                  <a:pt x="255" y="8"/>
                </a:lnTo>
                <a:lnTo>
                  <a:pt x="255" y="8"/>
                </a:lnTo>
                <a:lnTo>
                  <a:pt x="244" y="16"/>
                </a:lnTo>
                <a:lnTo>
                  <a:pt x="236" y="20"/>
                </a:lnTo>
                <a:lnTo>
                  <a:pt x="231" y="27"/>
                </a:lnTo>
                <a:lnTo>
                  <a:pt x="231" y="27"/>
                </a:lnTo>
                <a:lnTo>
                  <a:pt x="225" y="40"/>
                </a:lnTo>
                <a:lnTo>
                  <a:pt x="219" y="59"/>
                </a:lnTo>
                <a:lnTo>
                  <a:pt x="211" y="86"/>
                </a:lnTo>
                <a:lnTo>
                  <a:pt x="231" y="116"/>
                </a:lnTo>
                <a:close/>
                <a:moveTo>
                  <a:pt x="480" y="459"/>
                </a:moveTo>
                <a:lnTo>
                  <a:pt x="480" y="454"/>
                </a:lnTo>
                <a:lnTo>
                  <a:pt x="480" y="454"/>
                </a:lnTo>
                <a:lnTo>
                  <a:pt x="495" y="473"/>
                </a:lnTo>
                <a:lnTo>
                  <a:pt x="520" y="508"/>
                </a:lnTo>
                <a:lnTo>
                  <a:pt x="520" y="508"/>
                </a:lnTo>
                <a:lnTo>
                  <a:pt x="531" y="524"/>
                </a:lnTo>
                <a:lnTo>
                  <a:pt x="536" y="536"/>
                </a:lnTo>
                <a:lnTo>
                  <a:pt x="539" y="547"/>
                </a:lnTo>
                <a:lnTo>
                  <a:pt x="539" y="547"/>
                </a:lnTo>
                <a:lnTo>
                  <a:pt x="538" y="555"/>
                </a:lnTo>
                <a:lnTo>
                  <a:pt x="536" y="565"/>
                </a:lnTo>
                <a:lnTo>
                  <a:pt x="530" y="578"/>
                </a:lnTo>
                <a:lnTo>
                  <a:pt x="530" y="578"/>
                </a:lnTo>
                <a:lnTo>
                  <a:pt x="519" y="606"/>
                </a:lnTo>
                <a:lnTo>
                  <a:pt x="512" y="619"/>
                </a:lnTo>
                <a:lnTo>
                  <a:pt x="506" y="631"/>
                </a:lnTo>
                <a:lnTo>
                  <a:pt x="506" y="631"/>
                </a:lnTo>
                <a:lnTo>
                  <a:pt x="499" y="638"/>
                </a:lnTo>
                <a:lnTo>
                  <a:pt x="496" y="643"/>
                </a:lnTo>
                <a:lnTo>
                  <a:pt x="485" y="651"/>
                </a:lnTo>
                <a:lnTo>
                  <a:pt x="485" y="651"/>
                </a:lnTo>
                <a:lnTo>
                  <a:pt x="477" y="658"/>
                </a:lnTo>
                <a:lnTo>
                  <a:pt x="469" y="668"/>
                </a:lnTo>
                <a:lnTo>
                  <a:pt x="461" y="679"/>
                </a:lnTo>
                <a:lnTo>
                  <a:pt x="461" y="679"/>
                </a:lnTo>
                <a:lnTo>
                  <a:pt x="461" y="639"/>
                </a:lnTo>
                <a:lnTo>
                  <a:pt x="461" y="592"/>
                </a:lnTo>
                <a:lnTo>
                  <a:pt x="461" y="592"/>
                </a:lnTo>
                <a:lnTo>
                  <a:pt x="460" y="568"/>
                </a:lnTo>
                <a:lnTo>
                  <a:pt x="461" y="547"/>
                </a:lnTo>
                <a:lnTo>
                  <a:pt x="461" y="547"/>
                </a:lnTo>
                <a:lnTo>
                  <a:pt x="480" y="459"/>
                </a:lnTo>
                <a:lnTo>
                  <a:pt x="480" y="459"/>
                </a:lnTo>
                <a:close/>
                <a:moveTo>
                  <a:pt x="147" y="459"/>
                </a:moveTo>
                <a:lnTo>
                  <a:pt x="147" y="459"/>
                </a:lnTo>
                <a:lnTo>
                  <a:pt x="152" y="485"/>
                </a:lnTo>
                <a:lnTo>
                  <a:pt x="157" y="506"/>
                </a:lnTo>
                <a:lnTo>
                  <a:pt x="157" y="517"/>
                </a:lnTo>
                <a:lnTo>
                  <a:pt x="157" y="517"/>
                </a:lnTo>
                <a:lnTo>
                  <a:pt x="138" y="651"/>
                </a:lnTo>
                <a:lnTo>
                  <a:pt x="138" y="651"/>
                </a:lnTo>
                <a:lnTo>
                  <a:pt x="122" y="625"/>
                </a:lnTo>
                <a:lnTo>
                  <a:pt x="98" y="587"/>
                </a:lnTo>
                <a:lnTo>
                  <a:pt x="98" y="587"/>
                </a:lnTo>
                <a:lnTo>
                  <a:pt x="79" y="547"/>
                </a:lnTo>
                <a:lnTo>
                  <a:pt x="79" y="547"/>
                </a:lnTo>
                <a:lnTo>
                  <a:pt x="84" y="536"/>
                </a:lnTo>
                <a:lnTo>
                  <a:pt x="90" y="525"/>
                </a:lnTo>
                <a:lnTo>
                  <a:pt x="98" y="512"/>
                </a:lnTo>
                <a:lnTo>
                  <a:pt x="98" y="512"/>
                </a:lnTo>
                <a:lnTo>
                  <a:pt x="111" y="498"/>
                </a:lnTo>
                <a:lnTo>
                  <a:pt x="128" y="481"/>
                </a:lnTo>
                <a:lnTo>
                  <a:pt x="147" y="459"/>
                </a:lnTo>
                <a:lnTo>
                  <a:pt x="147" y="45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6">
            <a:extLst>
              <a:ext uri="{FF2B5EF4-FFF2-40B4-BE49-F238E27FC236}">
                <a16:creationId xmlns:a16="http://schemas.microsoft.com/office/drawing/2014/main" id="{D3646C19-F40F-4D0F-8F0A-16651514033F}"/>
              </a:ext>
            </a:extLst>
          </p:cNvPr>
          <p:cNvSpPr>
            <a:spLocks/>
          </p:cNvSpPr>
          <p:nvPr/>
        </p:nvSpPr>
        <p:spPr bwMode="auto">
          <a:xfrm>
            <a:off x="8336700" y="4653414"/>
            <a:ext cx="559701" cy="1690237"/>
          </a:xfrm>
          <a:custGeom>
            <a:avLst/>
            <a:gdLst>
              <a:gd name="T0" fmla="*/ 359 w 754"/>
              <a:gd name="T1" fmla="*/ 326 h 2277"/>
              <a:gd name="T2" fmla="*/ 237 w 754"/>
              <a:gd name="T3" fmla="*/ 367 h 2277"/>
              <a:gd name="T4" fmla="*/ 146 w 754"/>
              <a:gd name="T5" fmla="*/ 414 h 2277"/>
              <a:gd name="T6" fmla="*/ 60 w 754"/>
              <a:gd name="T7" fmla="*/ 582 h 2277"/>
              <a:gd name="T8" fmla="*/ 36 w 754"/>
              <a:gd name="T9" fmla="*/ 655 h 2277"/>
              <a:gd name="T10" fmla="*/ 2 w 754"/>
              <a:gd name="T11" fmla="*/ 809 h 2277"/>
              <a:gd name="T12" fmla="*/ 17 w 754"/>
              <a:gd name="T13" fmla="*/ 834 h 2277"/>
              <a:gd name="T14" fmla="*/ 196 w 754"/>
              <a:gd name="T15" fmla="*/ 841 h 2277"/>
              <a:gd name="T16" fmla="*/ 193 w 754"/>
              <a:gd name="T17" fmla="*/ 910 h 2277"/>
              <a:gd name="T18" fmla="*/ 185 w 754"/>
              <a:gd name="T19" fmla="*/ 1134 h 2277"/>
              <a:gd name="T20" fmla="*/ 200 w 754"/>
              <a:gd name="T21" fmla="*/ 1270 h 2277"/>
              <a:gd name="T22" fmla="*/ 226 w 754"/>
              <a:gd name="T23" fmla="*/ 1434 h 2277"/>
              <a:gd name="T24" fmla="*/ 277 w 754"/>
              <a:gd name="T25" fmla="*/ 1589 h 2277"/>
              <a:gd name="T26" fmla="*/ 228 w 754"/>
              <a:gd name="T27" fmla="*/ 1697 h 2277"/>
              <a:gd name="T28" fmla="*/ 243 w 754"/>
              <a:gd name="T29" fmla="*/ 1833 h 2277"/>
              <a:gd name="T30" fmla="*/ 222 w 754"/>
              <a:gd name="T31" fmla="*/ 1997 h 2277"/>
              <a:gd name="T32" fmla="*/ 277 w 754"/>
              <a:gd name="T33" fmla="*/ 2081 h 2277"/>
              <a:gd name="T34" fmla="*/ 331 w 754"/>
              <a:gd name="T35" fmla="*/ 2083 h 2277"/>
              <a:gd name="T36" fmla="*/ 349 w 754"/>
              <a:gd name="T37" fmla="*/ 1973 h 2277"/>
              <a:gd name="T38" fmla="*/ 346 w 754"/>
              <a:gd name="T39" fmla="*/ 1824 h 2277"/>
              <a:gd name="T40" fmla="*/ 359 w 754"/>
              <a:gd name="T41" fmla="*/ 1721 h 2277"/>
              <a:gd name="T42" fmla="*/ 411 w 754"/>
              <a:gd name="T43" fmla="*/ 1566 h 2277"/>
              <a:gd name="T44" fmla="*/ 426 w 754"/>
              <a:gd name="T45" fmla="*/ 1477 h 2277"/>
              <a:gd name="T46" fmla="*/ 461 w 754"/>
              <a:gd name="T47" fmla="*/ 1512 h 2277"/>
              <a:gd name="T48" fmla="*/ 471 w 754"/>
              <a:gd name="T49" fmla="*/ 1527 h 2277"/>
              <a:gd name="T50" fmla="*/ 469 w 754"/>
              <a:gd name="T51" fmla="*/ 1840 h 2277"/>
              <a:gd name="T52" fmla="*/ 461 w 754"/>
              <a:gd name="T53" fmla="*/ 2129 h 2277"/>
              <a:gd name="T54" fmla="*/ 461 w 754"/>
              <a:gd name="T55" fmla="*/ 2210 h 2277"/>
              <a:gd name="T56" fmla="*/ 471 w 754"/>
              <a:gd name="T57" fmla="*/ 2258 h 2277"/>
              <a:gd name="T58" fmla="*/ 545 w 754"/>
              <a:gd name="T59" fmla="*/ 2277 h 2277"/>
              <a:gd name="T60" fmla="*/ 596 w 754"/>
              <a:gd name="T61" fmla="*/ 2243 h 2277"/>
              <a:gd name="T62" fmla="*/ 579 w 754"/>
              <a:gd name="T63" fmla="*/ 2187 h 2277"/>
              <a:gd name="T64" fmla="*/ 547 w 754"/>
              <a:gd name="T65" fmla="*/ 2146 h 2277"/>
              <a:gd name="T66" fmla="*/ 594 w 754"/>
              <a:gd name="T67" fmla="*/ 1939 h 2277"/>
              <a:gd name="T68" fmla="*/ 612 w 754"/>
              <a:gd name="T69" fmla="*/ 1749 h 2277"/>
              <a:gd name="T70" fmla="*/ 598 w 754"/>
              <a:gd name="T71" fmla="*/ 1563 h 2277"/>
              <a:gd name="T72" fmla="*/ 624 w 754"/>
              <a:gd name="T73" fmla="*/ 1494 h 2277"/>
              <a:gd name="T74" fmla="*/ 652 w 754"/>
              <a:gd name="T75" fmla="*/ 1251 h 2277"/>
              <a:gd name="T76" fmla="*/ 663 w 754"/>
              <a:gd name="T77" fmla="*/ 1188 h 2277"/>
              <a:gd name="T78" fmla="*/ 648 w 754"/>
              <a:gd name="T79" fmla="*/ 1085 h 2277"/>
              <a:gd name="T80" fmla="*/ 639 w 754"/>
              <a:gd name="T81" fmla="*/ 940 h 2277"/>
              <a:gd name="T82" fmla="*/ 693 w 754"/>
              <a:gd name="T83" fmla="*/ 856 h 2277"/>
              <a:gd name="T84" fmla="*/ 751 w 754"/>
              <a:gd name="T85" fmla="*/ 845 h 2277"/>
              <a:gd name="T86" fmla="*/ 739 w 754"/>
              <a:gd name="T87" fmla="*/ 757 h 2277"/>
              <a:gd name="T88" fmla="*/ 739 w 754"/>
              <a:gd name="T89" fmla="*/ 608 h 2277"/>
              <a:gd name="T90" fmla="*/ 709 w 754"/>
              <a:gd name="T91" fmla="*/ 479 h 2277"/>
              <a:gd name="T92" fmla="*/ 665 w 754"/>
              <a:gd name="T93" fmla="*/ 433 h 2277"/>
              <a:gd name="T94" fmla="*/ 579 w 754"/>
              <a:gd name="T95" fmla="*/ 395 h 2277"/>
              <a:gd name="T96" fmla="*/ 540 w 754"/>
              <a:gd name="T97" fmla="*/ 287 h 2277"/>
              <a:gd name="T98" fmla="*/ 555 w 754"/>
              <a:gd name="T99" fmla="*/ 203 h 2277"/>
              <a:gd name="T100" fmla="*/ 575 w 754"/>
              <a:gd name="T101" fmla="*/ 164 h 2277"/>
              <a:gd name="T102" fmla="*/ 562 w 754"/>
              <a:gd name="T103" fmla="*/ 101 h 2277"/>
              <a:gd name="T104" fmla="*/ 534 w 754"/>
              <a:gd name="T105" fmla="*/ 49 h 2277"/>
              <a:gd name="T106" fmla="*/ 502 w 754"/>
              <a:gd name="T107" fmla="*/ 9 h 2277"/>
              <a:gd name="T108" fmla="*/ 398 w 754"/>
              <a:gd name="T109" fmla="*/ 0 h 2277"/>
              <a:gd name="T110" fmla="*/ 357 w 754"/>
              <a:gd name="T111" fmla="*/ 28 h 2277"/>
              <a:gd name="T112" fmla="*/ 338 w 754"/>
              <a:gd name="T113" fmla="*/ 60 h 2277"/>
              <a:gd name="T114" fmla="*/ 318 w 754"/>
              <a:gd name="T115" fmla="*/ 84 h 2277"/>
              <a:gd name="T116" fmla="*/ 331 w 754"/>
              <a:gd name="T117" fmla="*/ 188 h 2277"/>
              <a:gd name="T118" fmla="*/ 344 w 754"/>
              <a:gd name="T119" fmla="*/ 233 h 2277"/>
              <a:gd name="T120" fmla="*/ 353 w 754"/>
              <a:gd name="T121" fmla="*/ 254 h 2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54" h="2277">
                <a:moveTo>
                  <a:pt x="361" y="287"/>
                </a:moveTo>
                <a:lnTo>
                  <a:pt x="361" y="287"/>
                </a:lnTo>
                <a:lnTo>
                  <a:pt x="362" y="298"/>
                </a:lnTo>
                <a:lnTo>
                  <a:pt x="362" y="308"/>
                </a:lnTo>
                <a:lnTo>
                  <a:pt x="361" y="317"/>
                </a:lnTo>
                <a:lnTo>
                  <a:pt x="361" y="317"/>
                </a:lnTo>
                <a:lnTo>
                  <a:pt x="359" y="326"/>
                </a:lnTo>
                <a:lnTo>
                  <a:pt x="357" y="332"/>
                </a:lnTo>
                <a:lnTo>
                  <a:pt x="353" y="336"/>
                </a:lnTo>
                <a:lnTo>
                  <a:pt x="342" y="341"/>
                </a:lnTo>
                <a:lnTo>
                  <a:pt x="342" y="341"/>
                </a:lnTo>
                <a:lnTo>
                  <a:pt x="286" y="354"/>
                </a:lnTo>
                <a:lnTo>
                  <a:pt x="237" y="367"/>
                </a:lnTo>
                <a:lnTo>
                  <a:pt x="237" y="367"/>
                </a:lnTo>
                <a:lnTo>
                  <a:pt x="222" y="373"/>
                </a:lnTo>
                <a:lnTo>
                  <a:pt x="196" y="382"/>
                </a:lnTo>
                <a:lnTo>
                  <a:pt x="181" y="390"/>
                </a:lnTo>
                <a:lnTo>
                  <a:pt x="166" y="397"/>
                </a:lnTo>
                <a:lnTo>
                  <a:pt x="155" y="405"/>
                </a:lnTo>
                <a:lnTo>
                  <a:pt x="146" y="414"/>
                </a:lnTo>
                <a:lnTo>
                  <a:pt x="146" y="414"/>
                </a:lnTo>
                <a:lnTo>
                  <a:pt x="138" y="425"/>
                </a:lnTo>
                <a:lnTo>
                  <a:pt x="129" y="442"/>
                </a:lnTo>
                <a:lnTo>
                  <a:pt x="109" y="485"/>
                </a:lnTo>
                <a:lnTo>
                  <a:pt x="73" y="558"/>
                </a:lnTo>
                <a:lnTo>
                  <a:pt x="73" y="558"/>
                </a:lnTo>
                <a:lnTo>
                  <a:pt x="68" y="569"/>
                </a:lnTo>
                <a:lnTo>
                  <a:pt x="60" y="582"/>
                </a:lnTo>
                <a:lnTo>
                  <a:pt x="40" y="608"/>
                </a:lnTo>
                <a:lnTo>
                  <a:pt x="23" y="628"/>
                </a:lnTo>
                <a:lnTo>
                  <a:pt x="17" y="636"/>
                </a:lnTo>
                <a:lnTo>
                  <a:pt x="17" y="638"/>
                </a:lnTo>
                <a:lnTo>
                  <a:pt x="17" y="638"/>
                </a:lnTo>
                <a:lnTo>
                  <a:pt x="36" y="655"/>
                </a:lnTo>
                <a:lnTo>
                  <a:pt x="36" y="655"/>
                </a:lnTo>
                <a:lnTo>
                  <a:pt x="28" y="675"/>
                </a:lnTo>
                <a:lnTo>
                  <a:pt x="15" y="725"/>
                </a:lnTo>
                <a:lnTo>
                  <a:pt x="8" y="751"/>
                </a:lnTo>
                <a:lnTo>
                  <a:pt x="2" y="778"/>
                </a:lnTo>
                <a:lnTo>
                  <a:pt x="0" y="798"/>
                </a:lnTo>
                <a:lnTo>
                  <a:pt x="0" y="806"/>
                </a:lnTo>
                <a:lnTo>
                  <a:pt x="2" y="809"/>
                </a:lnTo>
                <a:lnTo>
                  <a:pt x="2" y="809"/>
                </a:lnTo>
                <a:lnTo>
                  <a:pt x="4" y="817"/>
                </a:lnTo>
                <a:lnTo>
                  <a:pt x="4" y="820"/>
                </a:lnTo>
                <a:lnTo>
                  <a:pt x="0" y="824"/>
                </a:lnTo>
                <a:lnTo>
                  <a:pt x="0" y="824"/>
                </a:lnTo>
                <a:lnTo>
                  <a:pt x="2" y="826"/>
                </a:lnTo>
                <a:lnTo>
                  <a:pt x="17" y="834"/>
                </a:lnTo>
                <a:lnTo>
                  <a:pt x="17" y="834"/>
                </a:lnTo>
                <a:lnTo>
                  <a:pt x="40" y="841"/>
                </a:lnTo>
                <a:lnTo>
                  <a:pt x="60" y="848"/>
                </a:lnTo>
                <a:lnTo>
                  <a:pt x="77" y="852"/>
                </a:lnTo>
                <a:lnTo>
                  <a:pt x="90" y="852"/>
                </a:lnTo>
                <a:lnTo>
                  <a:pt x="90" y="852"/>
                </a:lnTo>
                <a:lnTo>
                  <a:pt x="196" y="841"/>
                </a:lnTo>
                <a:lnTo>
                  <a:pt x="196" y="841"/>
                </a:lnTo>
                <a:lnTo>
                  <a:pt x="198" y="848"/>
                </a:lnTo>
                <a:lnTo>
                  <a:pt x="198" y="865"/>
                </a:lnTo>
                <a:lnTo>
                  <a:pt x="198" y="888"/>
                </a:lnTo>
                <a:lnTo>
                  <a:pt x="196" y="899"/>
                </a:lnTo>
                <a:lnTo>
                  <a:pt x="193" y="910"/>
                </a:lnTo>
                <a:lnTo>
                  <a:pt x="193" y="910"/>
                </a:lnTo>
                <a:lnTo>
                  <a:pt x="185" y="929"/>
                </a:lnTo>
                <a:lnTo>
                  <a:pt x="180" y="945"/>
                </a:lnTo>
                <a:lnTo>
                  <a:pt x="174" y="970"/>
                </a:lnTo>
                <a:lnTo>
                  <a:pt x="174" y="970"/>
                </a:lnTo>
                <a:lnTo>
                  <a:pt x="178" y="1048"/>
                </a:lnTo>
                <a:lnTo>
                  <a:pt x="181" y="1102"/>
                </a:lnTo>
                <a:lnTo>
                  <a:pt x="185" y="1134"/>
                </a:lnTo>
                <a:lnTo>
                  <a:pt x="185" y="1134"/>
                </a:lnTo>
                <a:lnTo>
                  <a:pt x="189" y="1151"/>
                </a:lnTo>
                <a:lnTo>
                  <a:pt x="198" y="1171"/>
                </a:lnTo>
                <a:lnTo>
                  <a:pt x="208" y="1195"/>
                </a:lnTo>
                <a:lnTo>
                  <a:pt x="208" y="1195"/>
                </a:lnTo>
                <a:lnTo>
                  <a:pt x="206" y="1218"/>
                </a:lnTo>
                <a:lnTo>
                  <a:pt x="200" y="1270"/>
                </a:lnTo>
                <a:lnTo>
                  <a:pt x="200" y="1302"/>
                </a:lnTo>
                <a:lnTo>
                  <a:pt x="200" y="1333"/>
                </a:lnTo>
                <a:lnTo>
                  <a:pt x="202" y="1363"/>
                </a:lnTo>
                <a:lnTo>
                  <a:pt x="204" y="1374"/>
                </a:lnTo>
                <a:lnTo>
                  <a:pt x="208" y="1385"/>
                </a:lnTo>
                <a:lnTo>
                  <a:pt x="208" y="1385"/>
                </a:lnTo>
                <a:lnTo>
                  <a:pt x="226" y="1434"/>
                </a:lnTo>
                <a:lnTo>
                  <a:pt x="247" y="1486"/>
                </a:lnTo>
                <a:lnTo>
                  <a:pt x="273" y="1551"/>
                </a:lnTo>
                <a:lnTo>
                  <a:pt x="273" y="1551"/>
                </a:lnTo>
                <a:lnTo>
                  <a:pt x="278" y="1568"/>
                </a:lnTo>
                <a:lnTo>
                  <a:pt x="278" y="1579"/>
                </a:lnTo>
                <a:lnTo>
                  <a:pt x="278" y="1583"/>
                </a:lnTo>
                <a:lnTo>
                  <a:pt x="277" y="1589"/>
                </a:lnTo>
                <a:lnTo>
                  <a:pt x="277" y="1589"/>
                </a:lnTo>
                <a:lnTo>
                  <a:pt x="265" y="1607"/>
                </a:lnTo>
                <a:lnTo>
                  <a:pt x="250" y="1643"/>
                </a:lnTo>
                <a:lnTo>
                  <a:pt x="250" y="1643"/>
                </a:lnTo>
                <a:lnTo>
                  <a:pt x="239" y="1661"/>
                </a:lnTo>
                <a:lnTo>
                  <a:pt x="232" y="1680"/>
                </a:lnTo>
                <a:lnTo>
                  <a:pt x="228" y="1697"/>
                </a:lnTo>
                <a:lnTo>
                  <a:pt x="226" y="1719"/>
                </a:lnTo>
                <a:lnTo>
                  <a:pt x="226" y="1719"/>
                </a:lnTo>
                <a:lnTo>
                  <a:pt x="230" y="1745"/>
                </a:lnTo>
                <a:lnTo>
                  <a:pt x="236" y="1773"/>
                </a:lnTo>
                <a:lnTo>
                  <a:pt x="239" y="1803"/>
                </a:lnTo>
                <a:lnTo>
                  <a:pt x="243" y="1833"/>
                </a:lnTo>
                <a:lnTo>
                  <a:pt x="243" y="1833"/>
                </a:lnTo>
                <a:lnTo>
                  <a:pt x="241" y="1859"/>
                </a:lnTo>
                <a:lnTo>
                  <a:pt x="239" y="1880"/>
                </a:lnTo>
                <a:lnTo>
                  <a:pt x="234" y="1909"/>
                </a:lnTo>
                <a:lnTo>
                  <a:pt x="234" y="1909"/>
                </a:lnTo>
                <a:lnTo>
                  <a:pt x="228" y="1949"/>
                </a:lnTo>
                <a:lnTo>
                  <a:pt x="224" y="1975"/>
                </a:lnTo>
                <a:lnTo>
                  <a:pt x="222" y="1997"/>
                </a:lnTo>
                <a:lnTo>
                  <a:pt x="222" y="1997"/>
                </a:lnTo>
                <a:lnTo>
                  <a:pt x="224" y="2008"/>
                </a:lnTo>
                <a:lnTo>
                  <a:pt x="230" y="2023"/>
                </a:lnTo>
                <a:lnTo>
                  <a:pt x="239" y="2038"/>
                </a:lnTo>
                <a:lnTo>
                  <a:pt x="250" y="2055"/>
                </a:lnTo>
                <a:lnTo>
                  <a:pt x="264" y="2068"/>
                </a:lnTo>
                <a:lnTo>
                  <a:pt x="277" y="2081"/>
                </a:lnTo>
                <a:lnTo>
                  <a:pt x="290" y="2088"/>
                </a:lnTo>
                <a:lnTo>
                  <a:pt x="297" y="2092"/>
                </a:lnTo>
                <a:lnTo>
                  <a:pt x="303" y="2092"/>
                </a:lnTo>
                <a:lnTo>
                  <a:pt x="303" y="2092"/>
                </a:lnTo>
                <a:lnTo>
                  <a:pt x="314" y="2092"/>
                </a:lnTo>
                <a:lnTo>
                  <a:pt x="323" y="2088"/>
                </a:lnTo>
                <a:lnTo>
                  <a:pt x="331" y="2083"/>
                </a:lnTo>
                <a:lnTo>
                  <a:pt x="334" y="2077"/>
                </a:lnTo>
                <a:lnTo>
                  <a:pt x="338" y="2070"/>
                </a:lnTo>
                <a:lnTo>
                  <a:pt x="342" y="2060"/>
                </a:lnTo>
                <a:lnTo>
                  <a:pt x="346" y="2038"/>
                </a:lnTo>
                <a:lnTo>
                  <a:pt x="346" y="2038"/>
                </a:lnTo>
                <a:lnTo>
                  <a:pt x="347" y="2010"/>
                </a:lnTo>
                <a:lnTo>
                  <a:pt x="349" y="1973"/>
                </a:lnTo>
                <a:lnTo>
                  <a:pt x="349" y="1906"/>
                </a:lnTo>
                <a:lnTo>
                  <a:pt x="349" y="1906"/>
                </a:lnTo>
                <a:lnTo>
                  <a:pt x="349" y="1876"/>
                </a:lnTo>
                <a:lnTo>
                  <a:pt x="349" y="1867"/>
                </a:lnTo>
                <a:lnTo>
                  <a:pt x="349" y="1848"/>
                </a:lnTo>
                <a:lnTo>
                  <a:pt x="349" y="1848"/>
                </a:lnTo>
                <a:lnTo>
                  <a:pt x="346" y="1824"/>
                </a:lnTo>
                <a:lnTo>
                  <a:pt x="342" y="1798"/>
                </a:lnTo>
                <a:lnTo>
                  <a:pt x="338" y="1777"/>
                </a:lnTo>
                <a:lnTo>
                  <a:pt x="338" y="1764"/>
                </a:lnTo>
                <a:lnTo>
                  <a:pt x="338" y="1764"/>
                </a:lnTo>
                <a:lnTo>
                  <a:pt x="340" y="1758"/>
                </a:lnTo>
                <a:lnTo>
                  <a:pt x="344" y="1749"/>
                </a:lnTo>
                <a:lnTo>
                  <a:pt x="359" y="1721"/>
                </a:lnTo>
                <a:lnTo>
                  <a:pt x="375" y="1684"/>
                </a:lnTo>
                <a:lnTo>
                  <a:pt x="385" y="1665"/>
                </a:lnTo>
                <a:lnTo>
                  <a:pt x="390" y="1647"/>
                </a:lnTo>
                <a:lnTo>
                  <a:pt x="390" y="1647"/>
                </a:lnTo>
                <a:lnTo>
                  <a:pt x="407" y="1591"/>
                </a:lnTo>
                <a:lnTo>
                  <a:pt x="411" y="1578"/>
                </a:lnTo>
                <a:lnTo>
                  <a:pt x="411" y="1566"/>
                </a:lnTo>
                <a:lnTo>
                  <a:pt x="411" y="1566"/>
                </a:lnTo>
                <a:lnTo>
                  <a:pt x="409" y="1551"/>
                </a:lnTo>
                <a:lnTo>
                  <a:pt x="409" y="1531"/>
                </a:lnTo>
                <a:lnTo>
                  <a:pt x="411" y="1505"/>
                </a:lnTo>
                <a:lnTo>
                  <a:pt x="411" y="1505"/>
                </a:lnTo>
                <a:lnTo>
                  <a:pt x="415" y="1495"/>
                </a:lnTo>
                <a:lnTo>
                  <a:pt x="426" y="1477"/>
                </a:lnTo>
                <a:lnTo>
                  <a:pt x="437" y="1460"/>
                </a:lnTo>
                <a:lnTo>
                  <a:pt x="443" y="1456"/>
                </a:lnTo>
                <a:lnTo>
                  <a:pt x="443" y="1458"/>
                </a:lnTo>
                <a:lnTo>
                  <a:pt x="445" y="1458"/>
                </a:lnTo>
                <a:lnTo>
                  <a:pt x="445" y="1458"/>
                </a:lnTo>
                <a:lnTo>
                  <a:pt x="456" y="1494"/>
                </a:lnTo>
                <a:lnTo>
                  <a:pt x="461" y="1512"/>
                </a:lnTo>
                <a:lnTo>
                  <a:pt x="463" y="1520"/>
                </a:lnTo>
                <a:lnTo>
                  <a:pt x="463" y="1520"/>
                </a:lnTo>
                <a:lnTo>
                  <a:pt x="465" y="1520"/>
                </a:lnTo>
                <a:lnTo>
                  <a:pt x="467" y="1520"/>
                </a:lnTo>
                <a:lnTo>
                  <a:pt x="471" y="1523"/>
                </a:lnTo>
                <a:lnTo>
                  <a:pt x="471" y="1527"/>
                </a:lnTo>
                <a:lnTo>
                  <a:pt x="471" y="1527"/>
                </a:lnTo>
                <a:lnTo>
                  <a:pt x="472" y="1613"/>
                </a:lnTo>
                <a:lnTo>
                  <a:pt x="474" y="1716"/>
                </a:lnTo>
                <a:lnTo>
                  <a:pt x="474" y="1716"/>
                </a:lnTo>
                <a:lnTo>
                  <a:pt x="474" y="1747"/>
                </a:lnTo>
                <a:lnTo>
                  <a:pt x="471" y="1790"/>
                </a:lnTo>
                <a:lnTo>
                  <a:pt x="471" y="1790"/>
                </a:lnTo>
                <a:lnTo>
                  <a:pt x="469" y="1840"/>
                </a:lnTo>
                <a:lnTo>
                  <a:pt x="465" y="1906"/>
                </a:lnTo>
                <a:lnTo>
                  <a:pt x="463" y="1997"/>
                </a:lnTo>
                <a:lnTo>
                  <a:pt x="463" y="1997"/>
                </a:lnTo>
                <a:lnTo>
                  <a:pt x="463" y="2057"/>
                </a:lnTo>
                <a:lnTo>
                  <a:pt x="463" y="2118"/>
                </a:lnTo>
                <a:lnTo>
                  <a:pt x="463" y="2118"/>
                </a:lnTo>
                <a:lnTo>
                  <a:pt x="461" y="2129"/>
                </a:lnTo>
                <a:lnTo>
                  <a:pt x="459" y="2139"/>
                </a:lnTo>
                <a:lnTo>
                  <a:pt x="456" y="2150"/>
                </a:lnTo>
                <a:lnTo>
                  <a:pt x="456" y="2169"/>
                </a:lnTo>
                <a:lnTo>
                  <a:pt x="456" y="2169"/>
                </a:lnTo>
                <a:lnTo>
                  <a:pt x="458" y="2187"/>
                </a:lnTo>
                <a:lnTo>
                  <a:pt x="459" y="2198"/>
                </a:lnTo>
                <a:lnTo>
                  <a:pt x="461" y="2210"/>
                </a:lnTo>
                <a:lnTo>
                  <a:pt x="467" y="2223"/>
                </a:lnTo>
                <a:lnTo>
                  <a:pt x="467" y="2223"/>
                </a:lnTo>
                <a:lnTo>
                  <a:pt x="469" y="2230"/>
                </a:lnTo>
                <a:lnTo>
                  <a:pt x="471" y="2236"/>
                </a:lnTo>
                <a:lnTo>
                  <a:pt x="469" y="2249"/>
                </a:lnTo>
                <a:lnTo>
                  <a:pt x="469" y="2253"/>
                </a:lnTo>
                <a:lnTo>
                  <a:pt x="471" y="2258"/>
                </a:lnTo>
                <a:lnTo>
                  <a:pt x="476" y="2264"/>
                </a:lnTo>
                <a:lnTo>
                  <a:pt x="487" y="2267"/>
                </a:lnTo>
                <a:lnTo>
                  <a:pt x="487" y="2267"/>
                </a:lnTo>
                <a:lnTo>
                  <a:pt x="500" y="2273"/>
                </a:lnTo>
                <a:lnTo>
                  <a:pt x="515" y="2275"/>
                </a:lnTo>
                <a:lnTo>
                  <a:pt x="530" y="2277"/>
                </a:lnTo>
                <a:lnTo>
                  <a:pt x="545" y="2277"/>
                </a:lnTo>
                <a:lnTo>
                  <a:pt x="560" y="2275"/>
                </a:lnTo>
                <a:lnTo>
                  <a:pt x="573" y="2273"/>
                </a:lnTo>
                <a:lnTo>
                  <a:pt x="583" y="2267"/>
                </a:lnTo>
                <a:lnTo>
                  <a:pt x="590" y="2260"/>
                </a:lnTo>
                <a:lnTo>
                  <a:pt x="590" y="2260"/>
                </a:lnTo>
                <a:lnTo>
                  <a:pt x="594" y="2253"/>
                </a:lnTo>
                <a:lnTo>
                  <a:pt x="596" y="2243"/>
                </a:lnTo>
                <a:lnTo>
                  <a:pt x="598" y="2236"/>
                </a:lnTo>
                <a:lnTo>
                  <a:pt x="598" y="2226"/>
                </a:lnTo>
                <a:lnTo>
                  <a:pt x="596" y="2217"/>
                </a:lnTo>
                <a:lnTo>
                  <a:pt x="592" y="2208"/>
                </a:lnTo>
                <a:lnTo>
                  <a:pt x="586" y="2197"/>
                </a:lnTo>
                <a:lnTo>
                  <a:pt x="579" y="2187"/>
                </a:lnTo>
                <a:lnTo>
                  <a:pt x="579" y="2187"/>
                </a:lnTo>
                <a:lnTo>
                  <a:pt x="564" y="2174"/>
                </a:lnTo>
                <a:lnTo>
                  <a:pt x="553" y="2165"/>
                </a:lnTo>
                <a:lnTo>
                  <a:pt x="551" y="2161"/>
                </a:lnTo>
                <a:lnTo>
                  <a:pt x="549" y="2157"/>
                </a:lnTo>
                <a:lnTo>
                  <a:pt x="547" y="2154"/>
                </a:lnTo>
                <a:lnTo>
                  <a:pt x="547" y="2146"/>
                </a:lnTo>
                <a:lnTo>
                  <a:pt x="547" y="2146"/>
                </a:lnTo>
                <a:lnTo>
                  <a:pt x="549" y="2109"/>
                </a:lnTo>
                <a:lnTo>
                  <a:pt x="551" y="2074"/>
                </a:lnTo>
                <a:lnTo>
                  <a:pt x="551" y="2074"/>
                </a:lnTo>
                <a:lnTo>
                  <a:pt x="555" y="2062"/>
                </a:lnTo>
                <a:lnTo>
                  <a:pt x="560" y="2044"/>
                </a:lnTo>
                <a:lnTo>
                  <a:pt x="577" y="1995"/>
                </a:lnTo>
                <a:lnTo>
                  <a:pt x="594" y="1939"/>
                </a:lnTo>
                <a:lnTo>
                  <a:pt x="601" y="1913"/>
                </a:lnTo>
                <a:lnTo>
                  <a:pt x="605" y="1891"/>
                </a:lnTo>
                <a:lnTo>
                  <a:pt x="605" y="1891"/>
                </a:lnTo>
                <a:lnTo>
                  <a:pt x="614" y="1811"/>
                </a:lnTo>
                <a:lnTo>
                  <a:pt x="616" y="1777"/>
                </a:lnTo>
                <a:lnTo>
                  <a:pt x="614" y="1762"/>
                </a:lnTo>
                <a:lnTo>
                  <a:pt x="612" y="1749"/>
                </a:lnTo>
                <a:lnTo>
                  <a:pt x="612" y="1749"/>
                </a:lnTo>
                <a:lnTo>
                  <a:pt x="605" y="1717"/>
                </a:lnTo>
                <a:lnTo>
                  <a:pt x="603" y="1702"/>
                </a:lnTo>
                <a:lnTo>
                  <a:pt x="601" y="1676"/>
                </a:lnTo>
                <a:lnTo>
                  <a:pt x="601" y="1676"/>
                </a:lnTo>
                <a:lnTo>
                  <a:pt x="598" y="1563"/>
                </a:lnTo>
                <a:lnTo>
                  <a:pt x="598" y="1563"/>
                </a:lnTo>
                <a:lnTo>
                  <a:pt x="599" y="1538"/>
                </a:lnTo>
                <a:lnTo>
                  <a:pt x="599" y="1523"/>
                </a:lnTo>
                <a:lnTo>
                  <a:pt x="601" y="1516"/>
                </a:lnTo>
                <a:lnTo>
                  <a:pt x="601" y="1516"/>
                </a:lnTo>
                <a:lnTo>
                  <a:pt x="611" y="1509"/>
                </a:lnTo>
                <a:lnTo>
                  <a:pt x="618" y="1501"/>
                </a:lnTo>
                <a:lnTo>
                  <a:pt x="624" y="1494"/>
                </a:lnTo>
                <a:lnTo>
                  <a:pt x="624" y="1494"/>
                </a:lnTo>
                <a:lnTo>
                  <a:pt x="627" y="1484"/>
                </a:lnTo>
                <a:lnTo>
                  <a:pt x="629" y="1471"/>
                </a:lnTo>
                <a:lnTo>
                  <a:pt x="635" y="1430"/>
                </a:lnTo>
                <a:lnTo>
                  <a:pt x="642" y="1344"/>
                </a:lnTo>
                <a:lnTo>
                  <a:pt x="642" y="1344"/>
                </a:lnTo>
                <a:lnTo>
                  <a:pt x="652" y="1251"/>
                </a:lnTo>
                <a:lnTo>
                  <a:pt x="654" y="1206"/>
                </a:lnTo>
                <a:lnTo>
                  <a:pt x="655" y="1188"/>
                </a:lnTo>
                <a:lnTo>
                  <a:pt x="655" y="1188"/>
                </a:lnTo>
                <a:lnTo>
                  <a:pt x="655" y="1188"/>
                </a:lnTo>
                <a:lnTo>
                  <a:pt x="655" y="1188"/>
                </a:lnTo>
                <a:lnTo>
                  <a:pt x="657" y="1188"/>
                </a:lnTo>
                <a:lnTo>
                  <a:pt x="663" y="1188"/>
                </a:lnTo>
                <a:lnTo>
                  <a:pt x="668" y="1184"/>
                </a:lnTo>
                <a:lnTo>
                  <a:pt x="670" y="1180"/>
                </a:lnTo>
                <a:lnTo>
                  <a:pt x="670" y="1177"/>
                </a:lnTo>
                <a:lnTo>
                  <a:pt x="670" y="1177"/>
                </a:lnTo>
                <a:lnTo>
                  <a:pt x="665" y="1156"/>
                </a:lnTo>
                <a:lnTo>
                  <a:pt x="657" y="1123"/>
                </a:lnTo>
                <a:lnTo>
                  <a:pt x="648" y="1085"/>
                </a:lnTo>
                <a:lnTo>
                  <a:pt x="644" y="1070"/>
                </a:lnTo>
                <a:lnTo>
                  <a:pt x="642" y="1057"/>
                </a:lnTo>
                <a:lnTo>
                  <a:pt x="642" y="1057"/>
                </a:lnTo>
                <a:lnTo>
                  <a:pt x="639" y="1003"/>
                </a:lnTo>
                <a:lnTo>
                  <a:pt x="639" y="970"/>
                </a:lnTo>
                <a:lnTo>
                  <a:pt x="639" y="940"/>
                </a:lnTo>
                <a:lnTo>
                  <a:pt x="639" y="940"/>
                </a:lnTo>
                <a:lnTo>
                  <a:pt x="644" y="912"/>
                </a:lnTo>
                <a:lnTo>
                  <a:pt x="648" y="884"/>
                </a:lnTo>
                <a:lnTo>
                  <a:pt x="655" y="852"/>
                </a:lnTo>
                <a:lnTo>
                  <a:pt x="655" y="852"/>
                </a:lnTo>
                <a:lnTo>
                  <a:pt x="657" y="852"/>
                </a:lnTo>
                <a:lnTo>
                  <a:pt x="667" y="852"/>
                </a:lnTo>
                <a:lnTo>
                  <a:pt x="693" y="856"/>
                </a:lnTo>
                <a:lnTo>
                  <a:pt x="708" y="858"/>
                </a:lnTo>
                <a:lnTo>
                  <a:pt x="723" y="858"/>
                </a:lnTo>
                <a:lnTo>
                  <a:pt x="736" y="854"/>
                </a:lnTo>
                <a:lnTo>
                  <a:pt x="741" y="852"/>
                </a:lnTo>
                <a:lnTo>
                  <a:pt x="747" y="848"/>
                </a:lnTo>
                <a:lnTo>
                  <a:pt x="747" y="848"/>
                </a:lnTo>
                <a:lnTo>
                  <a:pt x="751" y="845"/>
                </a:lnTo>
                <a:lnTo>
                  <a:pt x="752" y="839"/>
                </a:lnTo>
                <a:lnTo>
                  <a:pt x="754" y="828"/>
                </a:lnTo>
                <a:lnTo>
                  <a:pt x="754" y="815"/>
                </a:lnTo>
                <a:lnTo>
                  <a:pt x="752" y="800"/>
                </a:lnTo>
                <a:lnTo>
                  <a:pt x="745" y="774"/>
                </a:lnTo>
                <a:lnTo>
                  <a:pt x="739" y="757"/>
                </a:lnTo>
                <a:lnTo>
                  <a:pt x="739" y="757"/>
                </a:lnTo>
                <a:lnTo>
                  <a:pt x="732" y="738"/>
                </a:lnTo>
                <a:lnTo>
                  <a:pt x="726" y="722"/>
                </a:lnTo>
                <a:lnTo>
                  <a:pt x="715" y="673"/>
                </a:lnTo>
                <a:lnTo>
                  <a:pt x="747" y="627"/>
                </a:lnTo>
                <a:lnTo>
                  <a:pt x="747" y="627"/>
                </a:lnTo>
                <a:lnTo>
                  <a:pt x="743" y="623"/>
                </a:lnTo>
                <a:lnTo>
                  <a:pt x="739" y="608"/>
                </a:lnTo>
                <a:lnTo>
                  <a:pt x="732" y="584"/>
                </a:lnTo>
                <a:lnTo>
                  <a:pt x="726" y="550"/>
                </a:lnTo>
                <a:lnTo>
                  <a:pt x="726" y="550"/>
                </a:lnTo>
                <a:lnTo>
                  <a:pt x="724" y="531"/>
                </a:lnTo>
                <a:lnTo>
                  <a:pt x="721" y="513"/>
                </a:lnTo>
                <a:lnTo>
                  <a:pt x="715" y="496"/>
                </a:lnTo>
                <a:lnTo>
                  <a:pt x="709" y="479"/>
                </a:lnTo>
                <a:lnTo>
                  <a:pt x="702" y="464"/>
                </a:lnTo>
                <a:lnTo>
                  <a:pt x="695" y="451"/>
                </a:lnTo>
                <a:lnTo>
                  <a:pt x="687" y="442"/>
                </a:lnTo>
                <a:lnTo>
                  <a:pt x="678" y="436"/>
                </a:lnTo>
                <a:lnTo>
                  <a:pt x="678" y="436"/>
                </a:lnTo>
                <a:lnTo>
                  <a:pt x="670" y="433"/>
                </a:lnTo>
                <a:lnTo>
                  <a:pt x="665" y="433"/>
                </a:lnTo>
                <a:lnTo>
                  <a:pt x="654" y="433"/>
                </a:lnTo>
                <a:lnTo>
                  <a:pt x="648" y="433"/>
                </a:lnTo>
                <a:lnTo>
                  <a:pt x="640" y="431"/>
                </a:lnTo>
                <a:lnTo>
                  <a:pt x="629" y="425"/>
                </a:lnTo>
                <a:lnTo>
                  <a:pt x="612" y="418"/>
                </a:lnTo>
                <a:lnTo>
                  <a:pt x="612" y="418"/>
                </a:lnTo>
                <a:lnTo>
                  <a:pt x="579" y="395"/>
                </a:lnTo>
                <a:lnTo>
                  <a:pt x="551" y="377"/>
                </a:lnTo>
                <a:lnTo>
                  <a:pt x="525" y="360"/>
                </a:lnTo>
                <a:lnTo>
                  <a:pt x="525" y="334"/>
                </a:lnTo>
                <a:lnTo>
                  <a:pt x="525" y="334"/>
                </a:lnTo>
                <a:lnTo>
                  <a:pt x="530" y="317"/>
                </a:lnTo>
                <a:lnTo>
                  <a:pt x="540" y="287"/>
                </a:lnTo>
                <a:lnTo>
                  <a:pt x="540" y="287"/>
                </a:lnTo>
                <a:lnTo>
                  <a:pt x="551" y="255"/>
                </a:lnTo>
                <a:lnTo>
                  <a:pt x="555" y="241"/>
                </a:lnTo>
                <a:lnTo>
                  <a:pt x="555" y="233"/>
                </a:lnTo>
                <a:lnTo>
                  <a:pt x="555" y="233"/>
                </a:lnTo>
                <a:lnTo>
                  <a:pt x="555" y="229"/>
                </a:lnTo>
                <a:lnTo>
                  <a:pt x="555" y="222"/>
                </a:lnTo>
                <a:lnTo>
                  <a:pt x="555" y="203"/>
                </a:lnTo>
                <a:lnTo>
                  <a:pt x="555" y="203"/>
                </a:lnTo>
                <a:lnTo>
                  <a:pt x="556" y="200"/>
                </a:lnTo>
                <a:lnTo>
                  <a:pt x="560" y="194"/>
                </a:lnTo>
                <a:lnTo>
                  <a:pt x="568" y="183"/>
                </a:lnTo>
                <a:lnTo>
                  <a:pt x="571" y="177"/>
                </a:lnTo>
                <a:lnTo>
                  <a:pt x="575" y="172"/>
                </a:lnTo>
                <a:lnTo>
                  <a:pt x="575" y="164"/>
                </a:lnTo>
                <a:lnTo>
                  <a:pt x="575" y="157"/>
                </a:lnTo>
                <a:lnTo>
                  <a:pt x="575" y="157"/>
                </a:lnTo>
                <a:lnTo>
                  <a:pt x="566" y="138"/>
                </a:lnTo>
                <a:lnTo>
                  <a:pt x="562" y="127"/>
                </a:lnTo>
                <a:lnTo>
                  <a:pt x="562" y="127"/>
                </a:lnTo>
                <a:lnTo>
                  <a:pt x="562" y="117"/>
                </a:lnTo>
                <a:lnTo>
                  <a:pt x="562" y="101"/>
                </a:lnTo>
                <a:lnTo>
                  <a:pt x="560" y="84"/>
                </a:lnTo>
                <a:lnTo>
                  <a:pt x="558" y="76"/>
                </a:lnTo>
                <a:lnTo>
                  <a:pt x="555" y="69"/>
                </a:lnTo>
                <a:lnTo>
                  <a:pt x="555" y="69"/>
                </a:lnTo>
                <a:lnTo>
                  <a:pt x="549" y="62"/>
                </a:lnTo>
                <a:lnTo>
                  <a:pt x="542" y="56"/>
                </a:lnTo>
                <a:lnTo>
                  <a:pt x="534" y="49"/>
                </a:lnTo>
                <a:lnTo>
                  <a:pt x="521" y="35"/>
                </a:lnTo>
                <a:lnTo>
                  <a:pt x="521" y="35"/>
                </a:lnTo>
                <a:lnTo>
                  <a:pt x="515" y="28"/>
                </a:lnTo>
                <a:lnTo>
                  <a:pt x="510" y="22"/>
                </a:lnTo>
                <a:lnTo>
                  <a:pt x="506" y="13"/>
                </a:lnTo>
                <a:lnTo>
                  <a:pt x="504" y="11"/>
                </a:lnTo>
                <a:lnTo>
                  <a:pt x="502" y="9"/>
                </a:lnTo>
                <a:lnTo>
                  <a:pt x="491" y="9"/>
                </a:lnTo>
                <a:lnTo>
                  <a:pt x="445" y="9"/>
                </a:lnTo>
                <a:lnTo>
                  <a:pt x="445" y="9"/>
                </a:lnTo>
                <a:lnTo>
                  <a:pt x="433" y="6"/>
                </a:lnTo>
                <a:lnTo>
                  <a:pt x="417" y="2"/>
                </a:lnTo>
                <a:lnTo>
                  <a:pt x="407" y="0"/>
                </a:lnTo>
                <a:lnTo>
                  <a:pt x="398" y="0"/>
                </a:lnTo>
                <a:lnTo>
                  <a:pt x="390" y="2"/>
                </a:lnTo>
                <a:lnTo>
                  <a:pt x="383" y="6"/>
                </a:lnTo>
                <a:lnTo>
                  <a:pt x="383" y="6"/>
                </a:lnTo>
                <a:lnTo>
                  <a:pt x="375" y="11"/>
                </a:lnTo>
                <a:lnTo>
                  <a:pt x="368" y="13"/>
                </a:lnTo>
                <a:lnTo>
                  <a:pt x="362" y="17"/>
                </a:lnTo>
                <a:lnTo>
                  <a:pt x="357" y="28"/>
                </a:lnTo>
                <a:lnTo>
                  <a:pt x="357" y="28"/>
                </a:lnTo>
                <a:lnTo>
                  <a:pt x="351" y="39"/>
                </a:lnTo>
                <a:lnTo>
                  <a:pt x="349" y="47"/>
                </a:lnTo>
                <a:lnTo>
                  <a:pt x="347" y="50"/>
                </a:lnTo>
                <a:lnTo>
                  <a:pt x="346" y="54"/>
                </a:lnTo>
                <a:lnTo>
                  <a:pt x="346" y="54"/>
                </a:lnTo>
                <a:lnTo>
                  <a:pt x="338" y="60"/>
                </a:lnTo>
                <a:lnTo>
                  <a:pt x="334" y="67"/>
                </a:lnTo>
                <a:lnTo>
                  <a:pt x="331" y="76"/>
                </a:lnTo>
                <a:lnTo>
                  <a:pt x="331" y="76"/>
                </a:lnTo>
                <a:lnTo>
                  <a:pt x="327" y="82"/>
                </a:lnTo>
                <a:lnTo>
                  <a:pt x="325" y="84"/>
                </a:lnTo>
                <a:lnTo>
                  <a:pt x="319" y="82"/>
                </a:lnTo>
                <a:lnTo>
                  <a:pt x="318" y="84"/>
                </a:lnTo>
                <a:lnTo>
                  <a:pt x="318" y="88"/>
                </a:lnTo>
                <a:lnTo>
                  <a:pt x="323" y="112"/>
                </a:lnTo>
                <a:lnTo>
                  <a:pt x="323" y="112"/>
                </a:lnTo>
                <a:lnTo>
                  <a:pt x="329" y="144"/>
                </a:lnTo>
                <a:lnTo>
                  <a:pt x="331" y="166"/>
                </a:lnTo>
                <a:lnTo>
                  <a:pt x="331" y="188"/>
                </a:lnTo>
                <a:lnTo>
                  <a:pt x="331" y="188"/>
                </a:lnTo>
                <a:lnTo>
                  <a:pt x="329" y="194"/>
                </a:lnTo>
                <a:lnTo>
                  <a:pt x="329" y="201"/>
                </a:lnTo>
                <a:lnTo>
                  <a:pt x="329" y="209"/>
                </a:lnTo>
                <a:lnTo>
                  <a:pt x="331" y="214"/>
                </a:lnTo>
                <a:lnTo>
                  <a:pt x="331" y="214"/>
                </a:lnTo>
                <a:lnTo>
                  <a:pt x="340" y="228"/>
                </a:lnTo>
                <a:lnTo>
                  <a:pt x="344" y="233"/>
                </a:lnTo>
                <a:lnTo>
                  <a:pt x="346" y="237"/>
                </a:lnTo>
                <a:lnTo>
                  <a:pt x="346" y="237"/>
                </a:lnTo>
                <a:lnTo>
                  <a:pt x="346" y="242"/>
                </a:lnTo>
                <a:lnTo>
                  <a:pt x="349" y="246"/>
                </a:lnTo>
                <a:lnTo>
                  <a:pt x="353" y="250"/>
                </a:lnTo>
                <a:lnTo>
                  <a:pt x="353" y="254"/>
                </a:lnTo>
                <a:lnTo>
                  <a:pt x="353" y="254"/>
                </a:lnTo>
                <a:lnTo>
                  <a:pt x="353" y="255"/>
                </a:lnTo>
                <a:lnTo>
                  <a:pt x="355" y="263"/>
                </a:lnTo>
                <a:lnTo>
                  <a:pt x="357" y="272"/>
                </a:lnTo>
                <a:lnTo>
                  <a:pt x="361" y="28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pptx812_走る人のシルエット（３）</dc:title>
  <dc:subject>pptx812_走る人のシルエット（３）</dc:subject>
  <dc:creator>Digipot.net</dc:creator>
  <cp:revision>1</cp:revision>
  <dcterms:created xsi:type="dcterms:W3CDTF">2018-05-20T00:31:01Z</dcterms:created>
  <dcterms:modified xsi:type="dcterms:W3CDTF">2018-07-14T16:06:03Z</dcterms:modified>
  <cp:version>1</cp:version>
</cp:coreProperties>
</file>