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8" d="100"/>
          <a:sy n="68" d="100"/>
        </p:scale>
        <p:origin x="72" y="4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BDC5EB0-2FF5-4864-93E5-91ABFE684DBE}"/>
              </a:ext>
            </a:extLst>
          </p:cNvPr>
          <p:cNvGrpSpPr/>
          <p:nvPr/>
        </p:nvGrpSpPr>
        <p:grpSpPr>
          <a:xfrm>
            <a:off x="6034683" y="839669"/>
            <a:ext cx="1589205" cy="1589205"/>
            <a:chOff x="6034683" y="839669"/>
            <a:chExt cx="1589205" cy="1589205"/>
          </a:xfrm>
        </p:grpSpPr>
        <p:sp>
          <p:nvSpPr>
            <p:cNvPr id="3" name="楕円 2">
              <a:extLst>
                <a:ext uri="{FF2B5EF4-FFF2-40B4-BE49-F238E27FC236}">
                  <a16:creationId xmlns:a16="http://schemas.microsoft.com/office/drawing/2014/main" id="{BB65CEE7-DD5D-4EF7-A3F5-68318B41D3C6}"/>
                </a:ext>
              </a:extLst>
            </p:cNvPr>
            <p:cNvSpPr/>
            <p:nvPr/>
          </p:nvSpPr>
          <p:spPr bwMode="auto">
            <a:xfrm>
              <a:off x="6034683" y="839669"/>
              <a:ext cx="1589205" cy="1589205"/>
            </a:xfrm>
            <a:prstGeom prst="ellipse">
              <a:avLst/>
            </a:prstGeom>
            <a:gradFill flip="none" rotWithShape="1">
              <a:gsLst>
                <a:gs pos="60000">
                  <a:srgbClr val="00B050"/>
                </a:gs>
                <a:gs pos="40000">
                  <a:srgbClr val="92D050"/>
                </a:gs>
                <a:gs pos="20000">
                  <a:srgbClr val="00B050"/>
                </a:gs>
                <a:gs pos="80000">
                  <a:srgbClr val="003300"/>
                </a:gs>
                <a:gs pos="0">
                  <a:srgbClr val="00CC00"/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D52D0C0D-6609-442C-AB8B-EC28BE3BEB8C}"/>
                </a:ext>
              </a:extLst>
            </p:cNvPr>
            <p:cNvSpPr/>
            <p:nvPr/>
          </p:nvSpPr>
          <p:spPr bwMode="auto">
            <a:xfrm>
              <a:off x="6034683" y="839669"/>
              <a:ext cx="1589205" cy="1589205"/>
            </a:xfrm>
            <a:prstGeom prst="ellipse">
              <a:avLst/>
            </a:prstGeom>
            <a:gradFill flip="none" rotWithShape="1">
              <a:gsLst>
                <a:gs pos="50000">
                  <a:schemeClr val="tx1">
                    <a:alpha val="0"/>
                  </a:schemeClr>
                </a:gs>
                <a:gs pos="90000">
                  <a:schemeClr val="tx1">
                    <a:lumMod val="100000"/>
                    <a:alpha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83C8F27C-637F-4B9E-8C64-E4D9E90F1DEB}"/>
                </a:ext>
              </a:extLst>
            </p:cNvPr>
            <p:cNvSpPr/>
            <p:nvPr/>
          </p:nvSpPr>
          <p:spPr bwMode="auto">
            <a:xfrm>
              <a:off x="6155846" y="908720"/>
              <a:ext cx="1346878" cy="443267"/>
            </a:xfrm>
            <a:custGeom>
              <a:avLst/>
              <a:gdLst>
                <a:gd name="connsiteX0" fmla="*/ 673439 w 1346878"/>
                <a:gd name="connsiteY0" fmla="*/ 0 h 443267"/>
                <a:gd name="connsiteX1" fmla="*/ 1281870 w 1346878"/>
                <a:gd name="connsiteY1" fmla="*/ 323500 h 443267"/>
                <a:gd name="connsiteX2" fmla="*/ 1346878 w 1346878"/>
                <a:gd name="connsiteY2" fmla="*/ 443267 h 443267"/>
                <a:gd name="connsiteX3" fmla="*/ 1282916 w 1346878"/>
                <a:gd name="connsiteY3" fmla="*/ 365744 h 443267"/>
                <a:gd name="connsiteX4" fmla="*/ 673439 w 1346878"/>
                <a:gd name="connsiteY4" fmla="*/ 113291 h 443267"/>
                <a:gd name="connsiteX5" fmla="*/ 63963 w 1346878"/>
                <a:gd name="connsiteY5" fmla="*/ 365744 h 443267"/>
                <a:gd name="connsiteX6" fmla="*/ 0 w 1346878"/>
                <a:gd name="connsiteY6" fmla="*/ 443267 h 443267"/>
                <a:gd name="connsiteX7" fmla="*/ 65008 w 1346878"/>
                <a:gd name="connsiteY7" fmla="*/ 323500 h 443267"/>
                <a:gd name="connsiteX8" fmla="*/ 673439 w 1346878"/>
                <a:gd name="connsiteY8" fmla="*/ 0 h 443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46878" h="443267">
                  <a:moveTo>
                    <a:pt x="673439" y="0"/>
                  </a:moveTo>
                  <a:cubicBezTo>
                    <a:pt x="926711" y="0"/>
                    <a:pt x="1150012" y="128323"/>
                    <a:pt x="1281870" y="323500"/>
                  </a:cubicBezTo>
                  <a:lnTo>
                    <a:pt x="1346878" y="443267"/>
                  </a:lnTo>
                  <a:lnTo>
                    <a:pt x="1282916" y="365744"/>
                  </a:lnTo>
                  <a:cubicBezTo>
                    <a:pt x="1126937" y="209766"/>
                    <a:pt x="911455" y="113291"/>
                    <a:pt x="673439" y="113291"/>
                  </a:cubicBezTo>
                  <a:cubicBezTo>
                    <a:pt x="435424" y="113291"/>
                    <a:pt x="219941" y="209766"/>
                    <a:pt x="63963" y="365744"/>
                  </a:cubicBezTo>
                  <a:lnTo>
                    <a:pt x="0" y="443267"/>
                  </a:lnTo>
                  <a:lnTo>
                    <a:pt x="65008" y="323500"/>
                  </a:lnTo>
                  <a:cubicBezTo>
                    <a:pt x="196867" y="128323"/>
                    <a:pt x="420167" y="0"/>
                    <a:pt x="673439" y="0"/>
                  </a:cubicBezTo>
                  <a:close/>
                </a:path>
              </a:pathLst>
            </a:custGeom>
            <a:solidFill>
              <a:schemeClr val="bg1">
                <a:alpha val="70000"/>
              </a:schemeClr>
            </a:solidFill>
            <a:ln w="9525">
              <a:noFill/>
              <a:round/>
              <a:headEnd/>
              <a:tailEnd/>
            </a:ln>
            <a:effectLst>
              <a:softEdge rad="25400"/>
            </a:effectLst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D2B6CA8F-EE5E-4D85-A507-E1DDDCA44C40}"/>
              </a:ext>
            </a:extLst>
          </p:cNvPr>
          <p:cNvGrpSpPr/>
          <p:nvPr/>
        </p:nvGrpSpPr>
        <p:grpSpPr>
          <a:xfrm>
            <a:off x="7904759" y="839669"/>
            <a:ext cx="1589205" cy="1589205"/>
            <a:chOff x="7904759" y="839669"/>
            <a:chExt cx="1589205" cy="1589205"/>
          </a:xfrm>
        </p:grpSpPr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9053F990-FF5C-4287-BF25-F2ADFCE56421}"/>
                </a:ext>
              </a:extLst>
            </p:cNvPr>
            <p:cNvSpPr/>
            <p:nvPr/>
          </p:nvSpPr>
          <p:spPr bwMode="auto">
            <a:xfrm>
              <a:off x="7904759" y="839669"/>
              <a:ext cx="1589205" cy="1589205"/>
            </a:xfrm>
            <a:prstGeom prst="ellipse">
              <a:avLst/>
            </a:prstGeom>
            <a:gradFill flip="none" rotWithShape="1">
              <a:gsLst>
                <a:gs pos="30000">
                  <a:srgbClr val="99FF66"/>
                </a:gs>
                <a:gs pos="69560">
                  <a:srgbClr val="CCFF33"/>
                </a:gs>
                <a:gs pos="50000">
                  <a:srgbClr val="99FF66"/>
                </a:gs>
                <a:gs pos="60000">
                  <a:srgbClr val="66FF66"/>
                </a:gs>
                <a:gs pos="40000">
                  <a:srgbClr val="99FF99"/>
                </a:gs>
                <a:gs pos="20000">
                  <a:srgbClr val="CCFFCC"/>
                </a:gs>
                <a:gs pos="80000">
                  <a:srgbClr val="CCFFCC"/>
                </a:gs>
                <a:gs pos="0">
                  <a:schemeClr val="bg1"/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391CE64E-91FB-4F4C-82EE-DC8723A106AE}"/>
                </a:ext>
              </a:extLst>
            </p:cNvPr>
            <p:cNvSpPr/>
            <p:nvPr/>
          </p:nvSpPr>
          <p:spPr bwMode="auto">
            <a:xfrm>
              <a:off x="7904759" y="839669"/>
              <a:ext cx="1589205" cy="1589205"/>
            </a:xfrm>
            <a:prstGeom prst="ellipse">
              <a:avLst/>
            </a:prstGeom>
            <a:gradFill flip="none" rotWithShape="1">
              <a:gsLst>
                <a:gs pos="50000">
                  <a:schemeClr val="tx1">
                    <a:alpha val="0"/>
                  </a:schemeClr>
                </a:gs>
                <a:gs pos="90000">
                  <a:schemeClr val="tx1">
                    <a:lumMod val="100000"/>
                    <a:alpha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420E27FB-1C11-4F50-9BC1-862748F0F13A}"/>
                </a:ext>
              </a:extLst>
            </p:cNvPr>
            <p:cNvSpPr/>
            <p:nvPr/>
          </p:nvSpPr>
          <p:spPr bwMode="auto">
            <a:xfrm>
              <a:off x="8025922" y="908720"/>
              <a:ext cx="1346878" cy="443267"/>
            </a:xfrm>
            <a:custGeom>
              <a:avLst/>
              <a:gdLst>
                <a:gd name="connsiteX0" fmla="*/ 673439 w 1346878"/>
                <a:gd name="connsiteY0" fmla="*/ 0 h 443267"/>
                <a:gd name="connsiteX1" fmla="*/ 1281870 w 1346878"/>
                <a:gd name="connsiteY1" fmla="*/ 323500 h 443267"/>
                <a:gd name="connsiteX2" fmla="*/ 1346878 w 1346878"/>
                <a:gd name="connsiteY2" fmla="*/ 443267 h 443267"/>
                <a:gd name="connsiteX3" fmla="*/ 1282916 w 1346878"/>
                <a:gd name="connsiteY3" fmla="*/ 365744 h 443267"/>
                <a:gd name="connsiteX4" fmla="*/ 673439 w 1346878"/>
                <a:gd name="connsiteY4" fmla="*/ 113291 h 443267"/>
                <a:gd name="connsiteX5" fmla="*/ 63963 w 1346878"/>
                <a:gd name="connsiteY5" fmla="*/ 365744 h 443267"/>
                <a:gd name="connsiteX6" fmla="*/ 0 w 1346878"/>
                <a:gd name="connsiteY6" fmla="*/ 443267 h 443267"/>
                <a:gd name="connsiteX7" fmla="*/ 65008 w 1346878"/>
                <a:gd name="connsiteY7" fmla="*/ 323500 h 443267"/>
                <a:gd name="connsiteX8" fmla="*/ 673439 w 1346878"/>
                <a:gd name="connsiteY8" fmla="*/ 0 h 443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46878" h="443267">
                  <a:moveTo>
                    <a:pt x="673439" y="0"/>
                  </a:moveTo>
                  <a:cubicBezTo>
                    <a:pt x="926711" y="0"/>
                    <a:pt x="1150012" y="128323"/>
                    <a:pt x="1281870" y="323500"/>
                  </a:cubicBezTo>
                  <a:lnTo>
                    <a:pt x="1346878" y="443267"/>
                  </a:lnTo>
                  <a:lnTo>
                    <a:pt x="1282916" y="365744"/>
                  </a:lnTo>
                  <a:cubicBezTo>
                    <a:pt x="1126937" y="209766"/>
                    <a:pt x="911455" y="113291"/>
                    <a:pt x="673439" y="113291"/>
                  </a:cubicBezTo>
                  <a:cubicBezTo>
                    <a:pt x="435424" y="113291"/>
                    <a:pt x="219941" y="209766"/>
                    <a:pt x="63963" y="365744"/>
                  </a:cubicBezTo>
                  <a:lnTo>
                    <a:pt x="0" y="443267"/>
                  </a:lnTo>
                  <a:lnTo>
                    <a:pt x="65008" y="323500"/>
                  </a:lnTo>
                  <a:cubicBezTo>
                    <a:pt x="196867" y="128323"/>
                    <a:pt x="420167" y="0"/>
                    <a:pt x="673439" y="0"/>
                  </a:cubicBezTo>
                  <a:close/>
                </a:path>
              </a:pathLst>
            </a:custGeom>
            <a:solidFill>
              <a:schemeClr val="bg1">
                <a:alpha val="70000"/>
              </a:schemeClr>
            </a:solidFill>
            <a:ln w="9525">
              <a:noFill/>
              <a:round/>
              <a:headEnd/>
              <a:tailEnd/>
            </a:ln>
            <a:effectLst>
              <a:softEdge rad="25400"/>
            </a:effectLst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E6389D1A-D81A-40ED-8379-92BAC42D2132}"/>
              </a:ext>
            </a:extLst>
          </p:cNvPr>
          <p:cNvGrpSpPr/>
          <p:nvPr/>
        </p:nvGrpSpPr>
        <p:grpSpPr>
          <a:xfrm>
            <a:off x="2282114" y="839669"/>
            <a:ext cx="1589205" cy="1589205"/>
            <a:chOff x="2282114" y="839669"/>
            <a:chExt cx="1589205" cy="1589205"/>
          </a:xfrm>
        </p:grpSpPr>
        <p:sp>
          <p:nvSpPr>
            <p:cNvPr id="11" name="楕円 10">
              <a:extLst>
                <a:ext uri="{FF2B5EF4-FFF2-40B4-BE49-F238E27FC236}">
                  <a16:creationId xmlns:a16="http://schemas.microsoft.com/office/drawing/2014/main" id="{CB494A43-97C9-4A86-919C-0B56EFA4A46F}"/>
                </a:ext>
              </a:extLst>
            </p:cNvPr>
            <p:cNvSpPr/>
            <p:nvPr/>
          </p:nvSpPr>
          <p:spPr bwMode="auto">
            <a:xfrm>
              <a:off x="2282114" y="839669"/>
              <a:ext cx="1589205" cy="1589205"/>
            </a:xfrm>
            <a:prstGeom prst="ellipse">
              <a:avLst/>
            </a:prstGeom>
            <a:gradFill flip="none" rotWithShape="1">
              <a:gsLst>
                <a:gs pos="0">
                  <a:srgbClr val="66FFFF"/>
                </a:gs>
                <a:gs pos="100000">
                  <a:srgbClr val="00B0F0"/>
                </a:gs>
                <a:gs pos="30000">
                  <a:srgbClr val="00B0F0"/>
                </a:gs>
                <a:gs pos="60000">
                  <a:srgbClr val="3333CC"/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" name="楕円 11">
              <a:extLst>
                <a:ext uri="{FF2B5EF4-FFF2-40B4-BE49-F238E27FC236}">
                  <a16:creationId xmlns:a16="http://schemas.microsoft.com/office/drawing/2014/main" id="{E05EB9A0-DCE7-422E-9D70-C640B9925EB6}"/>
                </a:ext>
              </a:extLst>
            </p:cNvPr>
            <p:cNvSpPr/>
            <p:nvPr/>
          </p:nvSpPr>
          <p:spPr bwMode="auto">
            <a:xfrm>
              <a:off x="2282114" y="839669"/>
              <a:ext cx="1589205" cy="1589205"/>
            </a:xfrm>
            <a:prstGeom prst="ellipse">
              <a:avLst/>
            </a:prstGeom>
            <a:gradFill flip="none" rotWithShape="1">
              <a:gsLst>
                <a:gs pos="50000">
                  <a:schemeClr val="tx1">
                    <a:alpha val="0"/>
                  </a:schemeClr>
                </a:gs>
                <a:gs pos="90000">
                  <a:schemeClr val="tx1">
                    <a:lumMod val="100000"/>
                    <a:alpha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57FFD9AF-B51F-42FA-BC85-1CDAE61DCB64}"/>
                </a:ext>
              </a:extLst>
            </p:cNvPr>
            <p:cNvSpPr/>
            <p:nvPr/>
          </p:nvSpPr>
          <p:spPr bwMode="auto">
            <a:xfrm>
              <a:off x="2401302" y="908720"/>
              <a:ext cx="1346878" cy="443267"/>
            </a:xfrm>
            <a:custGeom>
              <a:avLst/>
              <a:gdLst>
                <a:gd name="connsiteX0" fmla="*/ 673439 w 1346878"/>
                <a:gd name="connsiteY0" fmla="*/ 0 h 443267"/>
                <a:gd name="connsiteX1" fmla="*/ 1281870 w 1346878"/>
                <a:gd name="connsiteY1" fmla="*/ 323500 h 443267"/>
                <a:gd name="connsiteX2" fmla="*/ 1346878 w 1346878"/>
                <a:gd name="connsiteY2" fmla="*/ 443267 h 443267"/>
                <a:gd name="connsiteX3" fmla="*/ 1282916 w 1346878"/>
                <a:gd name="connsiteY3" fmla="*/ 365744 h 443267"/>
                <a:gd name="connsiteX4" fmla="*/ 673439 w 1346878"/>
                <a:gd name="connsiteY4" fmla="*/ 113291 h 443267"/>
                <a:gd name="connsiteX5" fmla="*/ 63963 w 1346878"/>
                <a:gd name="connsiteY5" fmla="*/ 365744 h 443267"/>
                <a:gd name="connsiteX6" fmla="*/ 0 w 1346878"/>
                <a:gd name="connsiteY6" fmla="*/ 443267 h 443267"/>
                <a:gd name="connsiteX7" fmla="*/ 65008 w 1346878"/>
                <a:gd name="connsiteY7" fmla="*/ 323500 h 443267"/>
                <a:gd name="connsiteX8" fmla="*/ 673439 w 1346878"/>
                <a:gd name="connsiteY8" fmla="*/ 0 h 443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46878" h="443267">
                  <a:moveTo>
                    <a:pt x="673439" y="0"/>
                  </a:moveTo>
                  <a:cubicBezTo>
                    <a:pt x="926711" y="0"/>
                    <a:pt x="1150012" y="128323"/>
                    <a:pt x="1281870" y="323500"/>
                  </a:cubicBezTo>
                  <a:lnTo>
                    <a:pt x="1346878" y="443267"/>
                  </a:lnTo>
                  <a:lnTo>
                    <a:pt x="1282916" y="365744"/>
                  </a:lnTo>
                  <a:cubicBezTo>
                    <a:pt x="1126937" y="209766"/>
                    <a:pt x="911455" y="113291"/>
                    <a:pt x="673439" y="113291"/>
                  </a:cubicBezTo>
                  <a:cubicBezTo>
                    <a:pt x="435424" y="113291"/>
                    <a:pt x="219941" y="209766"/>
                    <a:pt x="63963" y="365744"/>
                  </a:cubicBezTo>
                  <a:lnTo>
                    <a:pt x="0" y="443267"/>
                  </a:lnTo>
                  <a:lnTo>
                    <a:pt x="65008" y="323500"/>
                  </a:lnTo>
                  <a:cubicBezTo>
                    <a:pt x="196867" y="128323"/>
                    <a:pt x="420167" y="0"/>
                    <a:pt x="673439" y="0"/>
                  </a:cubicBezTo>
                  <a:close/>
                </a:path>
              </a:pathLst>
            </a:custGeom>
            <a:solidFill>
              <a:schemeClr val="bg1">
                <a:alpha val="70000"/>
              </a:schemeClr>
            </a:solidFill>
            <a:ln w="9525">
              <a:noFill/>
              <a:round/>
              <a:headEnd/>
              <a:tailEnd/>
            </a:ln>
            <a:effectLst>
              <a:softEdge rad="25400"/>
            </a:effectLst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1E3934D4-7944-40BC-A399-0DFEFFA69F0D}"/>
              </a:ext>
            </a:extLst>
          </p:cNvPr>
          <p:cNvGrpSpPr/>
          <p:nvPr/>
        </p:nvGrpSpPr>
        <p:grpSpPr>
          <a:xfrm>
            <a:off x="4150014" y="839669"/>
            <a:ext cx="1589205" cy="1589205"/>
            <a:chOff x="4150014" y="839669"/>
            <a:chExt cx="1589205" cy="1589205"/>
          </a:xfrm>
        </p:grpSpPr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507C6DD9-1A06-4BC5-83AC-854AB0D3359B}"/>
                </a:ext>
              </a:extLst>
            </p:cNvPr>
            <p:cNvSpPr/>
            <p:nvPr/>
          </p:nvSpPr>
          <p:spPr bwMode="auto">
            <a:xfrm>
              <a:off x="4150014" y="839669"/>
              <a:ext cx="1589205" cy="1589205"/>
            </a:xfrm>
            <a:prstGeom prst="ellipse">
              <a:avLst/>
            </a:prstGeom>
            <a:gradFill flip="none" rotWithShape="1">
              <a:gsLst>
                <a:gs pos="60000">
                  <a:srgbClr val="7030A0"/>
                </a:gs>
                <a:gs pos="40000">
                  <a:srgbClr val="0070C0"/>
                </a:gs>
                <a:gs pos="20000">
                  <a:srgbClr val="00B0F0"/>
                </a:gs>
                <a:gs pos="0">
                  <a:srgbClr val="002060"/>
                </a:gs>
                <a:gs pos="80000">
                  <a:srgbClr val="002060"/>
                </a:gs>
                <a:gs pos="100000">
                  <a:schemeClr val="tx1"/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CB13396C-3BC0-4A41-9BF3-03F5815226AB}"/>
                </a:ext>
              </a:extLst>
            </p:cNvPr>
            <p:cNvSpPr/>
            <p:nvPr/>
          </p:nvSpPr>
          <p:spPr bwMode="auto">
            <a:xfrm>
              <a:off x="4150014" y="839669"/>
              <a:ext cx="1589205" cy="1589205"/>
            </a:xfrm>
            <a:prstGeom prst="ellipse">
              <a:avLst/>
            </a:prstGeom>
            <a:gradFill flip="none" rotWithShape="1">
              <a:gsLst>
                <a:gs pos="50000">
                  <a:schemeClr val="tx1">
                    <a:alpha val="0"/>
                  </a:schemeClr>
                </a:gs>
                <a:gs pos="90000">
                  <a:schemeClr val="tx1">
                    <a:lumMod val="100000"/>
                    <a:alpha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68CB31C3-7944-4A4A-8874-91E1EA77D5FB}"/>
                </a:ext>
              </a:extLst>
            </p:cNvPr>
            <p:cNvSpPr/>
            <p:nvPr/>
          </p:nvSpPr>
          <p:spPr bwMode="auto">
            <a:xfrm>
              <a:off x="4271378" y="908720"/>
              <a:ext cx="1346878" cy="443267"/>
            </a:xfrm>
            <a:custGeom>
              <a:avLst/>
              <a:gdLst>
                <a:gd name="connsiteX0" fmla="*/ 673439 w 1346878"/>
                <a:gd name="connsiteY0" fmla="*/ 0 h 443267"/>
                <a:gd name="connsiteX1" fmla="*/ 1281870 w 1346878"/>
                <a:gd name="connsiteY1" fmla="*/ 323500 h 443267"/>
                <a:gd name="connsiteX2" fmla="*/ 1346878 w 1346878"/>
                <a:gd name="connsiteY2" fmla="*/ 443267 h 443267"/>
                <a:gd name="connsiteX3" fmla="*/ 1282916 w 1346878"/>
                <a:gd name="connsiteY3" fmla="*/ 365744 h 443267"/>
                <a:gd name="connsiteX4" fmla="*/ 673439 w 1346878"/>
                <a:gd name="connsiteY4" fmla="*/ 113291 h 443267"/>
                <a:gd name="connsiteX5" fmla="*/ 63963 w 1346878"/>
                <a:gd name="connsiteY5" fmla="*/ 365744 h 443267"/>
                <a:gd name="connsiteX6" fmla="*/ 0 w 1346878"/>
                <a:gd name="connsiteY6" fmla="*/ 443267 h 443267"/>
                <a:gd name="connsiteX7" fmla="*/ 65008 w 1346878"/>
                <a:gd name="connsiteY7" fmla="*/ 323500 h 443267"/>
                <a:gd name="connsiteX8" fmla="*/ 673439 w 1346878"/>
                <a:gd name="connsiteY8" fmla="*/ 0 h 443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46878" h="443267">
                  <a:moveTo>
                    <a:pt x="673439" y="0"/>
                  </a:moveTo>
                  <a:cubicBezTo>
                    <a:pt x="926711" y="0"/>
                    <a:pt x="1150012" y="128323"/>
                    <a:pt x="1281870" y="323500"/>
                  </a:cubicBezTo>
                  <a:lnTo>
                    <a:pt x="1346878" y="443267"/>
                  </a:lnTo>
                  <a:lnTo>
                    <a:pt x="1282916" y="365744"/>
                  </a:lnTo>
                  <a:cubicBezTo>
                    <a:pt x="1126937" y="209766"/>
                    <a:pt x="911455" y="113291"/>
                    <a:pt x="673439" y="113291"/>
                  </a:cubicBezTo>
                  <a:cubicBezTo>
                    <a:pt x="435424" y="113291"/>
                    <a:pt x="219941" y="209766"/>
                    <a:pt x="63963" y="365744"/>
                  </a:cubicBezTo>
                  <a:lnTo>
                    <a:pt x="0" y="443267"/>
                  </a:lnTo>
                  <a:lnTo>
                    <a:pt x="65008" y="323500"/>
                  </a:lnTo>
                  <a:cubicBezTo>
                    <a:pt x="196867" y="128323"/>
                    <a:pt x="420167" y="0"/>
                    <a:pt x="673439" y="0"/>
                  </a:cubicBezTo>
                  <a:close/>
                </a:path>
              </a:pathLst>
            </a:custGeom>
            <a:solidFill>
              <a:schemeClr val="bg1">
                <a:alpha val="70000"/>
              </a:schemeClr>
            </a:solidFill>
            <a:ln w="9525">
              <a:noFill/>
              <a:round/>
              <a:headEnd/>
              <a:tailEnd/>
            </a:ln>
            <a:effectLst>
              <a:softEdge rad="25400"/>
            </a:effectLst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C2C12ED3-D726-4D98-B647-0C209536CD7A}"/>
              </a:ext>
            </a:extLst>
          </p:cNvPr>
          <p:cNvGrpSpPr/>
          <p:nvPr/>
        </p:nvGrpSpPr>
        <p:grpSpPr>
          <a:xfrm>
            <a:off x="407136" y="839669"/>
            <a:ext cx="1589205" cy="1589205"/>
            <a:chOff x="407136" y="839669"/>
            <a:chExt cx="1589205" cy="1589205"/>
          </a:xfrm>
        </p:grpSpPr>
        <p:sp>
          <p:nvSpPr>
            <p:cNvPr id="19" name="楕円 18">
              <a:extLst>
                <a:ext uri="{FF2B5EF4-FFF2-40B4-BE49-F238E27FC236}">
                  <a16:creationId xmlns:a16="http://schemas.microsoft.com/office/drawing/2014/main" id="{7D8BBD40-8C1C-49D2-8FA7-C1DD9C6B1D60}"/>
                </a:ext>
              </a:extLst>
            </p:cNvPr>
            <p:cNvSpPr/>
            <p:nvPr/>
          </p:nvSpPr>
          <p:spPr bwMode="auto">
            <a:xfrm>
              <a:off x="407136" y="839669"/>
              <a:ext cx="1589205" cy="1589205"/>
            </a:xfrm>
            <a:prstGeom prst="ellipse">
              <a:avLst/>
            </a:prstGeom>
            <a:gradFill flip="none" rotWithShape="1">
              <a:gsLst>
                <a:gs pos="0">
                  <a:srgbClr val="0070C0"/>
                </a:gs>
                <a:gs pos="90000">
                  <a:srgbClr val="0070C0"/>
                </a:gs>
                <a:gs pos="40000">
                  <a:srgbClr val="0070C0"/>
                </a:gs>
                <a:gs pos="30000">
                  <a:srgbClr val="00B0F0"/>
                </a:gs>
                <a:gs pos="20000">
                  <a:srgbClr val="0070C0"/>
                </a:gs>
                <a:gs pos="10000">
                  <a:srgbClr val="00B0F0"/>
                </a:gs>
                <a:gs pos="80000">
                  <a:srgbClr val="00B0F0"/>
                </a:gs>
                <a:gs pos="50000">
                  <a:srgbClr val="33CCFF"/>
                </a:gs>
                <a:gs pos="70000">
                  <a:srgbClr val="66FFFF"/>
                </a:gs>
                <a:gs pos="100000">
                  <a:srgbClr val="002060"/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" name="楕円 19">
              <a:extLst>
                <a:ext uri="{FF2B5EF4-FFF2-40B4-BE49-F238E27FC236}">
                  <a16:creationId xmlns:a16="http://schemas.microsoft.com/office/drawing/2014/main" id="{C8016554-19AD-46A4-8911-E8A9CFC1CE63}"/>
                </a:ext>
              </a:extLst>
            </p:cNvPr>
            <p:cNvSpPr/>
            <p:nvPr/>
          </p:nvSpPr>
          <p:spPr bwMode="auto">
            <a:xfrm>
              <a:off x="407136" y="839669"/>
              <a:ext cx="1589205" cy="1589205"/>
            </a:xfrm>
            <a:prstGeom prst="ellipse">
              <a:avLst/>
            </a:prstGeom>
            <a:gradFill flip="none" rotWithShape="1">
              <a:gsLst>
                <a:gs pos="50000">
                  <a:schemeClr val="tx1">
                    <a:alpha val="0"/>
                  </a:schemeClr>
                </a:gs>
                <a:gs pos="90000">
                  <a:schemeClr val="tx1">
                    <a:lumMod val="100000"/>
                    <a:alpha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1068232C-99BA-4CA2-96B9-B27BA0366D35}"/>
                </a:ext>
              </a:extLst>
            </p:cNvPr>
            <p:cNvSpPr/>
            <p:nvPr/>
          </p:nvSpPr>
          <p:spPr bwMode="auto">
            <a:xfrm>
              <a:off x="524743" y="908720"/>
              <a:ext cx="1346878" cy="443267"/>
            </a:xfrm>
            <a:custGeom>
              <a:avLst/>
              <a:gdLst>
                <a:gd name="connsiteX0" fmla="*/ 673439 w 1346878"/>
                <a:gd name="connsiteY0" fmla="*/ 0 h 443267"/>
                <a:gd name="connsiteX1" fmla="*/ 1281870 w 1346878"/>
                <a:gd name="connsiteY1" fmla="*/ 323500 h 443267"/>
                <a:gd name="connsiteX2" fmla="*/ 1346878 w 1346878"/>
                <a:gd name="connsiteY2" fmla="*/ 443267 h 443267"/>
                <a:gd name="connsiteX3" fmla="*/ 1282916 w 1346878"/>
                <a:gd name="connsiteY3" fmla="*/ 365744 h 443267"/>
                <a:gd name="connsiteX4" fmla="*/ 673439 w 1346878"/>
                <a:gd name="connsiteY4" fmla="*/ 113291 h 443267"/>
                <a:gd name="connsiteX5" fmla="*/ 63963 w 1346878"/>
                <a:gd name="connsiteY5" fmla="*/ 365744 h 443267"/>
                <a:gd name="connsiteX6" fmla="*/ 0 w 1346878"/>
                <a:gd name="connsiteY6" fmla="*/ 443267 h 443267"/>
                <a:gd name="connsiteX7" fmla="*/ 65008 w 1346878"/>
                <a:gd name="connsiteY7" fmla="*/ 323500 h 443267"/>
                <a:gd name="connsiteX8" fmla="*/ 673439 w 1346878"/>
                <a:gd name="connsiteY8" fmla="*/ 0 h 443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46878" h="443267">
                  <a:moveTo>
                    <a:pt x="673439" y="0"/>
                  </a:moveTo>
                  <a:cubicBezTo>
                    <a:pt x="926711" y="0"/>
                    <a:pt x="1150012" y="128323"/>
                    <a:pt x="1281870" y="323500"/>
                  </a:cubicBezTo>
                  <a:lnTo>
                    <a:pt x="1346878" y="443267"/>
                  </a:lnTo>
                  <a:lnTo>
                    <a:pt x="1282916" y="365744"/>
                  </a:lnTo>
                  <a:cubicBezTo>
                    <a:pt x="1126937" y="209766"/>
                    <a:pt x="911455" y="113291"/>
                    <a:pt x="673439" y="113291"/>
                  </a:cubicBezTo>
                  <a:cubicBezTo>
                    <a:pt x="435424" y="113291"/>
                    <a:pt x="219941" y="209766"/>
                    <a:pt x="63963" y="365744"/>
                  </a:cubicBezTo>
                  <a:lnTo>
                    <a:pt x="0" y="443267"/>
                  </a:lnTo>
                  <a:lnTo>
                    <a:pt x="65008" y="323500"/>
                  </a:lnTo>
                  <a:cubicBezTo>
                    <a:pt x="196867" y="128323"/>
                    <a:pt x="420167" y="0"/>
                    <a:pt x="673439" y="0"/>
                  </a:cubicBezTo>
                  <a:close/>
                </a:path>
              </a:pathLst>
            </a:custGeom>
            <a:solidFill>
              <a:schemeClr val="bg1">
                <a:alpha val="70000"/>
              </a:schemeClr>
            </a:solidFill>
            <a:ln w="9525">
              <a:noFill/>
              <a:round/>
              <a:headEnd/>
              <a:tailEnd/>
            </a:ln>
            <a:effectLst>
              <a:softEdge rad="25400"/>
            </a:effectLst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2A5C0F3D-A15F-4FB2-A312-2DD19CDB3E41}"/>
              </a:ext>
            </a:extLst>
          </p:cNvPr>
          <p:cNvGrpSpPr/>
          <p:nvPr/>
        </p:nvGrpSpPr>
        <p:grpSpPr>
          <a:xfrm>
            <a:off x="6034683" y="2779598"/>
            <a:ext cx="1589205" cy="1589205"/>
            <a:chOff x="6034683" y="2779598"/>
            <a:chExt cx="1589205" cy="1589205"/>
          </a:xfrm>
        </p:grpSpPr>
        <p:sp>
          <p:nvSpPr>
            <p:cNvPr id="23" name="楕円 22">
              <a:extLst>
                <a:ext uri="{FF2B5EF4-FFF2-40B4-BE49-F238E27FC236}">
                  <a16:creationId xmlns:a16="http://schemas.microsoft.com/office/drawing/2014/main" id="{59E4B96C-97B8-4F10-9E6E-D6E44FF5B8B7}"/>
                </a:ext>
              </a:extLst>
            </p:cNvPr>
            <p:cNvSpPr/>
            <p:nvPr/>
          </p:nvSpPr>
          <p:spPr bwMode="auto">
            <a:xfrm>
              <a:off x="6034683" y="2779598"/>
              <a:ext cx="1589205" cy="1589205"/>
            </a:xfrm>
            <a:prstGeom prst="ellipse">
              <a:avLst/>
            </a:prstGeom>
            <a:gradFill flip="none" rotWithShape="1">
              <a:gsLst>
                <a:gs pos="0">
                  <a:srgbClr val="FFCCFF"/>
                </a:gs>
                <a:gs pos="100000">
                  <a:srgbClr val="660033"/>
                </a:gs>
                <a:gs pos="70000">
                  <a:srgbClr val="CC0099"/>
                </a:gs>
                <a:gs pos="30000">
                  <a:srgbClr val="FFCCFF"/>
                </a:gs>
                <a:gs pos="60000">
                  <a:srgbClr val="FF0066"/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" name="楕円 23">
              <a:extLst>
                <a:ext uri="{FF2B5EF4-FFF2-40B4-BE49-F238E27FC236}">
                  <a16:creationId xmlns:a16="http://schemas.microsoft.com/office/drawing/2014/main" id="{0E221E41-4A0F-4FD1-9DD8-3B417F1205AA}"/>
                </a:ext>
              </a:extLst>
            </p:cNvPr>
            <p:cNvSpPr/>
            <p:nvPr/>
          </p:nvSpPr>
          <p:spPr bwMode="auto">
            <a:xfrm>
              <a:off x="6034683" y="2779598"/>
              <a:ext cx="1589205" cy="1589205"/>
            </a:xfrm>
            <a:prstGeom prst="ellipse">
              <a:avLst/>
            </a:prstGeom>
            <a:gradFill flip="none" rotWithShape="1">
              <a:gsLst>
                <a:gs pos="50000">
                  <a:schemeClr val="tx1">
                    <a:alpha val="0"/>
                  </a:schemeClr>
                </a:gs>
                <a:gs pos="90000">
                  <a:schemeClr val="tx1">
                    <a:lumMod val="100000"/>
                    <a:alpha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8D0C9A56-5E1C-4F74-859D-5E31AFFCF8E0}"/>
                </a:ext>
              </a:extLst>
            </p:cNvPr>
            <p:cNvSpPr/>
            <p:nvPr/>
          </p:nvSpPr>
          <p:spPr bwMode="auto">
            <a:xfrm>
              <a:off x="6155846" y="2857161"/>
              <a:ext cx="1346878" cy="443267"/>
            </a:xfrm>
            <a:custGeom>
              <a:avLst/>
              <a:gdLst>
                <a:gd name="connsiteX0" fmla="*/ 673439 w 1346878"/>
                <a:gd name="connsiteY0" fmla="*/ 0 h 443267"/>
                <a:gd name="connsiteX1" fmla="*/ 1281870 w 1346878"/>
                <a:gd name="connsiteY1" fmla="*/ 323500 h 443267"/>
                <a:gd name="connsiteX2" fmla="*/ 1346878 w 1346878"/>
                <a:gd name="connsiteY2" fmla="*/ 443267 h 443267"/>
                <a:gd name="connsiteX3" fmla="*/ 1282916 w 1346878"/>
                <a:gd name="connsiteY3" fmla="*/ 365744 h 443267"/>
                <a:gd name="connsiteX4" fmla="*/ 673439 w 1346878"/>
                <a:gd name="connsiteY4" fmla="*/ 113291 h 443267"/>
                <a:gd name="connsiteX5" fmla="*/ 63963 w 1346878"/>
                <a:gd name="connsiteY5" fmla="*/ 365744 h 443267"/>
                <a:gd name="connsiteX6" fmla="*/ 0 w 1346878"/>
                <a:gd name="connsiteY6" fmla="*/ 443267 h 443267"/>
                <a:gd name="connsiteX7" fmla="*/ 65008 w 1346878"/>
                <a:gd name="connsiteY7" fmla="*/ 323500 h 443267"/>
                <a:gd name="connsiteX8" fmla="*/ 673439 w 1346878"/>
                <a:gd name="connsiteY8" fmla="*/ 0 h 443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46878" h="443267">
                  <a:moveTo>
                    <a:pt x="673439" y="0"/>
                  </a:moveTo>
                  <a:cubicBezTo>
                    <a:pt x="926711" y="0"/>
                    <a:pt x="1150012" y="128323"/>
                    <a:pt x="1281870" y="323500"/>
                  </a:cubicBezTo>
                  <a:lnTo>
                    <a:pt x="1346878" y="443267"/>
                  </a:lnTo>
                  <a:lnTo>
                    <a:pt x="1282916" y="365744"/>
                  </a:lnTo>
                  <a:cubicBezTo>
                    <a:pt x="1126937" y="209766"/>
                    <a:pt x="911455" y="113291"/>
                    <a:pt x="673439" y="113291"/>
                  </a:cubicBezTo>
                  <a:cubicBezTo>
                    <a:pt x="435424" y="113291"/>
                    <a:pt x="219941" y="209766"/>
                    <a:pt x="63963" y="365744"/>
                  </a:cubicBezTo>
                  <a:lnTo>
                    <a:pt x="0" y="443267"/>
                  </a:lnTo>
                  <a:lnTo>
                    <a:pt x="65008" y="323500"/>
                  </a:lnTo>
                  <a:cubicBezTo>
                    <a:pt x="196867" y="128323"/>
                    <a:pt x="420167" y="0"/>
                    <a:pt x="673439" y="0"/>
                  </a:cubicBezTo>
                  <a:close/>
                </a:path>
              </a:pathLst>
            </a:custGeom>
            <a:solidFill>
              <a:schemeClr val="bg1">
                <a:alpha val="70000"/>
              </a:schemeClr>
            </a:solidFill>
            <a:ln w="9525">
              <a:noFill/>
              <a:round/>
              <a:headEnd/>
              <a:tailEnd/>
            </a:ln>
            <a:effectLst>
              <a:softEdge rad="25400"/>
            </a:effectLst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E7940E42-87AC-4600-9159-45B34C9B29BC}"/>
              </a:ext>
            </a:extLst>
          </p:cNvPr>
          <p:cNvGrpSpPr/>
          <p:nvPr/>
        </p:nvGrpSpPr>
        <p:grpSpPr>
          <a:xfrm>
            <a:off x="7904759" y="2779598"/>
            <a:ext cx="1589205" cy="1589205"/>
            <a:chOff x="7904759" y="2779598"/>
            <a:chExt cx="1589205" cy="1589205"/>
          </a:xfrm>
        </p:grpSpPr>
        <p:sp>
          <p:nvSpPr>
            <p:cNvPr id="27" name="楕円 26">
              <a:extLst>
                <a:ext uri="{FF2B5EF4-FFF2-40B4-BE49-F238E27FC236}">
                  <a16:creationId xmlns:a16="http://schemas.microsoft.com/office/drawing/2014/main" id="{E67F7625-3559-4B95-B669-A6BDC0D66533}"/>
                </a:ext>
              </a:extLst>
            </p:cNvPr>
            <p:cNvSpPr/>
            <p:nvPr/>
          </p:nvSpPr>
          <p:spPr bwMode="auto">
            <a:xfrm>
              <a:off x="7904759" y="2779598"/>
              <a:ext cx="1589205" cy="1589205"/>
            </a:xfrm>
            <a:prstGeom prst="ellipse">
              <a:avLst/>
            </a:prstGeom>
            <a:gradFill flip="none" rotWithShape="1">
              <a:gsLst>
                <a:gs pos="0">
                  <a:srgbClr val="FF6600"/>
                </a:gs>
                <a:gs pos="80000">
                  <a:srgbClr val="FFFF00"/>
                </a:gs>
                <a:gs pos="50000">
                  <a:srgbClr val="FF6600"/>
                </a:gs>
                <a:gs pos="35000">
                  <a:srgbClr val="FFFF00"/>
                </a:gs>
                <a:gs pos="24000">
                  <a:srgbClr val="FF6600"/>
                </a:gs>
                <a:gs pos="15000">
                  <a:srgbClr val="FFFF00"/>
                </a:gs>
                <a:gs pos="70000">
                  <a:srgbClr val="FF6600"/>
                </a:gs>
                <a:gs pos="60000">
                  <a:srgbClr val="FFFF00"/>
                </a:gs>
                <a:gs pos="100000">
                  <a:srgbClr val="C00000"/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" name="楕円 27">
              <a:extLst>
                <a:ext uri="{FF2B5EF4-FFF2-40B4-BE49-F238E27FC236}">
                  <a16:creationId xmlns:a16="http://schemas.microsoft.com/office/drawing/2014/main" id="{F9439C94-B16E-4356-B800-9E00B09B68A0}"/>
                </a:ext>
              </a:extLst>
            </p:cNvPr>
            <p:cNvSpPr/>
            <p:nvPr/>
          </p:nvSpPr>
          <p:spPr bwMode="auto">
            <a:xfrm>
              <a:off x="7904759" y="2779598"/>
              <a:ext cx="1589205" cy="1589205"/>
            </a:xfrm>
            <a:prstGeom prst="ellipse">
              <a:avLst/>
            </a:prstGeom>
            <a:gradFill flip="none" rotWithShape="1">
              <a:gsLst>
                <a:gs pos="50000">
                  <a:schemeClr val="tx1">
                    <a:alpha val="0"/>
                  </a:schemeClr>
                </a:gs>
                <a:gs pos="90000">
                  <a:schemeClr val="tx1">
                    <a:lumMod val="100000"/>
                    <a:alpha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5646DA80-FEEB-4C53-AF0A-284BBE4F71F4}"/>
                </a:ext>
              </a:extLst>
            </p:cNvPr>
            <p:cNvSpPr/>
            <p:nvPr/>
          </p:nvSpPr>
          <p:spPr bwMode="auto">
            <a:xfrm>
              <a:off x="8025922" y="2857161"/>
              <a:ext cx="1346878" cy="443267"/>
            </a:xfrm>
            <a:custGeom>
              <a:avLst/>
              <a:gdLst>
                <a:gd name="connsiteX0" fmla="*/ 673439 w 1346878"/>
                <a:gd name="connsiteY0" fmla="*/ 0 h 443267"/>
                <a:gd name="connsiteX1" fmla="*/ 1281870 w 1346878"/>
                <a:gd name="connsiteY1" fmla="*/ 323500 h 443267"/>
                <a:gd name="connsiteX2" fmla="*/ 1346878 w 1346878"/>
                <a:gd name="connsiteY2" fmla="*/ 443267 h 443267"/>
                <a:gd name="connsiteX3" fmla="*/ 1282916 w 1346878"/>
                <a:gd name="connsiteY3" fmla="*/ 365744 h 443267"/>
                <a:gd name="connsiteX4" fmla="*/ 673439 w 1346878"/>
                <a:gd name="connsiteY4" fmla="*/ 113291 h 443267"/>
                <a:gd name="connsiteX5" fmla="*/ 63963 w 1346878"/>
                <a:gd name="connsiteY5" fmla="*/ 365744 h 443267"/>
                <a:gd name="connsiteX6" fmla="*/ 0 w 1346878"/>
                <a:gd name="connsiteY6" fmla="*/ 443267 h 443267"/>
                <a:gd name="connsiteX7" fmla="*/ 65008 w 1346878"/>
                <a:gd name="connsiteY7" fmla="*/ 323500 h 443267"/>
                <a:gd name="connsiteX8" fmla="*/ 673439 w 1346878"/>
                <a:gd name="connsiteY8" fmla="*/ 0 h 443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46878" h="443267">
                  <a:moveTo>
                    <a:pt x="673439" y="0"/>
                  </a:moveTo>
                  <a:cubicBezTo>
                    <a:pt x="926711" y="0"/>
                    <a:pt x="1150012" y="128323"/>
                    <a:pt x="1281870" y="323500"/>
                  </a:cubicBezTo>
                  <a:lnTo>
                    <a:pt x="1346878" y="443267"/>
                  </a:lnTo>
                  <a:lnTo>
                    <a:pt x="1282916" y="365744"/>
                  </a:lnTo>
                  <a:cubicBezTo>
                    <a:pt x="1126937" y="209766"/>
                    <a:pt x="911455" y="113291"/>
                    <a:pt x="673439" y="113291"/>
                  </a:cubicBezTo>
                  <a:cubicBezTo>
                    <a:pt x="435424" y="113291"/>
                    <a:pt x="219941" y="209766"/>
                    <a:pt x="63963" y="365744"/>
                  </a:cubicBezTo>
                  <a:lnTo>
                    <a:pt x="0" y="443267"/>
                  </a:lnTo>
                  <a:lnTo>
                    <a:pt x="65008" y="323500"/>
                  </a:lnTo>
                  <a:cubicBezTo>
                    <a:pt x="196867" y="128323"/>
                    <a:pt x="420167" y="0"/>
                    <a:pt x="673439" y="0"/>
                  </a:cubicBezTo>
                  <a:close/>
                </a:path>
              </a:pathLst>
            </a:custGeom>
            <a:solidFill>
              <a:schemeClr val="bg1">
                <a:alpha val="70000"/>
              </a:schemeClr>
            </a:solidFill>
            <a:ln w="9525">
              <a:noFill/>
              <a:round/>
              <a:headEnd/>
              <a:tailEnd/>
            </a:ln>
            <a:effectLst>
              <a:softEdge rad="25400"/>
            </a:effectLst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1DF6D343-DD61-4C1A-A83B-1B5B40B8F2EC}"/>
              </a:ext>
            </a:extLst>
          </p:cNvPr>
          <p:cNvGrpSpPr/>
          <p:nvPr/>
        </p:nvGrpSpPr>
        <p:grpSpPr>
          <a:xfrm>
            <a:off x="2282114" y="2779598"/>
            <a:ext cx="1589205" cy="1589205"/>
            <a:chOff x="2282114" y="2779598"/>
            <a:chExt cx="1589205" cy="1589205"/>
          </a:xfrm>
        </p:grpSpPr>
        <p:sp>
          <p:nvSpPr>
            <p:cNvPr id="31" name="楕円 30">
              <a:extLst>
                <a:ext uri="{FF2B5EF4-FFF2-40B4-BE49-F238E27FC236}">
                  <a16:creationId xmlns:a16="http://schemas.microsoft.com/office/drawing/2014/main" id="{F9606A60-C88C-472F-8AEB-79B7CA5464FF}"/>
                </a:ext>
              </a:extLst>
            </p:cNvPr>
            <p:cNvSpPr/>
            <p:nvPr/>
          </p:nvSpPr>
          <p:spPr bwMode="auto">
            <a:xfrm>
              <a:off x="2282114" y="2779598"/>
              <a:ext cx="1589205" cy="1589205"/>
            </a:xfrm>
            <a:prstGeom prst="ellipse">
              <a:avLst/>
            </a:prstGeom>
            <a:gradFill flip="none" rotWithShape="1">
              <a:gsLst>
                <a:gs pos="0">
                  <a:srgbClr val="464540"/>
                </a:gs>
                <a:gs pos="86000">
                  <a:srgbClr val="AC9673"/>
                </a:gs>
                <a:gs pos="50000">
                  <a:srgbClr val="FFC000"/>
                </a:gs>
                <a:gs pos="35000">
                  <a:srgbClr val="D0B283"/>
                </a:gs>
                <a:gs pos="24000">
                  <a:srgbClr val="BE9F70"/>
                </a:gs>
                <a:gs pos="15000">
                  <a:srgbClr val="DAC48B"/>
                </a:gs>
                <a:gs pos="73000">
                  <a:srgbClr val="9F8F75"/>
                </a:gs>
                <a:gs pos="63000">
                  <a:srgbClr val="EFC57D"/>
                </a:gs>
                <a:gs pos="100000">
                  <a:srgbClr val="887A53"/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2" name="楕円 31">
              <a:extLst>
                <a:ext uri="{FF2B5EF4-FFF2-40B4-BE49-F238E27FC236}">
                  <a16:creationId xmlns:a16="http://schemas.microsoft.com/office/drawing/2014/main" id="{D4C19A73-416D-4E28-AF18-A39ADBE5703B}"/>
                </a:ext>
              </a:extLst>
            </p:cNvPr>
            <p:cNvSpPr/>
            <p:nvPr/>
          </p:nvSpPr>
          <p:spPr bwMode="auto">
            <a:xfrm>
              <a:off x="2282114" y="2779598"/>
              <a:ext cx="1589205" cy="1589205"/>
            </a:xfrm>
            <a:prstGeom prst="ellipse">
              <a:avLst/>
            </a:prstGeom>
            <a:gradFill flip="none" rotWithShape="1">
              <a:gsLst>
                <a:gs pos="50000">
                  <a:schemeClr val="tx1">
                    <a:alpha val="0"/>
                  </a:schemeClr>
                </a:gs>
                <a:gs pos="90000">
                  <a:schemeClr val="tx1">
                    <a:lumMod val="100000"/>
                    <a:alpha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221FD36A-6E56-4FFE-BFE8-6BC4750C510B}"/>
                </a:ext>
              </a:extLst>
            </p:cNvPr>
            <p:cNvSpPr/>
            <p:nvPr/>
          </p:nvSpPr>
          <p:spPr bwMode="auto">
            <a:xfrm>
              <a:off x="2401302" y="2857161"/>
              <a:ext cx="1346878" cy="443267"/>
            </a:xfrm>
            <a:custGeom>
              <a:avLst/>
              <a:gdLst>
                <a:gd name="connsiteX0" fmla="*/ 673439 w 1346878"/>
                <a:gd name="connsiteY0" fmla="*/ 0 h 443267"/>
                <a:gd name="connsiteX1" fmla="*/ 1281870 w 1346878"/>
                <a:gd name="connsiteY1" fmla="*/ 323500 h 443267"/>
                <a:gd name="connsiteX2" fmla="*/ 1346878 w 1346878"/>
                <a:gd name="connsiteY2" fmla="*/ 443267 h 443267"/>
                <a:gd name="connsiteX3" fmla="*/ 1282916 w 1346878"/>
                <a:gd name="connsiteY3" fmla="*/ 365744 h 443267"/>
                <a:gd name="connsiteX4" fmla="*/ 673439 w 1346878"/>
                <a:gd name="connsiteY4" fmla="*/ 113291 h 443267"/>
                <a:gd name="connsiteX5" fmla="*/ 63963 w 1346878"/>
                <a:gd name="connsiteY5" fmla="*/ 365744 h 443267"/>
                <a:gd name="connsiteX6" fmla="*/ 0 w 1346878"/>
                <a:gd name="connsiteY6" fmla="*/ 443267 h 443267"/>
                <a:gd name="connsiteX7" fmla="*/ 65008 w 1346878"/>
                <a:gd name="connsiteY7" fmla="*/ 323500 h 443267"/>
                <a:gd name="connsiteX8" fmla="*/ 673439 w 1346878"/>
                <a:gd name="connsiteY8" fmla="*/ 0 h 443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46878" h="443267">
                  <a:moveTo>
                    <a:pt x="673439" y="0"/>
                  </a:moveTo>
                  <a:cubicBezTo>
                    <a:pt x="926711" y="0"/>
                    <a:pt x="1150012" y="128323"/>
                    <a:pt x="1281870" y="323500"/>
                  </a:cubicBezTo>
                  <a:lnTo>
                    <a:pt x="1346878" y="443267"/>
                  </a:lnTo>
                  <a:lnTo>
                    <a:pt x="1282916" y="365744"/>
                  </a:lnTo>
                  <a:cubicBezTo>
                    <a:pt x="1126937" y="209766"/>
                    <a:pt x="911455" y="113291"/>
                    <a:pt x="673439" y="113291"/>
                  </a:cubicBezTo>
                  <a:cubicBezTo>
                    <a:pt x="435424" y="113291"/>
                    <a:pt x="219941" y="209766"/>
                    <a:pt x="63963" y="365744"/>
                  </a:cubicBezTo>
                  <a:lnTo>
                    <a:pt x="0" y="443267"/>
                  </a:lnTo>
                  <a:lnTo>
                    <a:pt x="65008" y="323500"/>
                  </a:lnTo>
                  <a:cubicBezTo>
                    <a:pt x="196867" y="128323"/>
                    <a:pt x="420167" y="0"/>
                    <a:pt x="673439" y="0"/>
                  </a:cubicBezTo>
                  <a:close/>
                </a:path>
              </a:pathLst>
            </a:custGeom>
            <a:solidFill>
              <a:schemeClr val="bg1">
                <a:alpha val="70000"/>
              </a:schemeClr>
            </a:solidFill>
            <a:ln w="9525">
              <a:noFill/>
              <a:round/>
              <a:headEnd/>
              <a:tailEnd/>
            </a:ln>
            <a:effectLst>
              <a:softEdge rad="25400"/>
            </a:effectLst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DA24D49F-CC7A-460B-B2B6-75265B05F1D7}"/>
              </a:ext>
            </a:extLst>
          </p:cNvPr>
          <p:cNvGrpSpPr/>
          <p:nvPr/>
        </p:nvGrpSpPr>
        <p:grpSpPr>
          <a:xfrm>
            <a:off x="4150014" y="2779598"/>
            <a:ext cx="1589205" cy="1589205"/>
            <a:chOff x="4150014" y="2779598"/>
            <a:chExt cx="1589205" cy="1589205"/>
          </a:xfrm>
        </p:grpSpPr>
        <p:sp>
          <p:nvSpPr>
            <p:cNvPr id="35" name="楕円 34">
              <a:extLst>
                <a:ext uri="{FF2B5EF4-FFF2-40B4-BE49-F238E27FC236}">
                  <a16:creationId xmlns:a16="http://schemas.microsoft.com/office/drawing/2014/main" id="{9C58E002-D7C3-4908-8EA3-1E45C5D786C4}"/>
                </a:ext>
              </a:extLst>
            </p:cNvPr>
            <p:cNvSpPr/>
            <p:nvPr/>
          </p:nvSpPr>
          <p:spPr bwMode="auto">
            <a:xfrm>
              <a:off x="4150014" y="2779598"/>
              <a:ext cx="1589205" cy="1589205"/>
            </a:xfrm>
            <a:prstGeom prst="ellipse">
              <a:avLst/>
            </a:prstGeom>
            <a:gradFill flip="none" rotWithShape="1">
              <a:gsLst>
                <a:gs pos="0">
                  <a:schemeClr val="tx1"/>
                </a:gs>
                <a:gs pos="90000">
                  <a:schemeClr val="tx1">
                    <a:lumMod val="75000"/>
                    <a:lumOff val="2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  <a:gs pos="35000">
                  <a:schemeClr val="tx1">
                    <a:lumMod val="50000"/>
                    <a:lumOff val="50000"/>
                  </a:schemeClr>
                </a:gs>
                <a:gs pos="24000">
                  <a:schemeClr val="tx1">
                    <a:lumMod val="85000"/>
                    <a:lumOff val="15000"/>
                  </a:schemeClr>
                </a:gs>
                <a:gs pos="15000">
                  <a:schemeClr val="tx1">
                    <a:lumMod val="50000"/>
                    <a:lumOff val="50000"/>
                  </a:schemeClr>
                </a:gs>
                <a:gs pos="70000">
                  <a:schemeClr val="tx1">
                    <a:lumMod val="95000"/>
                    <a:lumOff val="5000"/>
                  </a:schemeClr>
                </a:gs>
                <a:gs pos="60000">
                  <a:schemeClr val="tx1">
                    <a:lumMod val="75000"/>
                    <a:lumOff val="25000"/>
                  </a:schemeClr>
                </a:gs>
                <a:gs pos="100000">
                  <a:schemeClr val="tx1"/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6" name="楕円 35">
              <a:extLst>
                <a:ext uri="{FF2B5EF4-FFF2-40B4-BE49-F238E27FC236}">
                  <a16:creationId xmlns:a16="http://schemas.microsoft.com/office/drawing/2014/main" id="{AB34A56D-7583-4217-92FF-1FFF7415D53C}"/>
                </a:ext>
              </a:extLst>
            </p:cNvPr>
            <p:cNvSpPr/>
            <p:nvPr/>
          </p:nvSpPr>
          <p:spPr bwMode="auto">
            <a:xfrm>
              <a:off x="4150014" y="2779598"/>
              <a:ext cx="1589205" cy="1589205"/>
            </a:xfrm>
            <a:prstGeom prst="ellipse">
              <a:avLst/>
            </a:prstGeom>
            <a:gradFill flip="none" rotWithShape="1">
              <a:gsLst>
                <a:gs pos="50000">
                  <a:schemeClr val="tx1">
                    <a:alpha val="0"/>
                  </a:schemeClr>
                </a:gs>
                <a:gs pos="90000">
                  <a:schemeClr val="tx1">
                    <a:lumMod val="100000"/>
                    <a:alpha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F2482F62-52A6-4ABC-A797-8119319230B1}"/>
                </a:ext>
              </a:extLst>
            </p:cNvPr>
            <p:cNvSpPr/>
            <p:nvPr/>
          </p:nvSpPr>
          <p:spPr bwMode="auto">
            <a:xfrm>
              <a:off x="4271378" y="2857161"/>
              <a:ext cx="1346878" cy="443267"/>
            </a:xfrm>
            <a:custGeom>
              <a:avLst/>
              <a:gdLst>
                <a:gd name="connsiteX0" fmla="*/ 673439 w 1346878"/>
                <a:gd name="connsiteY0" fmla="*/ 0 h 443267"/>
                <a:gd name="connsiteX1" fmla="*/ 1281870 w 1346878"/>
                <a:gd name="connsiteY1" fmla="*/ 323500 h 443267"/>
                <a:gd name="connsiteX2" fmla="*/ 1346878 w 1346878"/>
                <a:gd name="connsiteY2" fmla="*/ 443267 h 443267"/>
                <a:gd name="connsiteX3" fmla="*/ 1282916 w 1346878"/>
                <a:gd name="connsiteY3" fmla="*/ 365744 h 443267"/>
                <a:gd name="connsiteX4" fmla="*/ 673439 w 1346878"/>
                <a:gd name="connsiteY4" fmla="*/ 113291 h 443267"/>
                <a:gd name="connsiteX5" fmla="*/ 63963 w 1346878"/>
                <a:gd name="connsiteY5" fmla="*/ 365744 h 443267"/>
                <a:gd name="connsiteX6" fmla="*/ 0 w 1346878"/>
                <a:gd name="connsiteY6" fmla="*/ 443267 h 443267"/>
                <a:gd name="connsiteX7" fmla="*/ 65008 w 1346878"/>
                <a:gd name="connsiteY7" fmla="*/ 323500 h 443267"/>
                <a:gd name="connsiteX8" fmla="*/ 673439 w 1346878"/>
                <a:gd name="connsiteY8" fmla="*/ 0 h 443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46878" h="443267">
                  <a:moveTo>
                    <a:pt x="673439" y="0"/>
                  </a:moveTo>
                  <a:cubicBezTo>
                    <a:pt x="926711" y="0"/>
                    <a:pt x="1150012" y="128323"/>
                    <a:pt x="1281870" y="323500"/>
                  </a:cubicBezTo>
                  <a:lnTo>
                    <a:pt x="1346878" y="443267"/>
                  </a:lnTo>
                  <a:lnTo>
                    <a:pt x="1282916" y="365744"/>
                  </a:lnTo>
                  <a:cubicBezTo>
                    <a:pt x="1126937" y="209766"/>
                    <a:pt x="911455" y="113291"/>
                    <a:pt x="673439" y="113291"/>
                  </a:cubicBezTo>
                  <a:cubicBezTo>
                    <a:pt x="435424" y="113291"/>
                    <a:pt x="219941" y="209766"/>
                    <a:pt x="63963" y="365744"/>
                  </a:cubicBezTo>
                  <a:lnTo>
                    <a:pt x="0" y="443267"/>
                  </a:lnTo>
                  <a:lnTo>
                    <a:pt x="65008" y="323500"/>
                  </a:lnTo>
                  <a:cubicBezTo>
                    <a:pt x="196867" y="128323"/>
                    <a:pt x="420167" y="0"/>
                    <a:pt x="673439" y="0"/>
                  </a:cubicBezTo>
                  <a:close/>
                </a:path>
              </a:pathLst>
            </a:custGeom>
            <a:solidFill>
              <a:schemeClr val="bg1">
                <a:alpha val="70000"/>
              </a:schemeClr>
            </a:solidFill>
            <a:ln w="9525">
              <a:noFill/>
              <a:round/>
              <a:headEnd/>
              <a:tailEnd/>
            </a:ln>
            <a:effectLst>
              <a:softEdge rad="25400"/>
            </a:effectLst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0DA99B5E-618C-44F5-BD7B-C4CE9E39B388}"/>
              </a:ext>
            </a:extLst>
          </p:cNvPr>
          <p:cNvGrpSpPr/>
          <p:nvPr/>
        </p:nvGrpSpPr>
        <p:grpSpPr>
          <a:xfrm>
            <a:off x="407136" y="2779598"/>
            <a:ext cx="1589205" cy="1589205"/>
            <a:chOff x="407136" y="2779598"/>
            <a:chExt cx="1589205" cy="1589205"/>
          </a:xfrm>
        </p:grpSpPr>
        <p:sp>
          <p:nvSpPr>
            <p:cNvPr id="39" name="楕円 38">
              <a:extLst>
                <a:ext uri="{FF2B5EF4-FFF2-40B4-BE49-F238E27FC236}">
                  <a16:creationId xmlns:a16="http://schemas.microsoft.com/office/drawing/2014/main" id="{0C1D3467-53F8-4947-8623-861AD90D6026}"/>
                </a:ext>
              </a:extLst>
            </p:cNvPr>
            <p:cNvSpPr/>
            <p:nvPr/>
          </p:nvSpPr>
          <p:spPr bwMode="auto">
            <a:xfrm>
              <a:off x="407136" y="2779598"/>
              <a:ext cx="1589205" cy="1589205"/>
            </a:xfrm>
            <a:prstGeom prst="ellipse">
              <a:avLst/>
            </a:prstGeom>
            <a:gradFill flip="none" rotWithShape="1">
              <a:gsLst>
                <a:gs pos="0">
                  <a:srgbClr val="FFFFCC"/>
                </a:gs>
                <a:gs pos="90000">
                  <a:srgbClr val="FFFFCC"/>
                </a:gs>
                <a:gs pos="40000">
                  <a:srgbClr val="F0F8DF"/>
                </a:gs>
                <a:gs pos="30000">
                  <a:srgbClr val="FFFFCC"/>
                </a:gs>
                <a:gs pos="20000">
                  <a:srgbClr val="FFFFCC"/>
                </a:gs>
                <a:gs pos="10000">
                  <a:srgbClr val="DAC48B"/>
                </a:gs>
                <a:gs pos="80000">
                  <a:srgbClr val="D5C18F"/>
                </a:gs>
                <a:gs pos="50000">
                  <a:srgbClr val="9D874D"/>
                </a:gs>
                <a:gs pos="70000">
                  <a:srgbClr val="FFFFCC"/>
                </a:gs>
                <a:gs pos="100000">
                  <a:srgbClr val="887A53"/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0" name="楕円 39">
              <a:extLst>
                <a:ext uri="{FF2B5EF4-FFF2-40B4-BE49-F238E27FC236}">
                  <a16:creationId xmlns:a16="http://schemas.microsoft.com/office/drawing/2014/main" id="{6A796164-7B7F-461D-A8A7-63D6658A129A}"/>
                </a:ext>
              </a:extLst>
            </p:cNvPr>
            <p:cNvSpPr/>
            <p:nvPr/>
          </p:nvSpPr>
          <p:spPr bwMode="auto">
            <a:xfrm>
              <a:off x="407136" y="2779598"/>
              <a:ext cx="1589205" cy="1589205"/>
            </a:xfrm>
            <a:prstGeom prst="ellipse">
              <a:avLst/>
            </a:prstGeom>
            <a:gradFill flip="none" rotWithShape="1">
              <a:gsLst>
                <a:gs pos="50000">
                  <a:schemeClr val="tx1">
                    <a:alpha val="0"/>
                  </a:schemeClr>
                </a:gs>
                <a:gs pos="90000">
                  <a:schemeClr val="tx1">
                    <a:lumMod val="100000"/>
                    <a:alpha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D538C775-48B7-433F-9EBB-B88275FF5BCF}"/>
                </a:ext>
              </a:extLst>
            </p:cNvPr>
            <p:cNvSpPr/>
            <p:nvPr/>
          </p:nvSpPr>
          <p:spPr bwMode="auto">
            <a:xfrm>
              <a:off x="524743" y="2857161"/>
              <a:ext cx="1346878" cy="443267"/>
            </a:xfrm>
            <a:custGeom>
              <a:avLst/>
              <a:gdLst>
                <a:gd name="connsiteX0" fmla="*/ 673439 w 1346878"/>
                <a:gd name="connsiteY0" fmla="*/ 0 h 443267"/>
                <a:gd name="connsiteX1" fmla="*/ 1281870 w 1346878"/>
                <a:gd name="connsiteY1" fmla="*/ 323500 h 443267"/>
                <a:gd name="connsiteX2" fmla="*/ 1346878 w 1346878"/>
                <a:gd name="connsiteY2" fmla="*/ 443267 h 443267"/>
                <a:gd name="connsiteX3" fmla="*/ 1282916 w 1346878"/>
                <a:gd name="connsiteY3" fmla="*/ 365744 h 443267"/>
                <a:gd name="connsiteX4" fmla="*/ 673439 w 1346878"/>
                <a:gd name="connsiteY4" fmla="*/ 113291 h 443267"/>
                <a:gd name="connsiteX5" fmla="*/ 63963 w 1346878"/>
                <a:gd name="connsiteY5" fmla="*/ 365744 h 443267"/>
                <a:gd name="connsiteX6" fmla="*/ 0 w 1346878"/>
                <a:gd name="connsiteY6" fmla="*/ 443267 h 443267"/>
                <a:gd name="connsiteX7" fmla="*/ 65008 w 1346878"/>
                <a:gd name="connsiteY7" fmla="*/ 323500 h 443267"/>
                <a:gd name="connsiteX8" fmla="*/ 673439 w 1346878"/>
                <a:gd name="connsiteY8" fmla="*/ 0 h 443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46878" h="443267">
                  <a:moveTo>
                    <a:pt x="673439" y="0"/>
                  </a:moveTo>
                  <a:cubicBezTo>
                    <a:pt x="926711" y="0"/>
                    <a:pt x="1150012" y="128323"/>
                    <a:pt x="1281870" y="323500"/>
                  </a:cubicBezTo>
                  <a:lnTo>
                    <a:pt x="1346878" y="443267"/>
                  </a:lnTo>
                  <a:lnTo>
                    <a:pt x="1282916" y="365744"/>
                  </a:lnTo>
                  <a:cubicBezTo>
                    <a:pt x="1126937" y="209766"/>
                    <a:pt x="911455" y="113291"/>
                    <a:pt x="673439" y="113291"/>
                  </a:cubicBezTo>
                  <a:cubicBezTo>
                    <a:pt x="435424" y="113291"/>
                    <a:pt x="219941" y="209766"/>
                    <a:pt x="63963" y="365744"/>
                  </a:cubicBezTo>
                  <a:lnTo>
                    <a:pt x="0" y="443267"/>
                  </a:lnTo>
                  <a:lnTo>
                    <a:pt x="65008" y="323500"/>
                  </a:lnTo>
                  <a:cubicBezTo>
                    <a:pt x="196867" y="128323"/>
                    <a:pt x="420167" y="0"/>
                    <a:pt x="673439" y="0"/>
                  </a:cubicBezTo>
                  <a:close/>
                </a:path>
              </a:pathLst>
            </a:custGeom>
            <a:solidFill>
              <a:schemeClr val="bg1">
                <a:alpha val="70000"/>
              </a:schemeClr>
            </a:solidFill>
            <a:ln w="9525">
              <a:noFill/>
              <a:round/>
              <a:headEnd/>
              <a:tailEnd/>
            </a:ln>
            <a:effectLst>
              <a:softEdge rad="25400"/>
            </a:effectLst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7B8B70C9-C8C1-481E-957E-C866A89CBB3E}"/>
              </a:ext>
            </a:extLst>
          </p:cNvPr>
          <p:cNvGrpSpPr/>
          <p:nvPr/>
        </p:nvGrpSpPr>
        <p:grpSpPr>
          <a:xfrm>
            <a:off x="6034683" y="4725381"/>
            <a:ext cx="1589205" cy="1589205"/>
            <a:chOff x="6034683" y="4725381"/>
            <a:chExt cx="1589205" cy="1589205"/>
          </a:xfrm>
        </p:grpSpPr>
        <p:sp>
          <p:nvSpPr>
            <p:cNvPr id="43" name="楕円 42">
              <a:extLst>
                <a:ext uri="{FF2B5EF4-FFF2-40B4-BE49-F238E27FC236}">
                  <a16:creationId xmlns:a16="http://schemas.microsoft.com/office/drawing/2014/main" id="{C87348E9-20A1-469F-85A5-4D8929DF6CF7}"/>
                </a:ext>
              </a:extLst>
            </p:cNvPr>
            <p:cNvSpPr/>
            <p:nvPr/>
          </p:nvSpPr>
          <p:spPr bwMode="auto">
            <a:xfrm>
              <a:off x="6034683" y="4725381"/>
              <a:ext cx="1589205" cy="1589205"/>
            </a:xfrm>
            <a:prstGeom prst="ellipse">
              <a:avLst/>
            </a:prstGeom>
            <a:gradFill flip="none" rotWithShape="1">
              <a:gsLst>
                <a:gs pos="20000">
                  <a:srgbClr val="CC6600"/>
                </a:gs>
                <a:gs pos="40000">
                  <a:srgbClr val="C00000"/>
                </a:gs>
                <a:gs pos="0">
                  <a:srgbClr val="C00000"/>
                </a:gs>
                <a:gs pos="100000">
                  <a:srgbClr val="CC6600"/>
                </a:gs>
                <a:gs pos="80000">
                  <a:srgbClr val="C00000"/>
                </a:gs>
                <a:gs pos="60000">
                  <a:srgbClr val="CC6600"/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4" name="楕円 43">
              <a:extLst>
                <a:ext uri="{FF2B5EF4-FFF2-40B4-BE49-F238E27FC236}">
                  <a16:creationId xmlns:a16="http://schemas.microsoft.com/office/drawing/2014/main" id="{0C37E7F8-5F96-4672-897B-7757A1069EC8}"/>
                </a:ext>
              </a:extLst>
            </p:cNvPr>
            <p:cNvSpPr/>
            <p:nvPr/>
          </p:nvSpPr>
          <p:spPr bwMode="auto">
            <a:xfrm>
              <a:off x="6034683" y="4725381"/>
              <a:ext cx="1589205" cy="1589205"/>
            </a:xfrm>
            <a:prstGeom prst="ellipse">
              <a:avLst/>
            </a:prstGeom>
            <a:gradFill flip="none" rotWithShape="1">
              <a:gsLst>
                <a:gs pos="50000">
                  <a:schemeClr val="tx1">
                    <a:alpha val="0"/>
                  </a:schemeClr>
                </a:gs>
                <a:gs pos="90000">
                  <a:schemeClr val="tx1">
                    <a:lumMod val="100000"/>
                    <a:alpha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83A4D724-2195-4394-A6CE-AD457EA6C480}"/>
                </a:ext>
              </a:extLst>
            </p:cNvPr>
            <p:cNvSpPr/>
            <p:nvPr/>
          </p:nvSpPr>
          <p:spPr bwMode="auto">
            <a:xfrm>
              <a:off x="6155846" y="4831240"/>
              <a:ext cx="1346878" cy="443267"/>
            </a:xfrm>
            <a:custGeom>
              <a:avLst/>
              <a:gdLst>
                <a:gd name="connsiteX0" fmla="*/ 673439 w 1346878"/>
                <a:gd name="connsiteY0" fmla="*/ 0 h 443267"/>
                <a:gd name="connsiteX1" fmla="*/ 1281870 w 1346878"/>
                <a:gd name="connsiteY1" fmla="*/ 323500 h 443267"/>
                <a:gd name="connsiteX2" fmla="*/ 1346878 w 1346878"/>
                <a:gd name="connsiteY2" fmla="*/ 443267 h 443267"/>
                <a:gd name="connsiteX3" fmla="*/ 1282916 w 1346878"/>
                <a:gd name="connsiteY3" fmla="*/ 365744 h 443267"/>
                <a:gd name="connsiteX4" fmla="*/ 673439 w 1346878"/>
                <a:gd name="connsiteY4" fmla="*/ 113291 h 443267"/>
                <a:gd name="connsiteX5" fmla="*/ 63963 w 1346878"/>
                <a:gd name="connsiteY5" fmla="*/ 365744 h 443267"/>
                <a:gd name="connsiteX6" fmla="*/ 0 w 1346878"/>
                <a:gd name="connsiteY6" fmla="*/ 443267 h 443267"/>
                <a:gd name="connsiteX7" fmla="*/ 65008 w 1346878"/>
                <a:gd name="connsiteY7" fmla="*/ 323500 h 443267"/>
                <a:gd name="connsiteX8" fmla="*/ 673439 w 1346878"/>
                <a:gd name="connsiteY8" fmla="*/ 0 h 443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46878" h="443267">
                  <a:moveTo>
                    <a:pt x="673439" y="0"/>
                  </a:moveTo>
                  <a:cubicBezTo>
                    <a:pt x="926711" y="0"/>
                    <a:pt x="1150012" y="128323"/>
                    <a:pt x="1281870" y="323500"/>
                  </a:cubicBezTo>
                  <a:lnTo>
                    <a:pt x="1346878" y="443267"/>
                  </a:lnTo>
                  <a:lnTo>
                    <a:pt x="1282916" y="365744"/>
                  </a:lnTo>
                  <a:cubicBezTo>
                    <a:pt x="1126937" y="209766"/>
                    <a:pt x="911455" y="113291"/>
                    <a:pt x="673439" y="113291"/>
                  </a:cubicBezTo>
                  <a:cubicBezTo>
                    <a:pt x="435424" y="113291"/>
                    <a:pt x="219941" y="209766"/>
                    <a:pt x="63963" y="365744"/>
                  </a:cubicBezTo>
                  <a:lnTo>
                    <a:pt x="0" y="443267"/>
                  </a:lnTo>
                  <a:lnTo>
                    <a:pt x="65008" y="323500"/>
                  </a:lnTo>
                  <a:cubicBezTo>
                    <a:pt x="196867" y="128323"/>
                    <a:pt x="420167" y="0"/>
                    <a:pt x="673439" y="0"/>
                  </a:cubicBezTo>
                  <a:close/>
                </a:path>
              </a:pathLst>
            </a:custGeom>
            <a:solidFill>
              <a:schemeClr val="bg1">
                <a:alpha val="70000"/>
              </a:schemeClr>
            </a:solidFill>
            <a:ln w="9525">
              <a:noFill/>
              <a:round/>
              <a:headEnd/>
              <a:tailEnd/>
            </a:ln>
            <a:effectLst>
              <a:softEdge rad="25400"/>
            </a:effectLst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B654D579-C4FA-49F2-BD49-3BEEDB009EA3}"/>
              </a:ext>
            </a:extLst>
          </p:cNvPr>
          <p:cNvGrpSpPr/>
          <p:nvPr/>
        </p:nvGrpSpPr>
        <p:grpSpPr>
          <a:xfrm>
            <a:off x="7904759" y="4725381"/>
            <a:ext cx="1589205" cy="1589205"/>
            <a:chOff x="7904759" y="4725381"/>
            <a:chExt cx="1589205" cy="1589205"/>
          </a:xfrm>
        </p:grpSpPr>
        <p:sp>
          <p:nvSpPr>
            <p:cNvPr id="47" name="楕円 46">
              <a:extLst>
                <a:ext uri="{FF2B5EF4-FFF2-40B4-BE49-F238E27FC236}">
                  <a16:creationId xmlns:a16="http://schemas.microsoft.com/office/drawing/2014/main" id="{BD1C0D9C-DFC6-4EFA-998D-01755F32E535}"/>
                </a:ext>
              </a:extLst>
            </p:cNvPr>
            <p:cNvSpPr/>
            <p:nvPr/>
          </p:nvSpPr>
          <p:spPr bwMode="auto">
            <a:xfrm>
              <a:off x="7904759" y="4725381"/>
              <a:ext cx="1589205" cy="1589205"/>
            </a:xfrm>
            <a:prstGeom prst="ellipse">
              <a:avLst/>
            </a:prstGeom>
            <a:gradFill flip="none" rotWithShape="1">
              <a:gsLst>
                <a:gs pos="20000">
                  <a:srgbClr val="C00000"/>
                </a:gs>
                <a:gs pos="100000">
                  <a:schemeClr val="tx1"/>
                </a:gs>
                <a:gs pos="0">
                  <a:srgbClr val="FFFFFF"/>
                </a:gs>
                <a:gs pos="80000">
                  <a:srgbClr val="660033"/>
                </a:gs>
                <a:gs pos="50000">
                  <a:srgbClr val="C00000"/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8" name="楕円 47">
              <a:extLst>
                <a:ext uri="{FF2B5EF4-FFF2-40B4-BE49-F238E27FC236}">
                  <a16:creationId xmlns:a16="http://schemas.microsoft.com/office/drawing/2014/main" id="{B3BA0382-04D2-45DF-BD98-F43452717924}"/>
                </a:ext>
              </a:extLst>
            </p:cNvPr>
            <p:cNvSpPr/>
            <p:nvPr/>
          </p:nvSpPr>
          <p:spPr bwMode="auto">
            <a:xfrm>
              <a:off x="7904759" y="4725381"/>
              <a:ext cx="1589205" cy="1589205"/>
            </a:xfrm>
            <a:prstGeom prst="ellipse">
              <a:avLst/>
            </a:prstGeom>
            <a:gradFill flip="none" rotWithShape="1">
              <a:gsLst>
                <a:gs pos="50000">
                  <a:schemeClr val="tx1">
                    <a:alpha val="0"/>
                  </a:schemeClr>
                </a:gs>
                <a:gs pos="90000">
                  <a:schemeClr val="tx1">
                    <a:lumMod val="100000"/>
                    <a:alpha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1A89A5AA-0911-4EC5-992C-6859A07FCFB3}"/>
                </a:ext>
              </a:extLst>
            </p:cNvPr>
            <p:cNvSpPr/>
            <p:nvPr/>
          </p:nvSpPr>
          <p:spPr bwMode="auto">
            <a:xfrm>
              <a:off x="8025922" y="4831240"/>
              <a:ext cx="1346878" cy="443267"/>
            </a:xfrm>
            <a:custGeom>
              <a:avLst/>
              <a:gdLst>
                <a:gd name="connsiteX0" fmla="*/ 673439 w 1346878"/>
                <a:gd name="connsiteY0" fmla="*/ 0 h 443267"/>
                <a:gd name="connsiteX1" fmla="*/ 1281870 w 1346878"/>
                <a:gd name="connsiteY1" fmla="*/ 323500 h 443267"/>
                <a:gd name="connsiteX2" fmla="*/ 1346878 w 1346878"/>
                <a:gd name="connsiteY2" fmla="*/ 443267 h 443267"/>
                <a:gd name="connsiteX3" fmla="*/ 1282916 w 1346878"/>
                <a:gd name="connsiteY3" fmla="*/ 365744 h 443267"/>
                <a:gd name="connsiteX4" fmla="*/ 673439 w 1346878"/>
                <a:gd name="connsiteY4" fmla="*/ 113291 h 443267"/>
                <a:gd name="connsiteX5" fmla="*/ 63963 w 1346878"/>
                <a:gd name="connsiteY5" fmla="*/ 365744 h 443267"/>
                <a:gd name="connsiteX6" fmla="*/ 0 w 1346878"/>
                <a:gd name="connsiteY6" fmla="*/ 443267 h 443267"/>
                <a:gd name="connsiteX7" fmla="*/ 65008 w 1346878"/>
                <a:gd name="connsiteY7" fmla="*/ 323500 h 443267"/>
                <a:gd name="connsiteX8" fmla="*/ 673439 w 1346878"/>
                <a:gd name="connsiteY8" fmla="*/ 0 h 443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46878" h="443267">
                  <a:moveTo>
                    <a:pt x="673439" y="0"/>
                  </a:moveTo>
                  <a:cubicBezTo>
                    <a:pt x="926711" y="0"/>
                    <a:pt x="1150012" y="128323"/>
                    <a:pt x="1281870" y="323500"/>
                  </a:cubicBezTo>
                  <a:lnTo>
                    <a:pt x="1346878" y="443267"/>
                  </a:lnTo>
                  <a:lnTo>
                    <a:pt x="1282916" y="365744"/>
                  </a:lnTo>
                  <a:cubicBezTo>
                    <a:pt x="1126937" y="209766"/>
                    <a:pt x="911455" y="113291"/>
                    <a:pt x="673439" y="113291"/>
                  </a:cubicBezTo>
                  <a:cubicBezTo>
                    <a:pt x="435424" y="113291"/>
                    <a:pt x="219941" y="209766"/>
                    <a:pt x="63963" y="365744"/>
                  </a:cubicBezTo>
                  <a:lnTo>
                    <a:pt x="0" y="443267"/>
                  </a:lnTo>
                  <a:lnTo>
                    <a:pt x="65008" y="323500"/>
                  </a:lnTo>
                  <a:cubicBezTo>
                    <a:pt x="196867" y="128323"/>
                    <a:pt x="420167" y="0"/>
                    <a:pt x="673439" y="0"/>
                  </a:cubicBezTo>
                  <a:close/>
                </a:path>
              </a:pathLst>
            </a:custGeom>
            <a:solidFill>
              <a:schemeClr val="bg1">
                <a:alpha val="70000"/>
              </a:schemeClr>
            </a:solidFill>
            <a:ln w="9525">
              <a:noFill/>
              <a:round/>
              <a:headEnd/>
              <a:tailEnd/>
            </a:ln>
            <a:effectLst>
              <a:softEdge rad="25400"/>
            </a:effectLst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4BBFA98F-942D-4CCA-8277-F8F0186BB2EB}"/>
              </a:ext>
            </a:extLst>
          </p:cNvPr>
          <p:cNvGrpSpPr/>
          <p:nvPr/>
        </p:nvGrpSpPr>
        <p:grpSpPr>
          <a:xfrm>
            <a:off x="2282114" y="4725381"/>
            <a:ext cx="1589205" cy="1589205"/>
            <a:chOff x="2282114" y="4725381"/>
            <a:chExt cx="1589205" cy="1589205"/>
          </a:xfrm>
        </p:grpSpPr>
        <p:sp>
          <p:nvSpPr>
            <p:cNvPr id="51" name="楕円 50">
              <a:extLst>
                <a:ext uri="{FF2B5EF4-FFF2-40B4-BE49-F238E27FC236}">
                  <a16:creationId xmlns:a16="http://schemas.microsoft.com/office/drawing/2014/main" id="{8FF0DA06-A0F3-4646-BA43-429CD70A55A8}"/>
                </a:ext>
              </a:extLst>
            </p:cNvPr>
            <p:cNvSpPr/>
            <p:nvPr/>
          </p:nvSpPr>
          <p:spPr bwMode="auto">
            <a:xfrm>
              <a:off x="2282114" y="4725381"/>
              <a:ext cx="1589205" cy="1589205"/>
            </a:xfrm>
            <a:prstGeom prst="ellipse">
              <a:avLst/>
            </a:prstGeom>
            <a:gradFill flip="none" rotWithShape="1">
              <a:gsLst>
                <a:gs pos="0">
                  <a:srgbClr val="FF9933"/>
                </a:gs>
                <a:gs pos="30000">
                  <a:srgbClr val="FFCC66"/>
                </a:gs>
                <a:gs pos="80000">
                  <a:srgbClr val="FFCC66"/>
                </a:gs>
                <a:gs pos="50000">
                  <a:srgbClr val="FF9933"/>
                </a:gs>
                <a:gs pos="100000">
                  <a:srgbClr val="FF9933"/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2" name="楕円 51">
              <a:extLst>
                <a:ext uri="{FF2B5EF4-FFF2-40B4-BE49-F238E27FC236}">
                  <a16:creationId xmlns:a16="http://schemas.microsoft.com/office/drawing/2014/main" id="{B5489115-8BB8-419E-AF63-FC8D5336E348}"/>
                </a:ext>
              </a:extLst>
            </p:cNvPr>
            <p:cNvSpPr/>
            <p:nvPr/>
          </p:nvSpPr>
          <p:spPr bwMode="auto">
            <a:xfrm>
              <a:off x="2282114" y="4725381"/>
              <a:ext cx="1589205" cy="1589205"/>
            </a:xfrm>
            <a:prstGeom prst="ellipse">
              <a:avLst/>
            </a:prstGeom>
            <a:gradFill flip="none" rotWithShape="1">
              <a:gsLst>
                <a:gs pos="50000">
                  <a:schemeClr val="tx1">
                    <a:alpha val="0"/>
                  </a:schemeClr>
                </a:gs>
                <a:gs pos="90000">
                  <a:schemeClr val="tx1">
                    <a:lumMod val="100000"/>
                    <a:alpha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4AD9AACC-7668-49E7-B5EE-BC400B1771F6}"/>
                </a:ext>
              </a:extLst>
            </p:cNvPr>
            <p:cNvSpPr/>
            <p:nvPr/>
          </p:nvSpPr>
          <p:spPr bwMode="auto">
            <a:xfrm>
              <a:off x="2401302" y="4831240"/>
              <a:ext cx="1346878" cy="443267"/>
            </a:xfrm>
            <a:custGeom>
              <a:avLst/>
              <a:gdLst>
                <a:gd name="connsiteX0" fmla="*/ 673439 w 1346878"/>
                <a:gd name="connsiteY0" fmla="*/ 0 h 443267"/>
                <a:gd name="connsiteX1" fmla="*/ 1281870 w 1346878"/>
                <a:gd name="connsiteY1" fmla="*/ 323500 h 443267"/>
                <a:gd name="connsiteX2" fmla="*/ 1346878 w 1346878"/>
                <a:gd name="connsiteY2" fmla="*/ 443267 h 443267"/>
                <a:gd name="connsiteX3" fmla="*/ 1282916 w 1346878"/>
                <a:gd name="connsiteY3" fmla="*/ 365744 h 443267"/>
                <a:gd name="connsiteX4" fmla="*/ 673439 w 1346878"/>
                <a:gd name="connsiteY4" fmla="*/ 113291 h 443267"/>
                <a:gd name="connsiteX5" fmla="*/ 63963 w 1346878"/>
                <a:gd name="connsiteY5" fmla="*/ 365744 h 443267"/>
                <a:gd name="connsiteX6" fmla="*/ 0 w 1346878"/>
                <a:gd name="connsiteY6" fmla="*/ 443267 h 443267"/>
                <a:gd name="connsiteX7" fmla="*/ 65008 w 1346878"/>
                <a:gd name="connsiteY7" fmla="*/ 323500 h 443267"/>
                <a:gd name="connsiteX8" fmla="*/ 673439 w 1346878"/>
                <a:gd name="connsiteY8" fmla="*/ 0 h 443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46878" h="443267">
                  <a:moveTo>
                    <a:pt x="673439" y="0"/>
                  </a:moveTo>
                  <a:cubicBezTo>
                    <a:pt x="926711" y="0"/>
                    <a:pt x="1150012" y="128323"/>
                    <a:pt x="1281870" y="323500"/>
                  </a:cubicBezTo>
                  <a:lnTo>
                    <a:pt x="1346878" y="443267"/>
                  </a:lnTo>
                  <a:lnTo>
                    <a:pt x="1282916" y="365744"/>
                  </a:lnTo>
                  <a:cubicBezTo>
                    <a:pt x="1126937" y="209766"/>
                    <a:pt x="911455" y="113291"/>
                    <a:pt x="673439" y="113291"/>
                  </a:cubicBezTo>
                  <a:cubicBezTo>
                    <a:pt x="435424" y="113291"/>
                    <a:pt x="219941" y="209766"/>
                    <a:pt x="63963" y="365744"/>
                  </a:cubicBezTo>
                  <a:lnTo>
                    <a:pt x="0" y="443267"/>
                  </a:lnTo>
                  <a:lnTo>
                    <a:pt x="65008" y="323500"/>
                  </a:lnTo>
                  <a:cubicBezTo>
                    <a:pt x="196867" y="128323"/>
                    <a:pt x="420167" y="0"/>
                    <a:pt x="673439" y="0"/>
                  </a:cubicBezTo>
                  <a:close/>
                </a:path>
              </a:pathLst>
            </a:custGeom>
            <a:solidFill>
              <a:schemeClr val="bg1">
                <a:alpha val="70000"/>
              </a:schemeClr>
            </a:solidFill>
            <a:ln w="9525">
              <a:noFill/>
              <a:round/>
              <a:headEnd/>
              <a:tailEnd/>
            </a:ln>
            <a:effectLst>
              <a:softEdge rad="25400"/>
            </a:effectLst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436F9F94-4ED8-4B27-8B0D-55E0871055B5}"/>
              </a:ext>
            </a:extLst>
          </p:cNvPr>
          <p:cNvGrpSpPr/>
          <p:nvPr/>
        </p:nvGrpSpPr>
        <p:grpSpPr>
          <a:xfrm>
            <a:off x="4150014" y="4725381"/>
            <a:ext cx="1589205" cy="1589205"/>
            <a:chOff x="4150014" y="4725381"/>
            <a:chExt cx="1589205" cy="1589205"/>
          </a:xfrm>
        </p:grpSpPr>
        <p:sp>
          <p:nvSpPr>
            <p:cNvPr id="55" name="楕円 54">
              <a:extLst>
                <a:ext uri="{FF2B5EF4-FFF2-40B4-BE49-F238E27FC236}">
                  <a16:creationId xmlns:a16="http://schemas.microsoft.com/office/drawing/2014/main" id="{33AF9A54-246E-4726-B0C8-F18727FA4B64}"/>
                </a:ext>
              </a:extLst>
            </p:cNvPr>
            <p:cNvSpPr/>
            <p:nvPr/>
          </p:nvSpPr>
          <p:spPr bwMode="auto">
            <a:xfrm>
              <a:off x="4150014" y="4725381"/>
              <a:ext cx="1589205" cy="1589205"/>
            </a:xfrm>
            <a:prstGeom prst="ellipse">
              <a:avLst/>
            </a:prstGeom>
            <a:gradFill flip="none" rotWithShape="1">
              <a:gsLst>
                <a:gs pos="0">
                  <a:srgbClr val="FFFF00"/>
                </a:gs>
                <a:gs pos="100000">
                  <a:srgbClr val="C00000"/>
                </a:gs>
                <a:gs pos="80000">
                  <a:srgbClr val="FF0000"/>
                </a:gs>
                <a:gs pos="50000">
                  <a:srgbClr val="FF6600"/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6" name="楕円 55">
              <a:extLst>
                <a:ext uri="{FF2B5EF4-FFF2-40B4-BE49-F238E27FC236}">
                  <a16:creationId xmlns:a16="http://schemas.microsoft.com/office/drawing/2014/main" id="{644E8F61-FF46-4B38-946D-A7C04BA1E436}"/>
                </a:ext>
              </a:extLst>
            </p:cNvPr>
            <p:cNvSpPr/>
            <p:nvPr/>
          </p:nvSpPr>
          <p:spPr bwMode="auto">
            <a:xfrm>
              <a:off x="4150014" y="4725381"/>
              <a:ext cx="1589205" cy="1589205"/>
            </a:xfrm>
            <a:prstGeom prst="ellipse">
              <a:avLst/>
            </a:prstGeom>
            <a:gradFill flip="none" rotWithShape="1">
              <a:gsLst>
                <a:gs pos="50000">
                  <a:schemeClr val="tx1">
                    <a:alpha val="0"/>
                  </a:schemeClr>
                </a:gs>
                <a:gs pos="90000">
                  <a:schemeClr val="tx1">
                    <a:lumMod val="100000"/>
                    <a:alpha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1437FD20-7B56-4EEF-AD8F-A1557F5A0866}"/>
                </a:ext>
              </a:extLst>
            </p:cNvPr>
            <p:cNvSpPr/>
            <p:nvPr/>
          </p:nvSpPr>
          <p:spPr bwMode="auto">
            <a:xfrm>
              <a:off x="4271378" y="4831240"/>
              <a:ext cx="1346878" cy="443267"/>
            </a:xfrm>
            <a:custGeom>
              <a:avLst/>
              <a:gdLst>
                <a:gd name="connsiteX0" fmla="*/ 673439 w 1346878"/>
                <a:gd name="connsiteY0" fmla="*/ 0 h 443267"/>
                <a:gd name="connsiteX1" fmla="*/ 1281870 w 1346878"/>
                <a:gd name="connsiteY1" fmla="*/ 323500 h 443267"/>
                <a:gd name="connsiteX2" fmla="*/ 1346878 w 1346878"/>
                <a:gd name="connsiteY2" fmla="*/ 443267 h 443267"/>
                <a:gd name="connsiteX3" fmla="*/ 1282916 w 1346878"/>
                <a:gd name="connsiteY3" fmla="*/ 365744 h 443267"/>
                <a:gd name="connsiteX4" fmla="*/ 673439 w 1346878"/>
                <a:gd name="connsiteY4" fmla="*/ 113291 h 443267"/>
                <a:gd name="connsiteX5" fmla="*/ 63963 w 1346878"/>
                <a:gd name="connsiteY5" fmla="*/ 365744 h 443267"/>
                <a:gd name="connsiteX6" fmla="*/ 0 w 1346878"/>
                <a:gd name="connsiteY6" fmla="*/ 443267 h 443267"/>
                <a:gd name="connsiteX7" fmla="*/ 65008 w 1346878"/>
                <a:gd name="connsiteY7" fmla="*/ 323500 h 443267"/>
                <a:gd name="connsiteX8" fmla="*/ 673439 w 1346878"/>
                <a:gd name="connsiteY8" fmla="*/ 0 h 443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46878" h="443267">
                  <a:moveTo>
                    <a:pt x="673439" y="0"/>
                  </a:moveTo>
                  <a:cubicBezTo>
                    <a:pt x="926711" y="0"/>
                    <a:pt x="1150012" y="128323"/>
                    <a:pt x="1281870" y="323500"/>
                  </a:cubicBezTo>
                  <a:lnTo>
                    <a:pt x="1346878" y="443267"/>
                  </a:lnTo>
                  <a:lnTo>
                    <a:pt x="1282916" y="365744"/>
                  </a:lnTo>
                  <a:cubicBezTo>
                    <a:pt x="1126937" y="209766"/>
                    <a:pt x="911455" y="113291"/>
                    <a:pt x="673439" y="113291"/>
                  </a:cubicBezTo>
                  <a:cubicBezTo>
                    <a:pt x="435424" y="113291"/>
                    <a:pt x="219941" y="209766"/>
                    <a:pt x="63963" y="365744"/>
                  </a:cubicBezTo>
                  <a:lnTo>
                    <a:pt x="0" y="443267"/>
                  </a:lnTo>
                  <a:lnTo>
                    <a:pt x="65008" y="323500"/>
                  </a:lnTo>
                  <a:cubicBezTo>
                    <a:pt x="196867" y="128323"/>
                    <a:pt x="420167" y="0"/>
                    <a:pt x="673439" y="0"/>
                  </a:cubicBezTo>
                  <a:close/>
                </a:path>
              </a:pathLst>
            </a:custGeom>
            <a:solidFill>
              <a:schemeClr val="bg1">
                <a:alpha val="70000"/>
              </a:schemeClr>
            </a:solidFill>
            <a:ln w="9525">
              <a:noFill/>
              <a:round/>
              <a:headEnd/>
              <a:tailEnd/>
            </a:ln>
            <a:effectLst>
              <a:softEdge rad="25400"/>
            </a:effectLst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04323A60-8694-421A-9AF0-C0753603FCC8}"/>
              </a:ext>
            </a:extLst>
          </p:cNvPr>
          <p:cNvGrpSpPr/>
          <p:nvPr/>
        </p:nvGrpSpPr>
        <p:grpSpPr>
          <a:xfrm>
            <a:off x="407136" y="4725381"/>
            <a:ext cx="1589205" cy="1589205"/>
            <a:chOff x="407136" y="4725381"/>
            <a:chExt cx="1589205" cy="1589205"/>
          </a:xfrm>
        </p:grpSpPr>
        <p:sp>
          <p:nvSpPr>
            <p:cNvPr id="59" name="楕円 58">
              <a:extLst>
                <a:ext uri="{FF2B5EF4-FFF2-40B4-BE49-F238E27FC236}">
                  <a16:creationId xmlns:a16="http://schemas.microsoft.com/office/drawing/2014/main" id="{5DA3B094-7B6D-4DBA-AACA-0CC4922779C7}"/>
                </a:ext>
              </a:extLst>
            </p:cNvPr>
            <p:cNvSpPr/>
            <p:nvPr/>
          </p:nvSpPr>
          <p:spPr bwMode="auto">
            <a:xfrm>
              <a:off x="407136" y="4725381"/>
              <a:ext cx="1589205" cy="1589205"/>
            </a:xfrm>
            <a:prstGeom prst="ellipse">
              <a:avLst/>
            </a:prstGeom>
            <a:gradFill flip="none" rotWithShape="1">
              <a:gsLst>
                <a:gs pos="0">
                  <a:srgbClr val="FFFF99"/>
                </a:gs>
                <a:gs pos="100000">
                  <a:srgbClr val="FFC000"/>
                </a:gs>
                <a:gs pos="80000">
                  <a:srgbClr val="FFCC00"/>
                </a:gs>
                <a:gs pos="50000">
                  <a:srgbClr val="FFFF99"/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0" name="楕円 59">
              <a:extLst>
                <a:ext uri="{FF2B5EF4-FFF2-40B4-BE49-F238E27FC236}">
                  <a16:creationId xmlns:a16="http://schemas.microsoft.com/office/drawing/2014/main" id="{534A6017-13CE-4EBF-9EA8-9998AE95448E}"/>
                </a:ext>
              </a:extLst>
            </p:cNvPr>
            <p:cNvSpPr/>
            <p:nvPr/>
          </p:nvSpPr>
          <p:spPr bwMode="auto">
            <a:xfrm>
              <a:off x="407136" y="4725381"/>
              <a:ext cx="1589205" cy="1589205"/>
            </a:xfrm>
            <a:prstGeom prst="ellipse">
              <a:avLst/>
            </a:prstGeom>
            <a:gradFill flip="none" rotWithShape="1">
              <a:gsLst>
                <a:gs pos="50000">
                  <a:schemeClr val="tx1">
                    <a:alpha val="0"/>
                  </a:schemeClr>
                </a:gs>
                <a:gs pos="90000">
                  <a:schemeClr val="tx1">
                    <a:lumMod val="100000"/>
                    <a:alpha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E257B0D7-FC11-4C66-89DB-7FD0997E16EE}"/>
                </a:ext>
              </a:extLst>
            </p:cNvPr>
            <p:cNvSpPr/>
            <p:nvPr/>
          </p:nvSpPr>
          <p:spPr bwMode="auto">
            <a:xfrm>
              <a:off x="524743" y="4831240"/>
              <a:ext cx="1346878" cy="443267"/>
            </a:xfrm>
            <a:custGeom>
              <a:avLst/>
              <a:gdLst>
                <a:gd name="connsiteX0" fmla="*/ 673439 w 1346878"/>
                <a:gd name="connsiteY0" fmla="*/ 0 h 443267"/>
                <a:gd name="connsiteX1" fmla="*/ 1281870 w 1346878"/>
                <a:gd name="connsiteY1" fmla="*/ 323500 h 443267"/>
                <a:gd name="connsiteX2" fmla="*/ 1346878 w 1346878"/>
                <a:gd name="connsiteY2" fmla="*/ 443267 h 443267"/>
                <a:gd name="connsiteX3" fmla="*/ 1282916 w 1346878"/>
                <a:gd name="connsiteY3" fmla="*/ 365744 h 443267"/>
                <a:gd name="connsiteX4" fmla="*/ 673439 w 1346878"/>
                <a:gd name="connsiteY4" fmla="*/ 113291 h 443267"/>
                <a:gd name="connsiteX5" fmla="*/ 63963 w 1346878"/>
                <a:gd name="connsiteY5" fmla="*/ 365744 h 443267"/>
                <a:gd name="connsiteX6" fmla="*/ 0 w 1346878"/>
                <a:gd name="connsiteY6" fmla="*/ 443267 h 443267"/>
                <a:gd name="connsiteX7" fmla="*/ 65008 w 1346878"/>
                <a:gd name="connsiteY7" fmla="*/ 323500 h 443267"/>
                <a:gd name="connsiteX8" fmla="*/ 673439 w 1346878"/>
                <a:gd name="connsiteY8" fmla="*/ 0 h 443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46878" h="443267">
                  <a:moveTo>
                    <a:pt x="673439" y="0"/>
                  </a:moveTo>
                  <a:cubicBezTo>
                    <a:pt x="926711" y="0"/>
                    <a:pt x="1150012" y="128323"/>
                    <a:pt x="1281870" y="323500"/>
                  </a:cubicBezTo>
                  <a:lnTo>
                    <a:pt x="1346878" y="443267"/>
                  </a:lnTo>
                  <a:lnTo>
                    <a:pt x="1282916" y="365744"/>
                  </a:lnTo>
                  <a:cubicBezTo>
                    <a:pt x="1126937" y="209766"/>
                    <a:pt x="911455" y="113291"/>
                    <a:pt x="673439" y="113291"/>
                  </a:cubicBezTo>
                  <a:cubicBezTo>
                    <a:pt x="435424" y="113291"/>
                    <a:pt x="219941" y="209766"/>
                    <a:pt x="63963" y="365744"/>
                  </a:cubicBezTo>
                  <a:lnTo>
                    <a:pt x="0" y="443267"/>
                  </a:lnTo>
                  <a:lnTo>
                    <a:pt x="65008" y="323500"/>
                  </a:lnTo>
                  <a:cubicBezTo>
                    <a:pt x="196867" y="128323"/>
                    <a:pt x="420167" y="0"/>
                    <a:pt x="673439" y="0"/>
                  </a:cubicBezTo>
                  <a:close/>
                </a:path>
              </a:pathLst>
            </a:custGeom>
            <a:solidFill>
              <a:schemeClr val="bg1">
                <a:alpha val="70000"/>
              </a:schemeClr>
            </a:solidFill>
            <a:ln w="9525">
              <a:noFill/>
              <a:round/>
              <a:headEnd/>
              <a:tailEnd/>
            </a:ln>
            <a:effectLst>
              <a:softEdge rad="25400"/>
            </a:effectLst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0B51D46B-67DB-47CA-A229-6F3E7BF7140A}"/>
              </a:ext>
            </a:extLst>
          </p:cNvPr>
          <p:cNvGrpSpPr/>
          <p:nvPr/>
        </p:nvGrpSpPr>
        <p:grpSpPr>
          <a:xfrm>
            <a:off x="407136" y="839669"/>
            <a:ext cx="1589205" cy="1589205"/>
            <a:chOff x="407136" y="839669"/>
            <a:chExt cx="1589205" cy="1589205"/>
          </a:xfrm>
        </p:grpSpPr>
        <p:sp>
          <p:nvSpPr>
            <p:cNvPr id="93" name="楕円 92">
              <a:extLst>
                <a:ext uri="{FF2B5EF4-FFF2-40B4-BE49-F238E27FC236}">
                  <a16:creationId xmlns:a16="http://schemas.microsoft.com/office/drawing/2014/main" id="{734C1D21-12DA-47B0-8610-84E8E74366AF}"/>
                </a:ext>
              </a:extLst>
            </p:cNvPr>
            <p:cNvSpPr/>
            <p:nvPr/>
          </p:nvSpPr>
          <p:spPr bwMode="auto">
            <a:xfrm>
              <a:off x="407136" y="839669"/>
              <a:ext cx="1589205" cy="1589205"/>
            </a:xfrm>
            <a:prstGeom prst="ellipse">
              <a:avLst/>
            </a:prstGeom>
            <a:gradFill flip="none" rotWithShape="1">
              <a:gsLst>
                <a:gs pos="0">
                  <a:srgbClr val="0070C0"/>
                </a:gs>
                <a:gs pos="90000">
                  <a:srgbClr val="0070C0"/>
                </a:gs>
                <a:gs pos="40000">
                  <a:srgbClr val="0070C0"/>
                </a:gs>
                <a:gs pos="30000">
                  <a:srgbClr val="00B0F0"/>
                </a:gs>
                <a:gs pos="20000">
                  <a:srgbClr val="0070C0"/>
                </a:gs>
                <a:gs pos="10000">
                  <a:srgbClr val="00B0F0"/>
                </a:gs>
                <a:gs pos="80000">
                  <a:srgbClr val="00B0F0"/>
                </a:gs>
                <a:gs pos="50000">
                  <a:srgbClr val="33CCFF"/>
                </a:gs>
                <a:gs pos="70000">
                  <a:srgbClr val="66FFFF"/>
                </a:gs>
                <a:gs pos="100000">
                  <a:srgbClr val="002060"/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4" name="楕円 93">
              <a:extLst>
                <a:ext uri="{FF2B5EF4-FFF2-40B4-BE49-F238E27FC236}">
                  <a16:creationId xmlns:a16="http://schemas.microsoft.com/office/drawing/2014/main" id="{6748E2F5-3536-47B5-B8AF-7A5D907A2699}"/>
                </a:ext>
              </a:extLst>
            </p:cNvPr>
            <p:cNvSpPr/>
            <p:nvPr/>
          </p:nvSpPr>
          <p:spPr bwMode="auto">
            <a:xfrm>
              <a:off x="407136" y="839669"/>
              <a:ext cx="1589205" cy="1589205"/>
            </a:xfrm>
            <a:prstGeom prst="ellipse">
              <a:avLst/>
            </a:prstGeom>
            <a:gradFill flip="none" rotWithShape="1">
              <a:gsLst>
                <a:gs pos="0">
                  <a:srgbClr val="000000">
                    <a:lumMod val="0"/>
                    <a:lumOff val="100000"/>
                    <a:alpha val="0"/>
                  </a:srgbClr>
                </a:gs>
                <a:gs pos="62000">
                  <a:srgbClr val="000000">
                    <a:lumMod val="0"/>
                    <a:lumOff val="100000"/>
                    <a:alpha val="0"/>
                  </a:srgbClr>
                </a:gs>
                <a:gs pos="85000">
                  <a:srgbClr val="000000">
                    <a:lumMod val="100000"/>
                  </a:srgbClr>
                </a:gs>
              </a:gsLst>
              <a:path path="circle">
                <a:fillToRect l="50000" t="-80000" r="50000" b="18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E501187D-F005-40B7-AD02-271C8E67C656}"/>
              </a:ext>
            </a:extLst>
          </p:cNvPr>
          <p:cNvGrpSpPr/>
          <p:nvPr/>
        </p:nvGrpSpPr>
        <p:grpSpPr>
          <a:xfrm>
            <a:off x="2282114" y="839669"/>
            <a:ext cx="1589205" cy="1589205"/>
            <a:chOff x="2282114" y="839669"/>
            <a:chExt cx="1589205" cy="1589205"/>
          </a:xfrm>
        </p:grpSpPr>
        <p:sp>
          <p:nvSpPr>
            <p:cNvPr id="96" name="楕円 95">
              <a:extLst>
                <a:ext uri="{FF2B5EF4-FFF2-40B4-BE49-F238E27FC236}">
                  <a16:creationId xmlns:a16="http://schemas.microsoft.com/office/drawing/2014/main" id="{14C8B646-8E98-44AE-B92B-DA55458D3884}"/>
                </a:ext>
              </a:extLst>
            </p:cNvPr>
            <p:cNvSpPr/>
            <p:nvPr/>
          </p:nvSpPr>
          <p:spPr bwMode="auto">
            <a:xfrm>
              <a:off x="2282114" y="839669"/>
              <a:ext cx="1589205" cy="1589205"/>
            </a:xfrm>
            <a:prstGeom prst="ellipse">
              <a:avLst/>
            </a:prstGeom>
            <a:gradFill flip="none" rotWithShape="1">
              <a:gsLst>
                <a:gs pos="0">
                  <a:srgbClr val="66FFFF"/>
                </a:gs>
                <a:gs pos="100000">
                  <a:srgbClr val="00B0F0"/>
                </a:gs>
                <a:gs pos="30000">
                  <a:srgbClr val="00B0F0"/>
                </a:gs>
                <a:gs pos="60000">
                  <a:srgbClr val="3333CC"/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7" name="楕円 96">
              <a:extLst>
                <a:ext uri="{FF2B5EF4-FFF2-40B4-BE49-F238E27FC236}">
                  <a16:creationId xmlns:a16="http://schemas.microsoft.com/office/drawing/2014/main" id="{E043E3C2-6B8A-4EEF-AAAD-BEFC956B5374}"/>
                </a:ext>
              </a:extLst>
            </p:cNvPr>
            <p:cNvSpPr/>
            <p:nvPr/>
          </p:nvSpPr>
          <p:spPr bwMode="auto">
            <a:xfrm>
              <a:off x="2282114" y="839669"/>
              <a:ext cx="1589205" cy="1589205"/>
            </a:xfrm>
            <a:prstGeom prst="ellipse">
              <a:avLst/>
            </a:prstGeom>
            <a:gradFill flip="none" rotWithShape="1">
              <a:gsLst>
                <a:gs pos="0">
                  <a:srgbClr val="000000">
                    <a:lumMod val="0"/>
                    <a:lumOff val="100000"/>
                    <a:alpha val="0"/>
                  </a:srgbClr>
                </a:gs>
                <a:gs pos="62000">
                  <a:srgbClr val="000000">
                    <a:lumMod val="0"/>
                    <a:lumOff val="100000"/>
                    <a:alpha val="0"/>
                  </a:srgbClr>
                </a:gs>
                <a:gs pos="85000">
                  <a:srgbClr val="000000">
                    <a:lumMod val="100000"/>
                  </a:srgbClr>
                </a:gs>
              </a:gsLst>
              <a:path path="circle">
                <a:fillToRect l="50000" t="-80000" r="50000" b="18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98" name="グループ化 97">
            <a:extLst>
              <a:ext uri="{FF2B5EF4-FFF2-40B4-BE49-F238E27FC236}">
                <a16:creationId xmlns:a16="http://schemas.microsoft.com/office/drawing/2014/main" id="{39C3C88A-EE08-4313-9C18-83324BA77941}"/>
              </a:ext>
            </a:extLst>
          </p:cNvPr>
          <p:cNvGrpSpPr/>
          <p:nvPr/>
        </p:nvGrpSpPr>
        <p:grpSpPr>
          <a:xfrm>
            <a:off x="4150014" y="839669"/>
            <a:ext cx="1589205" cy="1589205"/>
            <a:chOff x="4150014" y="839669"/>
            <a:chExt cx="1589205" cy="1589205"/>
          </a:xfrm>
        </p:grpSpPr>
        <p:sp>
          <p:nvSpPr>
            <p:cNvPr id="99" name="楕円 98">
              <a:extLst>
                <a:ext uri="{FF2B5EF4-FFF2-40B4-BE49-F238E27FC236}">
                  <a16:creationId xmlns:a16="http://schemas.microsoft.com/office/drawing/2014/main" id="{61436060-73EB-4F80-8EA7-151B23A8751E}"/>
                </a:ext>
              </a:extLst>
            </p:cNvPr>
            <p:cNvSpPr/>
            <p:nvPr/>
          </p:nvSpPr>
          <p:spPr bwMode="auto">
            <a:xfrm>
              <a:off x="4150014" y="839669"/>
              <a:ext cx="1589205" cy="1589205"/>
            </a:xfrm>
            <a:prstGeom prst="ellipse">
              <a:avLst/>
            </a:prstGeom>
            <a:gradFill flip="none" rotWithShape="1">
              <a:gsLst>
                <a:gs pos="60000">
                  <a:srgbClr val="7030A0"/>
                </a:gs>
                <a:gs pos="40000">
                  <a:srgbClr val="0070C0"/>
                </a:gs>
                <a:gs pos="20000">
                  <a:srgbClr val="00B0F0"/>
                </a:gs>
                <a:gs pos="0">
                  <a:srgbClr val="002060"/>
                </a:gs>
                <a:gs pos="80000">
                  <a:srgbClr val="002060"/>
                </a:gs>
                <a:gs pos="100000">
                  <a:srgbClr val="000000"/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0" name="楕円 99">
              <a:extLst>
                <a:ext uri="{FF2B5EF4-FFF2-40B4-BE49-F238E27FC236}">
                  <a16:creationId xmlns:a16="http://schemas.microsoft.com/office/drawing/2014/main" id="{6D6760AF-7E2B-4D17-9E2B-83AC1FA2725D}"/>
                </a:ext>
              </a:extLst>
            </p:cNvPr>
            <p:cNvSpPr/>
            <p:nvPr/>
          </p:nvSpPr>
          <p:spPr bwMode="auto">
            <a:xfrm>
              <a:off x="4150014" y="839669"/>
              <a:ext cx="1589205" cy="1589205"/>
            </a:xfrm>
            <a:prstGeom prst="ellipse">
              <a:avLst/>
            </a:prstGeom>
            <a:gradFill flip="none" rotWithShape="1">
              <a:gsLst>
                <a:gs pos="0">
                  <a:srgbClr val="000000">
                    <a:lumMod val="0"/>
                    <a:lumOff val="100000"/>
                    <a:alpha val="0"/>
                  </a:srgbClr>
                </a:gs>
                <a:gs pos="62000">
                  <a:srgbClr val="000000">
                    <a:lumMod val="0"/>
                    <a:lumOff val="100000"/>
                    <a:alpha val="0"/>
                  </a:srgbClr>
                </a:gs>
                <a:gs pos="85000">
                  <a:srgbClr val="000000">
                    <a:lumMod val="100000"/>
                  </a:srgbClr>
                </a:gs>
              </a:gsLst>
              <a:path path="circle">
                <a:fillToRect l="50000" t="-80000" r="50000" b="18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01" name="グループ化 100">
            <a:extLst>
              <a:ext uri="{FF2B5EF4-FFF2-40B4-BE49-F238E27FC236}">
                <a16:creationId xmlns:a16="http://schemas.microsoft.com/office/drawing/2014/main" id="{772B3F9A-8011-4E1C-B84C-62C5949C7FC8}"/>
              </a:ext>
            </a:extLst>
          </p:cNvPr>
          <p:cNvGrpSpPr/>
          <p:nvPr/>
        </p:nvGrpSpPr>
        <p:grpSpPr>
          <a:xfrm>
            <a:off x="6034683" y="839669"/>
            <a:ext cx="1589205" cy="1589205"/>
            <a:chOff x="6034683" y="839669"/>
            <a:chExt cx="1589205" cy="1589205"/>
          </a:xfrm>
        </p:grpSpPr>
        <p:sp>
          <p:nvSpPr>
            <p:cNvPr id="102" name="楕円 101">
              <a:extLst>
                <a:ext uri="{FF2B5EF4-FFF2-40B4-BE49-F238E27FC236}">
                  <a16:creationId xmlns:a16="http://schemas.microsoft.com/office/drawing/2014/main" id="{486F986B-DC01-458A-92D1-F135BBE38E39}"/>
                </a:ext>
              </a:extLst>
            </p:cNvPr>
            <p:cNvSpPr/>
            <p:nvPr/>
          </p:nvSpPr>
          <p:spPr bwMode="auto">
            <a:xfrm>
              <a:off x="6034683" y="839669"/>
              <a:ext cx="1589205" cy="1589205"/>
            </a:xfrm>
            <a:prstGeom prst="ellipse">
              <a:avLst/>
            </a:prstGeom>
            <a:gradFill flip="none" rotWithShape="1">
              <a:gsLst>
                <a:gs pos="60000">
                  <a:srgbClr val="00B050"/>
                </a:gs>
                <a:gs pos="40000">
                  <a:srgbClr val="92D050"/>
                </a:gs>
                <a:gs pos="20000">
                  <a:srgbClr val="00B050"/>
                </a:gs>
                <a:gs pos="80000">
                  <a:srgbClr val="003300"/>
                </a:gs>
                <a:gs pos="0">
                  <a:srgbClr val="00CC00"/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3" name="楕円 102">
              <a:extLst>
                <a:ext uri="{FF2B5EF4-FFF2-40B4-BE49-F238E27FC236}">
                  <a16:creationId xmlns:a16="http://schemas.microsoft.com/office/drawing/2014/main" id="{C1CBDAED-FFE3-43FF-A763-37D10454109E}"/>
                </a:ext>
              </a:extLst>
            </p:cNvPr>
            <p:cNvSpPr/>
            <p:nvPr/>
          </p:nvSpPr>
          <p:spPr bwMode="auto">
            <a:xfrm>
              <a:off x="6034683" y="839669"/>
              <a:ext cx="1589205" cy="1589205"/>
            </a:xfrm>
            <a:prstGeom prst="ellipse">
              <a:avLst/>
            </a:prstGeom>
            <a:gradFill flip="none" rotWithShape="1">
              <a:gsLst>
                <a:gs pos="0">
                  <a:srgbClr val="000000">
                    <a:lumMod val="0"/>
                    <a:lumOff val="100000"/>
                    <a:alpha val="0"/>
                  </a:srgbClr>
                </a:gs>
                <a:gs pos="62000">
                  <a:srgbClr val="000000">
                    <a:lumMod val="0"/>
                    <a:lumOff val="100000"/>
                    <a:alpha val="0"/>
                  </a:srgbClr>
                </a:gs>
                <a:gs pos="85000">
                  <a:srgbClr val="000000">
                    <a:lumMod val="100000"/>
                  </a:srgbClr>
                </a:gs>
              </a:gsLst>
              <a:path path="circle">
                <a:fillToRect l="50000" t="-80000" r="50000" b="18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04" name="グループ化 103">
            <a:extLst>
              <a:ext uri="{FF2B5EF4-FFF2-40B4-BE49-F238E27FC236}">
                <a16:creationId xmlns:a16="http://schemas.microsoft.com/office/drawing/2014/main" id="{55F4589C-A7CD-432B-BD1C-8EA46C3D5703}"/>
              </a:ext>
            </a:extLst>
          </p:cNvPr>
          <p:cNvGrpSpPr/>
          <p:nvPr/>
        </p:nvGrpSpPr>
        <p:grpSpPr>
          <a:xfrm>
            <a:off x="7904759" y="839669"/>
            <a:ext cx="1589205" cy="1589205"/>
            <a:chOff x="7904759" y="839669"/>
            <a:chExt cx="1589205" cy="1589205"/>
          </a:xfrm>
        </p:grpSpPr>
        <p:sp>
          <p:nvSpPr>
            <p:cNvPr id="105" name="楕円 104">
              <a:extLst>
                <a:ext uri="{FF2B5EF4-FFF2-40B4-BE49-F238E27FC236}">
                  <a16:creationId xmlns:a16="http://schemas.microsoft.com/office/drawing/2014/main" id="{A3F3AAB6-3A1D-47C1-8A68-C80DDF303875}"/>
                </a:ext>
              </a:extLst>
            </p:cNvPr>
            <p:cNvSpPr/>
            <p:nvPr/>
          </p:nvSpPr>
          <p:spPr bwMode="auto">
            <a:xfrm>
              <a:off x="7904759" y="839669"/>
              <a:ext cx="1589205" cy="1589205"/>
            </a:xfrm>
            <a:prstGeom prst="ellipse">
              <a:avLst/>
            </a:prstGeom>
            <a:gradFill flip="none" rotWithShape="1">
              <a:gsLst>
                <a:gs pos="30000">
                  <a:srgbClr val="99FF66"/>
                </a:gs>
                <a:gs pos="69560">
                  <a:srgbClr val="CCFF33"/>
                </a:gs>
                <a:gs pos="50000">
                  <a:srgbClr val="99FF66"/>
                </a:gs>
                <a:gs pos="60000">
                  <a:srgbClr val="66FF66"/>
                </a:gs>
                <a:gs pos="40000">
                  <a:srgbClr val="99FF99"/>
                </a:gs>
                <a:gs pos="20000">
                  <a:srgbClr val="CCFFCC"/>
                </a:gs>
                <a:gs pos="80000">
                  <a:srgbClr val="CCFFCC"/>
                </a:gs>
                <a:gs pos="0">
                  <a:srgbClr val="FFFFFF"/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6" name="楕円 105">
              <a:extLst>
                <a:ext uri="{FF2B5EF4-FFF2-40B4-BE49-F238E27FC236}">
                  <a16:creationId xmlns:a16="http://schemas.microsoft.com/office/drawing/2014/main" id="{7E605787-1F23-4007-BC7D-B049F211EF38}"/>
                </a:ext>
              </a:extLst>
            </p:cNvPr>
            <p:cNvSpPr/>
            <p:nvPr/>
          </p:nvSpPr>
          <p:spPr bwMode="auto">
            <a:xfrm>
              <a:off x="7904759" y="839669"/>
              <a:ext cx="1589205" cy="1589205"/>
            </a:xfrm>
            <a:prstGeom prst="ellipse">
              <a:avLst/>
            </a:prstGeom>
            <a:gradFill flip="none" rotWithShape="1">
              <a:gsLst>
                <a:gs pos="0">
                  <a:srgbClr val="000000">
                    <a:lumMod val="0"/>
                    <a:lumOff val="100000"/>
                    <a:alpha val="0"/>
                  </a:srgbClr>
                </a:gs>
                <a:gs pos="62000">
                  <a:srgbClr val="000000">
                    <a:lumMod val="0"/>
                    <a:lumOff val="100000"/>
                    <a:alpha val="0"/>
                  </a:srgbClr>
                </a:gs>
                <a:gs pos="85000">
                  <a:srgbClr val="000000">
                    <a:lumMod val="100000"/>
                  </a:srgbClr>
                </a:gs>
              </a:gsLst>
              <a:path path="circle">
                <a:fillToRect l="50000" t="-80000" r="50000" b="18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07" name="グループ化 106">
            <a:extLst>
              <a:ext uri="{FF2B5EF4-FFF2-40B4-BE49-F238E27FC236}">
                <a16:creationId xmlns:a16="http://schemas.microsoft.com/office/drawing/2014/main" id="{EE4A12A3-D559-413A-A8C4-CAA22D301016}"/>
              </a:ext>
            </a:extLst>
          </p:cNvPr>
          <p:cNvGrpSpPr/>
          <p:nvPr/>
        </p:nvGrpSpPr>
        <p:grpSpPr>
          <a:xfrm>
            <a:off x="407136" y="2779598"/>
            <a:ext cx="1589205" cy="1589205"/>
            <a:chOff x="407136" y="2779598"/>
            <a:chExt cx="1589205" cy="1589205"/>
          </a:xfrm>
        </p:grpSpPr>
        <p:sp>
          <p:nvSpPr>
            <p:cNvPr id="108" name="楕円 107">
              <a:extLst>
                <a:ext uri="{FF2B5EF4-FFF2-40B4-BE49-F238E27FC236}">
                  <a16:creationId xmlns:a16="http://schemas.microsoft.com/office/drawing/2014/main" id="{83F1D064-27F5-422A-9FD5-95E185CDB885}"/>
                </a:ext>
              </a:extLst>
            </p:cNvPr>
            <p:cNvSpPr/>
            <p:nvPr/>
          </p:nvSpPr>
          <p:spPr bwMode="auto">
            <a:xfrm>
              <a:off x="407136" y="2779598"/>
              <a:ext cx="1589205" cy="1589205"/>
            </a:xfrm>
            <a:prstGeom prst="ellipse">
              <a:avLst/>
            </a:prstGeom>
            <a:gradFill flip="none" rotWithShape="1">
              <a:gsLst>
                <a:gs pos="0">
                  <a:srgbClr val="FFFFCC"/>
                </a:gs>
                <a:gs pos="90000">
                  <a:srgbClr val="FFFFCC"/>
                </a:gs>
                <a:gs pos="40000">
                  <a:srgbClr val="F0F8DF"/>
                </a:gs>
                <a:gs pos="30000">
                  <a:srgbClr val="FFFFCC"/>
                </a:gs>
                <a:gs pos="20000">
                  <a:srgbClr val="FFFFCC"/>
                </a:gs>
                <a:gs pos="10000">
                  <a:srgbClr val="DAC48B"/>
                </a:gs>
                <a:gs pos="80000">
                  <a:srgbClr val="D5C18F"/>
                </a:gs>
                <a:gs pos="50000">
                  <a:srgbClr val="9D874D"/>
                </a:gs>
                <a:gs pos="70000">
                  <a:srgbClr val="FFFFCC"/>
                </a:gs>
                <a:gs pos="100000">
                  <a:srgbClr val="887A53"/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9" name="楕円 108">
              <a:extLst>
                <a:ext uri="{FF2B5EF4-FFF2-40B4-BE49-F238E27FC236}">
                  <a16:creationId xmlns:a16="http://schemas.microsoft.com/office/drawing/2014/main" id="{1FF10A5A-74B1-4727-A6E4-B939FF8A1404}"/>
                </a:ext>
              </a:extLst>
            </p:cNvPr>
            <p:cNvSpPr/>
            <p:nvPr/>
          </p:nvSpPr>
          <p:spPr bwMode="auto">
            <a:xfrm>
              <a:off x="407136" y="2779598"/>
              <a:ext cx="1589205" cy="1589205"/>
            </a:xfrm>
            <a:prstGeom prst="ellipse">
              <a:avLst/>
            </a:prstGeom>
            <a:gradFill flip="none" rotWithShape="1">
              <a:gsLst>
                <a:gs pos="0">
                  <a:srgbClr val="000000">
                    <a:lumMod val="0"/>
                    <a:lumOff val="100000"/>
                    <a:alpha val="0"/>
                  </a:srgbClr>
                </a:gs>
                <a:gs pos="62000">
                  <a:srgbClr val="000000">
                    <a:lumMod val="0"/>
                    <a:lumOff val="100000"/>
                    <a:alpha val="0"/>
                  </a:srgbClr>
                </a:gs>
                <a:gs pos="85000">
                  <a:srgbClr val="000000">
                    <a:lumMod val="100000"/>
                  </a:srgbClr>
                </a:gs>
              </a:gsLst>
              <a:path path="circle">
                <a:fillToRect l="50000" t="-80000" r="50000" b="18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10" name="グループ化 109">
            <a:extLst>
              <a:ext uri="{FF2B5EF4-FFF2-40B4-BE49-F238E27FC236}">
                <a16:creationId xmlns:a16="http://schemas.microsoft.com/office/drawing/2014/main" id="{DB3B7AED-54B3-413C-8A36-4F7E59EF0BEE}"/>
              </a:ext>
            </a:extLst>
          </p:cNvPr>
          <p:cNvGrpSpPr/>
          <p:nvPr/>
        </p:nvGrpSpPr>
        <p:grpSpPr>
          <a:xfrm>
            <a:off x="2282114" y="2779598"/>
            <a:ext cx="1589205" cy="1589205"/>
            <a:chOff x="2282114" y="2779598"/>
            <a:chExt cx="1589205" cy="1589205"/>
          </a:xfrm>
        </p:grpSpPr>
        <p:sp>
          <p:nvSpPr>
            <p:cNvPr id="111" name="楕円 110">
              <a:extLst>
                <a:ext uri="{FF2B5EF4-FFF2-40B4-BE49-F238E27FC236}">
                  <a16:creationId xmlns:a16="http://schemas.microsoft.com/office/drawing/2014/main" id="{50DA4934-ED27-4D75-9D9C-D7EC72567AE5}"/>
                </a:ext>
              </a:extLst>
            </p:cNvPr>
            <p:cNvSpPr/>
            <p:nvPr/>
          </p:nvSpPr>
          <p:spPr bwMode="auto">
            <a:xfrm>
              <a:off x="2282114" y="2779598"/>
              <a:ext cx="1589205" cy="1589205"/>
            </a:xfrm>
            <a:prstGeom prst="ellipse">
              <a:avLst/>
            </a:prstGeom>
            <a:gradFill flip="none" rotWithShape="1">
              <a:gsLst>
                <a:gs pos="0">
                  <a:srgbClr val="464540"/>
                </a:gs>
                <a:gs pos="86000">
                  <a:srgbClr val="AC9673"/>
                </a:gs>
                <a:gs pos="50000">
                  <a:srgbClr val="FFC000"/>
                </a:gs>
                <a:gs pos="35000">
                  <a:srgbClr val="D0B283"/>
                </a:gs>
                <a:gs pos="24000">
                  <a:srgbClr val="BE9F70"/>
                </a:gs>
                <a:gs pos="15000">
                  <a:srgbClr val="DAC48B"/>
                </a:gs>
                <a:gs pos="73000">
                  <a:srgbClr val="9F8F75"/>
                </a:gs>
                <a:gs pos="63000">
                  <a:srgbClr val="EFC57D"/>
                </a:gs>
                <a:gs pos="100000">
                  <a:srgbClr val="887A53"/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2" name="楕円 111">
              <a:extLst>
                <a:ext uri="{FF2B5EF4-FFF2-40B4-BE49-F238E27FC236}">
                  <a16:creationId xmlns:a16="http://schemas.microsoft.com/office/drawing/2014/main" id="{924DE017-EAD5-4CC5-A301-6E837E91B713}"/>
                </a:ext>
              </a:extLst>
            </p:cNvPr>
            <p:cNvSpPr/>
            <p:nvPr/>
          </p:nvSpPr>
          <p:spPr bwMode="auto">
            <a:xfrm>
              <a:off x="2282114" y="2779598"/>
              <a:ext cx="1589205" cy="1589205"/>
            </a:xfrm>
            <a:prstGeom prst="ellipse">
              <a:avLst/>
            </a:prstGeom>
            <a:gradFill flip="none" rotWithShape="1">
              <a:gsLst>
                <a:gs pos="0">
                  <a:srgbClr val="000000">
                    <a:lumMod val="0"/>
                    <a:lumOff val="100000"/>
                    <a:alpha val="0"/>
                  </a:srgbClr>
                </a:gs>
                <a:gs pos="62000">
                  <a:srgbClr val="000000">
                    <a:lumMod val="0"/>
                    <a:lumOff val="100000"/>
                    <a:alpha val="0"/>
                  </a:srgbClr>
                </a:gs>
                <a:gs pos="85000">
                  <a:srgbClr val="000000">
                    <a:lumMod val="100000"/>
                  </a:srgbClr>
                </a:gs>
              </a:gsLst>
              <a:path path="circle">
                <a:fillToRect l="50000" t="-80000" r="50000" b="18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13" name="グループ化 112">
            <a:extLst>
              <a:ext uri="{FF2B5EF4-FFF2-40B4-BE49-F238E27FC236}">
                <a16:creationId xmlns:a16="http://schemas.microsoft.com/office/drawing/2014/main" id="{7A26E8C1-6A94-40F9-B9D8-28A8E6FEE2BA}"/>
              </a:ext>
            </a:extLst>
          </p:cNvPr>
          <p:cNvGrpSpPr/>
          <p:nvPr/>
        </p:nvGrpSpPr>
        <p:grpSpPr>
          <a:xfrm>
            <a:off x="4150014" y="2779598"/>
            <a:ext cx="1589205" cy="1589205"/>
            <a:chOff x="4150014" y="2779598"/>
            <a:chExt cx="1589205" cy="1589205"/>
          </a:xfrm>
        </p:grpSpPr>
        <p:sp>
          <p:nvSpPr>
            <p:cNvPr id="114" name="楕円 113">
              <a:extLst>
                <a:ext uri="{FF2B5EF4-FFF2-40B4-BE49-F238E27FC236}">
                  <a16:creationId xmlns:a16="http://schemas.microsoft.com/office/drawing/2014/main" id="{A2C6FA15-797A-4852-9BF6-4BB445FC0545}"/>
                </a:ext>
              </a:extLst>
            </p:cNvPr>
            <p:cNvSpPr/>
            <p:nvPr/>
          </p:nvSpPr>
          <p:spPr bwMode="auto">
            <a:xfrm>
              <a:off x="4150014" y="2779598"/>
              <a:ext cx="1589205" cy="1589205"/>
            </a:xfrm>
            <a:prstGeom prst="ellipse">
              <a:avLst/>
            </a:prstGeom>
            <a:gradFill flip="none" rotWithShape="1">
              <a:gsLst>
                <a:gs pos="0">
                  <a:srgbClr val="000000"/>
                </a:gs>
                <a:gs pos="90000">
                  <a:srgbClr val="000000">
                    <a:lumMod val="75000"/>
                    <a:lumOff val="25000"/>
                  </a:srgbClr>
                </a:gs>
                <a:gs pos="50000">
                  <a:srgbClr val="000000">
                    <a:lumMod val="85000"/>
                    <a:lumOff val="15000"/>
                  </a:srgbClr>
                </a:gs>
                <a:gs pos="35000">
                  <a:srgbClr val="000000">
                    <a:lumMod val="50000"/>
                    <a:lumOff val="50000"/>
                  </a:srgbClr>
                </a:gs>
                <a:gs pos="24000">
                  <a:srgbClr val="000000">
                    <a:lumMod val="85000"/>
                    <a:lumOff val="15000"/>
                  </a:srgbClr>
                </a:gs>
                <a:gs pos="15000">
                  <a:srgbClr val="000000">
                    <a:lumMod val="50000"/>
                    <a:lumOff val="50000"/>
                  </a:srgbClr>
                </a:gs>
                <a:gs pos="70000">
                  <a:srgbClr val="000000">
                    <a:lumMod val="95000"/>
                    <a:lumOff val="5000"/>
                  </a:srgbClr>
                </a:gs>
                <a:gs pos="60000">
                  <a:srgbClr val="000000">
                    <a:lumMod val="75000"/>
                    <a:lumOff val="25000"/>
                  </a:srgbClr>
                </a:gs>
                <a:gs pos="100000">
                  <a:srgbClr val="000000"/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5" name="楕円 114">
              <a:extLst>
                <a:ext uri="{FF2B5EF4-FFF2-40B4-BE49-F238E27FC236}">
                  <a16:creationId xmlns:a16="http://schemas.microsoft.com/office/drawing/2014/main" id="{7E570952-F247-4E8B-A5E8-AB5E83A536B3}"/>
                </a:ext>
              </a:extLst>
            </p:cNvPr>
            <p:cNvSpPr/>
            <p:nvPr/>
          </p:nvSpPr>
          <p:spPr bwMode="auto">
            <a:xfrm>
              <a:off x="4150014" y="2779598"/>
              <a:ext cx="1589205" cy="1589205"/>
            </a:xfrm>
            <a:prstGeom prst="ellipse">
              <a:avLst/>
            </a:prstGeom>
            <a:gradFill flip="none" rotWithShape="1">
              <a:gsLst>
                <a:gs pos="0">
                  <a:srgbClr val="000000">
                    <a:lumMod val="0"/>
                    <a:lumOff val="100000"/>
                    <a:alpha val="0"/>
                  </a:srgbClr>
                </a:gs>
                <a:gs pos="62000">
                  <a:srgbClr val="000000">
                    <a:lumMod val="0"/>
                    <a:lumOff val="100000"/>
                    <a:alpha val="0"/>
                  </a:srgbClr>
                </a:gs>
                <a:gs pos="85000">
                  <a:srgbClr val="000000">
                    <a:lumMod val="100000"/>
                  </a:srgbClr>
                </a:gs>
              </a:gsLst>
              <a:path path="circle">
                <a:fillToRect l="50000" t="-80000" r="50000" b="18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16" name="グループ化 115">
            <a:extLst>
              <a:ext uri="{FF2B5EF4-FFF2-40B4-BE49-F238E27FC236}">
                <a16:creationId xmlns:a16="http://schemas.microsoft.com/office/drawing/2014/main" id="{F7220D26-206B-43FB-BC8E-0E8866A4C1E4}"/>
              </a:ext>
            </a:extLst>
          </p:cNvPr>
          <p:cNvGrpSpPr/>
          <p:nvPr/>
        </p:nvGrpSpPr>
        <p:grpSpPr>
          <a:xfrm>
            <a:off x="6034683" y="2779598"/>
            <a:ext cx="1589205" cy="1589205"/>
            <a:chOff x="6034683" y="2779598"/>
            <a:chExt cx="1589205" cy="1589205"/>
          </a:xfrm>
        </p:grpSpPr>
        <p:sp>
          <p:nvSpPr>
            <p:cNvPr id="117" name="楕円 116">
              <a:extLst>
                <a:ext uri="{FF2B5EF4-FFF2-40B4-BE49-F238E27FC236}">
                  <a16:creationId xmlns:a16="http://schemas.microsoft.com/office/drawing/2014/main" id="{187956AA-5E17-4AAB-9C8D-2F12BC6F7894}"/>
                </a:ext>
              </a:extLst>
            </p:cNvPr>
            <p:cNvSpPr/>
            <p:nvPr/>
          </p:nvSpPr>
          <p:spPr bwMode="auto">
            <a:xfrm>
              <a:off x="6034683" y="2779598"/>
              <a:ext cx="1589205" cy="1589205"/>
            </a:xfrm>
            <a:prstGeom prst="ellipse">
              <a:avLst/>
            </a:prstGeom>
            <a:gradFill flip="none" rotWithShape="1">
              <a:gsLst>
                <a:gs pos="0">
                  <a:srgbClr val="FFCCFF"/>
                </a:gs>
                <a:gs pos="100000">
                  <a:srgbClr val="660033"/>
                </a:gs>
                <a:gs pos="70000">
                  <a:srgbClr val="CC0099"/>
                </a:gs>
                <a:gs pos="30000">
                  <a:srgbClr val="FFCCFF"/>
                </a:gs>
                <a:gs pos="60000">
                  <a:srgbClr val="FF0066"/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8" name="楕円 117">
              <a:extLst>
                <a:ext uri="{FF2B5EF4-FFF2-40B4-BE49-F238E27FC236}">
                  <a16:creationId xmlns:a16="http://schemas.microsoft.com/office/drawing/2014/main" id="{B4163A86-14DE-4F5F-BBC9-BAEC4FF1E5F0}"/>
                </a:ext>
              </a:extLst>
            </p:cNvPr>
            <p:cNvSpPr/>
            <p:nvPr/>
          </p:nvSpPr>
          <p:spPr bwMode="auto">
            <a:xfrm>
              <a:off x="6034683" y="2779598"/>
              <a:ext cx="1589205" cy="1589205"/>
            </a:xfrm>
            <a:prstGeom prst="ellipse">
              <a:avLst/>
            </a:prstGeom>
            <a:gradFill flip="none" rotWithShape="1">
              <a:gsLst>
                <a:gs pos="0">
                  <a:srgbClr val="000000">
                    <a:lumMod val="0"/>
                    <a:lumOff val="100000"/>
                    <a:alpha val="0"/>
                  </a:srgbClr>
                </a:gs>
                <a:gs pos="62000">
                  <a:srgbClr val="000000">
                    <a:lumMod val="0"/>
                    <a:lumOff val="100000"/>
                    <a:alpha val="0"/>
                  </a:srgbClr>
                </a:gs>
                <a:gs pos="85000">
                  <a:srgbClr val="000000">
                    <a:lumMod val="100000"/>
                  </a:srgbClr>
                </a:gs>
              </a:gsLst>
              <a:path path="circle">
                <a:fillToRect l="50000" t="-80000" r="50000" b="18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5332BE81-E303-4B0E-B460-89AC5D08B60C}"/>
              </a:ext>
            </a:extLst>
          </p:cNvPr>
          <p:cNvGrpSpPr/>
          <p:nvPr/>
        </p:nvGrpSpPr>
        <p:grpSpPr>
          <a:xfrm>
            <a:off x="7904759" y="2779598"/>
            <a:ext cx="1589205" cy="1589205"/>
            <a:chOff x="7904759" y="2779598"/>
            <a:chExt cx="1589205" cy="1589205"/>
          </a:xfrm>
        </p:grpSpPr>
        <p:sp>
          <p:nvSpPr>
            <p:cNvPr id="120" name="楕円 119">
              <a:extLst>
                <a:ext uri="{FF2B5EF4-FFF2-40B4-BE49-F238E27FC236}">
                  <a16:creationId xmlns:a16="http://schemas.microsoft.com/office/drawing/2014/main" id="{CE8CD736-B28C-4BD9-A88D-A50A7CA3620D}"/>
                </a:ext>
              </a:extLst>
            </p:cNvPr>
            <p:cNvSpPr/>
            <p:nvPr/>
          </p:nvSpPr>
          <p:spPr bwMode="auto">
            <a:xfrm>
              <a:off x="7904759" y="2779598"/>
              <a:ext cx="1589205" cy="1589205"/>
            </a:xfrm>
            <a:prstGeom prst="ellipse">
              <a:avLst/>
            </a:prstGeom>
            <a:gradFill flip="none" rotWithShape="1">
              <a:gsLst>
                <a:gs pos="0">
                  <a:srgbClr val="FF6600"/>
                </a:gs>
                <a:gs pos="80000">
                  <a:srgbClr val="FFFF00"/>
                </a:gs>
                <a:gs pos="50000">
                  <a:srgbClr val="FF6600"/>
                </a:gs>
                <a:gs pos="35000">
                  <a:srgbClr val="FFFF00"/>
                </a:gs>
                <a:gs pos="24000">
                  <a:srgbClr val="FF6600"/>
                </a:gs>
                <a:gs pos="15000">
                  <a:srgbClr val="FFFF00"/>
                </a:gs>
                <a:gs pos="70000">
                  <a:srgbClr val="FF6600"/>
                </a:gs>
                <a:gs pos="60000">
                  <a:srgbClr val="FFFF00"/>
                </a:gs>
                <a:gs pos="100000">
                  <a:srgbClr val="C00000"/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1" name="楕円 120">
              <a:extLst>
                <a:ext uri="{FF2B5EF4-FFF2-40B4-BE49-F238E27FC236}">
                  <a16:creationId xmlns:a16="http://schemas.microsoft.com/office/drawing/2014/main" id="{4B7D8BE6-8B89-448B-9A71-D9A0525C3921}"/>
                </a:ext>
              </a:extLst>
            </p:cNvPr>
            <p:cNvSpPr/>
            <p:nvPr/>
          </p:nvSpPr>
          <p:spPr bwMode="auto">
            <a:xfrm>
              <a:off x="7904759" y="2779598"/>
              <a:ext cx="1589205" cy="1589205"/>
            </a:xfrm>
            <a:prstGeom prst="ellipse">
              <a:avLst/>
            </a:prstGeom>
            <a:gradFill flip="none" rotWithShape="1">
              <a:gsLst>
                <a:gs pos="0">
                  <a:srgbClr val="000000">
                    <a:lumMod val="0"/>
                    <a:lumOff val="100000"/>
                    <a:alpha val="0"/>
                  </a:srgbClr>
                </a:gs>
                <a:gs pos="62000">
                  <a:srgbClr val="000000">
                    <a:lumMod val="0"/>
                    <a:lumOff val="100000"/>
                    <a:alpha val="0"/>
                  </a:srgbClr>
                </a:gs>
                <a:gs pos="85000">
                  <a:srgbClr val="000000">
                    <a:lumMod val="100000"/>
                  </a:srgbClr>
                </a:gs>
              </a:gsLst>
              <a:path path="circle">
                <a:fillToRect l="50000" t="-80000" r="50000" b="18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22" name="グループ化 121">
            <a:extLst>
              <a:ext uri="{FF2B5EF4-FFF2-40B4-BE49-F238E27FC236}">
                <a16:creationId xmlns:a16="http://schemas.microsoft.com/office/drawing/2014/main" id="{5AA7EE1D-60E9-4B3C-8870-CC0E603BAACD}"/>
              </a:ext>
            </a:extLst>
          </p:cNvPr>
          <p:cNvGrpSpPr/>
          <p:nvPr/>
        </p:nvGrpSpPr>
        <p:grpSpPr>
          <a:xfrm>
            <a:off x="407136" y="4725381"/>
            <a:ext cx="1589205" cy="1589205"/>
            <a:chOff x="407136" y="4725381"/>
            <a:chExt cx="1589205" cy="1589205"/>
          </a:xfrm>
        </p:grpSpPr>
        <p:sp>
          <p:nvSpPr>
            <p:cNvPr id="123" name="楕円 122">
              <a:extLst>
                <a:ext uri="{FF2B5EF4-FFF2-40B4-BE49-F238E27FC236}">
                  <a16:creationId xmlns:a16="http://schemas.microsoft.com/office/drawing/2014/main" id="{361C920E-5DEA-40BD-9170-0FE131B37487}"/>
                </a:ext>
              </a:extLst>
            </p:cNvPr>
            <p:cNvSpPr/>
            <p:nvPr/>
          </p:nvSpPr>
          <p:spPr bwMode="auto">
            <a:xfrm>
              <a:off x="407136" y="4725381"/>
              <a:ext cx="1589205" cy="1589205"/>
            </a:xfrm>
            <a:prstGeom prst="ellipse">
              <a:avLst/>
            </a:prstGeom>
            <a:gradFill flip="none" rotWithShape="1">
              <a:gsLst>
                <a:gs pos="0">
                  <a:srgbClr val="FFFF99"/>
                </a:gs>
                <a:gs pos="100000">
                  <a:srgbClr val="FFC000"/>
                </a:gs>
                <a:gs pos="80000">
                  <a:srgbClr val="FFCC00"/>
                </a:gs>
                <a:gs pos="50000">
                  <a:srgbClr val="FFFF99"/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4" name="楕円 123">
              <a:extLst>
                <a:ext uri="{FF2B5EF4-FFF2-40B4-BE49-F238E27FC236}">
                  <a16:creationId xmlns:a16="http://schemas.microsoft.com/office/drawing/2014/main" id="{91CF0E9B-A061-45A0-87DD-307E7F80EAB5}"/>
                </a:ext>
              </a:extLst>
            </p:cNvPr>
            <p:cNvSpPr/>
            <p:nvPr/>
          </p:nvSpPr>
          <p:spPr bwMode="auto">
            <a:xfrm>
              <a:off x="407136" y="4725381"/>
              <a:ext cx="1589205" cy="1589205"/>
            </a:xfrm>
            <a:prstGeom prst="ellipse">
              <a:avLst/>
            </a:prstGeom>
            <a:gradFill flip="none" rotWithShape="1">
              <a:gsLst>
                <a:gs pos="0">
                  <a:srgbClr val="000000">
                    <a:lumMod val="0"/>
                    <a:lumOff val="100000"/>
                    <a:alpha val="0"/>
                  </a:srgbClr>
                </a:gs>
                <a:gs pos="62000">
                  <a:srgbClr val="000000">
                    <a:lumMod val="0"/>
                    <a:lumOff val="100000"/>
                    <a:alpha val="0"/>
                  </a:srgbClr>
                </a:gs>
                <a:gs pos="85000">
                  <a:srgbClr val="000000">
                    <a:lumMod val="100000"/>
                  </a:srgbClr>
                </a:gs>
              </a:gsLst>
              <a:path path="circle">
                <a:fillToRect l="50000" t="-80000" r="50000" b="18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25" name="グループ化 124">
            <a:extLst>
              <a:ext uri="{FF2B5EF4-FFF2-40B4-BE49-F238E27FC236}">
                <a16:creationId xmlns:a16="http://schemas.microsoft.com/office/drawing/2014/main" id="{14856276-6142-408A-A757-411D0D7F19BF}"/>
              </a:ext>
            </a:extLst>
          </p:cNvPr>
          <p:cNvGrpSpPr/>
          <p:nvPr/>
        </p:nvGrpSpPr>
        <p:grpSpPr>
          <a:xfrm>
            <a:off x="2282114" y="4725381"/>
            <a:ext cx="1589205" cy="1589205"/>
            <a:chOff x="2282114" y="4725381"/>
            <a:chExt cx="1589205" cy="1589205"/>
          </a:xfrm>
        </p:grpSpPr>
        <p:sp>
          <p:nvSpPr>
            <p:cNvPr id="126" name="楕円 125">
              <a:extLst>
                <a:ext uri="{FF2B5EF4-FFF2-40B4-BE49-F238E27FC236}">
                  <a16:creationId xmlns:a16="http://schemas.microsoft.com/office/drawing/2014/main" id="{EBE4D05F-920A-4247-9850-5853D3F3B75B}"/>
                </a:ext>
              </a:extLst>
            </p:cNvPr>
            <p:cNvSpPr/>
            <p:nvPr/>
          </p:nvSpPr>
          <p:spPr bwMode="auto">
            <a:xfrm>
              <a:off x="2282114" y="4725381"/>
              <a:ext cx="1589205" cy="1589205"/>
            </a:xfrm>
            <a:prstGeom prst="ellipse">
              <a:avLst/>
            </a:prstGeom>
            <a:gradFill flip="none" rotWithShape="1">
              <a:gsLst>
                <a:gs pos="0">
                  <a:srgbClr val="FF9933"/>
                </a:gs>
                <a:gs pos="30000">
                  <a:srgbClr val="FFCC66"/>
                </a:gs>
                <a:gs pos="80000">
                  <a:srgbClr val="FFCC66"/>
                </a:gs>
                <a:gs pos="50000">
                  <a:srgbClr val="FF9933"/>
                </a:gs>
                <a:gs pos="100000">
                  <a:srgbClr val="FF9933"/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7" name="楕円 126">
              <a:extLst>
                <a:ext uri="{FF2B5EF4-FFF2-40B4-BE49-F238E27FC236}">
                  <a16:creationId xmlns:a16="http://schemas.microsoft.com/office/drawing/2014/main" id="{6A212F50-35A9-4733-802E-2D6DFB3A5F3B}"/>
                </a:ext>
              </a:extLst>
            </p:cNvPr>
            <p:cNvSpPr/>
            <p:nvPr/>
          </p:nvSpPr>
          <p:spPr bwMode="auto">
            <a:xfrm>
              <a:off x="2282114" y="4725381"/>
              <a:ext cx="1589205" cy="1589205"/>
            </a:xfrm>
            <a:prstGeom prst="ellipse">
              <a:avLst/>
            </a:prstGeom>
            <a:gradFill flip="none" rotWithShape="1">
              <a:gsLst>
                <a:gs pos="0">
                  <a:srgbClr val="000000">
                    <a:lumMod val="0"/>
                    <a:lumOff val="100000"/>
                    <a:alpha val="0"/>
                  </a:srgbClr>
                </a:gs>
                <a:gs pos="62000">
                  <a:srgbClr val="000000">
                    <a:lumMod val="0"/>
                    <a:lumOff val="100000"/>
                    <a:alpha val="0"/>
                  </a:srgbClr>
                </a:gs>
                <a:gs pos="85000">
                  <a:srgbClr val="000000">
                    <a:lumMod val="100000"/>
                  </a:srgbClr>
                </a:gs>
              </a:gsLst>
              <a:path path="circle">
                <a:fillToRect l="50000" t="-80000" r="50000" b="18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28" name="グループ化 127">
            <a:extLst>
              <a:ext uri="{FF2B5EF4-FFF2-40B4-BE49-F238E27FC236}">
                <a16:creationId xmlns:a16="http://schemas.microsoft.com/office/drawing/2014/main" id="{64FB9F57-D05D-485A-B365-5A27DA1335AC}"/>
              </a:ext>
            </a:extLst>
          </p:cNvPr>
          <p:cNvGrpSpPr/>
          <p:nvPr/>
        </p:nvGrpSpPr>
        <p:grpSpPr>
          <a:xfrm>
            <a:off x="4150014" y="4725381"/>
            <a:ext cx="1589205" cy="1589205"/>
            <a:chOff x="4150014" y="4725381"/>
            <a:chExt cx="1589205" cy="1589205"/>
          </a:xfrm>
        </p:grpSpPr>
        <p:sp>
          <p:nvSpPr>
            <p:cNvPr id="129" name="楕円 128">
              <a:extLst>
                <a:ext uri="{FF2B5EF4-FFF2-40B4-BE49-F238E27FC236}">
                  <a16:creationId xmlns:a16="http://schemas.microsoft.com/office/drawing/2014/main" id="{D9001FB6-E685-49E5-A39D-7428D58E73ED}"/>
                </a:ext>
              </a:extLst>
            </p:cNvPr>
            <p:cNvSpPr/>
            <p:nvPr/>
          </p:nvSpPr>
          <p:spPr bwMode="auto">
            <a:xfrm>
              <a:off x="4150014" y="4725381"/>
              <a:ext cx="1589205" cy="1589205"/>
            </a:xfrm>
            <a:prstGeom prst="ellipse">
              <a:avLst/>
            </a:prstGeom>
            <a:gradFill flip="none" rotWithShape="1">
              <a:gsLst>
                <a:gs pos="0">
                  <a:srgbClr val="FFFF00"/>
                </a:gs>
                <a:gs pos="100000">
                  <a:srgbClr val="C00000"/>
                </a:gs>
                <a:gs pos="80000">
                  <a:srgbClr val="FF0000"/>
                </a:gs>
                <a:gs pos="50000">
                  <a:srgbClr val="FF6600"/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0" name="楕円 129">
              <a:extLst>
                <a:ext uri="{FF2B5EF4-FFF2-40B4-BE49-F238E27FC236}">
                  <a16:creationId xmlns:a16="http://schemas.microsoft.com/office/drawing/2014/main" id="{134BA340-7760-4C7E-92A8-C32043A5890E}"/>
                </a:ext>
              </a:extLst>
            </p:cNvPr>
            <p:cNvSpPr/>
            <p:nvPr/>
          </p:nvSpPr>
          <p:spPr bwMode="auto">
            <a:xfrm>
              <a:off x="4150014" y="4725381"/>
              <a:ext cx="1589205" cy="1589205"/>
            </a:xfrm>
            <a:prstGeom prst="ellipse">
              <a:avLst/>
            </a:prstGeom>
            <a:gradFill flip="none" rotWithShape="1">
              <a:gsLst>
                <a:gs pos="0">
                  <a:srgbClr val="000000">
                    <a:lumMod val="0"/>
                    <a:lumOff val="100000"/>
                    <a:alpha val="0"/>
                  </a:srgbClr>
                </a:gs>
                <a:gs pos="62000">
                  <a:srgbClr val="000000">
                    <a:lumMod val="0"/>
                    <a:lumOff val="100000"/>
                    <a:alpha val="0"/>
                  </a:srgbClr>
                </a:gs>
                <a:gs pos="85000">
                  <a:srgbClr val="000000">
                    <a:lumMod val="100000"/>
                  </a:srgbClr>
                </a:gs>
              </a:gsLst>
              <a:path path="circle">
                <a:fillToRect l="50000" t="-80000" r="50000" b="18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31" name="グループ化 130">
            <a:extLst>
              <a:ext uri="{FF2B5EF4-FFF2-40B4-BE49-F238E27FC236}">
                <a16:creationId xmlns:a16="http://schemas.microsoft.com/office/drawing/2014/main" id="{CD5E6172-639B-4348-9939-8CE32CEEEE95}"/>
              </a:ext>
            </a:extLst>
          </p:cNvPr>
          <p:cNvGrpSpPr/>
          <p:nvPr/>
        </p:nvGrpSpPr>
        <p:grpSpPr>
          <a:xfrm>
            <a:off x="6034683" y="4725381"/>
            <a:ext cx="1589205" cy="1589205"/>
            <a:chOff x="6034683" y="4725381"/>
            <a:chExt cx="1589205" cy="1589205"/>
          </a:xfrm>
        </p:grpSpPr>
        <p:sp>
          <p:nvSpPr>
            <p:cNvPr id="132" name="楕円 131">
              <a:extLst>
                <a:ext uri="{FF2B5EF4-FFF2-40B4-BE49-F238E27FC236}">
                  <a16:creationId xmlns:a16="http://schemas.microsoft.com/office/drawing/2014/main" id="{3E961F86-69C9-4C89-8461-09497F64B73C}"/>
                </a:ext>
              </a:extLst>
            </p:cNvPr>
            <p:cNvSpPr/>
            <p:nvPr/>
          </p:nvSpPr>
          <p:spPr bwMode="auto">
            <a:xfrm>
              <a:off x="6034683" y="4725381"/>
              <a:ext cx="1589205" cy="1589205"/>
            </a:xfrm>
            <a:prstGeom prst="ellipse">
              <a:avLst/>
            </a:prstGeom>
            <a:gradFill flip="none" rotWithShape="1">
              <a:gsLst>
                <a:gs pos="20000">
                  <a:srgbClr val="CC6600"/>
                </a:gs>
                <a:gs pos="40000">
                  <a:srgbClr val="C00000"/>
                </a:gs>
                <a:gs pos="0">
                  <a:srgbClr val="C00000"/>
                </a:gs>
                <a:gs pos="100000">
                  <a:srgbClr val="CC6600"/>
                </a:gs>
                <a:gs pos="80000">
                  <a:srgbClr val="C00000"/>
                </a:gs>
                <a:gs pos="60000">
                  <a:srgbClr val="CC6600"/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3" name="楕円 132">
              <a:extLst>
                <a:ext uri="{FF2B5EF4-FFF2-40B4-BE49-F238E27FC236}">
                  <a16:creationId xmlns:a16="http://schemas.microsoft.com/office/drawing/2014/main" id="{B1B431E1-FEBD-4234-8450-78EC25FE9A76}"/>
                </a:ext>
              </a:extLst>
            </p:cNvPr>
            <p:cNvSpPr/>
            <p:nvPr/>
          </p:nvSpPr>
          <p:spPr bwMode="auto">
            <a:xfrm>
              <a:off x="6034683" y="4725381"/>
              <a:ext cx="1589205" cy="1589205"/>
            </a:xfrm>
            <a:prstGeom prst="ellipse">
              <a:avLst/>
            </a:prstGeom>
            <a:gradFill flip="none" rotWithShape="1">
              <a:gsLst>
                <a:gs pos="0">
                  <a:srgbClr val="000000">
                    <a:lumMod val="0"/>
                    <a:lumOff val="100000"/>
                    <a:alpha val="0"/>
                  </a:srgbClr>
                </a:gs>
                <a:gs pos="62000">
                  <a:srgbClr val="000000">
                    <a:lumMod val="0"/>
                    <a:lumOff val="100000"/>
                    <a:alpha val="0"/>
                  </a:srgbClr>
                </a:gs>
                <a:gs pos="85000">
                  <a:srgbClr val="000000">
                    <a:lumMod val="100000"/>
                  </a:srgbClr>
                </a:gs>
              </a:gsLst>
              <a:path path="circle">
                <a:fillToRect l="50000" t="-80000" r="50000" b="18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34" name="グループ化 133">
            <a:extLst>
              <a:ext uri="{FF2B5EF4-FFF2-40B4-BE49-F238E27FC236}">
                <a16:creationId xmlns:a16="http://schemas.microsoft.com/office/drawing/2014/main" id="{A8F675D6-5B45-4163-BEDF-0DAE610D41E5}"/>
              </a:ext>
            </a:extLst>
          </p:cNvPr>
          <p:cNvGrpSpPr/>
          <p:nvPr/>
        </p:nvGrpSpPr>
        <p:grpSpPr>
          <a:xfrm>
            <a:off x="7904759" y="4725381"/>
            <a:ext cx="1589205" cy="1589205"/>
            <a:chOff x="7904759" y="4725381"/>
            <a:chExt cx="1589205" cy="1589205"/>
          </a:xfrm>
        </p:grpSpPr>
        <p:sp>
          <p:nvSpPr>
            <p:cNvPr id="135" name="楕円 134">
              <a:extLst>
                <a:ext uri="{FF2B5EF4-FFF2-40B4-BE49-F238E27FC236}">
                  <a16:creationId xmlns:a16="http://schemas.microsoft.com/office/drawing/2014/main" id="{47916A3C-6884-4CEE-A6FB-F97D028C99EF}"/>
                </a:ext>
              </a:extLst>
            </p:cNvPr>
            <p:cNvSpPr/>
            <p:nvPr/>
          </p:nvSpPr>
          <p:spPr bwMode="auto">
            <a:xfrm>
              <a:off x="7904759" y="4725381"/>
              <a:ext cx="1589205" cy="1589205"/>
            </a:xfrm>
            <a:prstGeom prst="ellipse">
              <a:avLst/>
            </a:prstGeom>
            <a:gradFill flip="none" rotWithShape="1">
              <a:gsLst>
                <a:gs pos="20000">
                  <a:srgbClr val="C00000"/>
                </a:gs>
                <a:gs pos="100000">
                  <a:srgbClr val="000000"/>
                </a:gs>
                <a:gs pos="0">
                  <a:srgbClr val="FFFFFF"/>
                </a:gs>
                <a:gs pos="80000">
                  <a:srgbClr val="660033"/>
                </a:gs>
                <a:gs pos="50000">
                  <a:srgbClr val="C00000"/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6" name="楕円 135">
              <a:extLst>
                <a:ext uri="{FF2B5EF4-FFF2-40B4-BE49-F238E27FC236}">
                  <a16:creationId xmlns:a16="http://schemas.microsoft.com/office/drawing/2014/main" id="{7162C04F-A24D-4C26-BE4C-1FA662EE9B89}"/>
                </a:ext>
              </a:extLst>
            </p:cNvPr>
            <p:cNvSpPr/>
            <p:nvPr/>
          </p:nvSpPr>
          <p:spPr bwMode="auto">
            <a:xfrm>
              <a:off x="7904759" y="4725381"/>
              <a:ext cx="1589205" cy="1589205"/>
            </a:xfrm>
            <a:prstGeom prst="ellipse">
              <a:avLst/>
            </a:prstGeom>
            <a:gradFill flip="none" rotWithShape="1">
              <a:gsLst>
                <a:gs pos="0">
                  <a:srgbClr val="000000">
                    <a:lumMod val="0"/>
                    <a:lumOff val="100000"/>
                    <a:alpha val="0"/>
                  </a:srgbClr>
                </a:gs>
                <a:gs pos="62000">
                  <a:srgbClr val="000000">
                    <a:lumMod val="0"/>
                    <a:lumOff val="100000"/>
                    <a:alpha val="0"/>
                  </a:srgbClr>
                </a:gs>
                <a:gs pos="85000">
                  <a:srgbClr val="000000">
                    <a:lumMod val="100000"/>
                  </a:srgbClr>
                </a:gs>
              </a:gsLst>
              <a:path path="circle">
                <a:fillToRect l="50000" t="-80000" r="50000" b="18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月のイラスト</dc:title>
  <dc:subject>月のイラスト</dc:subject>
  <dc:creator>Digipot.net</dc:creator>
  <dcterms:created xsi:type="dcterms:W3CDTF">2018-05-20T00:31:01Z</dcterms:created>
  <dcterms:modified xsi:type="dcterms:W3CDTF">2018-07-11T02:10:19Z</dcterms:modified>
</cp:coreProperties>
</file>