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C098EF2F-ECE3-4BC5-A827-0637636C29ED}"/>
              </a:ext>
            </a:extLst>
          </p:cNvPr>
          <p:cNvSpPr/>
          <p:nvPr/>
        </p:nvSpPr>
        <p:spPr bwMode="auto">
          <a:xfrm>
            <a:off x="2309910" y="2779904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464540"/>
              </a:gs>
              <a:gs pos="86000">
                <a:srgbClr val="AC9673"/>
              </a:gs>
              <a:gs pos="50000">
                <a:srgbClr val="FFC000"/>
              </a:gs>
              <a:gs pos="35000">
                <a:srgbClr val="D0B283"/>
              </a:gs>
              <a:gs pos="24000">
                <a:srgbClr val="BE9F70"/>
              </a:gs>
              <a:gs pos="15000">
                <a:srgbClr val="DAC48B"/>
              </a:gs>
              <a:gs pos="73000">
                <a:srgbClr val="9F8F75"/>
              </a:gs>
              <a:gs pos="63000">
                <a:srgbClr val="EFC57D"/>
              </a:gs>
              <a:gs pos="100000">
                <a:srgbClr val="887A53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FF99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15788518-7C89-4264-93CC-82556B80B99E}"/>
              </a:ext>
            </a:extLst>
          </p:cNvPr>
          <p:cNvSpPr/>
          <p:nvPr/>
        </p:nvSpPr>
        <p:spPr bwMode="auto">
          <a:xfrm>
            <a:off x="401216" y="839669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0070C0"/>
              </a:gs>
              <a:gs pos="90000">
                <a:srgbClr val="0070C0"/>
              </a:gs>
              <a:gs pos="40000">
                <a:srgbClr val="0070C0"/>
              </a:gs>
              <a:gs pos="30000">
                <a:srgbClr val="00B0F0"/>
              </a:gs>
              <a:gs pos="20000">
                <a:srgbClr val="0070C0"/>
              </a:gs>
              <a:gs pos="10000">
                <a:srgbClr val="00B0F0"/>
              </a:gs>
              <a:gs pos="80000">
                <a:srgbClr val="00B0F0"/>
              </a:gs>
              <a:gs pos="50000">
                <a:srgbClr val="33CCFF"/>
              </a:gs>
              <a:gs pos="70000">
                <a:srgbClr val="66FFFF"/>
              </a:gs>
              <a:gs pos="100000">
                <a:srgbClr val="002060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66FFFF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4494D381-9F5E-4805-974B-C0DCC0469DC5}"/>
              </a:ext>
            </a:extLst>
          </p:cNvPr>
          <p:cNvSpPr/>
          <p:nvPr/>
        </p:nvSpPr>
        <p:spPr bwMode="auto">
          <a:xfrm>
            <a:off x="2265074" y="839669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66FFFF"/>
              </a:gs>
              <a:gs pos="100000">
                <a:srgbClr val="00B0F0"/>
              </a:gs>
              <a:gs pos="30000">
                <a:srgbClr val="00B0F0"/>
              </a:gs>
              <a:gs pos="60000">
                <a:srgbClr val="3333CC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66FFFF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E555B89-9AF3-403A-B26F-D0A382A07486}"/>
              </a:ext>
            </a:extLst>
          </p:cNvPr>
          <p:cNvSpPr/>
          <p:nvPr/>
        </p:nvSpPr>
        <p:spPr bwMode="auto">
          <a:xfrm>
            <a:off x="4175472" y="4720138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C00000"/>
              </a:gs>
              <a:gs pos="80000">
                <a:srgbClr val="FF0000"/>
              </a:gs>
              <a:gs pos="50000">
                <a:srgbClr val="FF6600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FF00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52F284A8-766B-4956-95DA-1D198AAB268A}"/>
              </a:ext>
            </a:extLst>
          </p:cNvPr>
          <p:cNvSpPr/>
          <p:nvPr/>
        </p:nvSpPr>
        <p:spPr bwMode="auto">
          <a:xfrm>
            <a:off x="2295755" y="4720139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FF9933"/>
              </a:gs>
              <a:gs pos="30000">
                <a:srgbClr val="FFCC66"/>
              </a:gs>
              <a:gs pos="80000">
                <a:srgbClr val="FFCC66"/>
              </a:gs>
              <a:gs pos="50000">
                <a:srgbClr val="FF9933"/>
              </a:gs>
              <a:gs pos="100000">
                <a:srgbClr val="FF9933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FF00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3A49670E-537C-46AE-A00A-5D6CDEE44725}"/>
              </a:ext>
            </a:extLst>
          </p:cNvPr>
          <p:cNvSpPr/>
          <p:nvPr/>
        </p:nvSpPr>
        <p:spPr bwMode="auto">
          <a:xfrm>
            <a:off x="416039" y="2779904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FFFFCC"/>
              </a:gs>
              <a:gs pos="90000">
                <a:srgbClr val="FFFFCC"/>
              </a:gs>
              <a:gs pos="40000">
                <a:srgbClr val="F0F8DF"/>
              </a:gs>
              <a:gs pos="30000">
                <a:srgbClr val="FFFFCC"/>
              </a:gs>
              <a:gs pos="20000">
                <a:srgbClr val="FFFFCC"/>
              </a:gs>
              <a:gs pos="10000">
                <a:srgbClr val="DAC48B"/>
              </a:gs>
              <a:gs pos="80000">
                <a:srgbClr val="D5C18F"/>
              </a:gs>
              <a:gs pos="50000">
                <a:srgbClr val="9D874D"/>
              </a:gs>
              <a:gs pos="70000">
                <a:srgbClr val="FFFFCC"/>
              </a:gs>
              <a:gs pos="100000">
                <a:srgbClr val="887A53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FF99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AEDA5585-B079-42E3-B3B7-43F866563561}"/>
              </a:ext>
            </a:extLst>
          </p:cNvPr>
          <p:cNvSpPr/>
          <p:nvPr/>
        </p:nvSpPr>
        <p:spPr bwMode="auto">
          <a:xfrm>
            <a:off x="4134275" y="839669"/>
            <a:ext cx="1589205" cy="1589205"/>
          </a:xfrm>
          <a:prstGeom prst="ellipse">
            <a:avLst/>
          </a:prstGeom>
          <a:gradFill flip="none" rotWithShape="1">
            <a:gsLst>
              <a:gs pos="60000">
                <a:srgbClr val="7030A0"/>
              </a:gs>
              <a:gs pos="40000">
                <a:srgbClr val="0070C0"/>
              </a:gs>
              <a:gs pos="20000">
                <a:srgbClr val="00B0F0"/>
              </a:gs>
              <a:gs pos="0">
                <a:srgbClr val="002060"/>
              </a:gs>
              <a:gs pos="80000">
                <a:srgbClr val="002060"/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66FFFF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989FFEF-9A54-4213-9372-33E306CE9177}"/>
              </a:ext>
            </a:extLst>
          </p:cNvPr>
          <p:cNvSpPr/>
          <p:nvPr/>
        </p:nvSpPr>
        <p:spPr bwMode="auto">
          <a:xfrm>
            <a:off x="6043784" y="4730624"/>
            <a:ext cx="1589205" cy="1589205"/>
          </a:xfrm>
          <a:prstGeom prst="ellipse">
            <a:avLst/>
          </a:prstGeom>
          <a:gradFill flip="none" rotWithShape="1">
            <a:gsLst>
              <a:gs pos="20000">
                <a:srgbClr val="CC6600"/>
              </a:gs>
              <a:gs pos="40000">
                <a:srgbClr val="C00000"/>
              </a:gs>
              <a:gs pos="0">
                <a:srgbClr val="C00000"/>
              </a:gs>
              <a:gs pos="100000">
                <a:srgbClr val="CC6600"/>
              </a:gs>
              <a:gs pos="80000">
                <a:srgbClr val="C00000"/>
              </a:gs>
              <a:gs pos="60000">
                <a:srgbClr val="CC6600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FF00"/>
            </a:glow>
          </a:effectLst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D84CCF4-02F7-43C7-A3FB-D8A965D925C5}"/>
              </a:ext>
            </a:extLst>
          </p:cNvPr>
          <p:cNvSpPr/>
          <p:nvPr/>
        </p:nvSpPr>
        <p:spPr bwMode="auto">
          <a:xfrm>
            <a:off x="416038" y="4720139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FFFF99"/>
              </a:gs>
              <a:gs pos="100000">
                <a:srgbClr val="FFC000"/>
              </a:gs>
              <a:gs pos="80000">
                <a:srgbClr val="FFCC00"/>
              </a:gs>
              <a:gs pos="50000">
                <a:srgbClr val="FFFF99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FF00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B853268E-D8E1-4A51-8FD5-1F963A66E6B5}"/>
              </a:ext>
            </a:extLst>
          </p:cNvPr>
          <p:cNvSpPr/>
          <p:nvPr/>
        </p:nvSpPr>
        <p:spPr bwMode="auto">
          <a:xfrm>
            <a:off x="6032743" y="839669"/>
            <a:ext cx="1589205" cy="1589205"/>
          </a:xfrm>
          <a:prstGeom prst="ellipse">
            <a:avLst/>
          </a:prstGeom>
          <a:gradFill flip="none" rotWithShape="1">
            <a:gsLst>
              <a:gs pos="60000">
                <a:srgbClr val="00B050"/>
              </a:gs>
              <a:gs pos="40000">
                <a:srgbClr val="92D050"/>
              </a:gs>
              <a:gs pos="20000">
                <a:srgbClr val="00B050"/>
              </a:gs>
              <a:gs pos="80000">
                <a:srgbClr val="003300"/>
              </a:gs>
              <a:gs pos="0">
                <a:srgbClr val="00CC00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92D050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51149F9-3046-4FD4-8069-C9023C4036E8}"/>
              </a:ext>
            </a:extLst>
          </p:cNvPr>
          <p:cNvSpPr/>
          <p:nvPr/>
        </p:nvSpPr>
        <p:spPr bwMode="auto">
          <a:xfrm>
            <a:off x="4175471" y="2779904"/>
            <a:ext cx="1589205" cy="1589205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90000">
                <a:schemeClr val="tx1">
                  <a:lumMod val="75000"/>
                  <a:lumOff val="25000"/>
                </a:schemeClr>
              </a:gs>
              <a:gs pos="50000">
                <a:schemeClr val="tx1">
                  <a:lumMod val="85000"/>
                  <a:lumOff val="15000"/>
                </a:schemeClr>
              </a:gs>
              <a:gs pos="35000">
                <a:schemeClr val="tx1">
                  <a:lumMod val="50000"/>
                  <a:lumOff val="50000"/>
                </a:schemeClr>
              </a:gs>
              <a:gs pos="24000">
                <a:schemeClr val="tx1">
                  <a:lumMod val="85000"/>
                  <a:lumOff val="15000"/>
                </a:schemeClr>
              </a:gs>
              <a:gs pos="15000">
                <a:schemeClr val="tx1">
                  <a:lumMod val="50000"/>
                  <a:lumOff val="50000"/>
                </a:schemeClr>
              </a:gs>
              <a:gs pos="70000">
                <a:schemeClr val="tx1">
                  <a:lumMod val="95000"/>
                  <a:lumOff val="5000"/>
                </a:schemeClr>
              </a:gs>
              <a:gs pos="60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chemeClr val="tx1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0949513-8761-46E2-B1FE-CAD0E38603E1}"/>
              </a:ext>
            </a:extLst>
          </p:cNvPr>
          <p:cNvSpPr/>
          <p:nvPr/>
        </p:nvSpPr>
        <p:spPr bwMode="auto">
          <a:xfrm>
            <a:off x="6032743" y="2779292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FFCCFF"/>
              </a:gs>
              <a:gs pos="100000">
                <a:srgbClr val="660033"/>
              </a:gs>
              <a:gs pos="70000">
                <a:srgbClr val="CC0099"/>
              </a:gs>
              <a:gs pos="30000">
                <a:srgbClr val="FFCCFF"/>
              </a:gs>
              <a:gs pos="60000">
                <a:srgbClr val="FF0066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99FF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F67E5EE3-7ABD-4850-8E16-BAE8AB5E4964}"/>
              </a:ext>
            </a:extLst>
          </p:cNvPr>
          <p:cNvSpPr/>
          <p:nvPr/>
        </p:nvSpPr>
        <p:spPr bwMode="auto">
          <a:xfrm>
            <a:off x="7916266" y="4730624"/>
            <a:ext cx="1589205" cy="1589205"/>
          </a:xfrm>
          <a:prstGeom prst="ellipse">
            <a:avLst/>
          </a:prstGeom>
          <a:gradFill flip="none" rotWithShape="1">
            <a:gsLst>
              <a:gs pos="20000">
                <a:srgbClr val="C00000"/>
              </a:gs>
              <a:gs pos="100000">
                <a:schemeClr val="tx1"/>
              </a:gs>
              <a:gs pos="0">
                <a:srgbClr val="FFFFFF"/>
              </a:gs>
              <a:gs pos="80000">
                <a:srgbClr val="660033"/>
              </a:gs>
              <a:gs pos="50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9933"/>
            </a:glow>
          </a:effectLst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CA5B4959-5870-4E86-B8AB-1D5BBF5251AE}"/>
              </a:ext>
            </a:extLst>
          </p:cNvPr>
          <p:cNvSpPr/>
          <p:nvPr/>
        </p:nvSpPr>
        <p:spPr bwMode="auto">
          <a:xfrm>
            <a:off x="7915579" y="839669"/>
            <a:ext cx="1589205" cy="1589205"/>
          </a:xfrm>
          <a:prstGeom prst="ellipse">
            <a:avLst/>
          </a:prstGeom>
          <a:gradFill flip="none" rotWithShape="1">
            <a:gsLst>
              <a:gs pos="30000">
                <a:srgbClr val="99FF66"/>
              </a:gs>
              <a:gs pos="69560">
                <a:srgbClr val="CCFF33"/>
              </a:gs>
              <a:gs pos="50000">
                <a:srgbClr val="99FF66"/>
              </a:gs>
              <a:gs pos="60000">
                <a:srgbClr val="66FF66"/>
              </a:gs>
              <a:gs pos="40000">
                <a:srgbClr val="99FF99"/>
              </a:gs>
              <a:gs pos="20000">
                <a:srgbClr val="CCFFCC"/>
              </a:gs>
              <a:gs pos="80000">
                <a:srgbClr val="CCFFCC"/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99FF99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59A3322A-16E3-414B-9D30-82DED8015880}"/>
              </a:ext>
            </a:extLst>
          </p:cNvPr>
          <p:cNvSpPr/>
          <p:nvPr/>
        </p:nvSpPr>
        <p:spPr bwMode="auto">
          <a:xfrm>
            <a:off x="7900756" y="2779904"/>
            <a:ext cx="1589205" cy="1589205"/>
          </a:xfrm>
          <a:prstGeom prst="ellipse">
            <a:avLst/>
          </a:prstGeom>
          <a:gradFill flip="none" rotWithShape="1">
            <a:gsLst>
              <a:gs pos="0">
                <a:srgbClr val="FF6600"/>
              </a:gs>
              <a:gs pos="80000">
                <a:srgbClr val="FFFF00"/>
              </a:gs>
              <a:gs pos="50000">
                <a:srgbClr val="FF6600"/>
              </a:gs>
              <a:gs pos="35000">
                <a:srgbClr val="FFFF00"/>
              </a:gs>
              <a:gs pos="24000">
                <a:srgbClr val="FF6600"/>
              </a:gs>
              <a:gs pos="15000">
                <a:srgbClr val="FFFF00"/>
              </a:gs>
              <a:gs pos="70000">
                <a:srgbClr val="FF6600"/>
              </a:gs>
              <a:gs pos="60000">
                <a:srgbClr val="FFFF00"/>
              </a:gs>
              <a:gs pos="100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>
            <a:glow rad="63500">
              <a:srgbClr val="FFC000"/>
            </a:glow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CDB927-EA03-45C3-BE87-7D6635180A30}"/>
              </a:ext>
            </a:extLst>
          </p:cNvPr>
          <p:cNvGrpSpPr/>
          <p:nvPr/>
        </p:nvGrpSpPr>
        <p:grpSpPr>
          <a:xfrm>
            <a:off x="2309910" y="2779904"/>
            <a:ext cx="1589205" cy="1624538"/>
            <a:chOff x="2309910" y="2779904"/>
            <a:chExt cx="1589205" cy="1624538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C7BFC8BC-1F97-4268-9B46-C3532F2C1C05}"/>
                </a:ext>
              </a:extLst>
            </p:cNvPr>
            <p:cNvSpPr/>
            <p:nvPr/>
          </p:nvSpPr>
          <p:spPr bwMode="auto">
            <a:xfrm>
              <a:off x="2309910" y="2779904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464540"/>
                </a:gs>
                <a:gs pos="86000">
                  <a:srgbClr val="AC9673"/>
                </a:gs>
                <a:gs pos="50000">
                  <a:srgbClr val="FFC000"/>
                </a:gs>
                <a:gs pos="35000">
                  <a:srgbClr val="D0B283"/>
                </a:gs>
                <a:gs pos="24000">
                  <a:srgbClr val="BE9F70"/>
                </a:gs>
                <a:gs pos="15000">
                  <a:srgbClr val="DAC48B"/>
                </a:gs>
                <a:gs pos="73000">
                  <a:srgbClr val="9F8F75"/>
                </a:gs>
                <a:gs pos="63000">
                  <a:srgbClr val="EFC57D"/>
                </a:gs>
                <a:gs pos="100000">
                  <a:srgbClr val="887A53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40D3B394-9C61-4DE1-9E3E-0802069CDE1C}"/>
                </a:ext>
              </a:extLst>
            </p:cNvPr>
            <p:cNvSpPr/>
            <p:nvPr/>
          </p:nvSpPr>
          <p:spPr bwMode="auto">
            <a:xfrm>
              <a:off x="2418712" y="3146522"/>
              <a:ext cx="504244" cy="50424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082F6CFF-7628-44D4-8D78-4A8B90C17B95}"/>
                </a:ext>
              </a:extLst>
            </p:cNvPr>
            <p:cNvSpPr/>
            <p:nvPr/>
          </p:nvSpPr>
          <p:spPr bwMode="auto">
            <a:xfrm>
              <a:off x="2375983" y="3360167"/>
              <a:ext cx="504244" cy="50424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8C33AE2D-B173-4BA4-B959-6C6B78FE0F6D}"/>
                </a:ext>
              </a:extLst>
            </p:cNvPr>
            <p:cNvSpPr/>
            <p:nvPr/>
          </p:nvSpPr>
          <p:spPr bwMode="auto">
            <a:xfrm>
              <a:off x="2572536" y="3437079"/>
              <a:ext cx="504244" cy="50424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D6942727-29DA-496A-8506-B675ABE15A0F}"/>
                </a:ext>
              </a:extLst>
            </p:cNvPr>
            <p:cNvSpPr/>
            <p:nvPr/>
          </p:nvSpPr>
          <p:spPr bwMode="auto">
            <a:xfrm>
              <a:off x="2649448" y="3633632"/>
              <a:ext cx="504244" cy="50424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8589E851-616E-4952-910E-086D05F288B5}"/>
                </a:ext>
              </a:extLst>
            </p:cNvPr>
            <p:cNvSpPr/>
            <p:nvPr/>
          </p:nvSpPr>
          <p:spPr bwMode="auto">
            <a:xfrm>
              <a:off x="2957097" y="3719090"/>
              <a:ext cx="504244" cy="50424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A62E967F-4712-41AC-9FF7-D8DF2A9D2681}"/>
                </a:ext>
              </a:extLst>
            </p:cNvPr>
            <p:cNvSpPr/>
            <p:nvPr/>
          </p:nvSpPr>
          <p:spPr bwMode="auto">
            <a:xfrm>
              <a:off x="2649448" y="3633924"/>
              <a:ext cx="777122" cy="729772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6AB35C0-F0F2-462D-B5F4-AD329099E3A9}"/>
                </a:ext>
              </a:extLst>
            </p:cNvPr>
            <p:cNvSpPr/>
            <p:nvPr/>
          </p:nvSpPr>
          <p:spPr bwMode="auto">
            <a:xfrm>
              <a:off x="2869124" y="3554334"/>
              <a:ext cx="850108" cy="850108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03071A09-2DD8-4E5B-90D6-BEFC97992EC5}"/>
                </a:ext>
              </a:extLst>
            </p:cNvPr>
            <p:cNvSpPr/>
            <p:nvPr/>
          </p:nvSpPr>
          <p:spPr bwMode="auto">
            <a:xfrm>
              <a:off x="3256200" y="3163613"/>
              <a:ext cx="504244" cy="50424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DABA7E60-BC76-4D0F-9571-B9F4BD206852}"/>
                </a:ext>
              </a:extLst>
            </p:cNvPr>
            <p:cNvSpPr/>
            <p:nvPr/>
          </p:nvSpPr>
          <p:spPr bwMode="auto">
            <a:xfrm>
              <a:off x="3222312" y="3161944"/>
              <a:ext cx="332738" cy="21702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5696682C-30BF-4991-A76E-651EE3478547}"/>
                </a:ext>
              </a:extLst>
            </p:cNvPr>
            <p:cNvSpPr/>
            <p:nvPr/>
          </p:nvSpPr>
          <p:spPr bwMode="auto">
            <a:xfrm>
              <a:off x="2375982" y="3471554"/>
              <a:ext cx="777122" cy="729772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DFA3179-2570-4302-9BDF-3FCC3734DEDD}"/>
              </a:ext>
            </a:extLst>
          </p:cNvPr>
          <p:cNvGrpSpPr/>
          <p:nvPr/>
        </p:nvGrpSpPr>
        <p:grpSpPr>
          <a:xfrm>
            <a:off x="7900756" y="2565252"/>
            <a:ext cx="1680899" cy="1926569"/>
            <a:chOff x="7900756" y="2565252"/>
            <a:chExt cx="1680899" cy="1926569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917AD6A-11AF-41C1-93B8-954F3C72FC17}"/>
                </a:ext>
              </a:extLst>
            </p:cNvPr>
            <p:cNvSpPr/>
            <p:nvPr/>
          </p:nvSpPr>
          <p:spPr bwMode="auto">
            <a:xfrm>
              <a:off x="7900756" y="2779904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6600"/>
                </a:gs>
                <a:gs pos="80000">
                  <a:srgbClr val="FFFF00"/>
                </a:gs>
                <a:gs pos="50000">
                  <a:srgbClr val="FF6600"/>
                </a:gs>
                <a:gs pos="35000">
                  <a:srgbClr val="FFFF00"/>
                </a:gs>
                <a:gs pos="24000">
                  <a:srgbClr val="FF6600"/>
                </a:gs>
                <a:gs pos="15000">
                  <a:srgbClr val="FFFF00"/>
                </a:gs>
                <a:gs pos="70000">
                  <a:srgbClr val="FF6600"/>
                </a:gs>
                <a:gs pos="60000">
                  <a:srgbClr val="FFFF00"/>
                </a:gs>
                <a:gs pos="100000">
                  <a:srgbClr val="C000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C0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C794E07A-D647-4F99-BB81-92042D6EAC4B}"/>
                </a:ext>
              </a:extLst>
            </p:cNvPr>
            <p:cNvSpPr/>
            <p:nvPr/>
          </p:nvSpPr>
          <p:spPr bwMode="auto">
            <a:xfrm>
              <a:off x="8710181" y="2993263"/>
              <a:ext cx="871474" cy="8714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8FFEB646-33E8-4F06-B99F-2C00E218208B}"/>
                </a:ext>
              </a:extLst>
            </p:cNvPr>
            <p:cNvSpPr/>
            <p:nvPr/>
          </p:nvSpPr>
          <p:spPr bwMode="auto">
            <a:xfrm>
              <a:off x="8498870" y="2779292"/>
              <a:ext cx="871474" cy="8714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E63D327-F9E7-4781-B3CB-9F965F57CA8B}"/>
                </a:ext>
              </a:extLst>
            </p:cNvPr>
            <p:cNvSpPr/>
            <p:nvPr/>
          </p:nvSpPr>
          <p:spPr bwMode="auto">
            <a:xfrm>
              <a:off x="7973064" y="2565252"/>
              <a:ext cx="1405960" cy="1405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BE70D540-1E63-488D-A625-C45DB254CE9F}"/>
                </a:ext>
              </a:extLst>
            </p:cNvPr>
            <p:cNvSpPr/>
            <p:nvPr/>
          </p:nvSpPr>
          <p:spPr bwMode="auto">
            <a:xfrm>
              <a:off x="8120524" y="2867107"/>
              <a:ext cx="555520" cy="63600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1D35DD3C-21B9-416B-9B4D-A532214A6E87}"/>
                </a:ext>
              </a:extLst>
            </p:cNvPr>
            <p:cNvSpPr/>
            <p:nvPr/>
          </p:nvSpPr>
          <p:spPr bwMode="auto">
            <a:xfrm>
              <a:off x="8982320" y="3551931"/>
              <a:ext cx="367428" cy="3674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5CCD5BD0-0FF3-4FEA-86FB-02C0D2950417}"/>
                </a:ext>
              </a:extLst>
            </p:cNvPr>
            <p:cNvSpPr/>
            <p:nvPr/>
          </p:nvSpPr>
          <p:spPr bwMode="auto">
            <a:xfrm>
              <a:off x="8837041" y="3731393"/>
              <a:ext cx="367428" cy="3674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78C1D768-5FAE-465B-AAB4-AE907E734DAE}"/>
                </a:ext>
              </a:extLst>
            </p:cNvPr>
            <p:cNvSpPr/>
            <p:nvPr/>
          </p:nvSpPr>
          <p:spPr bwMode="auto">
            <a:xfrm>
              <a:off x="8905408" y="3680118"/>
              <a:ext cx="367428" cy="3674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8ECBF0FC-398A-4745-A9A4-809A1BCFAB98}"/>
                </a:ext>
              </a:extLst>
            </p:cNvPr>
            <p:cNvSpPr/>
            <p:nvPr/>
          </p:nvSpPr>
          <p:spPr bwMode="auto">
            <a:xfrm>
              <a:off x="8546759" y="3714878"/>
              <a:ext cx="659366" cy="65936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0264E1F-C355-4A68-B205-C1A37AECC739}"/>
                </a:ext>
              </a:extLst>
            </p:cNvPr>
            <p:cNvSpPr/>
            <p:nvPr/>
          </p:nvSpPr>
          <p:spPr bwMode="auto">
            <a:xfrm>
              <a:off x="8187835" y="3586691"/>
              <a:ext cx="659366" cy="65936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61E5CC47-5DE0-4012-9B96-A7238A467A66}"/>
                </a:ext>
              </a:extLst>
            </p:cNvPr>
            <p:cNvSpPr/>
            <p:nvPr/>
          </p:nvSpPr>
          <p:spPr bwMode="auto">
            <a:xfrm>
              <a:off x="7942734" y="3443955"/>
              <a:ext cx="1047866" cy="104786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A5C77596-32F6-4797-9BAB-1445567A6FFF}"/>
                </a:ext>
              </a:extLst>
            </p:cNvPr>
            <p:cNvSpPr/>
            <p:nvPr/>
          </p:nvSpPr>
          <p:spPr bwMode="auto">
            <a:xfrm>
              <a:off x="7914369" y="3432866"/>
              <a:ext cx="659366" cy="65936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22EF4C50-5433-46BD-AC79-A6083470E8FC}"/>
                </a:ext>
              </a:extLst>
            </p:cNvPr>
            <p:cNvSpPr/>
            <p:nvPr/>
          </p:nvSpPr>
          <p:spPr bwMode="auto">
            <a:xfrm>
              <a:off x="8404207" y="3734512"/>
              <a:ext cx="603486" cy="60348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16F16BF-8F54-40AE-95CE-0ED409A62F7F}"/>
              </a:ext>
            </a:extLst>
          </p:cNvPr>
          <p:cNvGrpSpPr/>
          <p:nvPr/>
        </p:nvGrpSpPr>
        <p:grpSpPr>
          <a:xfrm>
            <a:off x="401216" y="839669"/>
            <a:ext cx="1687497" cy="1623447"/>
            <a:chOff x="401216" y="839669"/>
            <a:chExt cx="1687497" cy="1623447"/>
          </a:xfrm>
        </p:grpSpPr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8A707B51-CF3D-41BC-878E-D20FC24156C5}"/>
                </a:ext>
              </a:extLst>
            </p:cNvPr>
            <p:cNvSpPr/>
            <p:nvPr/>
          </p:nvSpPr>
          <p:spPr bwMode="auto">
            <a:xfrm>
              <a:off x="401216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90000">
                  <a:srgbClr val="0070C0"/>
                </a:gs>
                <a:gs pos="40000">
                  <a:srgbClr val="0070C0"/>
                </a:gs>
                <a:gs pos="30000">
                  <a:srgbClr val="00B0F0"/>
                </a:gs>
                <a:gs pos="20000">
                  <a:srgbClr val="0070C0"/>
                </a:gs>
                <a:gs pos="10000">
                  <a:srgbClr val="00B0F0"/>
                </a:gs>
                <a:gs pos="80000">
                  <a:srgbClr val="00B0F0"/>
                </a:gs>
                <a:gs pos="50000">
                  <a:srgbClr val="33CCFF"/>
                </a:gs>
                <a:gs pos="70000">
                  <a:srgbClr val="66FFFF"/>
                </a:gs>
                <a:gs pos="100000">
                  <a:srgbClr val="00206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66FFFF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99E0AF49-541A-482A-8E57-EE16F11B52A1}"/>
                </a:ext>
              </a:extLst>
            </p:cNvPr>
            <p:cNvSpPr/>
            <p:nvPr/>
          </p:nvSpPr>
          <p:spPr bwMode="auto">
            <a:xfrm>
              <a:off x="1217239" y="1198535"/>
              <a:ext cx="871474" cy="8714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E3CB24D3-C918-4BD4-95A9-67AD81A6F79D}"/>
                </a:ext>
              </a:extLst>
            </p:cNvPr>
            <p:cNvSpPr/>
            <p:nvPr/>
          </p:nvSpPr>
          <p:spPr bwMode="auto">
            <a:xfrm>
              <a:off x="1233983" y="998730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91916F40-862E-4206-B007-50752B6EA8F8}"/>
                </a:ext>
              </a:extLst>
            </p:cNvPr>
            <p:cNvSpPr/>
            <p:nvPr/>
          </p:nvSpPr>
          <p:spPr bwMode="auto">
            <a:xfrm>
              <a:off x="562096" y="1256232"/>
              <a:ext cx="345880" cy="34588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FC45419A-E217-4E59-907E-D6ADFE30B3E2}"/>
                </a:ext>
              </a:extLst>
            </p:cNvPr>
            <p:cNvSpPr/>
            <p:nvPr/>
          </p:nvSpPr>
          <p:spPr bwMode="auto">
            <a:xfrm>
              <a:off x="690084" y="1827494"/>
              <a:ext cx="403778" cy="40377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CC8EE17D-8766-4FE1-924D-82BD4E0FDAB4}"/>
                </a:ext>
              </a:extLst>
            </p:cNvPr>
            <p:cNvSpPr/>
            <p:nvPr/>
          </p:nvSpPr>
          <p:spPr bwMode="auto">
            <a:xfrm>
              <a:off x="1491355" y="1842563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A360EE5-5CBD-4918-B050-10A76D8AD61F}"/>
                </a:ext>
              </a:extLst>
            </p:cNvPr>
            <p:cNvSpPr/>
            <p:nvPr/>
          </p:nvSpPr>
          <p:spPr bwMode="auto">
            <a:xfrm>
              <a:off x="900298" y="1016950"/>
              <a:ext cx="150584" cy="15058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C690A0DA-EFA0-4335-9697-84A7ACF660D3}"/>
                </a:ext>
              </a:extLst>
            </p:cNvPr>
            <p:cNvSpPr/>
            <p:nvPr/>
          </p:nvSpPr>
          <p:spPr bwMode="auto">
            <a:xfrm>
              <a:off x="1185742" y="1964228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969EB0C6-BC72-4308-BAB8-F5A74CF8B1E7}"/>
                </a:ext>
              </a:extLst>
            </p:cNvPr>
            <p:cNvSpPr/>
            <p:nvPr/>
          </p:nvSpPr>
          <p:spPr bwMode="auto">
            <a:xfrm>
              <a:off x="507192" y="1726251"/>
              <a:ext cx="150584" cy="15058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DA45368-B4DA-4F1B-A654-EDB6ACE3A70A}"/>
                </a:ext>
              </a:extLst>
            </p:cNvPr>
            <p:cNvSpPr/>
            <p:nvPr/>
          </p:nvSpPr>
          <p:spPr bwMode="auto">
            <a:xfrm>
              <a:off x="1055519" y="2150212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50794F11-2066-43DA-AC60-AD43CB72E769}"/>
                </a:ext>
              </a:extLst>
            </p:cNvPr>
            <p:cNvSpPr/>
            <p:nvPr/>
          </p:nvSpPr>
          <p:spPr bwMode="auto">
            <a:xfrm>
              <a:off x="1006281" y="1442935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58FDD65C-F0E6-4BF8-ADAD-845D4A7B56D8}"/>
                </a:ext>
              </a:extLst>
            </p:cNvPr>
            <p:cNvSpPr/>
            <p:nvPr/>
          </p:nvSpPr>
          <p:spPr bwMode="auto">
            <a:xfrm>
              <a:off x="1647216" y="1203653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CE92C9D-D54B-41A6-A5A2-7B09BAB1035C}"/>
              </a:ext>
            </a:extLst>
          </p:cNvPr>
          <p:cNvGrpSpPr/>
          <p:nvPr/>
        </p:nvGrpSpPr>
        <p:grpSpPr>
          <a:xfrm>
            <a:off x="2265074" y="757206"/>
            <a:ext cx="1589205" cy="1671727"/>
            <a:chOff x="2265074" y="757206"/>
            <a:chExt cx="1589205" cy="1671727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5190FBEC-8339-4A50-B966-65147D81D643}"/>
                </a:ext>
              </a:extLst>
            </p:cNvPr>
            <p:cNvSpPr/>
            <p:nvPr/>
          </p:nvSpPr>
          <p:spPr bwMode="auto">
            <a:xfrm>
              <a:off x="226507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66FFFF"/>
                </a:gs>
                <a:gs pos="100000">
                  <a:srgbClr val="00B0F0"/>
                </a:gs>
                <a:gs pos="30000">
                  <a:srgbClr val="00B0F0"/>
                </a:gs>
                <a:gs pos="60000">
                  <a:srgbClr val="3333CC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66FFFF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9FEE4D59-BB4C-4A18-9C12-7F217BE318C4}"/>
                </a:ext>
              </a:extLst>
            </p:cNvPr>
            <p:cNvSpPr/>
            <p:nvPr/>
          </p:nvSpPr>
          <p:spPr bwMode="auto">
            <a:xfrm>
              <a:off x="2690581" y="757206"/>
              <a:ext cx="1131237" cy="1131237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8A7E5BFD-8B1D-42C7-BA81-61809C65C55B}"/>
                </a:ext>
              </a:extLst>
            </p:cNvPr>
            <p:cNvSpPr/>
            <p:nvPr/>
          </p:nvSpPr>
          <p:spPr bwMode="auto">
            <a:xfrm>
              <a:off x="2278302" y="1333963"/>
              <a:ext cx="871474" cy="94153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CDAC3D30-8674-4F5A-9A20-46B0F184C2F0}"/>
                </a:ext>
              </a:extLst>
            </p:cNvPr>
            <p:cNvSpPr/>
            <p:nvPr/>
          </p:nvSpPr>
          <p:spPr bwMode="auto">
            <a:xfrm>
              <a:off x="2707091" y="1777525"/>
              <a:ext cx="345880" cy="37368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E4BD8B25-442E-4824-B6C0-77DA4D40CA53}"/>
                </a:ext>
              </a:extLst>
            </p:cNvPr>
            <p:cNvSpPr/>
            <p:nvPr/>
          </p:nvSpPr>
          <p:spPr bwMode="auto">
            <a:xfrm>
              <a:off x="3429772" y="1807776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0AB33509-6383-4CEA-BD9E-52145DA03232}"/>
                </a:ext>
              </a:extLst>
            </p:cNvPr>
            <p:cNvSpPr/>
            <p:nvPr/>
          </p:nvSpPr>
          <p:spPr bwMode="auto">
            <a:xfrm>
              <a:off x="2909957" y="2116029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520FD75B-B3C6-4C04-A659-AA772DB8D9D2}"/>
                </a:ext>
              </a:extLst>
            </p:cNvPr>
            <p:cNvSpPr/>
            <p:nvPr/>
          </p:nvSpPr>
          <p:spPr bwMode="auto">
            <a:xfrm>
              <a:off x="3198652" y="1875760"/>
              <a:ext cx="125662" cy="125662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22A40CE6-8B9E-4509-8A71-E2B4D4146F16}"/>
                </a:ext>
              </a:extLst>
            </p:cNvPr>
            <p:cNvSpPr/>
            <p:nvPr/>
          </p:nvSpPr>
          <p:spPr bwMode="auto">
            <a:xfrm>
              <a:off x="2655620" y="1126740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CB0D4448-29F8-4455-B7FF-E1EB34973AA2}"/>
                </a:ext>
              </a:extLst>
            </p:cNvPr>
            <p:cNvSpPr/>
            <p:nvPr/>
          </p:nvSpPr>
          <p:spPr bwMode="auto">
            <a:xfrm>
              <a:off x="2399247" y="1254927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82E1152E-5804-4909-AE92-05C1CEA676EE}"/>
                </a:ext>
              </a:extLst>
            </p:cNvPr>
            <p:cNvSpPr/>
            <p:nvPr/>
          </p:nvSpPr>
          <p:spPr bwMode="auto">
            <a:xfrm>
              <a:off x="2629983" y="1340385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6DFB225-EA49-4F7B-BE58-6D7CD0E4EFFF}"/>
                </a:ext>
              </a:extLst>
            </p:cNvPr>
            <p:cNvSpPr/>
            <p:nvPr/>
          </p:nvSpPr>
          <p:spPr bwMode="auto">
            <a:xfrm>
              <a:off x="2390701" y="1554030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68D9AF52-0DD7-4F49-88DE-99CA0E803610}"/>
                </a:ext>
              </a:extLst>
            </p:cNvPr>
            <p:cNvSpPr/>
            <p:nvPr/>
          </p:nvSpPr>
          <p:spPr bwMode="auto">
            <a:xfrm>
              <a:off x="3014544" y="1648034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6765DE31-128E-4DA3-AC76-16605034B05B}"/>
                </a:ext>
              </a:extLst>
            </p:cNvPr>
            <p:cNvSpPr/>
            <p:nvPr/>
          </p:nvSpPr>
          <p:spPr bwMode="auto">
            <a:xfrm>
              <a:off x="3544383" y="1442935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8B1911EB-79FC-4F46-BC61-8504E5B1E1EF}"/>
                </a:ext>
              </a:extLst>
            </p:cNvPr>
            <p:cNvSpPr/>
            <p:nvPr/>
          </p:nvSpPr>
          <p:spPr bwMode="auto">
            <a:xfrm>
              <a:off x="3305101" y="2109507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FDB46575-437F-44B0-9292-E7C61C58D28D}"/>
                </a:ext>
              </a:extLst>
            </p:cNvPr>
            <p:cNvSpPr/>
            <p:nvPr/>
          </p:nvSpPr>
          <p:spPr bwMode="auto">
            <a:xfrm>
              <a:off x="2715441" y="2143690"/>
              <a:ext cx="130310" cy="13031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4D2F6B5-747C-4BAD-94FD-32DFB01EE5C6}"/>
              </a:ext>
            </a:extLst>
          </p:cNvPr>
          <p:cNvGrpSpPr/>
          <p:nvPr/>
        </p:nvGrpSpPr>
        <p:grpSpPr>
          <a:xfrm>
            <a:off x="4134275" y="839669"/>
            <a:ext cx="1589205" cy="1589205"/>
            <a:chOff x="4134275" y="839669"/>
            <a:chExt cx="1589205" cy="1589205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022F2A0C-81E8-4F58-AEED-3A46186F8A82}"/>
                </a:ext>
              </a:extLst>
            </p:cNvPr>
            <p:cNvSpPr/>
            <p:nvPr/>
          </p:nvSpPr>
          <p:spPr bwMode="auto">
            <a:xfrm>
              <a:off x="4134275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60000">
                  <a:srgbClr val="7030A0"/>
                </a:gs>
                <a:gs pos="40000">
                  <a:srgbClr val="0070C0"/>
                </a:gs>
                <a:gs pos="20000">
                  <a:srgbClr val="00B0F0"/>
                </a:gs>
                <a:gs pos="0">
                  <a:srgbClr val="002060"/>
                </a:gs>
                <a:gs pos="80000">
                  <a:srgbClr val="002060"/>
                </a:gs>
                <a:gs pos="100000">
                  <a:schemeClr val="tx1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66FFFF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E4741959-5367-4A26-8C32-9E3046C96997}"/>
                </a:ext>
              </a:extLst>
            </p:cNvPr>
            <p:cNvSpPr/>
            <p:nvPr/>
          </p:nvSpPr>
          <p:spPr bwMode="auto">
            <a:xfrm>
              <a:off x="4970073" y="1049077"/>
              <a:ext cx="637446" cy="637446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00C68132-243A-4DB2-B5A8-A56634A9D4AB}"/>
                </a:ext>
              </a:extLst>
            </p:cNvPr>
            <p:cNvSpPr/>
            <p:nvPr/>
          </p:nvSpPr>
          <p:spPr bwMode="auto">
            <a:xfrm>
              <a:off x="4186752" y="1541300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02F0B17-F10A-4515-B2C1-1913EA513CDF}"/>
                </a:ext>
              </a:extLst>
            </p:cNvPr>
            <p:cNvSpPr/>
            <p:nvPr/>
          </p:nvSpPr>
          <p:spPr bwMode="auto">
            <a:xfrm>
              <a:off x="4556641" y="2015551"/>
              <a:ext cx="306922" cy="306922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B9A54E78-7AC3-4FB3-ACC2-3D4658D3300D}"/>
                </a:ext>
              </a:extLst>
            </p:cNvPr>
            <p:cNvSpPr/>
            <p:nvPr/>
          </p:nvSpPr>
          <p:spPr bwMode="auto">
            <a:xfrm>
              <a:off x="5237250" y="1879897"/>
              <a:ext cx="224382" cy="24242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B0801544-1D33-444A-A31D-009BFE80F2FF}"/>
                </a:ext>
              </a:extLst>
            </p:cNvPr>
            <p:cNvSpPr/>
            <p:nvPr/>
          </p:nvSpPr>
          <p:spPr bwMode="auto">
            <a:xfrm>
              <a:off x="4553587" y="965497"/>
              <a:ext cx="224382" cy="24242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36FB7267-B739-4A1F-97C3-630A65011122}"/>
                </a:ext>
              </a:extLst>
            </p:cNvPr>
            <p:cNvSpPr/>
            <p:nvPr/>
          </p:nvSpPr>
          <p:spPr bwMode="auto">
            <a:xfrm>
              <a:off x="4810829" y="139990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3A3D5DEB-D5A8-4711-97B5-99C7FE9F3DC8}"/>
                </a:ext>
              </a:extLst>
            </p:cNvPr>
            <p:cNvSpPr/>
            <p:nvPr/>
          </p:nvSpPr>
          <p:spPr bwMode="auto">
            <a:xfrm>
              <a:off x="5007679" y="176820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1BD6E49-36AB-4634-BE4C-62067A1DBEF4}"/>
                </a:ext>
              </a:extLst>
            </p:cNvPr>
            <p:cNvSpPr/>
            <p:nvPr/>
          </p:nvSpPr>
          <p:spPr bwMode="auto">
            <a:xfrm>
              <a:off x="4709229" y="176820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58DC70D9-A843-4B31-8305-6D1CB3D91480}"/>
                </a:ext>
              </a:extLst>
            </p:cNvPr>
            <p:cNvSpPr/>
            <p:nvPr/>
          </p:nvSpPr>
          <p:spPr bwMode="auto">
            <a:xfrm>
              <a:off x="5040393" y="2047925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ED4442C0-C388-4E94-A25B-18E04E34D7B6}"/>
                </a:ext>
              </a:extLst>
            </p:cNvPr>
            <p:cNvSpPr/>
            <p:nvPr/>
          </p:nvSpPr>
          <p:spPr bwMode="auto">
            <a:xfrm>
              <a:off x="5223579" y="101255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D3BCD58F-56A6-435A-8B2C-2649FF173CE0}"/>
                </a:ext>
              </a:extLst>
            </p:cNvPr>
            <p:cNvSpPr/>
            <p:nvPr/>
          </p:nvSpPr>
          <p:spPr bwMode="auto">
            <a:xfrm>
              <a:off x="5453143" y="1660575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E3EF05D1-8542-4A89-B6EB-778EAD93A161}"/>
                </a:ext>
              </a:extLst>
            </p:cNvPr>
            <p:cNvSpPr/>
            <p:nvPr/>
          </p:nvSpPr>
          <p:spPr bwMode="auto">
            <a:xfrm>
              <a:off x="4386343" y="1298625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E41A715C-0DF4-48AC-A286-C901276D0DCD}"/>
                </a:ext>
              </a:extLst>
            </p:cNvPr>
            <p:cNvSpPr/>
            <p:nvPr/>
          </p:nvSpPr>
          <p:spPr bwMode="auto">
            <a:xfrm>
              <a:off x="4461579" y="192060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B9C144D-1CE9-4C1C-89C7-CAEE93A809EE}"/>
                </a:ext>
              </a:extLst>
            </p:cNvPr>
            <p:cNvSpPr/>
            <p:nvPr/>
          </p:nvSpPr>
          <p:spPr bwMode="auto">
            <a:xfrm>
              <a:off x="4880679" y="192695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9884FD85-B2DC-415D-B820-43A88C33A62B}"/>
                </a:ext>
              </a:extLst>
            </p:cNvPr>
            <p:cNvSpPr/>
            <p:nvPr/>
          </p:nvSpPr>
          <p:spPr bwMode="auto">
            <a:xfrm>
              <a:off x="4918779" y="220635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5D34FB9A-8FB1-4394-A9C8-0A1B1F29EC65}"/>
                </a:ext>
              </a:extLst>
            </p:cNvPr>
            <p:cNvSpPr/>
            <p:nvPr/>
          </p:nvSpPr>
          <p:spPr bwMode="auto">
            <a:xfrm>
              <a:off x="4918779" y="1037959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84AC2E41-0054-4DA1-B5B3-D36198327857}"/>
                </a:ext>
              </a:extLst>
            </p:cNvPr>
            <p:cNvSpPr/>
            <p:nvPr/>
          </p:nvSpPr>
          <p:spPr bwMode="auto">
            <a:xfrm>
              <a:off x="4427002" y="1299665"/>
              <a:ext cx="335498" cy="36247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38785C18-468D-465F-928F-88988DCD3044}"/>
                </a:ext>
              </a:extLst>
            </p:cNvPr>
            <p:cNvSpPr/>
            <p:nvPr/>
          </p:nvSpPr>
          <p:spPr bwMode="auto">
            <a:xfrm>
              <a:off x="4562499" y="1699188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5006F19-127C-4290-A8BE-6D488B5430D9}"/>
                </a:ext>
              </a:extLst>
            </p:cNvPr>
            <p:cNvSpPr/>
            <p:nvPr/>
          </p:nvSpPr>
          <p:spPr bwMode="auto">
            <a:xfrm>
              <a:off x="5146699" y="2175438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3E1B5FE1-BA71-45FF-B53E-45D003A6D3EA}"/>
                </a:ext>
              </a:extLst>
            </p:cNvPr>
            <p:cNvSpPr/>
            <p:nvPr/>
          </p:nvSpPr>
          <p:spPr bwMode="auto">
            <a:xfrm>
              <a:off x="5181624" y="1651563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B0A94577-F1D4-4101-97C6-03D791BF3C73}"/>
                </a:ext>
              </a:extLst>
            </p:cNvPr>
            <p:cNvSpPr/>
            <p:nvPr/>
          </p:nvSpPr>
          <p:spPr bwMode="auto">
            <a:xfrm>
              <a:off x="5591199" y="1422963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5D38223A-5E2D-4E3E-960B-BC0040FD9D29}"/>
                </a:ext>
              </a:extLst>
            </p:cNvPr>
            <p:cNvSpPr/>
            <p:nvPr/>
          </p:nvSpPr>
          <p:spPr bwMode="auto">
            <a:xfrm>
              <a:off x="5530874" y="1838888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EBC0C8EF-9989-4EDE-B7D4-D42023327ACD}"/>
                </a:ext>
              </a:extLst>
            </p:cNvPr>
            <p:cNvSpPr/>
            <p:nvPr/>
          </p:nvSpPr>
          <p:spPr bwMode="auto">
            <a:xfrm>
              <a:off x="5353074" y="2127813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802B7A16-63AE-4234-AA13-92049A2DE624}"/>
                </a:ext>
              </a:extLst>
            </p:cNvPr>
            <p:cNvSpPr/>
            <p:nvPr/>
          </p:nvSpPr>
          <p:spPr bwMode="auto">
            <a:xfrm>
              <a:off x="4492649" y="2127813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C02F333-C353-476D-825F-42C51043B2E1}"/>
              </a:ext>
            </a:extLst>
          </p:cNvPr>
          <p:cNvGrpSpPr/>
          <p:nvPr/>
        </p:nvGrpSpPr>
        <p:grpSpPr>
          <a:xfrm>
            <a:off x="7916266" y="4730624"/>
            <a:ext cx="1589205" cy="1632921"/>
            <a:chOff x="7916266" y="4730624"/>
            <a:chExt cx="1589205" cy="1632921"/>
          </a:xfrm>
        </p:grpSpPr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6F8DC512-AF9C-4128-A45C-E5ED5EDD17E0}"/>
                </a:ext>
              </a:extLst>
            </p:cNvPr>
            <p:cNvSpPr/>
            <p:nvPr/>
          </p:nvSpPr>
          <p:spPr bwMode="auto">
            <a:xfrm>
              <a:off x="7916266" y="4730624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C00000"/>
                </a:gs>
                <a:gs pos="100000">
                  <a:schemeClr val="tx1"/>
                </a:gs>
                <a:gs pos="0">
                  <a:srgbClr val="FFFFFF"/>
                </a:gs>
                <a:gs pos="80000">
                  <a:srgbClr val="660033"/>
                </a:gs>
                <a:gs pos="50000">
                  <a:srgbClr val="C000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9933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53733214-F1E0-4DCB-B74D-D3C9C4A9F3EB}"/>
                </a:ext>
              </a:extLst>
            </p:cNvPr>
            <p:cNvSpPr/>
            <p:nvPr/>
          </p:nvSpPr>
          <p:spPr bwMode="auto">
            <a:xfrm>
              <a:off x="8550145" y="4778719"/>
              <a:ext cx="871474" cy="8714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3B43CF62-6804-4EBC-9666-D77C68AA3D75}"/>
                </a:ext>
              </a:extLst>
            </p:cNvPr>
            <p:cNvSpPr/>
            <p:nvPr/>
          </p:nvSpPr>
          <p:spPr bwMode="auto">
            <a:xfrm>
              <a:off x="7937888" y="5274796"/>
              <a:ext cx="677208" cy="677208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DE06F242-2445-4D87-9BCD-93F60CF6DFE4}"/>
                </a:ext>
              </a:extLst>
            </p:cNvPr>
            <p:cNvSpPr/>
            <p:nvPr/>
          </p:nvSpPr>
          <p:spPr bwMode="auto">
            <a:xfrm>
              <a:off x="8175404" y="5613400"/>
              <a:ext cx="422496" cy="453722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A98E89EE-FF3A-4C0E-AAB4-0F265A96704D}"/>
                </a:ext>
              </a:extLst>
            </p:cNvPr>
            <p:cNvSpPr/>
            <p:nvPr/>
          </p:nvSpPr>
          <p:spPr bwMode="auto">
            <a:xfrm>
              <a:off x="8391304" y="5740400"/>
              <a:ext cx="422496" cy="453722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259D4D4E-ED18-4942-BBAF-9EE6D3CAB610}"/>
                </a:ext>
              </a:extLst>
            </p:cNvPr>
            <p:cNvSpPr/>
            <p:nvPr/>
          </p:nvSpPr>
          <p:spPr bwMode="auto">
            <a:xfrm>
              <a:off x="8630038" y="5617696"/>
              <a:ext cx="677208" cy="677208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9976D193-9D7D-4836-850B-421688BBFD9A}"/>
                </a:ext>
              </a:extLst>
            </p:cNvPr>
            <p:cNvSpPr/>
            <p:nvPr/>
          </p:nvSpPr>
          <p:spPr bwMode="auto">
            <a:xfrm>
              <a:off x="8356754" y="5686337"/>
              <a:ext cx="677208" cy="677208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91595EF1-9F80-4172-8083-625FD4275E6B}"/>
              </a:ext>
            </a:extLst>
          </p:cNvPr>
          <p:cNvGrpSpPr/>
          <p:nvPr/>
        </p:nvGrpSpPr>
        <p:grpSpPr>
          <a:xfrm>
            <a:off x="6032743" y="2779292"/>
            <a:ext cx="1589205" cy="1602032"/>
            <a:chOff x="6032743" y="2779292"/>
            <a:chExt cx="1589205" cy="1602032"/>
          </a:xfrm>
        </p:grpSpPr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23F6758F-1110-4481-9CDD-A4F098D77F07}"/>
                </a:ext>
              </a:extLst>
            </p:cNvPr>
            <p:cNvSpPr/>
            <p:nvPr/>
          </p:nvSpPr>
          <p:spPr bwMode="auto">
            <a:xfrm>
              <a:off x="6032743" y="2779292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CCFF"/>
                </a:gs>
                <a:gs pos="100000">
                  <a:srgbClr val="660033"/>
                </a:gs>
                <a:gs pos="70000">
                  <a:srgbClr val="CC0099"/>
                </a:gs>
                <a:gs pos="30000">
                  <a:srgbClr val="FFCCFF"/>
                </a:gs>
                <a:gs pos="60000">
                  <a:srgbClr val="FF0066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99FF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8977005D-1F94-41D7-88DE-FB0FAFADD1EC}"/>
                </a:ext>
              </a:extLst>
            </p:cNvPr>
            <p:cNvSpPr/>
            <p:nvPr/>
          </p:nvSpPr>
          <p:spPr bwMode="auto">
            <a:xfrm>
              <a:off x="6462353" y="3023955"/>
              <a:ext cx="306922" cy="306922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B77F6BAF-CD16-4377-8949-CBB8E12907AB}"/>
                </a:ext>
              </a:extLst>
            </p:cNvPr>
            <p:cNvSpPr/>
            <p:nvPr/>
          </p:nvSpPr>
          <p:spPr bwMode="auto">
            <a:xfrm>
              <a:off x="6615814" y="3509850"/>
              <a:ext cx="871474" cy="8714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3C78BFFA-763B-4924-A396-F32EB06F2575}"/>
                </a:ext>
              </a:extLst>
            </p:cNvPr>
            <p:cNvSpPr/>
            <p:nvPr/>
          </p:nvSpPr>
          <p:spPr bwMode="auto">
            <a:xfrm>
              <a:off x="6335127" y="3551931"/>
              <a:ext cx="595512" cy="595512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B3454D52-A10B-4BE1-85B4-A0C5405A1C58}"/>
                </a:ext>
              </a:extLst>
            </p:cNvPr>
            <p:cNvSpPr/>
            <p:nvPr/>
          </p:nvSpPr>
          <p:spPr bwMode="auto">
            <a:xfrm>
              <a:off x="6079448" y="3204059"/>
              <a:ext cx="492918" cy="492918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9DBB6F20-4890-4C69-99D6-A358F47077F9}"/>
                </a:ext>
              </a:extLst>
            </p:cNvPr>
            <p:cNvSpPr/>
            <p:nvPr/>
          </p:nvSpPr>
          <p:spPr bwMode="auto">
            <a:xfrm>
              <a:off x="7061565" y="3144602"/>
              <a:ext cx="458734" cy="45873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B8CE900-5F5F-4401-A3B6-4B5913CC155F}"/>
              </a:ext>
            </a:extLst>
          </p:cNvPr>
          <p:cNvGrpSpPr/>
          <p:nvPr/>
        </p:nvGrpSpPr>
        <p:grpSpPr>
          <a:xfrm>
            <a:off x="6032743" y="762757"/>
            <a:ext cx="1754808" cy="1680113"/>
            <a:chOff x="6032743" y="762757"/>
            <a:chExt cx="1754808" cy="1680113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92EE1E63-03D6-48CA-9B05-FFA70698E7EB}"/>
                </a:ext>
              </a:extLst>
            </p:cNvPr>
            <p:cNvSpPr/>
            <p:nvPr/>
          </p:nvSpPr>
          <p:spPr bwMode="auto">
            <a:xfrm>
              <a:off x="6032743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60000">
                  <a:srgbClr val="00B050"/>
                </a:gs>
                <a:gs pos="40000">
                  <a:srgbClr val="92D050"/>
                </a:gs>
                <a:gs pos="20000">
                  <a:srgbClr val="00B050"/>
                </a:gs>
                <a:gs pos="80000">
                  <a:srgbClr val="003300"/>
                </a:gs>
                <a:gs pos="0">
                  <a:srgbClr val="00CC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92D05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641B4A9C-C483-42E2-806A-9EE3D9C29E1A}"/>
                </a:ext>
              </a:extLst>
            </p:cNvPr>
            <p:cNvSpPr/>
            <p:nvPr/>
          </p:nvSpPr>
          <p:spPr bwMode="auto">
            <a:xfrm>
              <a:off x="6295446" y="762757"/>
              <a:ext cx="1355374" cy="13553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BD308788-CA49-4F29-A797-A3B1AA7CDB84}"/>
                </a:ext>
              </a:extLst>
            </p:cNvPr>
            <p:cNvSpPr/>
            <p:nvPr/>
          </p:nvSpPr>
          <p:spPr bwMode="auto">
            <a:xfrm>
              <a:off x="6502490" y="1311633"/>
              <a:ext cx="1131237" cy="1131237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C2A668A8-8DEC-41DA-9B11-E51D45549833}"/>
                </a:ext>
              </a:extLst>
            </p:cNvPr>
            <p:cNvSpPr/>
            <p:nvPr/>
          </p:nvSpPr>
          <p:spPr bwMode="auto">
            <a:xfrm>
              <a:off x="6656314" y="1046713"/>
              <a:ext cx="1131237" cy="1131237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155A1885-5C42-4CAD-8FAD-DA88853E3DDD}"/>
                </a:ext>
              </a:extLst>
            </p:cNvPr>
            <p:cNvSpPr/>
            <p:nvPr/>
          </p:nvSpPr>
          <p:spPr bwMode="auto">
            <a:xfrm flipH="1">
              <a:off x="6858693" y="989256"/>
              <a:ext cx="637446" cy="637446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E013377C-8668-4A79-9D26-ADB9057527DB}"/>
                </a:ext>
              </a:extLst>
            </p:cNvPr>
            <p:cNvSpPr/>
            <p:nvPr/>
          </p:nvSpPr>
          <p:spPr bwMode="auto">
            <a:xfrm flipH="1">
              <a:off x="6075372" y="1481479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67F891A0-B7FF-4032-8E9B-CA2D1B7ED0F4}"/>
                </a:ext>
              </a:extLst>
            </p:cNvPr>
            <p:cNvSpPr/>
            <p:nvPr/>
          </p:nvSpPr>
          <p:spPr bwMode="auto">
            <a:xfrm flipH="1">
              <a:off x="6445261" y="1955730"/>
              <a:ext cx="306922" cy="306922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D165E837-3736-4D3C-A220-4ADF547B33B2}"/>
                </a:ext>
              </a:extLst>
            </p:cNvPr>
            <p:cNvSpPr/>
            <p:nvPr/>
          </p:nvSpPr>
          <p:spPr bwMode="auto">
            <a:xfrm flipH="1">
              <a:off x="7125870" y="1820076"/>
              <a:ext cx="224382" cy="24242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54233E8A-5FFF-4B9B-B0C1-B0C232EBF9F9}"/>
                </a:ext>
              </a:extLst>
            </p:cNvPr>
            <p:cNvSpPr/>
            <p:nvPr/>
          </p:nvSpPr>
          <p:spPr bwMode="auto">
            <a:xfrm flipH="1">
              <a:off x="6442207" y="905676"/>
              <a:ext cx="224382" cy="24242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D74341F9-CDC0-4486-ABBE-F5B2ACD26B47}"/>
                </a:ext>
              </a:extLst>
            </p:cNvPr>
            <p:cNvSpPr/>
            <p:nvPr/>
          </p:nvSpPr>
          <p:spPr bwMode="auto">
            <a:xfrm flipH="1">
              <a:off x="6699449" y="134008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E7EDB70F-2DDD-40CC-8604-F7E06324A8FC}"/>
                </a:ext>
              </a:extLst>
            </p:cNvPr>
            <p:cNvSpPr/>
            <p:nvPr/>
          </p:nvSpPr>
          <p:spPr bwMode="auto">
            <a:xfrm flipH="1">
              <a:off x="6896299" y="170838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CDE887F2-8FC7-4D95-BE7B-8ED96C4711C0}"/>
                </a:ext>
              </a:extLst>
            </p:cNvPr>
            <p:cNvSpPr/>
            <p:nvPr/>
          </p:nvSpPr>
          <p:spPr bwMode="auto">
            <a:xfrm flipH="1">
              <a:off x="6597849" y="170838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26C45853-5680-45E2-82E3-162B396E2986}"/>
                </a:ext>
              </a:extLst>
            </p:cNvPr>
            <p:cNvSpPr/>
            <p:nvPr/>
          </p:nvSpPr>
          <p:spPr bwMode="auto">
            <a:xfrm flipH="1">
              <a:off x="6929013" y="1988104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60CEAB49-9444-4772-99E4-2E0438A73FAE}"/>
                </a:ext>
              </a:extLst>
            </p:cNvPr>
            <p:cNvSpPr/>
            <p:nvPr/>
          </p:nvSpPr>
          <p:spPr bwMode="auto">
            <a:xfrm flipH="1">
              <a:off x="7112199" y="95273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8B1ACD1D-C09D-47FB-977B-4DC9A3A6C0C6}"/>
                </a:ext>
              </a:extLst>
            </p:cNvPr>
            <p:cNvSpPr/>
            <p:nvPr/>
          </p:nvSpPr>
          <p:spPr bwMode="auto">
            <a:xfrm flipH="1">
              <a:off x="7341763" y="1600754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F9CBA634-4E46-411E-8F4F-EB62029CFEB4}"/>
                </a:ext>
              </a:extLst>
            </p:cNvPr>
            <p:cNvSpPr/>
            <p:nvPr/>
          </p:nvSpPr>
          <p:spPr bwMode="auto">
            <a:xfrm flipH="1">
              <a:off x="6274963" y="1238804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CDD95A61-6C93-4CE6-A335-732E05362113}"/>
                </a:ext>
              </a:extLst>
            </p:cNvPr>
            <p:cNvSpPr/>
            <p:nvPr/>
          </p:nvSpPr>
          <p:spPr bwMode="auto">
            <a:xfrm flipH="1">
              <a:off x="6350199" y="186078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02F15C60-AE6D-49A8-9FBD-CE4795A62650}"/>
                </a:ext>
              </a:extLst>
            </p:cNvPr>
            <p:cNvSpPr/>
            <p:nvPr/>
          </p:nvSpPr>
          <p:spPr bwMode="auto">
            <a:xfrm flipH="1">
              <a:off x="6769299" y="186713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97292F7A-3855-4C23-830F-074CCC4076D7}"/>
                </a:ext>
              </a:extLst>
            </p:cNvPr>
            <p:cNvSpPr/>
            <p:nvPr/>
          </p:nvSpPr>
          <p:spPr bwMode="auto">
            <a:xfrm flipH="1">
              <a:off x="6807399" y="214653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BF67A9AA-4C48-4B67-B052-3F47B7BBD5E9}"/>
                </a:ext>
              </a:extLst>
            </p:cNvPr>
            <p:cNvSpPr/>
            <p:nvPr/>
          </p:nvSpPr>
          <p:spPr bwMode="auto">
            <a:xfrm flipH="1">
              <a:off x="6807399" y="97813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7BDA3015-08AB-47FE-B747-410BEC3A2ACE}"/>
                </a:ext>
              </a:extLst>
            </p:cNvPr>
            <p:cNvSpPr/>
            <p:nvPr/>
          </p:nvSpPr>
          <p:spPr bwMode="auto">
            <a:xfrm flipH="1">
              <a:off x="6315622" y="1239844"/>
              <a:ext cx="335498" cy="36247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F8D4778D-542A-4B0D-BEB5-BF14D552EAFF}"/>
                </a:ext>
              </a:extLst>
            </p:cNvPr>
            <p:cNvSpPr/>
            <p:nvPr/>
          </p:nvSpPr>
          <p:spPr bwMode="auto">
            <a:xfrm flipH="1">
              <a:off x="6451119" y="1639367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86C83111-6533-47F2-9020-AAA4464607B2}"/>
                </a:ext>
              </a:extLst>
            </p:cNvPr>
            <p:cNvSpPr/>
            <p:nvPr/>
          </p:nvSpPr>
          <p:spPr bwMode="auto">
            <a:xfrm flipH="1">
              <a:off x="7035319" y="2115617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0FAA84C9-7DB8-4036-8B3E-05625F7A1D61}"/>
                </a:ext>
              </a:extLst>
            </p:cNvPr>
            <p:cNvSpPr/>
            <p:nvPr/>
          </p:nvSpPr>
          <p:spPr bwMode="auto">
            <a:xfrm flipH="1">
              <a:off x="7070244" y="1591742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7F0E9CDC-77DF-4F87-BD02-DE83FBA1DE55}"/>
                </a:ext>
              </a:extLst>
            </p:cNvPr>
            <p:cNvSpPr/>
            <p:nvPr/>
          </p:nvSpPr>
          <p:spPr bwMode="auto">
            <a:xfrm flipH="1">
              <a:off x="7479819" y="1363142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71E46EB0-3B3A-4CA4-81FD-CB37F0E3A91F}"/>
                </a:ext>
              </a:extLst>
            </p:cNvPr>
            <p:cNvSpPr/>
            <p:nvPr/>
          </p:nvSpPr>
          <p:spPr bwMode="auto">
            <a:xfrm flipH="1">
              <a:off x="7419494" y="1779067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C516CE62-89D0-4DAD-AE15-E82C021E5AC5}"/>
                </a:ext>
              </a:extLst>
            </p:cNvPr>
            <p:cNvSpPr/>
            <p:nvPr/>
          </p:nvSpPr>
          <p:spPr bwMode="auto">
            <a:xfrm flipH="1">
              <a:off x="7241694" y="2067992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BE65180A-AAE2-4BAB-A5F8-CD2C49D68FF0}"/>
                </a:ext>
              </a:extLst>
            </p:cNvPr>
            <p:cNvSpPr/>
            <p:nvPr/>
          </p:nvSpPr>
          <p:spPr bwMode="auto">
            <a:xfrm flipH="1">
              <a:off x="6381269" y="2067992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7F62720F-B9FB-42CB-8E4F-9FFA92477A2A}"/>
              </a:ext>
            </a:extLst>
          </p:cNvPr>
          <p:cNvGrpSpPr/>
          <p:nvPr/>
        </p:nvGrpSpPr>
        <p:grpSpPr>
          <a:xfrm>
            <a:off x="2295755" y="4720139"/>
            <a:ext cx="1616710" cy="1624193"/>
            <a:chOff x="2295755" y="4720139"/>
            <a:chExt cx="1616710" cy="1624193"/>
          </a:xfrm>
        </p:grpSpPr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5EA6A34F-995B-464A-96C6-7B311B6E002E}"/>
                </a:ext>
              </a:extLst>
            </p:cNvPr>
            <p:cNvSpPr/>
            <p:nvPr/>
          </p:nvSpPr>
          <p:spPr bwMode="auto">
            <a:xfrm>
              <a:off x="2295755" y="472013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30000">
                  <a:srgbClr val="FFCC66"/>
                </a:gs>
                <a:gs pos="80000">
                  <a:srgbClr val="FFCC66"/>
                </a:gs>
                <a:gs pos="50000">
                  <a:srgbClr val="FF9933"/>
                </a:gs>
                <a:gs pos="100000">
                  <a:srgbClr val="FF9933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C08C0F05-6271-4FFF-93B4-D7D45ED608BF}"/>
                </a:ext>
              </a:extLst>
            </p:cNvPr>
            <p:cNvSpPr/>
            <p:nvPr/>
          </p:nvSpPr>
          <p:spPr bwMode="auto">
            <a:xfrm>
              <a:off x="3038799" y="4888194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911B655E-1809-435F-9247-22004BA275EC}"/>
                </a:ext>
              </a:extLst>
            </p:cNvPr>
            <p:cNvSpPr/>
            <p:nvPr/>
          </p:nvSpPr>
          <p:spPr bwMode="auto">
            <a:xfrm>
              <a:off x="3115711" y="5093293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F5E329BE-A58B-489D-9F4C-F1D5DD5795BE}"/>
                </a:ext>
              </a:extLst>
            </p:cNvPr>
            <p:cNvSpPr/>
            <p:nvPr/>
          </p:nvSpPr>
          <p:spPr bwMode="auto">
            <a:xfrm>
              <a:off x="3022166" y="5033782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3733D6BD-0D3E-46C2-A4FE-1846880E4C99}"/>
                </a:ext>
              </a:extLst>
            </p:cNvPr>
            <p:cNvSpPr/>
            <p:nvPr/>
          </p:nvSpPr>
          <p:spPr bwMode="auto">
            <a:xfrm>
              <a:off x="3116169" y="5230335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6FEA5CA2-E6E2-4940-A2D9-E8DEFA554F8F}"/>
                </a:ext>
              </a:extLst>
            </p:cNvPr>
            <p:cNvSpPr/>
            <p:nvPr/>
          </p:nvSpPr>
          <p:spPr bwMode="auto">
            <a:xfrm>
              <a:off x="3304177" y="5264518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85DDCA2C-310A-4E22-8EF3-21AAFDE26A99}"/>
                </a:ext>
              </a:extLst>
            </p:cNvPr>
            <p:cNvSpPr/>
            <p:nvPr/>
          </p:nvSpPr>
          <p:spPr bwMode="auto">
            <a:xfrm>
              <a:off x="3461047" y="5310293"/>
              <a:ext cx="451418" cy="45141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B009B838-E3EA-4EDE-93DC-65CF04C1D8F0}"/>
                </a:ext>
              </a:extLst>
            </p:cNvPr>
            <p:cNvSpPr/>
            <p:nvPr/>
          </p:nvSpPr>
          <p:spPr bwMode="auto">
            <a:xfrm>
              <a:off x="2785929" y="4789000"/>
              <a:ext cx="451418" cy="45141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06D12E7D-86CE-48D3-BF6B-6B3F1BF2F799}"/>
                </a:ext>
              </a:extLst>
            </p:cNvPr>
            <p:cNvSpPr/>
            <p:nvPr/>
          </p:nvSpPr>
          <p:spPr bwMode="auto">
            <a:xfrm>
              <a:off x="2350094" y="5053919"/>
              <a:ext cx="451418" cy="45141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33A7FB3C-4B97-48CB-BF14-6F704F2D31C7}"/>
                </a:ext>
              </a:extLst>
            </p:cNvPr>
            <p:cNvSpPr/>
            <p:nvPr/>
          </p:nvSpPr>
          <p:spPr bwMode="auto">
            <a:xfrm>
              <a:off x="2324457" y="5293202"/>
              <a:ext cx="451418" cy="45141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C25FFFDD-A12E-491F-9052-B9A59001DD6B}"/>
                </a:ext>
              </a:extLst>
            </p:cNvPr>
            <p:cNvSpPr/>
            <p:nvPr/>
          </p:nvSpPr>
          <p:spPr bwMode="auto">
            <a:xfrm>
              <a:off x="2416459" y="5218300"/>
              <a:ext cx="574074" cy="5740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4CDD42B5-CEE8-49FC-B5DC-F209E3840C5F}"/>
                </a:ext>
              </a:extLst>
            </p:cNvPr>
            <p:cNvSpPr/>
            <p:nvPr/>
          </p:nvSpPr>
          <p:spPr bwMode="auto">
            <a:xfrm>
              <a:off x="2671788" y="5563621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9142E763-F1D9-4EC4-94F5-8DD69B0ADD57}"/>
                </a:ext>
              </a:extLst>
            </p:cNvPr>
            <p:cNvSpPr/>
            <p:nvPr/>
          </p:nvSpPr>
          <p:spPr bwMode="auto">
            <a:xfrm>
              <a:off x="2936707" y="5743082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C6851829-FEA8-46AC-937F-10C304810513}"/>
                </a:ext>
              </a:extLst>
            </p:cNvPr>
            <p:cNvSpPr/>
            <p:nvPr/>
          </p:nvSpPr>
          <p:spPr bwMode="auto">
            <a:xfrm>
              <a:off x="3175989" y="5794357"/>
              <a:ext cx="354960" cy="3549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03865F9D-8BAE-4EBF-A976-EBD7451C6449}"/>
                </a:ext>
              </a:extLst>
            </p:cNvPr>
            <p:cNvSpPr/>
            <p:nvPr/>
          </p:nvSpPr>
          <p:spPr bwMode="auto">
            <a:xfrm>
              <a:off x="2613504" y="5607887"/>
              <a:ext cx="608260" cy="6082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20EE5281-0604-41E7-8336-A44C08922C6C}"/>
                </a:ext>
              </a:extLst>
            </p:cNvPr>
            <p:cNvSpPr/>
            <p:nvPr/>
          </p:nvSpPr>
          <p:spPr bwMode="auto">
            <a:xfrm>
              <a:off x="2357130" y="5368604"/>
              <a:ext cx="608260" cy="6082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BA3B8E7A-46DF-4EE8-AF52-7B1554351DF3}"/>
                </a:ext>
              </a:extLst>
            </p:cNvPr>
            <p:cNvSpPr/>
            <p:nvPr/>
          </p:nvSpPr>
          <p:spPr bwMode="auto">
            <a:xfrm>
              <a:off x="2570775" y="5291692"/>
              <a:ext cx="608260" cy="6082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0D738CF4-AC36-4DBB-A7A3-FD124058885F}"/>
                </a:ext>
              </a:extLst>
            </p:cNvPr>
            <p:cNvSpPr/>
            <p:nvPr/>
          </p:nvSpPr>
          <p:spPr bwMode="auto">
            <a:xfrm>
              <a:off x="3100614" y="4984043"/>
              <a:ext cx="608260" cy="6082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36C0A06C-A183-4E41-B76D-7C3E1D118A7B}"/>
                </a:ext>
              </a:extLst>
            </p:cNvPr>
            <p:cNvSpPr/>
            <p:nvPr/>
          </p:nvSpPr>
          <p:spPr bwMode="auto">
            <a:xfrm>
              <a:off x="2921152" y="5548065"/>
              <a:ext cx="608260" cy="6082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03E6EB1A-AC5E-4063-B93C-B1F05DBBF4AA}"/>
                </a:ext>
              </a:extLst>
            </p:cNvPr>
            <p:cNvSpPr/>
            <p:nvPr/>
          </p:nvSpPr>
          <p:spPr bwMode="auto">
            <a:xfrm>
              <a:off x="2835694" y="5736072"/>
              <a:ext cx="608260" cy="60826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8B5A7C6-A297-454C-83A3-158C0ABA5785}"/>
              </a:ext>
            </a:extLst>
          </p:cNvPr>
          <p:cNvGrpSpPr/>
          <p:nvPr/>
        </p:nvGrpSpPr>
        <p:grpSpPr>
          <a:xfrm>
            <a:off x="416038" y="4720139"/>
            <a:ext cx="1589205" cy="1589205"/>
            <a:chOff x="416038" y="4720139"/>
            <a:chExt cx="1589205" cy="1589205"/>
          </a:xfrm>
        </p:grpSpPr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9F84117C-3782-44F9-A296-D9C31C9A416E}"/>
                </a:ext>
              </a:extLst>
            </p:cNvPr>
            <p:cNvSpPr/>
            <p:nvPr/>
          </p:nvSpPr>
          <p:spPr bwMode="auto">
            <a:xfrm>
              <a:off x="416038" y="472013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358D3A2F-3325-4F6E-A34F-1DE5B7DA47D7}"/>
                </a:ext>
              </a:extLst>
            </p:cNvPr>
            <p:cNvSpPr/>
            <p:nvPr/>
          </p:nvSpPr>
          <p:spPr bwMode="auto">
            <a:xfrm flipH="1">
              <a:off x="1351968" y="5305681"/>
              <a:ext cx="306922" cy="30692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DF298A9F-3698-4653-9527-8AC2CCF2F9DC}"/>
                </a:ext>
              </a:extLst>
            </p:cNvPr>
            <p:cNvSpPr/>
            <p:nvPr/>
          </p:nvSpPr>
          <p:spPr bwMode="auto">
            <a:xfrm flipH="1">
              <a:off x="458204" y="5256699"/>
              <a:ext cx="306922" cy="30692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248AAD8F-5C12-4FF7-8538-7CBFFE27006A}"/>
                </a:ext>
              </a:extLst>
            </p:cNvPr>
            <p:cNvSpPr/>
            <p:nvPr/>
          </p:nvSpPr>
          <p:spPr bwMode="auto">
            <a:xfrm flipH="1">
              <a:off x="1273111" y="4791075"/>
              <a:ext cx="334330" cy="33433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75000"/>
                    <a:alpha val="0"/>
                  </a:schemeClr>
                </a:gs>
                <a:gs pos="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758BD8AF-898E-4864-A631-6BE6AB987FAE}"/>
                </a:ext>
              </a:extLst>
            </p:cNvPr>
            <p:cNvSpPr/>
            <p:nvPr/>
          </p:nvSpPr>
          <p:spPr bwMode="auto">
            <a:xfrm flipH="1">
              <a:off x="1093097" y="5134447"/>
              <a:ext cx="116902" cy="11690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B06DF63A-E511-4493-AA92-7FD2A396DABA}"/>
                </a:ext>
              </a:extLst>
            </p:cNvPr>
            <p:cNvSpPr/>
            <p:nvPr/>
          </p:nvSpPr>
          <p:spPr bwMode="auto">
            <a:xfrm flipH="1">
              <a:off x="1447647" y="5815118"/>
              <a:ext cx="116902" cy="11690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2DA6B327-5FCC-491B-9341-F9E80AAC040E}"/>
                </a:ext>
              </a:extLst>
            </p:cNvPr>
            <p:cNvSpPr/>
            <p:nvPr/>
          </p:nvSpPr>
          <p:spPr bwMode="auto">
            <a:xfrm flipH="1">
              <a:off x="1776260" y="5605568"/>
              <a:ext cx="116902" cy="11690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59A89B92-0A50-4157-A168-9FD946332FED}"/>
                </a:ext>
              </a:extLst>
            </p:cNvPr>
            <p:cNvSpPr/>
            <p:nvPr/>
          </p:nvSpPr>
          <p:spPr bwMode="auto">
            <a:xfrm flipH="1">
              <a:off x="1652330" y="4991100"/>
              <a:ext cx="155212" cy="15521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楕円 156">
              <a:extLst>
                <a:ext uri="{FF2B5EF4-FFF2-40B4-BE49-F238E27FC236}">
                  <a16:creationId xmlns:a16="http://schemas.microsoft.com/office/drawing/2014/main" id="{37761C47-09B7-4B17-9D54-6E757274475F}"/>
                </a:ext>
              </a:extLst>
            </p:cNvPr>
            <p:cNvSpPr/>
            <p:nvPr/>
          </p:nvSpPr>
          <p:spPr bwMode="auto">
            <a:xfrm flipH="1">
              <a:off x="914246" y="4934055"/>
              <a:ext cx="116902" cy="11690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4AC0F771-DF58-472C-9CB8-47E267B98EC4}"/>
                </a:ext>
              </a:extLst>
            </p:cNvPr>
            <p:cNvSpPr/>
            <p:nvPr/>
          </p:nvSpPr>
          <p:spPr bwMode="auto">
            <a:xfrm flipH="1">
              <a:off x="504671" y="5657955"/>
              <a:ext cx="116902" cy="11690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B62E1C2C-C10D-48F2-A78D-036C7F43431C}"/>
                </a:ext>
              </a:extLst>
            </p:cNvPr>
            <p:cNvSpPr/>
            <p:nvPr/>
          </p:nvSpPr>
          <p:spPr bwMode="auto">
            <a:xfrm flipH="1">
              <a:off x="1644586" y="5214938"/>
              <a:ext cx="334330" cy="33433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75000"/>
                    <a:alpha val="0"/>
                  </a:schemeClr>
                </a:gs>
                <a:gs pos="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99614896-3FF9-4886-9F3C-8B53125A1981}"/>
                </a:ext>
              </a:extLst>
            </p:cNvPr>
            <p:cNvSpPr/>
            <p:nvPr/>
          </p:nvSpPr>
          <p:spPr bwMode="auto">
            <a:xfrm flipH="1">
              <a:off x="1166051" y="5431728"/>
              <a:ext cx="138874" cy="1388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75000"/>
                    <a:alpha val="0"/>
                  </a:schemeClr>
                </a:gs>
                <a:gs pos="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FCFE73F5-1179-4AB9-8E53-195B625DAD92}"/>
                </a:ext>
              </a:extLst>
            </p:cNvPr>
            <p:cNvSpPr/>
            <p:nvPr/>
          </p:nvSpPr>
          <p:spPr bwMode="auto">
            <a:xfrm flipH="1">
              <a:off x="638194" y="5743082"/>
              <a:ext cx="392990" cy="392990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E580EC57-875A-43A9-992D-7E4D0A4DEE8F}"/>
                </a:ext>
              </a:extLst>
            </p:cNvPr>
            <p:cNvSpPr/>
            <p:nvPr/>
          </p:nvSpPr>
          <p:spPr bwMode="auto">
            <a:xfrm flipH="1">
              <a:off x="1173061" y="5987982"/>
              <a:ext cx="306922" cy="30692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6C69CA09-5746-4C86-BF86-4D9C39E20F45}"/>
                </a:ext>
              </a:extLst>
            </p:cNvPr>
            <p:cNvSpPr/>
            <p:nvPr/>
          </p:nvSpPr>
          <p:spPr bwMode="auto">
            <a:xfrm flipH="1">
              <a:off x="1652588" y="5808728"/>
              <a:ext cx="175450" cy="17545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75000"/>
                    <a:alpha val="0"/>
                  </a:schemeClr>
                </a:gs>
                <a:gs pos="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CC919539-A399-4E5B-AD81-79DDD21662FF}"/>
                </a:ext>
              </a:extLst>
            </p:cNvPr>
            <p:cNvSpPr/>
            <p:nvPr/>
          </p:nvSpPr>
          <p:spPr bwMode="auto">
            <a:xfrm flipH="1">
              <a:off x="1089851" y="4831653"/>
              <a:ext cx="138874" cy="1388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75000"/>
                    <a:alpha val="0"/>
                  </a:schemeClr>
                </a:gs>
                <a:gs pos="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D331164C-DCF5-4BD0-B137-28AB9091FE2C}"/>
                </a:ext>
              </a:extLst>
            </p:cNvPr>
            <p:cNvSpPr/>
            <p:nvPr/>
          </p:nvSpPr>
          <p:spPr bwMode="auto">
            <a:xfrm flipH="1">
              <a:off x="661226" y="4988816"/>
              <a:ext cx="138874" cy="1388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75000"/>
                    <a:alpha val="0"/>
                  </a:schemeClr>
                </a:gs>
                <a:gs pos="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74A3CFC1-6143-49F9-A6C5-073CF560E7B9}"/>
                </a:ext>
              </a:extLst>
            </p:cNvPr>
            <p:cNvSpPr/>
            <p:nvPr/>
          </p:nvSpPr>
          <p:spPr bwMode="auto">
            <a:xfrm flipH="1">
              <a:off x="767048" y="5429150"/>
              <a:ext cx="306922" cy="30692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68BB2E65-61F6-4A2C-B142-57B83A4C8CFB}"/>
                </a:ext>
              </a:extLst>
            </p:cNvPr>
            <p:cNvSpPr/>
            <p:nvPr/>
          </p:nvSpPr>
          <p:spPr bwMode="auto">
            <a:xfrm flipH="1">
              <a:off x="1121113" y="5716737"/>
              <a:ext cx="156832" cy="156832"/>
            </a:xfrm>
            <a:prstGeom prst="ellipse">
              <a:avLst/>
            </a:prstGeom>
            <a:gradFill flip="none" rotWithShape="1">
              <a:gsLst>
                <a:gs pos="50000">
                  <a:srgbClr val="FF6600">
                    <a:alpha val="0"/>
                  </a:srgbClr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1DAF0FFD-0B08-4D96-839C-8C52534E0806}"/>
              </a:ext>
            </a:extLst>
          </p:cNvPr>
          <p:cNvGrpSpPr/>
          <p:nvPr/>
        </p:nvGrpSpPr>
        <p:grpSpPr>
          <a:xfrm>
            <a:off x="4175471" y="2777383"/>
            <a:ext cx="1589205" cy="1591726"/>
            <a:chOff x="4175471" y="2777383"/>
            <a:chExt cx="1589205" cy="1591726"/>
          </a:xfrm>
        </p:grpSpPr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95209941-E258-4E7D-9860-386A1685AE02}"/>
                </a:ext>
              </a:extLst>
            </p:cNvPr>
            <p:cNvSpPr/>
            <p:nvPr/>
          </p:nvSpPr>
          <p:spPr bwMode="auto">
            <a:xfrm>
              <a:off x="4175471" y="2779904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9000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  <a:gs pos="35000">
                  <a:schemeClr val="tx1">
                    <a:lumMod val="50000"/>
                    <a:lumOff val="50000"/>
                  </a:schemeClr>
                </a:gs>
                <a:gs pos="24000">
                  <a:schemeClr val="tx1">
                    <a:lumMod val="85000"/>
                    <a:lumOff val="1500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  <a:gs pos="70000">
                  <a:schemeClr val="tx1">
                    <a:lumMod val="95000"/>
                    <a:lumOff val="5000"/>
                  </a:schemeClr>
                </a:gs>
                <a:gs pos="6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chemeClr val="tx1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6E9EFEA9-C2A0-4E0A-AA43-DD64743C214D}"/>
                </a:ext>
              </a:extLst>
            </p:cNvPr>
            <p:cNvSpPr/>
            <p:nvPr/>
          </p:nvSpPr>
          <p:spPr bwMode="auto">
            <a:xfrm>
              <a:off x="5113079" y="3167370"/>
              <a:ext cx="595512" cy="595512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2929F357-4287-4FE4-A309-5696452047C2}"/>
                </a:ext>
              </a:extLst>
            </p:cNvPr>
            <p:cNvSpPr/>
            <p:nvPr/>
          </p:nvSpPr>
          <p:spPr bwMode="auto">
            <a:xfrm>
              <a:off x="4286250" y="3227845"/>
              <a:ext cx="886066" cy="886066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D1DEAA91-AA76-49E3-8E28-B6915AC4599D}"/>
                </a:ext>
              </a:extLst>
            </p:cNvPr>
            <p:cNvSpPr/>
            <p:nvPr/>
          </p:nvSpPr>
          <p:spPr bwMode="auto">
            <a:xfrm>
              <a:off x="4749372" y="2972102"/>
              <a:ext cx="318284" cy="31828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3372B2BF-2675-4DFE-B76E-2DE196FF509F}"/>
                </a:ext>
              </a:extLst>
            </p:cNvPr>
            <p:cNvSpPr/>
            <p:nvPr/>
          </p:nvSpPr>
          <p:spPr bwMode="auto">
            <a:xfrm>
              <a:off x="5329844" y="3623417"/>
              <a:ext cx="196166" cy="196166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9C9E3CB6-82C4-4880-84A1-2A706EE92BFE}"/>
                </a:ext>
              </a:extLst>
            </p:cNvPr>
            <p:cNvSpPr/>
            <p:nvPr/>
          </p:nvSpPr>
          <p:spPr bwMode="auto">
            <a:xfrm>
              <a:off x="4996558" y="3264493"/>
              <a:ext cx="196166" cy="196166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D30B8F00-8FF1-454C-8B6B-3D635175A6DD}"/>
                </a:ext>
              </a:extLst>
            </p:cNvPr>
            <p:cNvSpPr/>
            <p:nvPr/>
          </p:nvSpPr>
          <p:spPr bwMode="auto">
            <a:xfrm>
              <a:off x="4885463" y="2777383"/>
              <a:ext cx="196166" cy="196166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11B2FCFC-CAC3-4760-A721-268DFB95E671}"/>
              </a:ext>
            </a:extLst>
          </p:cNvPr>
          <p:cNvGrpSpPr/>
          <p:nvPr/>
        </p:nvGrpSpPr>
        <p:grpSpPr>
          <a:xfrm>
            <a:off x="399951" y="2779904"/>
            <a:ext cx="1605293" cy="1589205"/>
            <a:chOff x="399951" y="2779904"/>
            <a:chExt cx="1605293" cy="1589205"/>
          </a:xfrm>
        </p:grpSpPr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DA101573-6458-453B-9ED6-702307676C85}"/>
                </a:ext>
              </a:extLst>
            </p:cNvPr>
            <p:cNvSpPr/>
            <p:nvPr/>
          </p:nvSpPr>
          <p:spPr bwMode="auto">
            <a:xfrm>
              <a:off x="416039" y="2779904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90000">
                  <a:srgbClr val="FFFFCC"/>
                </a:gs>
                <a:gs pos="40000">
                  <a:srgbClr val="F0F8DF"/>
                </a:gs>
                <a:gs pos="30000">
                  <a:srgbClr val="FFFFCC"/>
                </a:gs>
                <a:gs pos="20000">
                  <a:srgbClr val="FFFFCC"/>
                </a:gs>
                <a:gs pos="10000">
                  <a:srgbClr val="DAC48B"/>
                </a:gs>
                <a:gs pos="80000">
                  <a:srgbClr val="D5C18F"/>
                </a:gs>
                <a:gs pos="50000">
                  <a:srgbClr val="9D874D"/>
                </a:gs>
                <a:gs pos="70000">
                  <a:srgbClr val="FFFFCC"/>
                </a:gs>
                <a:gs pos="100000">
                  <a:srgbClr val="887A53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B868591B-C207-4D66-BC5F-2CF7EFB5682E}"/>
                </a:ext>
              </a:extLst>
            </p:cNvPr>
            <p:cNvSpPr/>
            <p:nvPr/>
          </p:nvSpPr>
          <p:spPr bwMode="auto">
            <a:xfrm>
              <a:off x="399951" y="2949869"/>
              <a:ext cx="991454" cy="99145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D63A9664-EE71-46F5-A35C-1F3CAC3DB413}"/>
                </a:ext>
              </a:extLst>
            </p:cNvPr>
            <p:cNvSpPr/>
            <p:nvPr/>
          </p:nvSpPr>
          <p:spPr bwMode="auto">
            <a:xfrm>
              <a:off x="502501" y="3223334"/>
              <a:ext cx="991454" cy="99145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DBA859A2-F726-4319-B5E4-85865CE402A4}"/>
                </a:ext>
              </a:extLst>
            </p:cNvPr>
            <p:cNvSpPr/>
            <p:nvPr/>
          </p:nvSpPr>
          <p:spPr bwMode="auto">
            <a:xfrm>
              <a:off x="1090591" y="3443955"/>
              <a:ext cx="567304" cy="56730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53AF8F63-1A75-4579-90AB-0CA7703FCB58}"/>
                </a:ext>
              </a:extLst>
            </p:cNvPr>
            <p:cNvSpPr/>
            <p:nvPr/>
          </p:nvSpPr>
          <p:spPr bwMode="auto">
            <a:xfrm>
              <a:off x="1372602" y="3435409"/>
              <a:ext cx="567304" cy="56730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AD0F7DC9-D6AB-462F-B4CE-54594E98F395}"/>
                </a:ext>
              </a:extLst>
            </p:cNvPr>
            <p:cNvSpPr/>
            <p:nvPr/>
          </p:nvSpPr>
          <p:spPr bwMode="auto">
            <a:xfrm>
              <a:off x="1201687" y="3606325"/>
              <a:ext cx="567304" cy="567304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81B4795C-9B08-4F4B-84E7-EBA9C48AA183}"/>
                </a:ext>
              </a:extLst>
            </p:cNvPr>
            <p:cNvSpPr/>
            <p:nvPr/>
          </p:nvSpPr>
          <p:spPr bwMode="auto">
            <a:xfrm>
              <a:off x="1417171" y="3215029"/>
              <a:ext cx="292030" cy="292030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9FB6177A-4A5A-4827-BC62-9B0710682959}"/>
                </a:ext>
              </a:extLst>
            </p:cNvPr>
            <p:cNvSpPr/>
            <p:nvPr/>
          </p:nvSpPr>
          <p:spPr bwMode="auto">
            <a:xfrm>
              <a:off x="1229121" y="2925564"/>
              <a:ext cx="292030" cy="292030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60EF3E24-BA51-4C5B-8DE1-293DBA782814}"/>
                </a:ext>
              </a:extLst>
            </p:cNvPr>
            <p:cNvSpPr/>
            <p:nvPr/>
          </p:nvSpPr>
          <p:spPr bwMode="auto">
            <a:xfrm>
              <a:off x="1786071" y="3294506"/>
              <a:ext cx="118168" cy="118168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966B0B63-D55A-4AE8-9F55-BD54D1760D79}"/>
                </a:ext>
              </a:extLst>
            </p:cNvPr>
            <p:cNvSpPr/>
            <p:nvPr/>
          </p:nvSpPr>
          <p:spPr bwMode="auto">
            <a:xfrm>
              <a:off x="1615155" y="3097953"/>
              <a:ext cx="118168" cy="118168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0DB705DB-8D47-4747-A11C-88D08034C7BF}"/>
              </a:ext>
            </a:extLst>
          </p:cNvPr>
          <p:cNvGrpSpPr/>
          <p:nvPr/>
        </p:nvGrpSpPr>
        <p:grpSpPr>
          <a:xfrm>
            <a:off x="4087637" y="4621392"/>
            <a:ext cx="1677040" cy="1726294"/>
            <a:chOff x="4087637" y="4621392"/>
            <a:chExt cx="1677040" cy="172629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FE3D249F-5554-49CE-8814-AC5C45082F20}"/>
                </a:ext>
              </a:extLst>
            </p:cNvPr>
            <p:cNvSpPr/>
            <p:nvPr/>
          </p:nvSpPr>
          <p:spPr bwMode="auto">
            <a:xfrm>
              <a:off x="4175472" y="472013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C00000"/>
                </a:gs>
                <a:gs pos="80000">
                  <a:srgbClr val="FF0000"/>
                </a:gs>
                <a:gs pos="50000">
                  <a:srgbClr val="FF66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318B1B50-0007-4AAE-8F94-C090EAD79C59}"/>
                </a:ext>
              </a:extLst>
            </p:cNvPr>
            <p:cNvSpPr/>
            <p:nvPr/>
          </p:nvSpPr>
          <p:spPr bwMode="auto">
            <a:xfrm>
              <a:off x="4728983" y="4621392"/>
              <a:ext cx="871474" cy="87147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4828D35D-6FCD-4B35-93C5-26A5F219CF42}"/>
                </a:ext>
              </a:extLst>
            </p:cNvPr>
            <p:cNvSpPr/>
            <p:nvPr/>
          </p:nvSpPr>
          <p:spPr bwMode="auto">
            <a:xfrm>
              <a:off x="5206241" y="5208697"/>
              <a:ext cx="493804" cy="45268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DE4E7431-133F-4279-82EB-6BD73EE08479}"/>
                </a:ext>
              </a:extLst>
            </p:cNvPr>
            <p:cNvSpPr/>
            <p:nvPr/>
          </p:nvSpPr>
          <p:spPr bwMode="auto">
            <a:xfrm>
              <a:off x="4246991" y="5488530"/>
              <a:ext cx="521288" cy="593340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C96482D7-989C-4036-AB40-05B37628E36A}"/>
                </a:ext>
              </a:extLst>
            </p:cNvPr>
            <p:cNvSpPr/>
            <p:nvPr/>
          </p:nvSpPr>
          <p:spPr bwMode="auto">
            <a:xfrm>
              <a:off x="4472460" y="5555833"/>
              <a:ext cx="458734" cy="45873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FE1202B5-D8E2-4868-A939-1DC67BF24617}"/>
                </a:ext>
              </a:extLst>
            </p:cNvPr>
            <p:cNvSpPr/>
            <p:nvPr/>
          </p:nvSpPr>
          <p:spPr bwMode="auto">
            <a:xfrm>
              <a:off x="4574748" y="5581844"/>
              <a:ext cx="765842" cy="765842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45C968A3-5A95-4052-8F87-2886D4F15293}"/>
                </a:ext>
              </a:extLst>
            </p:cNvPr>
            <p:cNvSpPr/>
            <p:nvPr/>
          </p:nvSpPr>
          <p:spPr bwMode="auto">
            <a:xfrm>
              <a:off x="4087637" y="5052005"/>
              <a:ext cx="765842" cy="765842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4EC53C2F-966F-45A3-B29C-99186CFD1BB7}"/>
              </a:ext>
            </a:extLst>
          </p:cNvPr>
          <p:cNvGrpSpPr/>
          <p:nvPr/>
        </p:nvGrpSpPr>
        <p:grpSpPr>
          <a:xfrm>
            <a:off x="7915579" y="833059"/>
            <a:ext cx="1628080" cy="1595815"/>
            <a:chOff x="7915579" y="833059"/>
            <a:chExt cx="1628080" cy="1595815"/>
          </a:xfrm>
        </p:grpSpPr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DC546307-229A-464F-B3A5-0B1484CAEF37}"/>
                </a:ext>
              </a:extLst>
            </p:cNvPr>
            <p:cNvSpPr/>
            <p:nvPr/>
          </p:nvSpPr>
          <p:spPr bwMode="auto">
            <a:xfrm>
              <a:off x="7915579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30000">
                  <a:srgbClr val="99FF66"/>
                </a:gs>
                <a:gs pos="69560">
                  <a:srgbClr val="CCFF33"/>
                </a:gs>
                <a:gs pos="50000">
                  <a:srgbClr val="99FF66"/>
                </a:gs>
                <a:gs pos="60000">
                  <a:srgbClr val="66FF66"/>
                </a:gs>
                <a:gs pos="40000">
                  <a:srgbClr val="99FF99"/>
                </a:gs>
                <a:gs pos="20000">
                  <a:srgbClr val="CCFFCC"/>
                </a:gs>
                <a:gs pos="80000">
                  <a:srgbClr val="CCFFCC"/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99FF99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AEC83DDB-8C88-4C58-AE1D-2F8D2823AFF7}"/>
                </a:ext>
              </a:extLst>
            </p:cNvPr>
            <p:cNvSpPr/>
            <p:nvPr/>
          </p:nvSpPr>
          <p:spPr bwMode="auto">
            <a:xfrm>
              <a:off x="8256172" y="833059"/>
              <a:ext cx="518365" cy="518365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C596AF20-7683-43D0-8480-C95915FAFAC1}"/>
                </a:ext>
              </a:extLst>
            </p:cNvPr>
            <p:cNvSpPr/>
            <p:nvPr/>
          </p:nvSpPr>
          <p:spPr bwMode="auto">
            <a:xfrm>
              <a:off x="8315993" y="969792"/>
              <a:ext cx="518365" cy="518365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622B006A-E2D0-43DD-BAA6-2070EE992374}"/>
                </a:ext>
              </a:extLst>
            </p:cNvPr>
            <p:cNvSpPr/>
            <p:nvPr/>
          </p:nvSpPr>
          <p:spPr bwMode="auto">
            <a:xfrm>
              <a:off x="8409997" y="1055250"/>
              <a:ext cx="518365" cy="518365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129528FD-C4DC-4C9F-BC55-8960ABD70F4E}"/>
                </a:ext>
              </a:extLst>
            </p:cNvPr>
            <p:cNvSpPr/>
            <p:nvPr/>
          </p:nvSpPr>
          <p:spPr bwMode="auto">
            <a:xfrm>
              <a:off x="8615096" y="1183437"/>
              <a:ext cx="518365" cy="518365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0498EFF8-11A2-488E-B647-CDE544D7E8ED}"/>
                </a:ext>
              </a:extLst>
            </p:cNvPr>
            <p:cNvSpPr/>
            <p:nvPr/>
          </p:nvSpPr>
          <p:spPr bwMode="auto">
            <a:xfrm>
              <a:off x="8862924" y="1303078"/>
              <a:ext cx="518365" cy="518365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8652D05B-CB04-4FFE-B061-01262D8131FC}"/>
                </a:ext>
              </a:extLst>
            </p:cNvPr>
            <p:cNvSpPr/>
            <p:nvPr/>
          </p:nvSpPr>
          <p:spPr bwMode="auto">
            <a:xfrm>
              <a:off x="9025294" y="1303078"/>
              <a:ext cx="518365" cy="518365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D1C672A3-5263-48A4-AB2D-AA1729558339}"/>
                </a:ext>
              </a:extLst>
            </p:cNvPr>
            <p:cNvSpPr/>
            <p:nvPr/>
          </p:nvSpPr>
          <p:spPr bwMode="auto">
            <a:xfrm>
              <a:off x="8333244" y="1636433"/>
              <a:ext cx="518365" cy="518365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F63E8DC6-10C5-4D96-BA65-47BC86FD3842}"/>
                </a:ext>
              </a:extLst>
            </p:cNvPr>
            <p:cNvSpPr/>
            <p:nvPr/>
          </p:nvSpPr>
          <p:spPr bwMode="auto">
            <a:xfrm>
              <a:off x="8721748" y="845308"/>
              <a:ext cx="661056" cy="6610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A1AB35C6-45E7-4C04-B02A-5916CF2475C6}"/>
                </a:ext>
              </a:extLst>
            </p:cNvPr>
            <p:cNvSpPr/>
            <p:nvPr/>
          </p:nvSpPr>
          <p:spPr bwMode="auto">
            <a:xfrm flipH="1">
              <a:off x="8611770" y="1686726"/>
              <a:ext cx="224382" cy="24242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740772AE-EE66-4B08-9DA1-96E9842C00B0}"/>
                </a:ext>
              </a:extLst>
            </p:cNvPr>
            <p:cNvSpPr/>
            <p:nvPr/>
          </p:nvSpPr>
          <p:spPr bwMode="auto">
            <a:xfrm flipH="1">
              <a:off x="8382199" y="157503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C17F5507-B1A7-41C4-9707-67D1CEB0D2F8}"/>
                </a:ext>
              </a:extLst>
            </p:cNvPr>
            <p:cNvSpPr/>
            <p:nvPr/>
          </p:nvSpPr>
          <p:spPr bwMode="auto">
            <a:xfrm flipH="1">
              <a:off x="8083749" y="157503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20211BCA-F920-4EA4-B1F4-94452829CA92}"/>
                </a:ext>
              </a:extLst>
            </p:cNvPr>
            <p:cNvSpPr/>
            <p:nvPr/>
          </p:nvSpPr>
          <p:spPr bwMode="auto">
            <a:xfrm flipH="1">
              <a:off x="8414913" y="1854754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B61E8EEB-099C-418B-841D-869BED267EA9}"/>
                </a:ext>
              </a:extLst>
            </p:cNvPr>
            <p:cNvSpPr/>
            <p:nvPr/>
          </p:nvSpPr>
          <p:spPr bwMode="auto">
            <a:xfrm flipH="1">
              <a:off x="8827663" y="1467404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73CBD451-5DCA-467D-84DE-A95AB68D2902}"/>
                </a:ext>
              </a:extLst>
            </p:cNvPr>
            <p:cNvSpPr/>
            <p:nvPr/>
          </p:nvSpPr>
          <p:spPr bwMode="auto">
            <a:xfrm flipH="1">
              <a:off x="8255199" y="173378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FB65843E-3F63-4943-A4D6-FBEB72533CEE}"/>
                </a:ext>
              </a:extLst>
            </p:cNvPr>
            <p:cNvSpPr/>
            <p:nvPr/>
          </p:nvSpPr>
          <p:spPr bwMode="auto">
            <a:xfrm flipH="1">
              <a:off x="8293299" y="2013188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466B0B22-1372-4F11-8190-3D2A76182106}"/>
                </a:ext>
              </a:extLst>
            </p:cNvPr>
            <p:cNvSpPr/>
            <p:nvPr/>
          </p:nvSpPr>
          <p:spPr bwMode="auto">
            <a:xfrm flipH="1">
              <a:off x="8521219" y="1982267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379F48F7-AF18-412F-9F0A-6F5245C19D2A}"/>
                </a:ext>
              </a:extLst>
            </p:cNvPr>
            <p:cNvSpPr/>
            <p:nvPr/>
          </p:nvSpPr>
          <p:spPr bwMode="auto">
            <a:xfrm flipH="1">
              <a:off x="8556144" y="1458392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0CABB2AC-B099-4166-8269-26BEA6E738A9}"/>
                </a:ext>
              </a:extLst>
            </p:cNvPr>
            <p:cNvSpPr/>
            <p:nvPr/>
          </p:nvSpPr>
          <p:spPr bwMode="auto">
            <a:xfrm flipH="1">
              <a:off x="8905394" y="1645717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A3F29F6A-C56D-44A8-A997-CD6E80E30F23}"/>
                </a:ext>
              </a:extLst>
            </p:cNvPr>
            <p:cNvSpPr/>
            <p:nvPr/>
          </p:nvSpPr>
          <p:spPr bwMode="auto">
            <a:xfrm flipH="1">
              <a:off x="8727594" y="1934642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BD05049B-4E02-4A0A-8DE9-E1E5E26F8DE8}"/>
                </a:ext>
              </a:extLst>
            </p:cNvPr>
            <p:cNvSpPr/>
            <p:nvPr/>
          </p:nvSpPr>
          <p:spPr bwMode="auto">
            <a:xfrm flipH="1">
              <a:off x="9076590" y="1839126"/>
              <a:ext cx="224382" cy="24242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590DC973-D7D0-49C2-B47F-F06BBC68F991}"/>
                </a:ext>
              </a:extLst>
            </p:cNvPr>
            <p:cNvSpPr/>
            <p:nvPr/>
          </p:nvSpPr>
          <p:spPr bwMode="auto">
            <a:xfrm flipH="1">
              <a:off x="8167567" y="1229602"/>
              <a:ext cx="312904" cy="312904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55A00859-15D6-4EB0-AC87-E4CB2149DD64}"/>
                </a:ext>
              </a:extLst>
            </p:cNvPr>
            <p:cNvSpPr/>
            <p:nvPr/>
          </p:nvSpPr>
          <p:spPr bwMode="auto">
            <a:xfrm flipH="1">
              <a:off x="9021208" y="1736227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7118CFFE-AE2B-437F-A7EB-8A9ABB1E78E4}"/>
                </a:ext>
              </a:extLst>
            </p:cNvPr>
            <p:cNvSpPr/>
            <p:nvPr/>
          </p:nvSpPr>
          <p:spPr bwMode="auto">
            <a:xfrm flipH="1">
              <a:off x="8899594" y="1894661"/>
              <a:ext cx="68820" cy="74354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572D43D9-DAB8-4612-90CB-35282C1C11E1}"/>
                </a:ext>
              </a:extLst>
            </p:cNvPr>
            <p:cNvSpPr/>
            <p:nvPr/>
          </p:nvSpPr>
          <p:spPr bwMode="auto">
            <a:xfrm flipH="1">
              <a:off x="9127514" y="1863740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7C3B75CF-6B9F-45E9-933A-4FA955E60D4A}"/>
                </a:ext>
              </a:extLst>
            </p:cNvPr>
            <p:cNvSpPr/>
            <p:nvPr/>
          </p:nvSpPr>
          <p:spPr bwMode="auto">
            <a:xfrm flipH="1">
              <a:off x="9333889" y="1816115"/>
              <a:ext cx="45719" cy="45719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E171022E-56D4-42B0-A856-477E8ED53FCC}"/>
              </a:ext>
            </a:extLst>
          </p:cNvPr>
          <p:cNvGrpSpPr/>
          <p:nvPr/>
        </p:nvGrpSpPr>
        <p:grpSpPr>
          <a:xfrm>
            <a:off x="6043784" y="4730624"/>
            <a:ext cx="1589205" cy="1589205"/>
            <a:chOff x="6043784" y="4730624"/>
            <a:chExt cx="1589205" cy="1589205"/>
          </a:xfrm>
        </p:grpSpPr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9C5F1165-7545-43AA-A7D0-CF11DEC6B4FB}"/>
                </a:ext>
              </a:extLst>
            </p:cNvPr>
            <p:cNvSpPr/>
            <p:nvPr/>
          </p:nvSpPr>
          <p:spPr bwMode="auto">
            <a:xfrm>
              <a:off x="6043784" y="4730624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CC6600"/>
                </a:gs>
                <a:gs pos="40000">
                  <a:srgbClr val="C00000"/>
                </a:gs>
                <a:gs pos="0">
                  <a:srgbClr val="C00000"/>
                </a:gs>
                <a:gs pos="100000">
                  <a:srgbClr val="CC6600"/>
                </a:gs>
                <a:gs pos="80000">
                  <a:srgbClr val="C00000"/>
                </a:gs>
                <a:gs pos="60000">
                  <a:srgbClr val="CC66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00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0F9E113F-698C-43C9-A29D-7DF0D15014C0}"/>
                </a:ext>
              </a:extLst>
            </p:cNvPr>
            <p:cNvSpPr/>
            <p:nvPr/>
          </p:nvSpPr>
          <p:spPr bwMode="auto">
            <a:xfrm>
              <a:off x="6138889" y="4983264"/>
              <a:ext cx="458734" cy="45873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807E34CA-CD85-4227-A45C-2BEEB36B5681}"/>
                </a:ext>
              </a:extLst>
            </p:cNvPr>
            <p:cNvSpPr/>
            <p:nvPr/>
          </p:nvSpPr>
          <p:spPr bwMode="auto">
            <a:xfrm>
              <a:off x="6241439" y="5419100"/>
              <a:ext cx="458734" cy="45873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E7DBAC08-4028-412B-93A0-02A82F22F30E}"/>
                </a:ext>
              </a:extLst>
            </p:cNvPr>
            <p:cNvSpPr/>
            <p:nvPr/>
          </p:nvSpPr>
          <p:spPr bwMode="auto">
            <a:xfrm flipH="1">
              <a:off x="6704869" y="4740860"/>
              <a:ext cx="637446" cy="637446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D451F9FF-F733-4729-83B1-C0BAFE813273}"/>
                </a:ext>
              </a:extLst>
            </p:cNvPr>
            <p:cNvSpPr/>
            <p:nvPr/>
          </p:nvSpPr>
          <p:spPr bwMode="auto">
            <a:xfrm flipH="1">
              <a:off x="7159273" y="5417455"/>
              <a:ext cx="207202" cy="207202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5EB3D62D-78D4-4F31-AC56-E748312B3824}"/>
                </a:ext>
              </a:extLst>
            </p:cNvPr>
            <p:cNvSpPr/>
            <p:nvPr/>
          </p:nvSpPr>
          <p:spPr bwMode="auto">
            <a:xfrm>
              <a:off x="6992402" y="5896598"/>
              <a:ext cx="84852" cy="84852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7EDB1723-3D11-4DB9-8518-05B6B494BE88}"/>
                </a:ext>
              </a:extLst>
            </p:cNvPr>
            <p:cNvSpPr/>
            <p:nvPr/>
          </p:nvSpPr>
          <p:spPr bwMode="auto">
            <a:xfrm flipH="1">
              <a:off x="7235935" y="5126735"/>
              <a:ext cx="207200" cy="207200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98D57595-2ED6-4871-9E42-836A899A90C3}"/>
                </a:ext>
              </a:extLst>
            </p:cNvPr>
            <p:cNvSpPr/>
            <p:nvPr/>
          </p:nvSpPr>
          <p:spPr bwMode="auto">
            <a:xfrm>
              <a:off x="6727811" y="5572724"/>
              <a:ext cx="236004" cy="23600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FC095D3B-928E-4EED-880C-8000C9CEC6E1}"/>
                </a:ext>
              </a:extLst>
            </p:cNvPr>
            <p:cNvSpPr/>
            <p:nvPr/>
          </p:nvSpPr>
          <p:spPr bwMode="auto">
            <a:xfrm flipH="1">
              <a:off x="6629700" y="5777144"/>
              <a:ext cx="309752" cy="309752"/>
            </a:xfrm>
            <a:prstGeom prst="ellipse">
              <a:avLst/>
            </a:prstGeom>
            <a:gradFill flip="none" rotWithShape="1">
              <a:gsLst>
                <a:gs pos="50000">
                  <a:srgbClr val="FFFF00">
                    <a:alpha val="0"/>
                  </a:srgbClr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E6DED858-B687-48C0-8996-B40CC402EECC}"/>
                </a:ext>
              </a:extLst>
            </p:cNvPr>
            <p:cNvSpPr/>
            <p:nvPr/>
          </p:nvSpPr>
          <p:spPr bwMode="auto">
            <a:xfrm>
              <a:off x="7212736" y="5759832"/>
              <a:ext cx="236004" cy="236004"/>
            </a:xfrm>
            <a:prstGeom prst="ellipse">
              <a:avLst/>
            </a:prstGeom>
            <a:gradFill flip="none" rotWithShape="1">
              <a:gsLst>
                <a:gs pos="50000">
                  <a:srgbClr val="C00000">
                    <a:alpha val="0"/>
                  </a:srgbClr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CFCFE1B0-EB9E-4E79-BA6C-53FC1FB8E3A8}"/>
                </a:ext>
              </a:extLst>
            </p:cNvPr>
            <p:cNvSpPr/>
            <p:nvPr/>
          </p:nvSpPr>
          <p:spPr bwMode="auto">
            <a:xfrm>
              <a:off x="6194579" y="5581562"/>
              <a:ext cx="677208" cy="677208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0">
                  <a:schemeClr val="tx1">
                    <a:alpha val="5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月のイラスト</dc:title>
  <dc:subject>月のイラスト</dc:subject>
  <dc:creator>Digipot.net</dc:creator>
  <dcterms:created xsi:type="dcterms:W3CDTF">2018-05-20T00:31:01Z</dcterms:created>
  <dcterms:modified xsi:type="dcterms:W3CDTF">2018-07-11T02:09:04Z</dcterms:modified>
</cp:coreProperties>
</file>