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00" r:id="rId2"/>
    <p:sldId id="39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51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88E9580-89AC-4EAF-8602-11EF18B19763}"/>
              </a:ext>
            </a:extLst>
          </p:cNvPr>
          <p:cNvGrpSpPr/>
          <p:nvPr/>
        </p:nvGrpSpPr>
        <p:grpSpPr>
          <a:xfrm>
            <a:off x="415827" y="863714"/>
            <a:ext cx="836963" cy="1589206"/>
            <a:chOff x="415827" y="863714"/>
            <a:chExt cx="836963" cy="1589206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52248CDB-3E0E-4788-B4C3-EA49A275FE53}"/>
                </a:ext>
              </a:extLst>
            </p:cNvPr>
            <p:cNvSpPr/>
            <p:nvPr/>
          </p:nvSpPr>
          <p:spPr bwMode="auto">
            <a:xfrm>
              <a:off x="415827" y="863714"/>
              <a:ext cx="836963" cy="1589206"/>
            </a:xfrm>
            <a:custGeom>
              <a:avLst/>
              <a:gdLst>
                <a:gd name="connsiteX0" fmla="*/ 794603 w 836963"/>
                <a:gd name="connsiteY0" fmla="*/ 0 h 1589206"/>
                <a:gd name="connsiteX1" fmla="*/ 814493 w 836963"/>
                <a:gd name="connsiteY1" fmla="*/ 1005 h 1589206"/>
                <a:gd name="connsiteX2" fmla="*/ 765535 w 836963"/>
                <a:gd name="connsiteY2" fmla="*/ 8476 h 1589206"/>
                <a:gd name="connsiteX3" fmla="*/ 126683 w 836963"/>
                <a:gd name="connsiteY3" fmla="*/ 792321 h 1589206"/>
                <a:gd name="connsiteX4" fmla="*/ 765535 w 836963"/>
                <a:gd name="connsiteY4" fmla="*/ 1576166 h 1589206"/>
                <a:gd name="connsiteX5" fmla="*/ 836963 w 836963"/>
                <a:gd name="connsiteY5" fmla="*/ 1587067 h 1589206"/>
                <a:gd name="connsiteX6" fmla="*/ 794603 w 836963"/>
                <a:gd name="connsiteY6" fmla="*/ 1589206 h 1589206"/>
                <a:gd name="connsiteX7" fmla="*/ 0 w 836963"/>
                <a:gd name="connsiteY7" fmla="*/ 794603 h 1589206"/>
                <a:gd name="connsiteX8" fmla="*/ 794603 w 836963"/>
                <a:gd name="connsiteY8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63" h="1589206">
                  <a:moveTo>
                    <a:pt x="794603" y="0"/>
                  </a:moveTo>
                  <a:lnTo>
                    <a:pt x="814493" y="1005"/>
                  </a:lnTo>
                  <a:lnTo>
                    <a:pt x="765535" y="8476"/>
                  </a:lnTo>
                  <a:cubicBezTo>
                    <a:pt x="400943" y="83083"/>
                    <a:pt x="126683" y="405674"/>
                    <a:pt x="126683" y="792321"/>
                  </a:cubicBezTo>
                  <a:cubicBezTo>
                    <a:pt x="126683" y="1178969"/>
                    <a:pt x="400943" y="1501560"/>
                    <a:pt x="765535" y="1576166"/>
                  </a:cubicBezTo>
                  <a:lnTo>
                    <a:pt x="836963" y="1587067"/>
                  </a:lnTo>
                  <a:lnTo>
                    <a:pt x="794603" y="1589206"/>
                  </a:ln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C8"/>
                </a:gs>
                <a:gs pos="70000">
                  <a:srgbClr val="E7D5A3"/>
                </a:gs>
                <a:gs pos="30000">
                  <a:srgbClr val="FFFFCC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127000">
                <a:srgbClr val="FFFFCC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15572642-B816-4342-BAB5-D48A94A0FE6C}"/>
                </a:ext>
              </a:extLst>
            </p:cNvPr>
            <p:cNvSpPr/>
            <p:nvPr/>
          </p:nvSpPr>
          <p:spPr bwMode="auto">
            <a:xfrm>
              <a:off x="451790" y="955139"/>
              <a:ext cx="512459" cy="928086"/>
            </a:xfrm>
            <a:custGeom>
              <a:avLst/>
              <a:gdLst>
                <a:gd name="connsiteX0" fmla="*/ 125326 w 512459"/>
                <a:gd name="connsiteY0" fmla="*/ 921258 h 928086"/>
                <a:gd name="connsiteX1" fmla="*/ 127446 w 512459"/>
                <a:gd name="connsiteY1" fmla="*/ 928086 h 928086"/>
                <a:gd name="connsiteX2" fmla="*/ 126417 w 512459"/>
                <a:gd name="connsiteY2" fmla="*/ 926716 h 928086"/>
                <a:gd name="connsiteX3" fmla="*/ 512459 w 512459"/>
                <a:gd name="connsiteY3" fmla="*/ 0 h 928086"/>
                <a:gd name="connsiteX4" fmla="*/ 443478 w 512459"/>
                <a:gd name="connsiteY4" fmla="*/ 37442 h 928086"/>
                <a:gd name="connsiteX5" fmla="*/ 404476 w 512459"/>
                <a:gd name="connsiteY5" fmla="*/ 69621 h 928086"/>
                <a:gd name="connsiteX6" fmla="*/ 305666 w 512459"/>
                <a:gd name="connsiteY6" fmla="*/ 128588 h 928086"/>
                <a:gd name="connsiteX7" fmla="*/ 283024 w 512459"/>
                <a:gd name="connsiteY7" fmla="*/ 130475 h 928086"/>
                <a:gd name="connsiteX8" fmla="*/ 260382 w 512459"/>
                <a:gd name="connsiteY8" fmla="*/ 175759 h 928086"/>
                <a:gd name="connsiteX9" fmla="*/ 171701 w 512459"/>
                <a:gd name="connsiteY9" fmla="*/ 255005 h 928086"/>
                <a:gd name="connsiteX10" fmla="*/ 167928 w 512459"/>
                <a:gd name="connsiteY10" fmla="*/ 334252 h 928086"/>
                <a:gd name="connsiteX11" fmla="*/ 179862 w 512459"/>
                <a:gd name="connsiteY11" fmla="*/ 341072 h 928086"/>
                <a:gd name="connsiteX12" fmla="*/ 153597 w 512459"/>
                <a:gd name="connsiteY12" fmla="*/ 389462 h 928086"/>
                <a:gd name="connsiteX13" fmla="*/ 139371 w 512459"/>
                <a:gd name="connsiteY13" fmla="*/ 435292 h 928086"/>
                <a:gd name="connsiteX14" fmla="*/ 137738 w 512459"/>
                <a:gd name="connsiteY14" fmla="*/ 436141 h 928086"/>
                <a:gd name="connsiteX15" fmla="*/ 136394 w 512459"/>
                <a:gd name="connsiteY15" fmla="*/ 444882 h 928086"/>
                <a:gd name="connsiteX16" fmla="*/ 106976 w 512459"/>
                <a:gd name="connsiteY16" fmla="*/ 539649 h 928086"/>
                <a:gd name="connsiteX17" fmla="*/ 90721 w 512459"/>
                <a:gd name="connsiteY17" fmla="*/ 700897 h 928086"/>
                <a:gd name="connsiteX18" fmla="*/ 94852 w 512459"/>
                <a:gd name="connsiteY18" fmla="*/ 782703 h 928086"/>
                <a:gd name="connsiteX19" fmla="*/ 96507 w 512459"/>
                <a:gd name="connsiteY19" fmla="*/ 793546 h 928086"/>
                <a:gd name="connsiteX20" fmla="*/ 41510 w 512459"/>
                <a:gd name="connsiteY20" fmla="*/ 751241 h 928086"/>
                <a:gd name="connsiteX21" fmla="*/ 0 w 512459"/>
                <a:gd name="connsiteY21" fmla="*/ 592747 h 928086"/>
                <a:gd name="connsiteX22" fmla="*/ 43397 w 512459"/>
                <a:gd name="connsiteY22" fmla="*/ 479538 h 928086"/>
                <a:gd name="connsiteX23" fmla="*/ 56605 w 512459"/>
                <a:gd name="connsiteY23" fmla="*/ 373876 h 928086"/>
                <a:gd name="connsiteX24" fmla="*/ 120757 w 512459"/>
                <a:gd name="connsiteY24" fmla="*/ 300289 h 928086"/>
                <a:gd name="connsiteX25" fmla="*/ 162267 w 512459"/>
                <a:gd name="connsiteY25" fmla="*/ 196514 h 928086"/>
                <a:gd name="connsiteX26" fmla="*/ 218872 w 512459"/>
                <a:gd name="connsiteY26" fmla="*/ 153117 h 928086"/>
                <a:gd name="connsiteX27" fmla="*/ 360384 w 512459"/>
                <a:gd name="connsiteY27" fmla="*/ 43681 h 928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2459" h="928086">
                  <a:moveTo>
                    <a:pt x="125326" y="921258"/>
                  </a:moveTo>
                  <a:lnTo>
                    <a:pt x="127446" y="928086"/>
                  </a:lnTo>
                  <a:lnTo>
                    <a:pt x="126417" y="926716"/>
                  </a:lnTo>
                  <a:close/>
                  <a:moveTo>
                    <a:pt x="512459" y="0"/>
                  </a:moveTo>
                  <a:lnTo>
                    <a:pt x="443478" y="37442"/>
                  </a:lnTo>
                  <a:lnTo>
                    <a:pt x="404476" y="69621"/>
                  </a:lnTo>
                  <a:lnTo>
                    <a:pt x="305666" y="128588"/>
                  </a:lnTo>
                  <a:lnTo>
                    <a:pt x="283024" y="130475"/>
                  </a:lnTo>
                  <a:lnTo>
                    <a:pt x="260382" y="175759"/>
                  </a:lnTo>
                  <a:lnTo>
                    <a:pt x="171701" y="255005"/>
                  </a:lnTo>
                  <a:lnTo>
                    <a:pt x="167928" y="334252"/>
                  </a:lnTo>
                  <a:lnTo>
                    <a:pt x="179862" y="341072"/>
                  </a:lnTo>
                  <a:lnTo>
                    <a:pt x="153597" y="389462"/>
                  </a:lnTo>
                  <a:lnTo>
                    <a:pt x="139371" y="435292"/>
                  </a:lnTo>
                  <a:lnTo>
                    <a:pt x="137738" y="436141"/>
                  </a:lnTo>
                  <a:lnTo>
                    <a:pt x="136394" y="444882"/>
                  </a:lnTo>
                  <a:lnTo>
                    <a:pt x="106976" y="539649"/>
                  </a:lnTo>
                  <a:cubicBezTo>
                    <a:pt x="96318" y="591734"/>
                    <a:pt x="90721" y="645662"/>
                    <a:pt x="90721" y="700897"/>
                  </a:cubicBezTo>
                  <a:cubicBezTo>
                    <a:pt x="90721" y="728515"/>
                    <a:pt x="92120" y="755806"/>
                    <a:pt x="94852" y="782703"/>
                  </a:cubicBezTo>
                  <a:lnTo>
                    <a:pt x="96507" y="793546"/>
                  </a:lnTo>
                  <a:lnTo>
                    <a:pt x="41510" y="751241"/>
                  </a:lnTo>
                  <a:lnTo>
                    <a:pt x="0" y="592747"/>
                  </a:lnTo>
                  <a:lnTo>
                    <a:pt x="43397" y="479538"/>
                  </a:lnTo>
                  <a:lnTo>
                    <a:pt x="56605" y="373876"/>
                  </a:lnTo>
                  <a:lnTo>
                    <a:pt x="120757" y="300289"/>
                  </a:lnTo>
                  <a:lnTo>
                    <a:pt x="162267" y="196514"/>
                  </a:lnTo>
                  <a:lnTo>
                    <a:pt x="218872" y="153117"/>
                  </a:lnTo>
                  <a:lnTo>
                    <a:pt x="360384" y="43681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2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2382325-FDFE-45BF-B9C6-A6A8FF3F0FAD}"/>
              </a:ext>
            </a:extLst>
          </p:cNvPr>
          <p:cNvGrpSpPr/>
          <p:nvPr/>
        </p:nvGrpSpPr>
        <p:grpSpPr>
          <a:xfrm>
            <a:off x="7900968" y="863715"/>
            <a:ext cx="1589205" cy="1589205"/>
            <a:chOff x="7900968" y="863715"/>
            <a:chExt cx="1589205" cy="1589205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381A190C-F886-4E01-A6C7-7CE936ECA715}"/>
                </a:ext>
              </a:extLst>
            </p:cNvPr>
            <p:cNvSpPr/>
            <p:nvPr/>
          </p:nvSpPr>
          <p:spPr bwMode="auto">
            <a:xfrm>
              <a:off x="7900968" y="863715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AE3C8"/>
                </a:gs>
                <a:gs pos="70000">
                  <a:srgbClr val="E7D5A3"/>
                </a:gs>
                <a:gs pos="30000">
                  <a:srgbClr val="FFFFCC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127000">
                <a:srgbClr val="FFFFCC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83AF82EB-A184-4974-AE02-D3F5C4F028B1}"/>
                </a:ext>
              </a:extLst>
            </p:cNvPr>
            <p:cNvSpPr/>
            <p:nvPr/>
          </p:nvSpPr>
          <p:spPr bwMode="auto">
            <a:xfrm>
              <a:off x="7936930" y="910139"/>
              <a:ext cx="1373610" cy="1149077"/>
            </a:xfrm>
            <a:custGeom>
              <a:avLst/>
              <a:gdLst>
                <a:gd name="connsiteX0" fmla="*/ 412750 w 4622800"/>
                <a:gd name="connsiteY0" fmla="*/ 3206750 h 3867150"/>
                <a:gd name="connsiteX1" fmla="*/ 514350 w 4622800"/>
                <a:gd name="connsiteY1" fmla="*/ 3244850 h 3867150"/>
                <a:gd name="connsiteX2" fmla="*/ 571500 w 4622800"/>
                <a:gd name="connsiteY2" fmla="*/ 3314700 h 3867150"/>
                <a:gd name="connsiteX3" fmla="*/ 520700 w 4622800"/>
                <a:gd name="connsiteY3" fmla="*/ 3397250 h 3867150"/>
                <a:gd name="connsiteX4" fmla="*/ 425450 w 4622800"/>
                <a:gd name="connsiteY4" fmla="*/ 3270250 h 3867150"/>
                <a:gd name="connsiteX5" fmla="*/ 1485900 w 4622800"/>
                <a:gd name="connsiteY5" fmla="*/ 2628900 h 3867150"/>
                <a:gd name="connsiteX6" fmla="*/ 1428750 w 4622800"/>
                <a:gd name="connsiteY6" fmla="*/ 2730500 h 3867150"/>
                <a:gd name="connsiteX7" fmla="*/ 1454150 w 4622800"/>
                <a:gd name="connsiteY7" fmla="*/ 2819400 h 3867150"/>
                <a:gd name="connsiteX8" fmla="*/ 1593850 w 4622800"/>
                <a:gd name="connsiteY8" fmla="*/ 2940050 h 3867150"/>
                <a:gd name="connsiteX9" fmla="*/ 1695450 w 4622800"/>
                <a:gd name="connsiteY9" fmla="*/ 2768600 h 3867150"/>
                <a:gd name="connsiteX10" fmla="*/ 1682750 w 4622800"/>
                <a:gd name="connsiteY10" fmla="*/ 2705100 h 3867150"/>
                <a:gd name="connsiteX11" fmla="*/ 946150 w 4622800"/>
                <a:gd name="connsiteY11" fmla="*/ 2032000 h 3867150"/>
                <a:gd name="connsiteX12" fmla="*/ 952500 w 4622800"/>
                <a:gd name="connsiteY12" fmla="*/ 2190750 h 3867150"/>
                <a:gd name="connsiteX13" fmla="*/ 806450 w 4622800"/>
                <a:gd name="connsiteY13" fmla="*/ 2311400 h 3867150"/>
                <a:gd name="connsiteX14" fmla="*/ 1041400 w 4622800"/>
                <a:gd name="connsiteY14" fmla="*/ 2641600 h 3867150"/>
                <a:gd name="connsiteX15" fmla="*/ 1155700 w 4622800"/>
                <a:gd name="connsiteY15" fmla="*/ 2343150 h 3867150"/>
                <a:gd name="connsiteX16" fmla="*/ 1155700 w 4622800"/>
                <a:gd name="connsiteY16" fmla="*/ 2260600 h 3867150"/>
                <a:gd name="connsiteX17" fmla="*/ 1060450 w 4622800"/>
                <a:gd name="connsiteY17" fmla="*/ 2120900 h 3867150"/>
                <a:gd name="connsiteX18" fmla="*/ 3867150 w 4622800"/>
                <a:gd name="connsiteY18" fmla="*/ 1797050 h 3867150"/>
                <a:gd name="connsiteX19" fmla="*/ 4032250 w 4622800"/>
                <a:gd name="connsiteY19" fmla="*/ 1936750 h 3867150"/>
                <a:gd name="connsiteX20" fmla="*/ 4121150 w 4622800"/>
                <a:gd name="connsiteY20" fmla="*/ 2044700 h 3867150"/>
                <a:gd name="connsiteX21" fmla="*/ 4248150 w 4622800"/>
                <a:gd name="connsiteY21" fmla="*/ 2127250 h 3867150"/>
                <a:gd name="connsiteX22" fmla="*/ 4184650 w 4622800"/>
                <a:gd name="connsiteY22" fmla="*/ 2343150 h 3867150"/>
                <a:gd name="connsiteX23" fmla="*/ 4019550 w 4622800"/>
                <a:gd name="connsiteY23" fmla="*/ 2330450 h 3867150"/>
                <a:gd name="connsiteX24" fmla="*/ 3911600 w 4622800"/>
                <a:gd name="connsiteY24" fmla="*/ 2235200 h 3867150"/>
                <a:gd name="connsiteX25" fmla="*/ 3937000 w 4622800"/>
                <a:gd name="connsiteY25" fmla="*/ 2082800 h 3867150"/>
                <a:gd name="connsiteX26" fmla="*/ 3670300 w 4622800"/>
                <a:gd name="connsiteY26" fmla="*/ 2063750 h 3867150"/>
                <a:gd name="connsiteX27" fmla="*/ 3575050 w 4622800"/>
                <a:gd name="connsiteY27" fmla="*/ 1924050 h 3867150"/>
                <a:gd name="connsiteX28" fmla="*/ 622300 w 4622800"/>
                <a:gd name="connsiteY28" fmla="*/ 1536700 h 3867150"/>
                <a:gd name="connsiteX29" fmla="*/ 463550 w 4622800"/>
                <a:gd name="connsiteY29" fmla="*/ 1619250 h 3867150"/>
                <a:gd name="connsiteX30" fmla="*/ 450850 w 4622800"/>
                <a:gd name="connsiteY30" fmla="*/ 1701800 h 3867150"/>
                <a:gd name="connsiteX31" fmla="*/ 488950 w 4622800"/>
                <a:gd name="connsiteY31" fmla="*/ 1739900 h 3867150"/>
                <a:gd name="connsiteX32" fmla="*/ 444500 w 4622800"/>
                <a:gd name="connsiteY32" fmla="*/ 1905000 h 3867150"/>
                <a:gd name="connsiteX33" fmla="*/ 476250 w 4622800"/>
                <a:gd name="connsiteY33" fmla="*/ 1993900 h 3867150"/>
                <a:gd name="connsiteX34" fmla="*/ 723900 w 4622800"/>
                <a:gd name="connsiteY34" fmla="*/ 1866900 h 3867150"/>
                <a:gd name="connsiteX35" fmla="*/ 768350 w 4622800"/>
                <a:gd name="connsiteY35" fmla="*/ 1708150 h 3867150"/>
                <a:gd name="connsiteX36" fmla="*/ 749300 w 4622800"/>
                <a:gd name="connsiteY36" fmla="*/ 1574800 h 3867150"/>
                <a:gd name="connsiteX37" fmla="*/ 2032000 w 4622800"/>
                <a:gd name="connsiteY37" fmla="*/ 762000 h 3867150"/>
                <a:gd name="connsiteX38" fmla="*/ 1924050 w 4622800"/>
                <a:gd name="connsiteY38" fmla="*/ 869950 h 3867150"/>
                <a:gd name="connsiteX39" fmla="*/ 1822450 w 4622800"/>
                <a:gd name="connsiteY39" fmla="*/ 1143000 h 3867150"/>
                <a:gd name="connsiteX40" fmla="*/ 1892300 w 4622800"/>
                <a:gd name="connsiteY40" fmla="*/ 1276350 h 3867150"/>
                <a:gd name="connsiteX41" fmla="*/ 2044700 w 4622800"/>
                <a:gd name="connsiteY41" fmla="*/ 1270000 h 3867150"/>
                <a:gd name="connsiteX42" fmla="*/ 1905000 w 4622800"/>
                <a:gd name="connsiteY42" fmla="*/ 1555750 h 3867150"/>
                <a:gd name="connsiteX43" fmla="*/ 1498600 w 4622800"/>
                <a:gd name="connsiteY43" fmla="*/ 1631950 h 3867150"/>
                <a:gd name="connsiteX44" fmla="*/ 1428750 w 4622800"/>
                <a:gd name="connsiteY44" fmla="*/ 1739900 h 3867150"/>
                <a:gd name="connsiteX45" fmla="*/ 1257300 w 4622800"/>
                <a:gd name="connsiteY45" fmla="*/ 1765300 h 3867150"/>
                <a:gd name="connsiteX46" fmla="*/ 1200150 w 4622800"/>
                <a:gd name="connsiteY46" fmla="*/ 1936750 h 3867150"/>
                <a:gd name="connsiteX47" fmla="*/ 1289050 w 4622800"/>
                <a:gd name="connsiteY47" fmla="*/ 2114550 h 3867150"/>
                <a:gd name="connsiteX48" fmla="*/ 1517650 w 4622800"/>
                <a:gd name="connsiteY48" fmla="*/ 2209800 h 3867150"/>
                <a:gd name="connsiteX49" fmla="*/ 1562100 w 4622800"/>
                <a:gd name="connsiteY49" fmla="*/ 2292350 h 3867150"/>
                <a:gd name="connsiteX50" fmla="*/ 1524000 w 4622800"/>
                <a:gd name="connsiteY50" fmla="*/ 2387600 h 3867150"/>
                <a:gd name="connsiteX51" fmla="*/ 1860550 w 4622800"/>
                <a:gd name="connsiteY51" fmla="*/ 2432050 h 3867150"/>
                <a:gd name="connsiteX52" fmla="*/ 1981200 w 4622800"/>
                <a:gd name="connsiteY52" fmla="*/ 2628900 h 3867150"/>
                <a:gd name="connsiteX53" fmla="*/ 2336800 w 4622800"/>
                <a:gd name="connsiteY53" fmla="*/ 2851150 h 3867150"/>
                <a:gd name="connsiteX54" fmla="*/ 2260600 w 4622800"/>
                <a:gd name="connsiteY54" fmla="*/ 2705100 h 3867150"/>
                <a:gd name="connsiteX55" fmla="*/ 1962150 w 4622800"/>
                <a:gd name="connsiteY55" fmla="*/ 2266950 h 3867150"/>
                <a:gd name="connsiteX56" fmla="*/ 1771650 w 4622800"/>
                <a:gd name="connsiteY56" fmla="*/ 2044700 h 3867150"/>
                <a:gd name="connsiteX57" fmla="*/ 1930400 w 4622800"/>
                <a:gd name="connsiteY57" fmla="*/ 1714500 h 3867150"/>
                <a:gd name="connsiteX58" fmla="*/ 2025650 w 4622800"/>
                <a:gd name="connsiteY58" fmla="*/ 1447800 h 3867150"/>
                <a:gd name="connsiteX59" fmla="*/ 2241550 w 4622800"/>
                <a:gd name="connsiteY59" fmla="*/ 1416050 h 3867150"/>
                <a:gd name="connsiteX60" fmla="*/ 2317750 w 4622800"/>
                <a:gd name="connsiteY60" fmla="*/ 1358900 h 3867150"/>
                <a:gd name="connsiteX61" fmla="*/ 2317750 w 4622800"/>
                <a:gd name="connsiteY61" fmla="*/ 1289050 h 3867150"/>
                <a:gd name="connsiteX62" fmla="*/ 2603500 w 4622800"/>
                <a:gd name="connsiteY62" fmla="*/ 1270000 h 3867150"/>
                <a:gd name="connsiteX63" fmla="*/ 2584450 w 4622800"/>
                <a:gd name="connsiteY63" fmla="*/ 1162050 h 3867150"/>
                <a:gd name="connsiteX64" fmla="*/ 2425700 w 4622800"/>
                <a:gd name="connsiteY64" fmla="*/ 939800 h 3867150"/>
                <a:gd name="connsiteX65" fmla="*/ 2343150 w 4622800"/>
                <a:gd name="connsiteY65" fmla="*/ 933450 h 3867150"/>
                <a:gd name="connsiteX66" fmla="*/ 2076450 w 4622800"/>
                <a:gd name="connsiteY66" fmla="*/ 1073150 h 3867150"/>
                <a:gd name="connsiteX67" fmla="*/ 2101850 w 4622800"/>
                <a:gd name="connsiteY67" fmla="*/ 831850 h 3867150"/>
                <a:gd name="connsiteX68" fmla="*/ 3987800 w 4622800"/>
                <a:gd name="connsiteY68" fmla="*/ 482600 h 3867150"/>
                <a:gd name="connsiteX69" fmla="*/ 4089400 w 4622800"/>
                <a:gd name="connsiteY69" fmla="*/ 641350 h 3867150"/>
                <a:gd name="connsiteX70" fmla="*/ 4324350 w 4622800"/>
                <a:gd name="connsiteY70" fmla="*/ 831850 h 3867150"/>
                <a:gd name="connsiteX71" fmla="*/ 4298950 w 4622800"/>
                <a:gd name="connsiteY71" fmla="*/ 939800 h 3867150"/>
                <a:gd name="connsiteX72" fmla="*/ 4171950 w 4622800"/>
                <a:gd name="connsiteY72" fmla="*/ 946150 h 3867150"/>
                <a:gd name="connsiteX73" fmla="*/ 4108450 w 4622800"/>
                <a:gd name="connsiteY73" fmla="*/ 819150 h 3867150"/>
                <a:gd name="connsiteX74" fmla="*/ 3886200 w 4622800"/>
                <a:gd name="connsiteY74" fmla="*/ 698500 h 3867150"/>
                <a:gd name="connsiteX75" fmla="*/ 3930650 w 4622800"/>
                <a:gd name="connsiteY75" fmla="*/ 590550 h 3867150"/>
                <a:gd name="connsiteX76" fmla="*/ 3898900 w 4622800"/>
                <a:gd name="connsiteY76" fmla="*/ 501650 h 3867150"/>
                <a:gd name="connsiteX77" fmla="*/ 2527300 w 4622800"/>
                <a:gd name="connsiteY77" fmla="*/ 0 h 3867150"/>
                <a:gd name="connsiteX78" fmla="*/ 2482850 w 4622800"/>
                <a:gd name="connsiteY78" fmla="*/ 165100 h 3867150"/>
                <a:gd name="connsiteX79" fmla="*/ 2374900 w 4622800"/>
                <a:gd name="connsiteY79" fmla="*/ 234950 h 3867150"/>
                <a:gd name="connsiteX80" fmla="*/ 1911350 w 4622800"/>
                <a:gd name="connsiteY80" fmla="*/ 266700 h 3867150"/>
                <a:gd name="connsiteX81" fmla="*/ 1422400 w 4622800"/>
                <a:gd name="connsiteY81" fmla="*/ 349250 h 3867150"/>
                <a:gd name="connsiteX82" fmla="*/ 1028700 w 4622800"/>
                <a:gd name="connsiteY82" fmla="*/ 584200 h 3867150"/>
                <a:gd name="connsiteX83" fmla="*/ 952500 w 4622800"/>
                <a:gd name="connsiteY83" fmla="*/ 590550 h 3867150"/>
                <a:gd name="connsiteX84" fmla="*/ 876300 w 4622800"/>
                <a:gd name="connsiteY84" fmla="*/ 742950 h 3867150"/>
                <a:gd name="connsiteX85" fmla="*/ 577850 w 4622800"/>
                <a:gd name="connsiteY85" fmla="*/ 1009650 h 3867150"/>
                <a:gd name="connsiteX86" fmla="*/ 565150 w 4622800"/>
                <a:gd name="connsiteY86" fmla="*/ 1276350 h 3867150"/>
                <a:gd name="connsiteX87" fmla="*/ 698500 w 4622800"/>
                <a:gd name="connsiteY87" fmla="*/ 1352550 h 3867150"/>
                <a:gd name="connsiteX88" fmla="*/ 844550 w 4622800"/>
                <a:gd name="connsiteY88" fmla="*/ 1231900 h 3867150"/>
                <a:gd name="connsiteX89" fmla="*/ 895350 w 4622800"/>
                <a:gd name="connsiteY89" fmla="*/ 889000 h 3867150"/>
                <a:gd name="connsiteX90" fmla="*/ 1060450 w 4622800"/>
                <a:gd name="connsiteY90" fmla="*/ 869950 h 3867150"/>
                <a:gd name="connsiteX91" fmla="*/ 1308100 w 4622800"/>
                <a:gd name="connsiteY91" fmla="*/ 603250 h 3867150"/>
                <a:gd name="connsiteX92" fmla="*/ 1587500 w 4622800"/>
                <a:gd name="connsiteY92" fmla="*/ 584200 h 3867150"/>
                <a:gd name="connsiteX93" fmla="*/ 1708150 w 4622800"/>
                <a:gd name="connsiteY93" fmla="*/ 488950 h 3867150"/>
                <a:gd name="connsiteX94" fmla="*/ 2152650 w 4622800"/>
                <a:gd name="connsiteY94" fmla="*/ 654050 h 3867150"/>
                <a:gd name="connsiteX95" fmla="*/ 2209800 w 4622800"/>
                <a:gd name="connsiteY95" fmla="*/ 742950 h 3867150"/>
                <a:gd name="connsiteX96" fmla="*/ 2298700 w 4622800"/>
                <a:gd name="connsiteY96" fmla="*/ 742950 h 3867150"/>
                <a:gd name="connsiteX97" fmla="*/ 2368550 w 4622800"/>
                <a:gd name="connsiteY97" fmla="*/ 539750 h 3867150"/>
                <a:gd name="connsiteX98" fmla="*/ 2717800 w 4622800"/>
                <a:gd name="connsiteY98" fmla="*/ 482600 h 3867150"/>
                <a:gd name="connsiteX99" fmla="*/ 2628900 w 4622800"/>
                <a:gd name="connsiteY99" fmla="*/ 361950 h 3867150"/>
                <a:gd name="connsiteX100" fmla="*/ 2952750 w 4622800"/>
                <a:gd name="connsiteY100" fmla="*/ 336550 h 3867150"/>
                <a:gd name="connsiteX101" fmla="*/ 3149600 w 4622800"/>
                <a:gd name="connsiteY101" fmla="*/ 393700 h 3867150"/>
                <a:gd name="connsiteX102" fmla="*/ 3073400 w 4622800"/>
                <a:gd name="connsiteY102" fmla="*/ 527050 h 3867150"/>
                <a:gd name="connsiteX103" fmla="*/ 3276600 w 4622800"/>
                <a:gd name="connsiteY103" fmla="*/ 704850 h 3867150"/>
                <a:gd name="connsiteX104" fmla="*/ 3244850 w 4622800"/>
                <a:gd name="connsiteY104" fmla="*/ 838200 h 3867150"/>
                <a:gd name="connsiteX105" fmla="*/ 3359150 w 4622800"/>
                <a:gd name="connsiteY105" fmla="*/ 946150 h 3867150"/>
                <a:gd name="connsiteX106" fmla="*/ 3536950 w 4622800"/>
                <a:gd name="connsiteY106" fmla="*/ 850900 h 3867150"/>
                <a:gd name="connsiteX107" fmla="*/ 3702050 w 4622800"/>
                <a:gd name="connsiteY107" fmla="*/ 908050 h 3867150"/>
                <a:gd name="connsiteX108" fmla="*/ 3905250 w 4622800"/>
                <a:gd name="connsiteY108" fmla="*/ 1130300 h 3867150"/>
                <a:gd name="connsiteX109" fmla="*/ 3924300 w 4622800"/>
                <a:gd name="connsiteY109" fmla="*/ 1263650 h 3867150"/>
                <a:gd name="connsiteX110" fmla="*/ 4013200 w 4622800"/>
                <a:gd name="connsiteY110" fmla="*/ 1314450 h 3867150"/>
                <a:gd name="connsiteX111" fmla="*/ 4419600 w 4622800"/>
                <a:gd name="connsiteY111" fmla="*/ 1365250 h 3867150"/>
                <a:gd name="connsiteX112" fmla="*/ 4489450 w 4622800"/>
                <a:gd name="connsiteY112" fmla="*/ 1473200 h 3867150"/>
                <a:gd name="connsiteX113" fmla="*/ 4610100 w 4622800"/>
                <a:gd name="connsiteY113" fmla="*/ 1581150 h 3867150"/>
                <a:gd name="connsiteX114" fmla="*/ 4559300 w 4622800"/>
                <a:gd name="connsiteY114" fmla="*/ 1714500 h 3867150"/>
                <a:gd name="connsiteX115" fmla="*/ 4622800 w 4622800"/>
                <a:gd name="connsiteY115" fmla="*/ 1898650 h 3867150"/>
                <a:gd name="connsiteX116" fmla="*/ 4400550 w 4622800"/>
                <a:gd name="connsiteY116" fmla="*/ 2012950 h 3867150"/>
                <a:gd name="connsiteX117" fmla="*/ 4254500 w 4622800"/>
                <a:gd name="connsiteY117" fmla="*/ 1981200 h 3867150"/>
                <a:gd name="connsiteX118" fmla="*/ 4089400 w 4622800"/>
                <a:gd name="connsiteY118" fmla="*/ 1695450 h 3867150"/>
                <a:gd name="connsiteX119" fmla="*/ 4083050 w 4622800"/>
                <a:gd name="connsiteY119" fmla="*/ 1562100 h 3867150"/>
                <a:gd name="connsiteX120" fmla="*/ 3987800 w 4622800"/>
                <a:gd name="connsiteY120" fmla="*/ 1492250 h 3867150"/>
                <a:gd name="connsiteX121" fmla="*/ 3784600 w 4622800"/>
                <a:gd name="connsiteY121" fmla="*/ 1492250 h 3867150"/>
                <a:gd name="connsiteX122" fmla="*/ 3727450 w 4622800"/>
                <a:gd name="connsiteY122" fmla="*/ 1555750 h 3867150"/>
                <a:gd name="connsiteX123" fmla="*/ 3733800 w 4622800"/>
                <a:gd name="connsiteY123" fmla="*/ 1720850 h 3867150"/>
                <a:gd name="connsiteX124" fmla="*/ 3390900 w 4622800"/>
                <a:gd name="connsiteY124" fmla="*/ 1752600 h 3867150"/>
                <a:gd name="connsiteX125" fmla="*/ 3028950 w 4622800"/>
                <a:gd name="connsiteY125" fmla="*/ 1543050 h 3867150"/>
                <a:gd name="connsiteX126" fmla="*/ 3016250 w 4622800"/>
                <a:gd name="connsiteY126" fmla="*/ 1365250 h 3867150"/>
                <a:gd name="connsiteX127" fmla="*/ 3079750 w 4622800"/>
                <a:gd name="connsiteY127" fmla="*/ 1187450 h 3867150"/>
                <a:gd name="connsiteX128" fmla="*/ 2889250 w 4622800"/>
                <a:gd name="connsiteY128" fmla="*/ 1174750 h 3867150"/>
                <a:gd name="connsiteX129" fmla="*/ 2927350 w 4622800"/>
                <a:gd name="connsiteY129" fmla="*/ 1517650 h 3867150"/>
                <a:gd name="connsiteX130" fmla="*/ 2844800 w 4622800"/>
                <a:gd name="connsiteY130" fmla="*/ 1600200 h 3867150"/>
                <a:gd name="connsiteX131" fmla="*/ 2616200 w 4622800"/>
                <a:gd name="connsiteY131" fmla="*/ 1593850 h 3867150"/>
                <a:gd name="connsiteX132" fmla="*/ 2463800 w 4622800"/>
                <a:gd name="connsiteY132" fmla="*/ 1600200 h 3867150"/>
                <a:gd name="connsiteX133" fmla="*/ 2463800 w 4622800"/>
                <a:gd name="connsiteY133" fmla="*/ 1955800 h 3867150"/>
                <a:gd name="connsiteX134" fmla="*/ 2374900 w 4622800"/>
                <a:gd name="connsiteY134" fmla="*/ 2025650 h 3867150"/>
                <a:gd name="connsiteX135" fmla="*/ 2165350 w 4622800"/>
                <a:gd name="connsiteY135" fmla="*/ 2025650 h 3867150"/>
                <a:gd name="connsiteX136" fmla="*/ 2184400 w 4622800"/>
                <a:gd name="connsiteY136" fmla="*/ 2260600 h 3867150"/>
                <a:gd name="connsiteX137" fmla="*/ 2470150 w 4622800"/>
                <a:gd name="connsiteY137" fmla="*/ 2501900 h 3867150"/>
                <a:gd name="connsiteX138" fmla="*/ 2508250 w 4622800"/>
                <a:gd name="connsiteY138" fmla="*/ 2851150 h 3867150"/>
                <a:gd name="connsiteX139" fmla="*/ 2559050 w 4622800"/>
                <a:gd name="connsiteY139" fmla="*/ 2984500 h 3867150"/>
                <a:gd name="connsiteX140" fmla="*/ 2508250 w 4622800"/>
                <a:gd name="connsiteY140" fmla="*/ 3175000 h 3867150"/>
                <a:gd name="connsiteX141" fmla="*/ 2330450 w 4622800"/>
                <a:gd name="connsiteY141" fmla="*/ 3371850 h 3867150"/>
                <a:gd name="connsiteX142" fmla="*/ 1905000 w 4622800"/>
                <a:gd name="connsiteY142" fmla="*/ 3105150 h 3867150"/>
                <a:gd name="connsiteX143" fmla="*/ 1930400 w 4622800"/>
                <a:gd name="connsiteY143" fmla="*/ 3016250 h 3867150"/>
                <a:gd name="connsiteX144" fmla="*/ 1873250 w 4622800"/>
                <a:gd name="connsiteY144" fmla="*/ 2908300 h 3867150"/>
                <a:gd name="connsiteX145" fmla="*/ 1701800 w 4622800"/>
                <a:gd name="connsiteY145" fmla="*/ 2971800 h 3867150"/>
                <a:gd name="connsiteX146" fmla="*/ 1625600 w 4622800"/>
                <a:gd name="connsiteY146" fmla="*/ 3136900 h 3867150"/>
                <a:gd name="connsiteX147" fmla="*/ 1670050 w 4622800"/>
                <a:gd name="connsiteY147" fmla="*/ 3206750 h 3867150"/>
                <a:gd name="connsiteX148" fmla="*/ 1644650 w 4622800"/>
                <a:gd name="connsiteY148" fmla="*/ 3333750 h 3867150"/>
                <a:gd name="connsiteX149" fmla="*/ 2044700 w 4622800"/>
                <a:gd name="connsiteY149" fmla="*/ 3511550 h 3867150"/>
                <a:gd name="connsiteX150" fmla="*/ 2127250 w 4622800"/>
                <a:gd name="connsiteY150" fmla="*/ 3657600 h 3867150"/>
                <a:gd name="connsiteX151" fmla="*/ 2057400 w 4622800"/>
                <a:gd name="connsiteY151" fmla="*/ 3778250 h 3867150"/>
                <a:gd name="connsiteX152" fmla="*/ 1841500 w 4622800"/>
                <a:gd name="connsiteY152" fmla="*/ 3867150 h 3867150"/>
                <a:gd name="connsiteX153" fmla="*/ 1790700 w 4622800"/>
                <a:gd name="connsiteY153" fmla="*/ 3765550 h 3867150"/>
                <a:gd name="connsiteX154" fmla="*/ 1695450 w 4622800"/>
                <a:gd name="connsiteY154" fmla="*/ 3702050 h 3867150"/>
                <a:gd name="connsiteX155" fmla="*/ 1619250 w 4622800"/>
                <a:gd name="connsiteY155" fmla="*/ 3727450 h 3867150"/>
                <a:gd name="connsiteX156" fmla="*/ 1365250 w 4622800"/>
                <a:gd name="connsiteY156" fmla="*/ 3695700 h 3867150"/>
                <a:gd name="connsiteX157" fmla="*/ 1314450 w 4622800"/>
                <a:gd name="connsiteY157" fmla="*/ 3594100 h 3867150"/>
                <a:gd name="connsiteX158" fmla="*/ 1422400 w 4622800"/>
                <a:gd name="connsiteY158" fmla="*/ 3454400 h 3867150"/>
                <a:gd name="connsiteX159" fmla="*/ 1473200 w 4622800"/>
                <a:gd name="connsiteY159" fmla="*/ 3263900 h 3867150"/>
                <a:gd name="connsiteX160" fmla="*/ 1358900 w 4622800"/>
                <a:gd name="connsiteY160" fmla="*/ 3194050 h 3867150"/>
                <a:gd name="connsiteX161" fmla="*/ 1301750 w 4622800"/>
                <a:gd name="connsiteY161" fmla="*/ 3016250 h 3867150"/>
                <a:gd name="connsiteX162" fmla="*/ 1085850 w 4622800"/>
                <a:gd name="connsiteY162" fmla="*/ 3321050 h 3867150"/>
                <a:gd name="connsiteX163" fmla="*/ 920750 w 4622800"/>
                <a:gd name="connsiteY163" fmla="*/ 3403600 h 3867150"/>
                <a:gd name="connsiteX164" fmla="*/ 800100 w 4622800"/>
                <a:gd name="connsiteY164" fmla="*/ 3194050 h 3867150"/>
                <a:gd name="connsiteX165" fmla="*/ 736600 w 4622800"/>
                <a:gd name="connsiteY165" fmla="*/ 3111500 h 3867150"/>
                <a:gd name="connsiteX166" fmla="*/ 387350 w 4622800"/>
                <a:gd name="connsiteY166" fmla="*/ 3086100 h 3867150"/>
                <a:gd name="connsiteX167" fmla="*/ 387350 w 4622800"/>
                <a:gd name="connsiteY167" fmla="*/ 2870200 h 3867150"/>
                <a:gd name="connsiteX168" fmla="*/ 139700 w 4622800"/>
                <a:gd name="connsiteY168" fmla="*/ 2679700 h 3867150"/>
                <a:gd name="connsiteX169" fmla="*/ 0 w 4622800"/>
                <a:gd name="connsiteY169" fmla="*/ 2146300 h 3867150"/>
                <a:gd name="connsiteX170" fmla="*/ 146050 w 4622800"/>
                <a:gd name="connsiteY170" fmla="*/ 1765300 h 3867150"/>
                <a:gd name="connsiteX171" fmla="*/ 190500 w 4622800"/>
                <a:gd name="connsiteY171" fmla="*/ 1409700 h 3867150"/>
                <a:gd name="connsiteX172" fmla="*/ 406400 w 4622800"/>
                <a:gd name="connsiteY172" fmla="*/ 1162050 h 3867150"/>
                <a:gd name="connsiteX173" fmla="*/ 546100 w 4622800"/>
                <a:gd name="connsiteY173" fmla="*/ 812800 h 3867150"/>
                <a:gd name="connsiteX174" fmla="*/ 736600 w 4622800"/>
                <a:gd name="connsiteY174" fmla="*/ 666750 h 3867150"/>
                <a:gd name="connsiteX175" fmla="*/ 1212850 w 4622800"/>
                <a:gd name="connsiteY175" fmla="*/ 298450 h 3867150"/>
                <a:gd name="connsiteX176" fmla="*/ 1809750 w 4622800"/>
                <a:gd name="connsiteY176" fmla="*/ 127000 h 3867150"/>
                <a:gd name="connsiteX177" fmla="*/ 2286000 w 4622800"/>
                <a:gd name="connsiteY177" fmla="*/ 107950 h 386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4622800" h="3867150">
                  <a:moveTo>
                    <a:pt x="412750" y="3206750"/>
                  </a:moveTo>
                  <a:lnTo>
                    <a:pt x="514350" y="3244850"/>
                  </a:lnTo>
                  <a:lnTo>
                    <a:pt x="571500" y="3314700"/>
                  </a:lnTo>
                  <a:lnTo>
                    <a:pt x="520700" y="3397250"/>
                  </a:lnTo>
                  <a:lnTo>
                    <a:pt x="425450" y="3270250"/>
                  </a:lnTo>
                  <a:close/>
                  <a:moveTo>
                    <a:pt x="1485900" y="2628900"/>
                  </a:moveTo>
                  <a:lnTo>
                    <a:pt x="1428750" y="2730500"/>
                  </a:lnTo>
                  <a:lnTo>
                    <a:pt x="1454150" y="2819400"/>
                  </a:lnTo>
                  <a:lnTo>
                    <a:pt x="1593850" y="2940050"/>
                  </a:lnTo>
                  <a:lnTo>
                    <a:pt x="1695450" y="2768600"/>
                  </a:lnTo>
                  <a:lnTo>
                    <a:pt x="1682750" y="2705100"/>
                  </a:lnTo>
                  <a:close/>
                  <a:moveTo>
                    <a:pt x="946150" y="2032000"/>
                  </a:moveTo>
                  <a:lnTo>
                    <a:pt x="952500" y="2190750"/>
                  </a:lnTo>
                  <a:lnTo>
                    <a:pt x="806450" y="2311400"/>
                  </a:lnTo>
                  <a:lnTo>
                    <a:pt x="1041400" y="2641600"/>
                  </a:lnTo>
                  <a:lnTo>
                    <a:pt x="1155700" y="2343150"/>
                  </a:lnTo>
                  <a:lnTo>
                    <a:pt x="1155700" y="2260600"/>
                  </a:lnTo>
                  <a:lnTo>
                    <a:pt x="1060450" y="2120900"/>
                  </a:lnTo>
                  <a:close/>
                  <a:moveTo>
                    <a:pt x="3867150" y="1797050"/>
                  </a:moveTo>
                  <a:lnTo>
                    <a:pt x="4032250" y="1936750"/>
                  </a:lnTo>
                  <a:lnTo>
                    <a:pt x="4121150" y="2044700"/>
                  </a:lnTo>
                  <a:lnTo>
                    <a:pt x="4248150" y="2127250"/>
                  </a:lnTo>
                  <a:lnTo>
                    <a:pt x="4184650" y="2343150"/>
                  </a:lnTo>
                  <a:lnTo>
                    <a:pt x="4019550" y="2330450"/>
                  </a:lnTo>
                  <a:lnTo>
                    <a:pt x="3911600" y="2235200"/>
                  </a:lnTo>
                  <a:lnTo>
                    <a:pt x="3937000" y="2082800"/>
                  </a:lnTo>
                  <a:lnTo>
                    <a:pt x="3670300" y="2063750"/>
                  </a:lnTo>
                  <a:lnTo>
                    <a:pt x="3575050" y="1924050"/>
                  </a:lnTo>
                  <a:close/>
                  <a:moveTo>
                    <a:pt x="622300" y="1536700"/>
                  </a:moveTo>
                  <a:lnTo>
                    <a:pt x="463550" y="1619250"/>
                  </a:lnTo>
                  <a:lnTo>
                    <a:pt x="450850" y="1701800"/>
                  </a:lnTo>
                  <a:lnTo>
                    <a:pt x="488950" y="1739900"/>
                  </a:lnTo>
                  <a:lnTo>
                    <a:pt x="444500" y="1905000"/>
                  </a:lnTo>
                  <a:lnTo>
                    <a:pt x="476250" y="1993900"/>
                  </a:lnTo>
                  <a:lnTo>
                    <a:pt x="723900" y="1866900"/>
                  </a:lnTo>
                  <a:lnTo>
                    <a:pt x="768350" y="1708150"/>
                  </a:lnTo>
                  <a:lnTo>
                    <a:pt x="749300" y="1574800"/>
                  </a:lnTo>
                  <a:close/>
                  <a:moveTo>
                    <a:pt x="2032000" y="762000"/>
                  </a:moveTo>
                  <a:lnTo>
                    <a:pt x="1924050" y="869950"/>
                  </a:lnTo>
                  <a:lnTo>
                    <a:pt x="1822450" y="1143000"/>
                  </a:lnTo>
                  <a:lnTo>
                    <a:pt x="1892300" y="1276350"/>
                  </a:lnTo>
                  <a:lnTo>
                    <a:pt x="2044700" y="1270000"/>
                  </a:lnTo>
                  <a:lnTo>
                    <a:pt x="1905000" y="1555750"/>
                  </a:lnTo>
                  <a:lnTo>
                    <a:pt x="1498600" y="1631950"/>
                  </a:lnTo>
                  <a:lnTo>
                    <a:pt x="1428750" y="1739900"/>
                  </a:lnTo>
                  <a:lnTo>
                    <a:pt x="1257300" y="1765300"/>
                  </a:lnTo>
                  <a:lnTo>
                    <a:pt x="1200150" y="1936750"/>
                  </a:lnTo>
                  <a:lnTo>
                    <a:pt x="1289050" y="2114550"/>
                  </a:lnTo>
                  <a:lnTo>
                    <a:pt x="1517650" y="2209800"/>
                  </a:lnTo>
                  <a:lnTo>
                    <a:pt x="1562100" y="2292350"/>
                  </a:lnTo>
                  <a:lnTo>
                    <a:pt x="1524000" y="2387600"/>
                  </a:lnTo>
                  <a:lnTo>
                    <a:pt x="1860550" y="2432050"/>
                  </a:lnTo>
                  <a:lnTo>
                    <a:pt x="1981200" y="2628900"/>
                  </a:lnTo>
                  <a:lnTo>
                    <a:pt x="2336800" y="2851150"/>
                  </a:lnTo>
                  <a:lnTo>
                    <a:pt x="2260600" y="2705100"/>
                  </a:lnTo>
                  <a:lnTo>
                    <a:pt x="1962150" y="2266950"/>
                  </a:lnTo>
                  <a:lnTo>
                    <a:pt x="1771650" y="2044700"/>
                  </a:lnTo>
                  <a:lnTo>
                    <a:pt x="1930400" y="1714500"/>
                  </a:lnTo>
                  <a:lnTo>
                    <a:pt x="2025650" y="1447800"/>
                  </a:lnTo>
                  <a:lnTo>
                    <a:pt x="2241550" y="1416050"/>
                  </a:lnTo>
                  <a:lnTo>
                    <a:pt x="2317750" y="1358900"/>
                  </a:lnTo>
                  <a:lnTo>
                    <a:pt x="2317750" y="1289050"/>
                  </a:lnTo>
                  <a:lnTo>
                    <a:pt x="2603500" y="1270000"/>
                  </a:lnTo>
                  <a:lnTo>
                    <a:pt x="2584450" y="1162050"/>
                  </a:lnTo>
                  <a:lnTo>
                    <a:pt x="2425700" y="939800"/>
                  </a:lnTo>
                  <a:lnTo>
                    <a:pt x="2343150" y="933450"/>
                  </a:lnTo>
                  <a:lnTo>
                    <a:pt x="2076450" y="1073150"/>
                  </a:lnTo>
                  <a:lnTo>
                    <a:pt x="2101850" y="831850"/>
                  </a:lnTo>
                  <a:close/>
                  <a:moveTo>
                    <a:pt x="3987800" y="482600"/>
                  </a:moveTo>
                  <a:lnTo>
                    <a:pt x="4089400" y="641350"/>
                  </a:lnTo>
                  <a:lnTo>
                    <a:pt x="4324350" y="831850"/>
                  </a:lnTo>
                  <a:lnTo>
                    <a:pt x="4298950" y="939800"/>
                  </a:lnTo>
                  <a:lnTo>
                    <a:pt x="4171950" y="946150"/>
                  </a:lnTo>
                  <a:lnTo>
                    <a:pt x="4108450" y="819150"/>
                  </a:lnTo>
                  <a:lnTo>
                    <a:pt x="3886200" y="698500"/>
                  </a:lnTo>
                  <a:lnTo>
                    <a:pt x="3930650" y="590550"/>
                  </a:lnTo>
                  <a:lnTo>
                    <a:pt x="3898900" y="501650"/>
                  </a:lnTo>
                  <a:close/>
                  <a:moveTo>
                    <a:pt x="2527300" y="0"/>
                  </a:moveTo>
                  <a:lnTo>
                    <a:pt x="2482850" y="165100"/>
                  </a:lnTo>
                  <a:lnTo>
                    <a:pt x="2374900" y="234950"/>
                  </a:lnTo>
                  <a:lnTo>
                    <a:pt x="1911350" y="266700"/>
                  </a:lnTo>
                  <a:lnTo>
                    <a:pt x="1422400" y="349250"/>
                  </a:lnTo>
                  <a:lnTo>
                    <a:pt x="1028700" y="584200"/>
                  </a:lnTo>
                  <a:lnTo>
                    <a:pt x="952500" y="590550"/>
                  </a:lnTo>
                  <a:lnTo>
                    <a:pt x="876300" y="742950"/>
                  </a:lnTo>
                  <a:lnTo>
                    <a:pt x="577850" y="1009650"/>
                  </a:lnTo>
                  <a:lnTo>
                    <a:pt x="565150" y="1276350"/>
                  </a:lnTo>
                  <a:lnTo>
                    <a:pt x="698500" y="1352550"/>
                  </a:lnTo>
                  <a:lnTo>
                    <a:pt x="844550" y="1231900"/>
                  </a:lnTo>
                  <a:lnTo>
                    <a:pt x="895350" y="889000"/>
                  </a:lnTo>
                  <a:lnTo>
                    <a:pt x="1060450" y="869950"/>
                  </a:lnTo>
                  <a:lnTo>
                    <a:pt x="1308100" y="603250"/>
                  </a:lnTo>
                  <a:lnTo>
                    <a:pt x="1587500" y="584200"/>
                  </a:lnTo>
                  <a:lnTo>
                    <a:pt x="1708150" y="488950"/>
                  </a:lnTo>
                  <a:lnTo>
                    <a:pt x="2152650" y="654050"/>
                  </a:lnTo>
                  <a:lnTo>
                    <a:pt x="2209800" y="742950"/>
                  </a:lnTo>
                  <a:lnTo>
                    <a:pt x="2298700" y="742950"/>
                  </a:lnTo>
                  <a:lnTo>
                    <a:pt x="2368550" y="539750"/>
                  </a:lnTo>
                  <a:lnTo>
                    <a:pt x="2717800" y="482600"/>
                  </a:lnTo>
                  <a:lnTo>
                    <a:pt x="2628900" y="361950"/>
                  </a:lnTo>
                  <a:lnTo>
                    <a:pt x="2952750" y="336550"/>
                  </a:lnTo>
                  <a:lnTo>
                    <a:pt x="3149600" y="393700"/>
                  </a:lnTo>
                  <a:lnTo>
                    <a:pt x="3073400" y="527050"/>
                  </a:lnTo>
                  <a:lnTo>
                    <a:pt x="3276600" y="704850"/>
                  </a:lnTo>
                  <a:lnTo>
                    <a:pt x="3244850" y="838200"/>
                  </a:lnTo>
                  <a:lnTo>
                    <a:pt x="3359150" y="946150"/>
                  </a:lnTo>
                  <a:lnTo>
                    <a:pt x="3536950" y="850900"/>
                  </a:lnTo>
                  <a:lnTo>
                    <a:pt x="3702050" y="908050"/>
                  </a:lnTo>
                  <a:lnTo>
                    <a:pt x="3905250" y="1130300"/>
                  </a:lnTo>
                  <a:lnTo>
                    <a:pt x="3924300" y="1263650"/>
                  </a:lnTo>
                  <a:lnTo>
                    <a:pt x="4013200" y="1314450"/>
                  </a:lnTo>
                  <a:lnTo>
                    <a:pt x="4419600" y="1365250"/>
                  </a:lnTo>
                  <a:lnTo>
                    <a:pt x="4489450" y="1473200"/>
                  </a:lnTo>
                  <a:lnTo>
                    <a:pt x="4610100" y="1581150"/>
                  </a:lnTo>
                  <a:lnTo>
                    <a:pt x="4559300" y="1714500"/>
                  </a:lnTo>
                  <a:lnTo>
                    <a:pt x="4622800" y="1898650"/>
                  </a:lnTo>
                  <a:lnTo>
                    <a:pt x="4400550" y="2012950"/>
                  </a:lnTo>
                  <a:lnTo>
                    <a:pt x="4254500" y="1981200"/>
                  </a:lnTo>
                  <a:lnTo>
                    <a:pt x="4089400" y="1695450"/>
                  </a:lnTo>
                  <a:lnTo>
                    <a:pt x="4083050" y="1562100"/>
                  </a:lnTo>
                  <a:lnTo>
                    <a:pt x="3987800" y="1492250"/>
                  </a:lnTo>
                  <a:lnTo>
                    <a:pt x="3784600" y="1492250"/>
                  </a:lnTo>
                  <a:lnTo>
                    <a:pt x="3727450" y="1555750"/>
                  </a:lnTo>
                  <a:lnTo>
                    <a:pt x="3733800" y="1720850"/>
                  </a:lnTo>
                  <a:lnTo>
                    <a:pt x="3390900" y="1752600"/>
                  </a:lnTo>
                  <a:lnTo>
                    <a:pt x="3028950" y="1543050"/>
                  </a:lnTo>
                  <a:lnTo>
                    <a:pt x="3016250" y="1365250"/>
                  </a:lnTo>
                  <a:lnTo>
                    <a:pt x="3079750" y="1187450"/>
                  </a:lnTo>
                  <a:lnTo>
                    <a:pt x="2889250" y="1174750"/>
                  </a:lnTo>
                  <a:lnTo>
                    <a:pt x="2927350" y="1517650"/>
                  </a:lnTo>
                  <a:lnTo>
                    <a:pt x="2844800" y="1600200"/>
                  </a:lnTo>
                  <a:lnTo>
                    <a:pt x="2616200" y="1593850"/>
                  </a:lnTo>
                  <a:lnTo>
                    <a:pt x="2463800" y="1600200"/>
                  </a:lnTo>
                  <a:lnTo>
                    <a:pt x="2463800" y="1955800"/>
                  </a:lnTo>
                  <a:lnTo>
                    <a:pt x="2374900" y="2025650"/>
                  </a:lnTo>
                  <a:lnTo>
                    <a:pt x="2165350" y="2025650"/>
                  </a:lnTo>
                  <a:lnTo>
                    <a:pt x="2184400" y="2260600"/>
                  </a:lnTo>
                  <a:lnTo>
                    <a:pt x="2470150" y="2501900"/>
                  </a:lnTo>
                  <a:lnTo>
                    <a:pt x="2508250" y="2851150"/>
                  </a:lnTo>
                  <a:lnTo>
                    <a:pt x="2559050" y="2984500"/>
                  </a:lnTo>
                  <a:lnTo>
                    <a:pt x="2508250" y="3175000"/>
                  </a:lnTo>
                  <a:lnTo>
                    <a:pt x="2330450" y="3371850"/>
                  </a:lnTo>
                  <a:lnTo>
                    <a:pt x="1905000" y="3105150"/>
                  </a:lnTo>
                  <a:lnTo>
                    <a:pt x="1930400" y="3016250"/>
                  </a:lnTo>
                  <a:lnTo>
                    <a:pt x="1873250" y="2908300"/>
                  </a:lnTo>
                  <a:lnTo>
                    <a:pt x="1701800" y="2971800"/>
                  </a:lnTo>
                  <a:lnTo>
                    <a:pt x="1625600" y="3136900"/>
                  </a:lnTo>
                  <a:lnTo>
                    <a:pt x="1670050" y="3206750"/>
                  </a:lnTo>
                  <a:lnTo>
                    <a:pt x="1644650" y="3333750"/>
                  </a:lnTo>
                  <a:lnTo>
                    <a:pt x="2044700" y="3511550"/>
                  </a:lnTo>
                  <a:lnTo>
                    <a:pt x="2127250" y="3657600"/>
                  </a:lnTo>
                  <a:lnTo>
                    <a:pt x="2057400" y="3778250"/>
                  </a:lnTo>
                  <a:lnTo>
                    <a:pt x="1841500" y="3867150"/>
                  </a:lnTo>
                  <a:lnTo>
                    <a:pt x="1790700" y="3765550"/>
                  </a:lnTo>
                  <a:lnTo>
                    <a:pt x="1695450" y="3702050"/>
                  </a:lnTo>
                  <a:lnTo>
                    <a:pt x="1619250" y="3727450"/>
                  </a:lnTo>
                  <a:lnTo>
                    <a:pt x="1365250" y="3695700"/>
                  </a:lnTo>
                  <a:lnTo>
                    <a:pt x="1314450" y="3594100"/>
                  </a:lnTo>
                  <a:lnTo>
                    <a:pt x="1422400" y="3454400"/>
                  </a:lnTo>
                  <a:lnTo>
                    <a:pt x="1473200" y="3263900"/>
                  </a:lnTo>
                  <a:lnTo>
                    <a:pt x="1358900" y="3194050"/>
                  </a:lnTo>
                  <a:lnTo>
                    <a:pt x="1301750" y="3016250"/>
                  </a:lnTo>
                  <a:lnTo>
                    <a:pt x="1085850" y="3321050"/>
                  </a:lnTo>
                  <a:lnTo>
                    <a:pt x="920750" y="3403600"/>
                  </a:lnTo>
                  <a:lnTo>
                    <a:pt x="800100" y="3194050"/>
                  </a:lnTo>
                  <a:lnTo>
                    <a:pt x="736600" y="3111500"/>
                  </a:lnTo>
                  <a:lnTo>
                    <a:pt x="387350" y="3086100"/>
                  </a:lnTo>
                  <a:lnTo>
                    <a:pt x="387350" y="2870200"/>
                  </a:lnTo>
                  <a:lnTo>
                    <a:pt x="139700" y="2679700"/>
                  </a:lnTo>
                  <a:lnTo>
                    <a:pt x="0" y="2146300"/>
                  </a:lnTo>
                  <a:lnTo>
                    <a:pt x="146050" y="1765300"/>
                  </a:lnTo>
                  <a:lnTo>
                    <a:pt x="190500" y="1409700"/>
                  </a:lnTo>
                  <a:lnTo>
                    <a:pt x="406400" y="1162050"/>
                  </a:lnTo>
                  <a:lnTo>
                    <a:pt x="546100" y="812800"/>
                  </a:lnTo>
                  <a:lnTo>
                    <a:pt x="736600" y="666750"/>
                  </a:lnTo>
                  <a:lnTo>
                    <a:pt x="1212850" y="298450"/>
                  </a:lnTo>
                  <a:lnTo>
                    <a:pt x="1809750" y="127000"/>
                  </a:lnTo>
                  <a:lnTo>
                    <a:pt x="2286000" y="10795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2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4A4827F-9388-4A9D-86EB-3CD0A4FFDA4C}"/>
              </a:ext>
            </a:extLst>
          </p:cNvPr>
          <p:cNvGrpSpPr/>
          <p:nvPr/>
        </p:nvGrpSpPr>
        <p:grpSpPr>
          <a:xfrm>
            <a:off x="2285483" y="863714"/>
            <a:ext cx="908704" cy="1589206"/>
            <a:chOff x="2285483" y="863714"/>
            <a:chExt cx="908704" cy="1589206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6AA1990-1010-4885-BF63-BDED43F6904E}"/>
                </a:ext>
              </a:extLst>
            </p:cNvPr>
            <p:cNvSpPr/>
            <p:nvPr/>
          </p:nvSpPr>
          <p:spPr bwMode="auto">
            <a:xfrm>
              <a:off x="2285483" y="863714"/>
              <a:ext cx="908704" cy="1589206"/>
            </a:xfrm>
            <a:custGeom>
              <a:avLst/>
              <a:gdLst>
                <a:gd name="connsiteX0" fmla="*/ 794603 w 908704"/>
                <a:gd name="connsiteY0" fmla="*/ 0 h 1589206"/>
                <a:gd name="connsiteX1" fmla="*/ 875847 w 908704"/>
                <a:gd name="connsiteY1" fmla="*/ 4103 h 1589206"/>
                <a:gd name="connsiteX2" fmla="*/ 901742 w 908704"/>
                <a:gd name="connsiteY2" fmla="*/ 8055 h 1589206"/>
                <a:gd name="connsiteX3" fmla="*/ 829307 w 908704"/>
                <a:gd name="connsiteY3" fmla="*/ 52060 h 1589206"/>
                <a:gd name="connsiteX4" fmla="*/ 435713 w 908704"/>
                <a:gd name="connsiteY4" fmla="*/ 792321 h 1589206"/>
                <a:gd name="connsiteX5" fmla="*/ 902913 w 908704"/>
                <a:gd name="connsiteY5" fmla="*/ 1577299 h 1589206"/>
                <a:gd name="connsiteX6" fmla="*/ 908704 w 908704"/>
                <a:gd name="connsiteY6" fmla="*/ 1580089 h 1589206"/>
                <a:gd name="connsiteX7" fmla="*/ 875847 w 908704"/>
                <a:gd name="connsiteY7" fmla="*/ 1585104 h 1589206"/>
                <a:gd name="connsiteX8" fmla="*/ 794603 w 908704"/>
                <a:gd name="connsiteY8" fmla="*/ 1589206 h 1589206"/>
                <a:gd name="connsiteX9" fmla="*/ 0 w 908704"/>
                <a:gd name="connsiteY9" fmla="*/ 794603 h 1589206"/>
                <a:gd name="connsiteX10" fmla="*/ 794603 w 908704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8704" h="1589206">
                  <a:moveTo>
                    <a:pt x="794603" y="0"/>
                  </a:moveTo>
                  <a:cubicBezTo>
                    <a:pt x="822031" y="0"/>
                    <a:pt x="849134" y="1390"/>
                    <a:pt x="875847" y="4103"/>
                  </a:cubicBezTo>
                  <a:lnTo>
                    <a:pt x="901742" y="8055"/>
                  </a:lnTo>
                  <a:lnTo>
                    <a:pt x="829307" y="52060"/>
                  </a:lnTo>
                  <a:cubicBezTo>
                    <a:pt x="591841" y="212489"/>
                    <a:pt x="435713" y="484172"/>
                    <a:pt x="435713" y="792321"/>
                  </a:cubicBezTo>
                  <a:cubicBezTo>
                    <a:pt x="435713" y="1131285"/>
                    <a:pt x="624628" y="1426126"/>
                    <a:pt x="902913" y="1577299"/>
                  </a:cubicBezTo>
                  <a:lnTo>
                    <a:pt x="908704" y="1580089"/>
                  </a:lnTo>
                  <a:lnTo>
                    <a:pt x="875847" y="1585104"/>
                  </a:lnTo>
                  <a:cubicBezTo>
                    <a:pt x="849134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C8"/>
                </a:gs>
                <a:gs pos="70000">
                  <a:srgbClr val="E7D5A3"/>
                </a:gs>
                <a:gs pos="30000">
                  <a:srgbClr val="FFFFCC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127000">
                <a:srgbClr val="FFFFCC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28270F6-7AB4-49E1-AFB6-6DCA5FB75C31}"/>
                </a:ext>
              </a:extLst>
            </p:cNvPr>
            <p:cNvSpPr/>
            <p:nvPr/>
          </p:nvSpPr>
          <p:spPr bwMode="auto">
            <a:xfrm>
              <a:off x="2321446" y="910139"/>
              <a:ext cx="750957" cy="1107093"/>
            </a:xfrm>
            <a:custGeom>
              <a:avLst/>
              <a:gdLst>
                <a:gd name="connsiteX0" fmla="*/ 434883 w 750957"/>
                <a:gd name="connsiteY0" fmla="*/ 980559 h 1107093"/>
                <a:gd name="connsiteX1" fmla="*/ 469906 w 750957"/>
                <a:gd name="connsiteY1" fmla="*/ 1093386 h 1107093"/>
                <a:gd name="connsiteX2" fmla="*/ 477346 w 750957"/>
                <a:gd name="connsiteY2" fmla="*/ 1107093 h 1107093"/>
                <a:gd name="connsiteX3" fmla="*/ 405668 w 750957"/>
                <a:gd name="connsiteY3" fmla="*/ 1098133 h 1107093"/>
                <a:gd name="connsiteX4" fmla="*/ 390573 w 750957"/>
                <a:gd name="connsiteY4" fmla="*/ 1067944 h 1107093"/>
                <a:gd name="connsiteX5" fmla="*/ 422649 w 750957"/>
                <a:gd name="connsiteY5" fmla="*/ 1026433 h 1107093"/>
                <a:gd name="connsiteX6" fmla="*/ 122644 w 750957"/>
                <a:gd name="connsiteY6" fmla="*/ 952847 h 1107093"/>
                <a:gd name="connsiteX7" fmla="*/ 152833 w 750957"/>
                <a:gd name="connsiteY7" fmla="*/ 964168 h 1107093"/>
                <a:gd name="connsiteX8" fmla="*/ 169815 w 750957"/>
                <a:gd name="connsiteY8" fmla="*/ 984923 h 1107093"/>
                <a:gd name="connsiteX9" fmla="*/ 154720 w 750957"/>
                <a:gd name="connsiteY9" fmla="*/ 1009452 h 1107093"/>
                <a:gd name="connsiteX10" fmla="*/ 126418 w 750957"/>
                <a:gd name="connsiteY10" fmla="*/ 971716 h 1107093"/>
                <a:gd name="connsiteX11" fmla="*/ 281137 w 750957"/>
                <a:gd name="connsiteY11" fmla="*/ 603784 h 1107093"/>
                <a:gd name="connsiteX12" fmla="*/ 283024 w 750957"/>
                <a:gd name="connsiteY12" fmla="*/ 650955 h 1107093"/>
                <a:gd name="connsiteX13" fmla="*/ 239627 w 750957"/>
                <a:gd name="connsiteY13" fmla="*/ 686805 h 1107093"/>
                <a:gd name="connsiteX14" fmla="*/ 309440 w 750957"/>
                <a:gd name="connsiteY14" fmla="*/ 784920 h 1107093"/>
                <a:gd name="connsiteX15" fmla="*/ 343403 w 750957"/>
                <a:gd name="connsiteY15" fmla="*/ 696239 h 1107093"/>
                <a:gd name="connsiteX16" fmla="*/ 343403 w 750957"/>
                <a:gd name="connsiteY16" fmla="*/ 671710 h 1107093"/>
                <a:gd name="connsiteX17" fmla="*/ 315100 w 750957"/>
                <a:gd name="connsiteY17" fmla="*/ 630200 h 1107093"/>
                <a:gd name="connsiteX18" fmla="*/ 184909 w 750957"/>
                <a:gd name="connsiteY18" fmla="*/ 456612 h 1107093"/>
                <a:gd name="connsiteX19" fmla="*/ 137738 w 750957"/>
                <a:gd name="connsiteY19" fmla="*/ 481141 h 1107093"/>
                <a:gd name="connsiteX20" fmla="*/ 133965 w 750957"/>
                <a:gd name="connsiteY20" fmla="*/ 505669 h 1107093"/>
                <a:gd name="connsiteX21" fmla="*/ 145286 w 750957"/>
                <a:gd name="connsiteY21" fmla="*/ 516990 h 1107093"/>
                <a:gd name="connsiteX22" fmla="*/ 132078 w 750957"/>
                <a:gd name="connsiteY22" fmla="*/ 566048 h 1107093"/>
                <a:gd name="connsiteX23" fmla="*/ 141512 w 750957"/>
                <a:gd name="connsiteY23" fmla="*/ 592464 h 1107093"/>
                <a:gd name="connsiteX24" fmla="*/ 215098 w 750957"/>
                <a:gd name="connsiteY24" fmla="*/ 554727 h 1107093"/>
                <a:gd name="connsiteX25" fmla="*/ 228306 w 750957"/>
                <a:gd name="connsiteY25" fmla="*/ 507556 h 1107093"/>
                <a:gd name="connsiteX26" fmla="*/ 222646 w 750957"/>
                <a:gd name="connsiteY26" fmla="*/ 467933 h 1107093"/>
                <a:gd name="connsiteX27" fmla="*/ 750957 w 750957"/>
                <a:gd name="connsiteY27" fmla="*/ 0 h 1107093"/>
                <a:gd name="connsiteX28" fmla="*/ 737749 w 750957"/>
                <a:gd name="connsiteY28" fmla="*/ 49058 h 1107093"/>
                <a:gd name="connsiteX29" fmla="*/ 705673 w 750957"/>
                <a:gd name="connsiteY29" fmla="*/ 69813 h 1107093"/>
                <a:gd name="connsiteX30" fmla="*/ 567935 w 750957"/>
                <a:gd name="connsiteY30" fmla="*/ 79247 h 1107093"/>
                <a:gd name="connsiteX31" fmla="*/ 422649 w 750957"/>
                <a:gd name="connsiteY31" fmla="*/ 103776 h 1107093"/>
                <a:gd name="connsiteX32" fmla="*/ 305666 w 750957"/>
                <a:gd name="connsiteY32" fmla="*/ 173588 h 1107093"/>
                <a:gd name="connsiteX33" fmla="*/ 283024 w 750957"/>
                <a:gd name="connsiteY33" fmla="*/ 175475 h 1107093"/>
                <a:gd name="connsiteX34" fmla="*/ 260382 w 750957"/>
                <a:gd name="connsiteY34" fmla="*/ 220759 h 1107093"/>
                <a:gd name="connsiteX35" fmla="*/ 171701 w 750957"/>
                <a:gd name="connsiteY35" fmla="*/ 300005 h 1107093"/>
                <a:gd name="connsiteX36" fmla="*/ 167928 w 750957"/>
                <a:gd name="connsiteY36" fmla="*/ 379252 h 1107093"/>
                <a:gd name="connsiteX37" fmla="*/ 207551 w 750957"/>
                <a:gd name="connsiteY37" fmla="*/ 401894 h 1107093"/>
                <a:gd name="connsiteX38" fmla="*/ 250948 w 750957"/>
                <a:gd name="connsiteY38" fmla="*/ 366044 h 1107093"/>
                <a:gd name="connsiteX39" fmla="*/ 266043 w 750957"/>
                <a:gd name="connsiteY39" fmla="*/ 264156 h 1107093"/>
                <a:gd name="connsiteX40" fmla="*/ 315100 w 750957"/>
                <a:gd name="connsiteY40" fmla="*/ 258495 h 1107093"/>
                <a:gd name="connsiteX41" fmla="*/ 388686 w 750957"/>
                <a:gd name="connsiteY41" fmla="*/ 179249 h 1107093"/>
                <a:gd name="connsiteX42" fmla="*/ 471707 w 750957"/>
                <a:gd name="connsiteY42" fmla="*/ 173588 h 1107093"/>
                <a:gd name="connsiteX43" fmla="*/ 507557 w 750957"/>
                <a:gd name="connsiteY43" fmla="*/ 145286 h 1107093"/>
                <a:gd name="connsiteX44" fmla="*/ 605828 w 750957"/>
                <a:gd name="connsiteY44" fmla="*/ 181786 h 1107093"/>
                <a:gd name="connsiteX45" fmla="*/ 552215 w 750957"/>
                <a:gd name="connsiteY45" fmla="*/ 246766 h 1107093"/>
                <a:gd name="connsiteX46" fmla="*/ 469906 w 750957"/>
                <a:gd name="connsiteY46" fmla="*/ 398408 h 1107093"/>
                <a:gd name="connsiteX47" fmla="*/ 440989 w 750957"/>
                <a:gd name="connsiteY47" fmla="*/ 491564 h 1107093"/>
                <a:gd name="connsiteX48" fmla="*/ 424536 w 750957"/>
                <a:gd name="connsiteY48" fmla="*/ 516990 h 1107093"/>
                <a:gd name="connsiteX49" fmla="*/ 373592 w 750957"/>
                <a:gd name="connsiteY49" fmla="*/ 524538 h 1107093"/>
                <a:gd name="connsiteX50" fmla="*/ 356610 w 750957"/>
                <a:gd name="connsiteY50" fmla="*/ 575482 h 1107093"/>
                <a:gd name="connsiteX51" fmla="*/ 383026 w 750957"/>
                <a:gd name="connsiteY51" fmla="*/ 628313 h 1107093"/>
                <a:gd name="connsiteX52" fmla="*/ 406860 w 750957"/>
                <a:gd name="connsiteY52" fmla="*/ 638244 h 1107093"/>
                <a:gd name="connsiteX53" fmla="*/ 404360 w 750957"/>
                <a:gd name="connsiteY53" fmla="*/ 654621 h 1107093"/>
                <a:gd name="connsiteX54" fmla="*/ 399751 w 750957"/>
                <a:gd name="connsiteY54" fmla="*/ 745897 h 1107093"/>
                <a:gd name="connsiteX55" fmla="*/ 417888 w 750957"/>
                <a:gd name="connsiteY55" fmla="*/ 925812 h 1107093"/>
                <a:gd name="connsiteX56" fmla="*/ 430102 w 750957"/>
                <a:gd name="connsiteY56" fmla="*/ 965159 h 1107093"/>
                <a:gd name="connsiteX57" fmla="*/ 403781 w 750957"/>
                <a:gd name="connsiteY57" fmla="*/ 949074 h 1107093"/>
                <a:gd name="connsiteX58" fmla="*/ 386800 w 750957"/>
                <a:gd name="connsiteY58" fmla="*/ 896242 h 1107093"/>
                <a:gd name="connsiteX59" fmla="*/ 322648 w 750957"/>
                <a:gd name="connsiteY59" fmla="*/ 986810 h 1107093"/>
                <a:gd name="connsiteX60" fmla="*/ 273590 w 750957"/>
                <a:gd name="connsiteY60" fmla="*/ 1011339 h 1107093"/>
                <a:gd name="connsiteX61" fmla="*/ 237740 w 750957"/>
                <a:gd name="connsiteY61" fmla="*/ 949074 h 1107093"/>
                <a:gd name="connsiteX62" fmla="*/ 218872 w 750957"/>
                <a:gd name="connsiteY62" fmla="*/ 924545 h 1107093"/>
                <a:gd name="connsiteX63" fmla="*/ 115097 w 750957"/>
                <a:gd name="connsiteY63" fmla="*/ 916998 h 1107093"/>
                <a:gd name="connsiteX64" fmla="*/ 115097 w 750957"/>
                <a:gd name="connsiteY64" fmla="*/ 852845 h 1107093"/>
                <a:gd name="connsiteX65" fmla="*/ 41510 w 750957"/>
                <a:gd name="connsiteY65" fmla="*/ 796241 h 1107093"/>
                <a:gd name="connsiteX66" fmla="*/ 0 w 750957"/>
                <a:gd name="connsiteY66" fmla="*/ 637747 h 1107093"/>
                <a:gd name="connsiteX67" fmla="*/ 43397 w 750957"/>
                <a:gd name="connsiteY67" fmla="*/ 524538 h 1107093"/>
                <a:gd name="connsiteX68" fmla="*/ 56605 w 750957"/>
                <a:gd name="connsiteY68" fmla="*/ 418876 h 1107093"/>
                <a:gd name="connsiteX69" fmla="*/ 120757 w 750957"/>
                <a:gd name="connsiteY69" fmla="*/ 345289 h 1107093"/>
                <a:gd name="connsiteX70" fmla="*/ 162267 w 750957"/>
                <a:gd name="connsiteY70" fmla="*/ 241514 h 1107093"/>
                <a:gd name="connsiteX71" fmla="*/ 218872 w 750957"/>
                <a:gd name="connsiteY71" fmla="*/ 198117 h 1107093"/>
                <a:gd name="connsiteX72" fmla="*/ 360384 w 750957"/>
                <a:gd name="connsiteY72" fmla="*/ 88681 h 1107093"/>
                <a:gd name="connsiteX73" fmla="*/ 537746 w 750957"/>
                <a:gd name="connsiteY73" fmla="*/ 37737 h 1107093"/>
                <a:gd name="connsiteX74" fmla="*/ 679258 w 750957"/>
                <a:gd name="connsiteY74" fmla="*/ 32076 h 110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750957" h="1107093">
                  <a:moveTo>
                    <a:pt x="434883" y="980559"/>
                  </a:moveTo>
                  <a:lnTo>
                    <a:pt x="469906" y="1093386"/>
                  </a:lnTo>
                  <a:lnTo>
                    <a:pt x="477346" y="1107093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close/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8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8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750957" y="0"/>
                  </a:moveTo>
                  <a:lnTo>
                    <a:pt x="737749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6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05828" y="181786"/>
                  </a:lnTo>
                  <a:lnTo>
                    <a:pt x="552215" y="246766"/>
                  </a:lnTo>
                  <a:cubicBezTo>
                    <a:pt x="520129" y="294260"/>
                    <a:pt x="492493" y="345006"/>
                    <a:pt x="469906" y="398408"/>
                  </a:cubicBezTo>
                  <a:lnTo>
                    <a:pt x="440989" y="49156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0" y="575482"/>
                  </a:lnTo>
                  <a:lnTo>
                    <a:pt x="383026" y="628313"/>
                  </a:lnTo>
                  <a:lnTo>
                    <a:pt x="406860" y="638244"/>
                  </a:lnTo>
                  <a:lnTo>
                    <a:pt x="404360" y="654621"/>
                  </a:lnTo>
                  <a:cubicBezTo>
                    <a:pt x="401312" y="684632"/>
                    <a:pt x="399751" y="715082"/>
                    <a:pt x="399751" y="745897"/>
                  </a:cubicBezTo>
                  <a:cubicBezTo>
                    <a:pt x="399751" y="807527"/>
                    <a:pt x="405996" y="867698"/>
                    <a:pt x="417888" y="925812"/>
                  </a:cubicBezTo>
                  <a:lnTo>
                    <a:pt x="430102" y="96515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2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58D9B20-E05A-45A8-BE2B-5D54A8EECBE7}"/>
              </a:ext>
            </a:extLst>
          </p:cNvPr>
          <p:cNvGrpSpPr/>
          <p:nvPr/>
        </p:nvGrpSpPr>
        <p:grpSpPr>
          <a:xfrm>
            <a:off x="4160941" y="863714"/>
            <a:ext cx="1035222" cy="1589206"/>
            <a:chOff x="4160941" y="863714"/>
            <a:chExt cx="1035222" cy="1589206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FB5BA4B4-EB77-40AC-AA2A-A087E2162877}"/>
                </a:ext>
              </a:extLst>
            </p:cNvPr>
            <p:cNvSpPr/>
            <p:nvPr/>
          </p:nvSpPr>
          <p:spPr bwMode="auto">
            <a:xfrm>
              <a:off x="4160941" y="863714"/>
              <a:ext cx="1035222" cy="1589206"/>
            </a:xfrm>
            <a:custGeom>
              <a:avLst/>
              <a:gdLst>
                <a:gd name="connsiteX0" fmla="*/ 794603 w 1035222"/>
                <a:gd name="connsiteY0" fmla="*/ 0 h 1589206"/>
                <a:gd name="connsiteX1" fmla="*/ 954743 w 1035222"/>
                <a:gd name="connsiteY1" fmla="*/ 16144 h 1589206"/>
                <a:gd name="connsiteX2" fmla="*/ 963606 w 1035222"/>
                <a:gd name="connsiteY2" fmla="*/ 18423 h 1589206"/>
                <a:gd name="connsiteX3" fmla="*/ 986663 w 1035222"/>
                <a:gd name="connsiteY3" fmla="*/ 139876 h 1589206"/>
                <a:gd name="connsiteX4" fmla="*/ 1035222 w 1035222"/>
                <a:gd name="connsiteY4" fmla="*/ 792322 h 1589206"/>
                <a:gd name="connsiteX5" fmla="*/ 986663 w 1035222"/>
                <a:gd name="connsiteY5" fmla="*/ 1444768 h 1589206"/>
                <a:gd name="connsiteX6" fmla="*/ 962696 w 1035222"/>
                <a:gd name="connsiteY6" fmla="*/ 1571018 h 1589206"/>
                <a:gd name="connsiteX7" fmla="*/ 954743 w 1035222"/>
                <a:gd name="connsiteY7" fmla="*/ 1573063 h 1589206"/>
                <a:gd name="connsiteX8" fmla="*/ 794603 w 1035222"/>
                <a:gd name="connsiteY8" fmla="*/ 1589206 h 1589206"/>
                <a:gd name="connsiteX9" fmla="*/ 0 w 1035222"/>
                <a:gd name="connsiteY9" fmla="*/ 794603 h 1589206"/>
                <a:gd name="connsiteX10" fmla="*/ 794603 w 103522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5222" h="1589206">
                  <a:moveTo>
                    <a:pt x="794603" y="0"/>
                  </a:moveTo>
                  <a:cubicBezTo>
                    <a:pt x="849459" y="0"/>
                    <a:pt x="903017" y="5559"/>
                    <a:pt x="954743" y="16144"/>
                  </a:cubicBezTo>
                  <a:lnTo>
                    <a:pt x="963606" y="18423"/>
                  </a:lnTo>
                  <a:lnTo>
                    <a:pt x="986663" y="139876"/>
                  </a:lnTo>
                  <a:cubicBezTo>
                    <a:pt x="1018502" y="350622"/>
                    <a:pt x="1035222" y="568827"/>
                    <a:pt x="1035222" y="792322"/>
                  </a:cubicBezTo>
                  <a:cubicBezTo>
                    <a:pt x="1035222" y="1015817"/>
                    <a:pt x="1018502" y="1234022"/>
                    <a:pt x="986663" y="1444768"/>
                  </a:cubicBezTo>
                  <a:lnTo>
                    <a:pt x="962696" y="1571018"/>
                  </a:lnTo>
                  <a:lnTo>
                    <a:pt x="954743" y="1573063"/>
                  </a:lnTo>
                  <a:cubicBezTo>
                    <a:pt x="903017" y="1583648"/>
                    <a:pt x="849459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C8"/>
                </a:gs>
                <a:gs pos="70000">
                  <a:srgbClr val="E7D5A3"/>
                </a:gs>
                <a:gs pos="30000">
                  <a:srgbClr val="FFFFCC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127000">
                <a:srgbClr val="FFFFCC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AEF7BE8-72E3-4F9D-B5E9-E65C8C7FFB20}"/>
                </a:ext>
              </a:extLst>
            </p:cNvPr>
            <p:cNvSpPr/>
            <p:nvPr/>
          </p:nvSpPr>
          <p:spPr bwMode="auto">
            <a:xfrm>
              <a:off x="4196904" y="910141"/>
              <a:ext cx="990498" cy="1149077"/>
            </a:xfrm>
            <a:custGeom>
              <a:avLst/>
              <a:gdLst>
                <a:gd name="connsiteX0" fmla="*/ 122644 w 990498"/>
                <a:gd name="connsiteY0" fmla="*/ 952847 h 1149077"/>
                <a:gd name="connsiteX1" fmla="*/ 152833 w 990498"/>
                <a:gd name="connsiteY1" fmla="*/ 964168 h 1149077"/>
                <a:gd name="connsiteX2" fmla="*/ 169815 w 990498"/>
                <a:gd name="connsiteY2" fmla="*/ 984923 h 1149077"/>
                <a:gd name="connsiteX3" fmla="*/ 154720 w 990498"/>
                <a:gd name="connsiteY3" fmla="*/ 1009452 h 1149077"/>
                <a:gd name="connsiteX4" fmla="*/ 126418 w 990498"/>
                <a:gd name="connsiteY4" fmla="*/ 971716 h 1149077"/>
                <a:gd name="connsiteX5" fmla="*/ 441518 w 990498"/>
                <a:gd name="connsiteY5" fmla="*/ 781146 h 1149077"/>
                <a:gd name="connsiteX6" fmla="*/ 424536 w 990498"/>
                <a:gd name="connsiteY6" fmla="*/ 811335 h 1149077"/>
                <a:gd name="connsiteX7" fmla="*/ 432084 w 990498"/>
                <a:gd name="connsiteY7" fmla="*/ 837751 h 1149077"/>
                <a:gd name="connsiteX8" fmla="*/ 473594 w 990498"/>
                <a:gd name="connsiteY8" fmla="*/ 873601 h 1149077"/>
                <a:gd name="connsiteX9" fmla="*/ 503783 w 990498"/>
                <a:gd name="connsiteY9" fmla="*/ 822656 h 1149077"/>
                <a:gd name="connsiteX10" fmla="*/ 500009 w 990498"/>
                <a:gd name="connsiteY10" fmla="*/ 803788 h 1149077"/>
                <a:gd name="connsiteX11" fmla="*/ 281137 w 990498"/>
                <a:gd name="connsiteY11" fmla="*/ 603784 h 1149077"/>
                <a:gd name="connsiteX12" fmla="*/ 283024 w 990498"/>
                <a:gd name="connsiteY12" fmla="*/ 650955 h 1149077"/>
                <a:gd name="connsiteX13" fmla="*/ 239627 w 990498"/>
                <a:gd name="connsiteY13" fmla="*/ 686805 h 1149077"/>
                <a:gd name="connsiteX14" fmla="*/ 309440 w 990498"/>
                <a:gd name="connsiteY14" fmla="*/ 784920 h 1149077"/>
                <a:gd name="connsiteX15" fmla="*/ 343403 w 990498"/>
                <a:gd name="connsiteY15" fmla="*/ 696239 h 1149077"/>
                <a:gd name="connsiteX16" fmla="*/ 343403 w 990498"/>
                <a:gd name="connsiteY16" fmla="*/ 671710 h 1149077"/>
                <a:gd name="connsiteX17" fmla="*/ 315100 w 990498"/>
                <a:gd name="connsiteY17" fmla="*/ 630200 h 1149077"/>
                <a:gd name="connsiteX18" fmla="*/ 184909 w 990498"/>
                <a:gd name="connsiteY18" fmla="*/ 456612 h 1149077"/>
                <a:gd name="connsiteX19" fmla="*/ 137739 w 990498"/>
                <a:gd name="connsiteY19" fmla="*/ 481141 h 1149077"/>
                <a:gd name="connsiteX20" fmla="*/ 133965 w 990498"/>
                <a:gd name="connsiteY20" fmla="*/ 505669 h 1149077"/>
                <a:gd name="connsiteX21" fmla="*/ 145286 w 990498"/>
                <a:gd name="connsiteY21" fmla="*/ 516990 h 1149077"/>
                <a:gd name="connsiteX22" fmla="*/ 132078 w 990498"/>
                <a:gd name="connsiteY22" fmla="*/ 566048 h 1149077"/>
                <a:gd name="connsiteX23" fmla="*/ 141512 w 990498"/>
                <a:gd name="connsiteY23" fmla="*/ 592464 h 1149077"/>
                <a:gd name="connsiteX24" fmla="*/ 215099 w 990498"/>
                <a:gd name="connsiteY24" fmla="*/ 554727 h 1149077"/>
                <a:gd name="connsiteX25" fmla="*/ 228306 w 990498"/>
                <a:gd name="connsiteY25" fmla="*/ 507556 h 1149077"/>
                <a:gd name="connsiteX26" fmla="*/ 222646 w 990498"/>
                <a:gd name="connsiteY26" fmla="*/ 467933 h 1149077"/>
                <a:gd name="connsiteX27" fmla="*/ 603785 w 990498"/>
                <a:gd name="connsiteY27" fmla="*/ 226419 h 1149077"/>
                <a:gd name="connsiteX28" fmla="*/ 571709 w 990498"/>
                <a:gd name="connsiteY28" fmla="*/ 258495 h 1149077"/>
                <a:gd name="connsiteX29" fmla="*/ 541520 w 990498"/>
                <a:gd name="connsiteY29" fmla="*/ 339629 h 1149077"/>
                <a:gd name="connsiteX30" fmla="*/ 562275 w 990498"/>
                <a:gd name="connsiteY30" fmla="*/ 379252 h 1149077"/>
                <a:gd name="connsiteX31" fmla="*/ 607558 w 990498"/>
                <a:gd name="connsiteY31" fmla="*/ 377365 h 1149077"/>
                <a:gd name="connsiteX32" fmla="*/ 566048 w 990498"/>
                <a:gd name="connsiteY32" fmla="*/ 462272 h 1149077"/>
                <a:gd name="connsiteX33" fmla="*/ 445291 w 990498"/>
                <a:gd name="connsiteY33" fmla="*/ 484914 h 1149077"/>
                <a:gd name="connsiteX34" fmla="*/ 424536 w 990498"/>
                <a:gd name="connsiteY34" fmla="*/ 516990 h 1149077"/>
                <a:gd name="connsiteX35" fmla="*/ 373592 w 990498"/>
                <a:gd name="connsiteY35" fmla="*/ 524538 h 1149077"/>
                <a:gd name="connsiteX36" fmla="*/ 356611 w 990498"/>
                <a:gd name="connsiteY36" fmla="*/ 575482 h 1149077"/>
                <a:gd name="connsiteX37" fmla="*/ 383026 w 990498"/>
                <a:gd name="connsiteY37" fmla="*/ 628313 h 1149077"/>
                <a:gd name="connsiteX38" fmla="*/ 450952 w 990498"/>
                <a:gd name="connsiteY38" fmla="*/ 656616 h 1149077"/>
                <a:gd name="connsiteX39" fmla="*/ 464160 w 990498"/>
                <a:gd name="connsiteY39" fmla="*/ 681144 h 1149077"/>
                <a:gd name="connsiteX40" fmla="*/ 452839 w 990498"/>
                <a:gd name="connsiteY40" fmla="*/ 709447 h 1149077"/>
                <a:gd name="connsiteX41" fmla="*/ 552841 w 990498"/>
                <a:gd name="connsiteY41" fmla="*/ 722654 h 1149077"/>
                <a:gd name="connsiteX42" fmla="*/ 588690 w 990498"/>
                <a:gd name="connsiteY42" fmla="*/ 781146 h 1149077"/>
                <a:gd name="connsiteX43" fmla="*/ 694353 w 990498"/>
                <a:gd name="connsiteY43" fmla="*/ 847185 h 1149077"/>
                <a:gd name="connsiteX44" fmla="*/ 671711 w 990498"/>
                <a:gd name="connsiteY44" fmla="*/ 803788 h 1149077"/>
                <a:gd name="connsiteX45" fmla="*/ 583030 w 990498"/>
                <a:gd name="connsiteY45" fmla="*/ 673597 h 1149077"/>
                <a:gd name="connsiteX46" fmla="*/ 526425 w 990498"/>
                <a:gd name="connsiteY46" fmla="*/ 607558 h 1149077"/>
                <a:gd name="connsiteX47" fmla="*/ 573596 w 990498"/>
                <a:gd name="connsiteY47" fmla="*/ 509443 h 1149077"/>
                <a:gd name="connsiteX48" fmla="*/ 601898 w 990498"/>
                <a:gd name="connsiteY48" fmla="*/ 430196 h 1149077"/>
                <a:gd name="connsiteX49" fmla="*/ 666050 w 990498"/>
                <a:gd name="connsiteY49" fmla="*/ 420762 h 1149077"/>
                <a:gd name="connsiteX50" fmla="*/ 688692 w 990498"/>
                <a:gd name="connsiteY50" fmla="*/ 403781 h 1149077"/>
                <a:gd name="connsiteX51" fmla="*/ 688692 w 990498"/>
                <a:gd name="connsiteY51" fmla="*/ 383026 h 1149077"/>
                <a:gd name="connsiteX52" fmla="*/ 773599 w 990498"/>
                <a:gd name="connsiteY52" fmla="*/ 377365 h 1149077"/>
                <a:gd name="connsiteX53" fmla="*/ 767939 w 990498"/>
                <a:gd name="connsiteY53" fmla="*/ 345289 h 1149077"/>
                <a:gd name="connsiteX54" fmla="*/ 720768 w 990498"/>
                <a:gd name="connsiteY54" fmla="*/ 279250 h 1149077"/>
                <a:gd name="connsiteX55" fmla="*/ 696239 w 990498"/>
                <a:gd name="connsiteY55" fmla="*/ 277364 h 1149077"/>
                <a:gd name="connsiteX56" fmla="*/ 616993 w 990498"/>
                <a:gd name="connsiteY56" fmla="*/ 318874 h 1149077"/>
                <a:gd name="connsiteX57" fmla="*/ 624540 w 990498"/>
                <a:gd name="connsiteY57" fmla="*/ 247174 h 1149077"/>
                <a:gd name="connsiteX58" fmla="*/ 750957 w 990498"/>
                <a:gd name="connsiteY58" fmla="*/ 0 h 1149077"/>
                <a:gd name="connsiteX59" fmla="*/ 737750 w 990498"/>
                <a:gd name="connsiteY59" fmla="*/ 49058 h 1149077"/>
                <a:gd name="connsiteX60" fmla="*/ 705673 w 990498"/>
                <a:gd name="connsiteY60" fmla="*/ 69813 h 1149077"/>
                <a:gd name="connsiteX61" fmla="*/ 567935 w 990498"/>
                <a:gd name="connsiteY61" fmla="*/ 79247 h 1149077"/>
                <a:gd name="connsiteX62" fmla="*/ 422649 w 990498"/>
                <a:gd name="connsiteY62" fmla="*/ 103776 h 1149077"/>
                <a:gd name="connsiteX63" fmla="*/ 305666 w 990498"/>
                <a:gd name="connsiteY63" fmla="*/ 173588 h 1149077"/>
                <a:gd name="connsiteX64" fmla="*/ 283024 w 990498"/>
                <a:gd name="connsiteY64" fmla="*/ 175475 h 1149077"/>
                <a:gd name="connsiteX65" fmla="*/ 260382 w 990498"/>
                <a:gd name="connsiteY65" fmla="*/ 220759 h 1149077"/>
                <a:gd name="connsiteX66" fmla="*/ 171701 w 990498"/>
                <a:gd name="connsiteY66" fmla="*/ 300005 h 1149077"/>
                <a:gd name="connsiteX67" fmla="*/ 167928 w 990498"/>
                <a:gd name="connsiteY67" fmla="*/ 379252 h 1149077"/>
                <a:gd name="connsiteX68" fmla="*/ 207551 w 990498"/>
                <a:gd name="connsiteY68" fmla="*/ 401894 h 1149077"/>
                <a:gd name="connsiteX69" fmla="*/ 250948 w 990498"/>
                <a:gd name="connsiteY69" fmla="*/ 366044 h 1149077"/>
                <a:gd name="connsiteX70" fmla="*/ 266043 w 990498"/>
                <a:gd name="connsiteY70" fmla="*/ 264156 h 1149077"/>
                <a:gd name="connsiteX71" fmla="*/ 315100 w 990498"/>
                <a:gd name="connsiteY71" fmla="*/ 258495 h 1149077"/>
                <a:gd name="connsiteX72" fmla="*/ 388687 w 990498"/>
                <a:gd name="connsiteY72" fmla="*/ 179249 h 1149077"/>
                <a:gd name="connsiteX73" fmla="*/ 471707 w 990498"/>
                <a:gd name="connsiteY73" fmla="*/ 173588 h 1149077"/>
                <a:gd name="connsiteX74" fmla="*/ 507557 w 990498"/>
                <a:gd name="connsiteY74" fmla="*/ 145286 h 1149077"/>
                <a:gd name="connsiteX75" fmla="*/ 639635 w 990498"/>
                <a:gd name="connsiteY75" fmla="*/ 194343 h 1149077"/>
                <a:gd name="connsiteX76" fmla="*/ 656616 w 990498"/>
                <a:gd name="connsiteY76" fmla="*/ 220759 h 1149077"/>
                <a:gd name="connsiteX77" fmla="*/ 683032 w 990498"/>
                <a:gd name="connsiteY77" fmla="*/ 220759 h 1149077"/>
                <a:gd name="connsiteX78" fmla="*/ 703787 w 990498"/>
                <a:gd name="connsiteY78" fmla="*/ 160380 h 1149077"/>
                <a:gd name="connsiteX79" fmla="*/ 807562 w 990498"/>
                <a:gd name="connsiteY79" fmla="*/ 143399 h 1149077"/>
                <a:gd name="connsiteX80" fmla="*/ 781147 w 990498"/>
                <a:gd name="connsiteY80" fmla="*/ 107549 h 1149077"/>
                <a:gd name="connsiteX81" fmla="*/ 877375 w 990498"/>
                <a:gd name="connsiteY81" fmla="*/ 100002 h 1149077"/>
                <a:gd name="connsiteX82" fmla="*/ 935866 w 990498"/>
                <a:gd name="connsiteY82" fmla="*/ 116983 h 1149077"/>
                <a:gd name="connsiteX83" fmla="*/ 913224 w 990498"/>
                <a:gd name="connsiteY83" fmla="*/ 156607 h 1149077"/>
                <a:gd name="connsiteX84" fmla="*/ 962693 w 990498"/>
                <a:gd name="connsiteY84" fmla="*/ 199892 h 1149077"/>
                <a:gd name="connsiteX85" fmla="*/ 966928 w 990498"/>
                <a:gd name="connsiteY85" fmla="*/ 237475 h 1149077"/>
                <a:gd name="connsiteX86" fmla="*/ 964169 w 990498"/>
                <a:gd name="connsiteY86" fmla="*/ 249061 h 1149077"/>
                <a:gd name="connsiteX87" fmla="*/ 968718 w 990498"/>
                <a:gd name="connsiteY87" fmla="*/ 253357 h 1149077"/>
                <a:gd name="connsiteX88" fmla="*/ 986919 w 990498"/>
                <a:gd name="connsiteY88" fmla="*/ 414892 h 1149077"/>
                <a:gd name="connsiteX89" fmla="*/ 990498 w 990498"/>
                <a:gd name="connsiteY89" fmla="*/ 510882 h 1149077"/>
                <a:gd name="connsiteX90" fmla="*/ 900017 w 990498"/>
                <a:gd name="connsiteY90" fmla="*/ 458499 h 1149077"/>
                <a:gd name="connsiteX91" fmla="*/ 896243 w 990498"/>
                <a:gd name="connsiteY91" fmla="*/ 405668 h 1149077"/>
                <a:gd name="connsiteX92" fmla="*/ 915111 w 990498"/>
                <a:gd name="connsiteY92" fmla="*/ 352837 h 1149077"/>
                <a:gd name="connsiteX93" fmla="*/ 858506 w 990498"/>
                <a:gd name="connsiteY93" fmla="*/ 349063 h 1149077"/>
                <a:gd name="connsiteX94" fmla="*/ 869827 w 990498"/>
                <a:gd name="connsiteY94" fmla="*/ 450952 h 1149077"/>
                <a:gd name="connsiteX95" fmla="*/ 845299 w 990498"/>
                <a:gd name="connsiteY95" fmla="*/ 475480 h 1149077"/>
                <a:gd name="connsiteX96" fmla="*/ 777373 w 990498"/>
                <a:gd name="connsiteY96" fmla="*/ 473593 h 1149077"/>
                <a:gd name="connsiteX97" fmla="*/ 732089 w 990498"/>
                <a:gd name="connsiteY97" fmla="*/ 475480 h 1149077"/>
                <a:gd name="connsiteX98" fmla="*/ 732089 w 990498"/>
                <a:gd name="connsiteY98" fmla="*/ 581143 h 1149077"/>
                <a:gd name="connsiteX99" fmla="*/ 705673 w 990498"/>
                <a:gd name="connsiteY99" fmla="*/ 601898 h 1149077"/>
                <a:gd name="connsiteX100" fmla="*/ 643408 w 990498"/>
                <a:gd name="connsiteY100" fmla="*/ 601898 h 1149077"/>
                <a:gd name="connsiteX101" fmla="*/ 649069 w 990498"/>
                <a:gd name="connsiteY101" fmla="*/ 671710 h 1149077"/>
                <a:gd name="connsiteX102" fmla="*/ 733976 w 990498"/>
                <a:gd name="connsiteY102" fmla="*/ 743410 h 1149077"/>
                <a:gd name="connsiteX103" fmla="*/ 745297 w 990498"/>
                <a:gd name="connsiteY103" fmla="*/ 847185 h 1149077"/>
                <a:gd name="connsiteX104" fmla="*/ 760391 w 990498"/>
                <a:gd name="connsiteY104" fmla="*/ 886808 h 1149077"/>
                <a:gd name="connsiteX105" fmla="*/ 745297 w 990498"/>
                <a:gd name="connsiteY105" fmla="*/ 943413 h 1149077"/>
                <a:gd name="connsiteX106" fmla="*/ 692466 w 990498"/>
                <a:gd name="connsiteY106" fmla="*/ 1001905 h 1149077"/>
                <a:gd name="connsiteX107" fmla="*/ 566048 w 990498"/>
                <a:gd name="connsiteY107" fmla="*/ 922658 h 1149077"/>
                <a:gd name="connsiteX108" fmla="*/ 573596 w 990498"/>
                <a:gd name="connsiteY108" fmla="*/ 896242 h 1149077"/>
                <a:gd name="connsiteX109" fmla="*/ 556614 w 990498"/>
                <a:gd name="connsiteY109" fmla="*/ 864166 h 1149077"/>
                <a:gd name="connsiteX110" fmla="*/ 505670 w 990498"/>
                <a:gd name="connsiteY110" fmla="*/ 883035 h 1149077"/>
                <a:gd name="connsiteX111" fmla="*/ 483028 w 990498"/>
                <a:gd name="connsiteY111" fmla="*/ 932092 h 1149077"/>
                <a:gd name="connsiteX112" fmla="*/ 496236 w 990498"/>
                <a:gd name="connsiteY112" fmla="*/ 952847 h 1149077"/>
                <a:gd name="connsiteX113" fmla="*/ 488688 w 990498"/>
                <a:gd name="connsiteY113" fmla="*/ 990584 h 1149077"/>
                <a:gd name="connsiteX114" fmla="*/ 607558 w 990498"/>
                <a:gd name="connsiteY114" fmla="*/ 1043415 h 1149077"/>
                <a:gd name="connsiteX115" fmla="*/ 632087 w 990498"/>
                <a:gd name="connsiteY115" fmla="*/ 1086812 h 1149077"/>
                <a:gd name="connsiteX116" fmla="*/ 611332 w 990498"/>
                <a:gd name="connsiteY116" fmla="*/ 1122662 h 1149077"/>
                <a:gd name="connsiteX117" fmla="*/ 547180 w 990498"/>
                <a:gd name="connsiteY117" fmla="*/ 1149077 h 1149077"/>
                <a:gd name="connsiteX118" fmla="*/ 532085 w 990498"/>
                <a:gd name="connsiteY118" fmla="*/ 1118888 h 1149077"/>
                <a:gd name="connsiteX119" fmla="*/ 503783 w 990498"/>
                <a:gd name="connsiteY119" fmla="*/ 1100020 h 1149077"/>
                <a:gd name="connsiteX120" fmla="*/ 481141 w 990498"/>
                <a:gd name="connsiteY120" fmla="*/ 1107567 h 1149077"/>
                <a:gd name="connsiteX121" fmla="*/ 405668 w 990498"/>
                <a:gd name="connsiteY121" fmla="*/ 1098133 h 1149077"/>
                <a:gd name="connsiteX122" fmla="*/ 390573 w 990498"/>
                <a:gd name="connsiteY122" fmla="*/ 1067944 h 1149077"/>
                <a:gd name="connsiteX123" fmla="*/ 422649 w 990498"/>
                <a:gd name="connsiteY123" fmla="*/ 1026433 h 1149077"/>
                <a:gd name="connsiteX124" fmla="*/ 437744 w 990498"/>
                <a:gd name="connsiteY124" fmla="*/ 969829 h 1149077"/>
                <a:gd name="connsiteX125" fmla="*/ 403781 w 990498"/>
                <a:gd name="connsiteY125" fmla="*/ 949074 h 1149077"/>
                <a:gd name="connsiteX126" fmla="*/ 386800 w 990498"/>
                <a:gd name="connsiteY126" fmla="*/ 896242 h 1149077"/>
                <a:gd name="connsiteX127" fmla="*/ 322648 w 990498"/>
                <a:gd name="connsiteY127" fmla="*/ 986810 h 1149077"/>
                <a:gd name="connsiteX128" fmla="*/ 273590 w 990498"/>
                <a:gd name="connsiteY128" fmla="*/ 1011339 h 1149077"/>
                <a:gd name="connsiteX129" fmla="*/ 237740 w 990498"/>
                <a:gd name="connsiteY129" fmla="*/ 949074 h 1149077"/>
                <a:gd name="connsiteX130" fmla="*/ 218872 w 990498"/>
                <a:gd name="connsiteY130" fmla="*/ 924545 h 1149077"/>
                <a:gd name="connsiteX131" fmla="*/ 115097 w 990498"/>
                <a:gd name="connsiteY131" fmla="*/ 916998 h 1149077"/>
                <a:gd name="connsiteX132" fmla="*/ 115097 w 990498"/>
                <a:gd name="connsiteY132" fmla="*/ 852845 h 1149077"/>
                <a:gd name="connsiteX133" fmla="*/ 41510 w 990498"/>
                <a:gd name="connsiteY133" fmla="*/ 796241 h 1149077"/>
                <a:gd name="connsiteX134" fmla="*/ 0 w 990498"/>
                <a:gd name="connsiteY134" fmla="*/ 637747 h 1149077"/>
                <a:gd name="connsiteX135" fmla="*/ 43397 w 990498"/>
                <a:gd name="connsiteY135" fmla="*/ 524538 h 1149077"/>
                <a:gd name="connsiteX136" fmla="*/ 56605 w 990498"/>
                <a:gd name="connsiteY136" fmla="*/ 418876 h 1149077"/>
                <a:gd name="connsiteX137" fmla="*/ 120757 w 990498"/>
                <a:gd name="connsiteY137" fmla="*/ 345289 h 1149077"/>
                <a:gd name="connsiteX138" fmla="*/ 162267 w 990498"/>
                <a:gd name="connsiteY138" fmla="*/ 241514 h 1149077"/>
                <a:gd name="connsiteX139" fmla="*/ 218872 w 990498"/>
                <a:gd name="connsiteY139" fmla="*/ 198117 h 1149077"/>
                <a:gd name="connsiteX140" fmla="*/ 360384 w 990498"/>
                <a:gd name="connsiteY140" fmla="*/ 88681 h 1149077"/>
                <a:gd name="connsiteX141" fmla="*/ 537746 w 990498"/>
                <a:gd name="connsiteY141" fmla="*/ 37737 h 1149077"/>
                <a:gd name="connsiteX142" fmla="*/ 679258 w 990498"/>
                <a:gd name="connsiteY142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990498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62693" y="199892"/>
                  </a:lnTo>
                  <a:lnTo>
                    <a:pt x="966928" y="237475"/>
                  </a:lnTo>
                  <a:lnTo>
                    <a:pt x="964169" y="249061"/>
                  </a:lnTo>
                  <a:lnTo>
                    <a:pt x="968718" y="253357"/>
                  </a:lnTo>
                  <a:lnTo>
                    <a:pt x="986919" y="414892"/>
                  </a:lnTo>
                  <a:lnTo>
                    <a:pt x="990498" y="510882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2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2A52235-2A82-473B-AE8C-C3C3463852D4}"/>
              </a:ext>
            </a:extLst>
          </p:cNvPr>
          <p:cNvGrpSpPr/>
          <p:nvPr/>
        </p:nvGrpSpPr>
        <p:grpSpPr>
          <a:xfrm>
            <a:off x="6055839" y="863714"/>
            <a:ext cx="1402382" cy="1589206"/>
            <a:chOff x="6055839" y="863714"/>
            <a:chExt cx="1402382" cy="1589206"/>
          </a:xfrm>
        </p:grpSpPr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BCCFC34-BA1F-4DA6-B148-B83E6F8DC283}"/>
                </a:ext>
              </a:extLst>
            </p:cNvPr>
            <p:cNvSpPr/>
            <p:nvPr/>
          </p:nvSpPr>
          <p:spPr bwMode="auto">
            <a:xfrm>
              <a:off x="6055839" y="863714"/>
              <a:ext cx="1402382" cy="1589206"/>
            </a:xfrm>
            <a:custGeom>
              <a:avLst/>
              <a:gdLst>
                <a:gd name="connsiteX0" fmla="*/ 794603 w 1402382"/>
                <a:gd name="connsiteY0" fmla="*/ 0 h 1589206"/>
                <a:gd name="connsiteX1" fmla="*/ 875847 w 1402382"/>
                <a:gd name="connsiteY1" fmla="*/ 4103 h 1589206"/>
                <a:gd name="connsiteX2" fmla="*/ 947966 w 1402382"/>
                <a:gd name="connsiteY2" fmla="*/ 15109 h 1589206"/>
                <a:gd name="connsiteX3" fmla="*/ 1008788 w 1402382"/>
                <a:gd name="connsiteY3" fmla="*/ 52060 h 1589206"/>
                <a:gd name="connsiteX4" fmla="*/ 1402382 w 1402382"/>
                <a:gd name="connsiteY4" fmla="*/ 792321 h 1589206"/>
                <a:gd name="connsiteX5" fmla="*/ 1008788 w 1402382"/>
                <a:gd name="connsiteY5" fmla="*/ 1532583 h 1589206"/>
                <a:gd name="connsiteX6" fmla="*/ 937933 w 1402382"/>
                <a:gd name="connsiteY6" fmla="*/ 1575628 h 1589206"/>
                <a:gd name="connsiteX7" fmla="*/ 875847 w 1402382"/>
                <a:gd name="connsiteY7" fmla="*/ 1585104 h 1589206"/>
                <a:gd name="connsiteX8" fmla="*/ 794603 w 1402382"/>
                <a:gd name="connsiteY8" fmla="*/ 1589206 h 1589206"/>
                <a:gd name="connsiteX9" fmla="*/ 0 w 1402382"/>
                <a:gd name="connsiteY9" fmla="*/ 794603 h 1589206"/>
                <a:gd name="connsiteX10" fmla="*/ 794603 w 140238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2382" h="1589206">
                  <a:moveTo>
                    <a:pt x="794603" y="0"/>
                  </a:moveTo>
                  <a:cubicBezTo>
                    <a:pt x="822031" y="0"/>
                    <a:pt x="849135" y="1390"/>
                    <a:pt x="875847" y="4103"/>
                  </a:cubicBezTo>
                  <a:lnTo>
                    <a:pt x="947966" y="15109"/>
                  </a:lnTo>
                  <a:lnTo>
                    <a:pt x="1008788" y="52060"/>
                  </a:lnTo>
                  <a:cubicBezTo>
                    <a:pt x="1246255" y="212489"/>
                    <a:pt x="1402382" y="484172"/>
                    <a:pt x="1402382" y="792321"/>
                  </a:cubicBezTo>
                  <a:cubicBezTo>
                    <a:pt x="1402382" y="1100470"/>
                    <a:pt x="1246255" y="1372153"/>
                    <a:pt x="1008788" y="1532583"/>
                  </a:cubicBezTo>
                  <a:lnTo>
                    <a:pt x="937933" y="1575628"/>
                  </a:lnTo>
                  <a:lnTo>
                    <a:pt x="875847" y="1585104"/>
                  </a:lnTo>
                  <a:cubicBezTo>
                    <a:pt x="849135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C8"/>
                </a:gs>
                <a:gs pos="70000">
                  <a:srgbClr val="E7D5A3"/>
                </a:gs>
                <a:gs pos="30000">
                  <a:srgbClr val="FFFFCC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127000">
                <a:srgbClr val="FFFFCC"/>
              </a:glow>
            </a:effectLst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4D2565D3-987E-4789-934C-54D45360BBE6}"/>
                </a:ext>
              </a:extLst>
            </p:cNvPr>
            <p:cNvSpPr/>
            <p:nvPr/>
          </p:nvSpPr>
          <p:spPr bwMode="auto">
            <a:xfrm>
              <a:off x="6091802" y="910140"/>
              <a:ext cx="1349869" cy="1149077"/>
            </a:xfrm>
            <a:custGeom>
              <a:avLst/>
              <a:gdLst>
                <a:gd name="connsiteX0" fmla="*/ 122644 w 1349869"/>
                <a:gd name="connsiteY0" fmla="*/ 952847 h 1149077"/>
                <a:gd name="connsiteX1" fmla="*/ 152833 w 1349869"/>
                <a:gd name="connsiteY1" fmla="*/ 964168 h 1149077"/>
                <a:gd name="connsiteX2" fmla="*/ 169815 w 1349869"/>
                <a:gd name="connsiteY2" fmla="*/ 984923 h 1149077"/>
                <a:gd name="connsiteX3" fmla="*/ 154720 w 1349869"/>
                <a:gd name="connsiteY3" fmla="*/ 1009452 h 1149077"/>
                <a:gd name="connsiteX4" fmla="*/ 126418 w 1349869"/>
                <a:gd name="connsiteY4" fmla="*/ 971716 h 1149077"/>
                <a:gd name="connsiteX5" fmla="*/ 441518 w 1349869"/>
                <a:gd name="connsiteY5" fmla="*/ 781146 h 1149077"/>
                <a:gd name="connsiteX6" fmla="*/ 424536 w 1349869"/>
                <a:gd name="connsiteY6" fmla="*/ 811335 h 1149077"/>
                <a:gd name="connsiteX7" fmla="*/ 432084 w 1349869"/>
                <a:gd name="connsiteY7" fmla="*/ 837751 h 1149077"/>
                <a:gd name="connsiteX8" fmla="*/ 473594 w 1349869"/>
                <a:gd name="connsiteY8" fmla="*/ 873601 h 1149077"/>
                <a:gd name="connsiteX9" fmla="*/ 503783 w 1349869"/>
                <a:gd name="connsiteY9" fmla="*/ 822656 h 1149077"/>
                <a:gd name="connsiteX10" fmla="*/ 500009 w 1349869"/>
                <a:gd name="connsiteY10" fmla="*/ 803788 h 1149077"/>
                <a:gd name="connsiteX11" fmla="*/ 281137 w 1349869"/>
                <a:gd name="connsiteY11" fmla="*/ 603784 h 1149077"/>
                <a:gd name="connsiteX12" fmla="*/ 283024 w 1349869"/>
                <a:gd name="connsiteY12" fmla="*/ 650955 h 1149077"/>
                <a:gd name="connsiteX13" fmla="*/ 239627 w 1349869"/>
                <a:gd name="connsiteY13" fmla="*/ 686805 h 1149077"/>
                <a:gd name="connsiteX14" fmla="*/ 309440 w 1349869"/>
                <a:gd name="connsiteY14" fmla="*/ 784920 h 1149077"/>
                <a:gd name="connsiteX15" fmla="*/ 343403 w 1349869"/>
                <a:gd name="connsiteY15" fmla="*/ 696239 h 1149077"/>
                <a:gd name="connsiteX16" fmla="*/ 343403 w 1349869"/>
                <a:gd name="connsiteY16" fmla="*/ 671710 h 1149077"/>
                <a:gd name="connsiteX17" fmla="*/ 315100 w 1349869"/>
                <a:gd name="connsiteY17" fmla="*/ 630200 h 1149077"/>
                <a:gd name="connsiteX18" fmla="*/ 1149078 w 1349869"/>
                <a:gd name="connsiteY18" fmla="*/ 533972 h 1149077"/>
                <a:gd name="connsiteX19" fmla="*/ 1198135 w 1349869"/>
                <a:gd name="connsiteY19" fmla="*/ 575482 h 1149077"/>
                <a:gd name="connsiteX20" fmla="*/ 1224551 w 1349869"/>
                <a:gd name="connsiteY20" fmla="*/ 607558 h 1149077"/>
                <a:gd name="connsiteX21" fmla="*/ 1262287 w 1349869"/>
                <a:gd name="connsiteY21" fmla="*/ 632087 h 1149077"/>
                <a:gd name="connsiteX22" fmla="*/ 1243419 w 1349869"/>
                <a:gd name="connsiteY22" fmla="*/ 696239 h 1149077"/>
                <a:gd name="connsiteX23" fmla="*/ 1194362 w 1349869"/>
                <a:gd name="connsiteY23" fmla="*/ 692465 h 1149077"/>
                <a:gd name="connsiteX24" fmla="*/ 1162286 w 1349869"/>
                <a:gd name="connsiteY24" fmla="*/ 664163 h 1149077"/>
                <a:gd name="connsiteX25" fmla="*/ 1169833 w 1349869"/>
                <a:gd name="connsiteY25" fmla="*/ 618879 h 1149077"/>
                <a:gd name="connsiteX26" fmla="*/ 1090586 w 1349869"/>
                <a:gd name="connsiteY26" fmla="*/ 613219 h 1149077"/>
                <a:gd name="connsiteX27" fmla="*/ 1062284 w 1349869"/>
                <a:gd name="connsiteY27" fmla="*/ 571708 h 1149077"/>
                <a:gd name="connsiteX28" fmla="*/ 184909 w 1349869"/>
                <a:gd name="connsiteY28" fmla="*/ 456612 h 1149077"/>
                <a:gd name="connsiteX29" fmla="*/ 137739 w 1349869"/>
                <a:gd name="connsiteY29" fmla="*/ 481141 h 1149077"/>
                <a:gd name="connsiteX30" fmla="*/ 133965 w 1349869"/>
                <a:gd name="connsiteY30" fmla="*/ 505669 h 1149077"/>
                <a:gd name="connsiteX31" fmla="*/ 145286 w 1349869"/>
                <a:gd name="connsiteY31" fmla="*/ 516990 h 1149077"/>
                <a:gd name="connsiteX32" fmla="*/ 132078 w 1349869"/>
                <a:gd name="connsiteY32" fmla="*/ 566048 h 1149077"/>
                <a:gd name="connsiteX33" fmla="*/ 141512 w 1349869"/>
                <a:gd name="connsiteY33" fmla="*/ 592464 h 1149077"/>
                <a:gd name="connsiteX34" fmla="*/ 215099 w 1349869"/>
                <a:gd name="connsiteY34" fmla="*/ 554727 h 1149077"/>
                <a:gd name="connsiteX35" fmla="*/ 228306 w 1349869"/>
                <a:gd name="connsiteY35" fmla="*/ 507556 h 1149077"/>
                <a:gd name="connsiteX36" fmla="*/ 222646 w 1349869"/>
                <a:gd name="connsiteY36" fmla="*/ 467933 h 1149077"/>
                <a:gd name="connsiteX37" fmla="*/ 603785 w 1349869"/>
                <a:gd name="connsiteY37" fmla="*/ 226419 h 1149077"/>
                <a:gd name="connsiteX38" fmla="*/ 571709 w 1349869"/>
                <a:gd name="connsiteY38" fmla="*/ 258495 h 1149077"/>
                <a:gd name="connsiteX39" fmla="*/ 541520 w 1349869"/>
                <a:gd name="connsiteY39" fmla="*/ 339629 h 1149077"/>
                <a:gd name="connsiteX40" fmla="*/ 562275 w 1349869"/>
                <a:gd name="connsiteY40" fmla="*/ 379252 h 1149077"/>
                <a:gd name="connsiteX41" fmla="*/ 607558 w 1349869"/>
                <a:gd name="connsiteY41" fmla="*/ 377365 h 1149077"/>
                <a:gd name="connsiteX42" fmla="*/ 566048 w 1349869"/>
                <a:gd name="connsiteY42" fmla="*/ 462272 h 1149077"/>
                <a:gd name="connsiteX43" fmla="*/ 445291 w 1349869"/>
                <a:gd name="connsiteY43" fmla="*/ 484914 h 1149077"/>
                <a:gd name="connsiteX44" fmla="*/ 424536 w 1349869"/>
                <a:gd name="connsiteY44" fmla="*/ 516990 h 1149077"/>
                <a:gd name="connsiteX45" fmla="*/ 373592 w 1349869"/>
                <a:gd name="connsiteY45" fmla="*/ 524538 h 1149077"/>
                <a:gd name="connsiteX46" fmla="*/ 356611 w 1349869"/>
                <a:gd name="connsiteY46" fmla="*/ 575482 h 1149077"/>
                <a:gd name="connsiteX47" fmla="*/ 383026 w 1349869"/>
                <a:gd name="connsiteY47" fmla="*/ 628313 h 1149077"/>
                <a:gd name="connsiteX48" fmla="*/ 450952 w 1349869"/>
                <a:gd name="connsiteY48" fmla="*/ 656616 h 1149077"/>
                <a:gd name="connsiteX49" fmla="*/ 464160 w 1349869"/>
                <a:gd name="connsiteY49" fmla="*/ 681144 h 1149077"/>
                <a:gd name="connsiteX50" fmla="*/ 452839 w 1349869"/>
                <a:gd name="connsiteY50" fmla="*/ 709447 h 1149077"/>
                <a:gd name="connsiteX51" fmla="*/ 552841 w 1349869"/>
                <a:gd name="connsiteY51" fmla="*/ 722654 h 1149077"/>
                <a:gd name="connsiteX52" fmla="*/ 588690 w 1349869"/>
                <a:gd name="connsiteY52" fmla="*/ 781146 h 1149077"/>
                <a:gd name="connsiteX53" fmla="*/ 694353 w 1349869"/>
                <a:gd name="connsiteY53" fmla="*/ 847185 h 1149077"/>
                <a:gd name="connsiteX54" fmla="*/ 671711 w 1349869"/>
                <a:gd name="connsiteY54" fmla="*/ 803788 h 1149077"/>
                <a:gd name="connsiteX55" fmla="*/ 583030 w 1349869"/>
                <a:gd name="connsiteY55" fmla="*/ 673597 h 1149077"/>
                <a:gd name="connsiteX56" fmla="*/ 526425 w 1349869"/>
                <a:gd name="connsiteY56" fmla="*/ 607558 h 1149077"/>
                <a:gd name="connsiteX57" fmla="*/ 573596 w 1349869"/>
                <a:gd name="connsiteY57" fmla="*/ 509443 h 1149077"/>
                <a:gd name="connsiteX58" fmla="*/ 601898 w 1349869"/>
                <a:gd name="connsiteY58" fmla="*/ 430196 h 1149077"/>
                <a:gd name="connsiteX59" fmla="*/ 666050 w 1349869"/>
                <a:gd name="connsiteY59" fmla="*/ 420762 h 1149077"/>
                <a:gd name="connsiteX60" fmla="*/ 688692 w 1349869"/>
                <a:gd name="connsiteY60" fmla="*/ 403781 h 1149077"/>
                <a:gd name="connsiteX61" fmla="*/ 688692 w 1349869"/>
                <a:gd name="connsiteY61" fmla="*/ 383026 h 1149077"/>
                <a:gd name="connsiteX62" fmla="*/ 773599 w 1349869"/>
                <a:gd name="connsiteY62" fmla="*/ 377365 h 1149077"/>
                <a:gd name="connsiteX63" fmla="*/ 767939 w 1349869"/>
                <a:gd name="connsiteY63" fmla="*/ 345289 h 1149077"/>
                <a:gd name="connsiteX64" fmla="*/ 720768 w 1349869"/>
                <a:gd name="connsiteY64" fmla="*/ 279250 h 1149077"/>
                <a:gd name="connsiteX65" fmla="*/ 696239 w 1349869"/>
                <a:gd name="connsiteY65" fmla="*/ 277364 h 1149077"/>
                <a:gd name="connsiteX66" fmla="*/ 616993 w 1349869"/>
                <a:gd name="connsiteY66" fmla="*/ 318874 h 1149077"/>
                <a:gd name="connsiteX67" fmla="*/ 624540 w 1349869"/>
                <a:gd name="connsiteY67" fmla="*/ 247174 h 1149077"/>
                <a:gd name="connsiteX68" fmla="*/ 1163681 w 1349869"/>
                <a:gd name="connsiteY68" fmla="*/ 185832 h 1149077"/>
                <a:gd name="connsiteX69" fmla="*/ 1203394 w 1349869"/>
                <a:gd name="connsiteY69" fmla="*/ 233964 h 1149077"/>
                <a:gd name="connsiteX70" fmla="*/ 1154738 w 1349869"/>
                <a:gd name="connsiteY70" fmla="*/ 207551 h 1149077"/>
                <a:gd name="connsiteX71" fmla="*/ 750957 w 1349869"/>
                <a:gd name="connsiteY71" fmla="*/ 0 h 1149077"/>
                <a:gd name="connsiteX72" fmla="*/ 737750 w 1349869"/>
                <a:gd name="connsiteY72" fmla="*/ 49058 h 1149077"/>
                <a:gd name="connsiteX73" fmla="*/ 705673 w 1349869"/>
                <a:gd name="connsiteY73" fmla="*/ 69813 h 1149077"/>
                <a:gd name="connsiteX74" fmla="*/ 567935 w 1349869"/>
                <a:gd name="connsiteY74" fmla="*/ 79247 h 1149077"/>
                <a:gd name="connsiteX75" fmla="*/ 422649 w 1349869"/>
                <a:gd name="connsiteY75" fmla="*/ 103776 h 1149077"/>
                <a:gd name="connsiteX76" fmla="*/ 305666 w 1349869"/>
                <a:gd name="connsiteY76" fmla="*/ 173588 h 1149077"/>
                <a:gd name="connsiteX77" fmla="*/ 283024 w 1349869"/>
                <a:gd name="connsiteY77" fmla="*/ 175475 h 1149077"/>
                <a:gd name="connsiteX78" fmla="*/ 260382 w 1349869"/>
                <a:gd name="connsiteY78" fmla="*/ 220759 h 1149077"/>
                <a:gd name="connsiteX79" fmla="*/ 171701 w 1349869"/>
                <a:gd name="connsiteY79" fmla="*/ 300005 h 1149077"/>
                <a:gd name="connsiteX80" fmla="*/ 167928 w 1349869"/>
                <a:gd name="connsiteY80" fmla="*/ 379252 h 1149077"/>
                <a:gd name="connsiteX81" fmla="*/ 207551 w 1349869"/>
                <a:gd name="connsiteY81" fmla="*/ 401894 h 1149077"/>
                <a:gd name="connsiteX82" fmla="*/ 250948 w 1349869"/>
                <a:gd name="connsiteY82" fmla="*/ 366044 h 1149077"/>
                <a:gd name="connsiteX83" fmla="*/ 266043 w 1349869"/>
                <a:gd name="connsiteY83" fmla="*/ 264156 h 1149077"/>
                <a:gd name="connsiteX84" fmla="*/ 315100 w 1349869"/>
                <a:gd name="connsiteY84" fmla="*/ 258495 h 1149077"/>
                <a:gd name="connsiteX85" fmla="*/ 388687 w 1349869"/>
                <a:gd name="connsiteY85" fmla="*/ 179249 h 1149077"/>
                <a:gd name="connsiteX86" fmla="*/ 471707 w 1349869"/>
                <a:gd name="connsiteY86" fmla="*/ 173588 h 1149077"/>
                <a:gd name="connsiteX87" fmla="*/ 507557 w 1349869"/>
                <a:gd name="connsiteY87" fmla="*/ 145286 h 1149077"/>
                <a:gd name="connsiteX88" fmla="*/ 639635 w 1349869"/>
                <a:gd name="connsiteY88" fmla="*/ 194343 h 1149077"/>
                <a:gd name="connsiteX89" fmla="*/ 656616 w 1349869"/>
                <a:gd name="connsiteY89" fmla="*/ 220759 h 1149077"/>
                <a:gd name="connsiteX90" fmla="*/ 683032 w 1349869"/>
                <a:gd name="connsiteY90" fmla="*/ 220759 h 1149077"/>
                <a:gd name="connsiteX91" fmla="*/ 703787 w 1349869"/>
                <a:gd name="connsiteY91" fmla="*/ 160380 h 1149077"/>
                <a:gd name="connsiteX92" fmla="*/ 807562 w 1349869"/>
                <a:gd name="connsiteY92" fmla="*/ 143399 h 1149077"/>
                <a:gd name="connsiteX93" fmla="*/ 781147 w 1349869"/>
                <a:gd name="connsiteY93" fmla="*/ 107549 h 1149077"/>
                <a:gd name="connsiteX94" fmla="*/ 877375 w 1349869"/>
                <a:gd name="connsiteY94" fmla="*/ 100002 h 1149077"/>
                <a:gd name="connsiteX95" fmla="*/ 935866 w 1349869"/>
                <a:gd name="connsiteY95" fmla="*/ 116983 h 1149077"/>
                <a:gd name="connsiteX96" fmla="*/ 913224 w 1349869"/>
                <a:gd name="connsiteY96" fmla="*/ 156607 h 1149077"/>
                <a:gd name="connsiteX97" fmla="*/ 973603 w 1349869"/>
                <a:gd name="connsiteY97" fmla="*/ 209438 h 1149077"/>
                <a:gd name="connsiteX98" fmla="*/ 964169 w 1349869"/>
                <a:gd name="connsiteY98" fmla="*/ 249061 h 1149077"/>
                <a:gd name="connsiteX99" fmla="*/ 998132 w 1349869"/>
                <a:gd name="connsiteY99" fmla="*/ 281137 h 1149077"/>
                <a:gd name="connsiteX100" fmla="*/ 1050963 w 1349869"/>
                <a:gd name="connsiteY100" fmla="*/ 252835 h 1149077"/>
                <a:gd name="connsiteX101" fmla="*/ 1100020 w 1349869"/>
                <a:gd name="connsiteY101" fmla="*/ 269816 h 1149077"/>
                <a:gd name="connsiteX102" fmla="*/ 1160399 w 1349869"/>
                <a:gd name="connsiteY102" fmla="*/ 335855 h 1149077"/>
                <a:gd name="connsiteX103" fmla="*/ 1166059 w 1349869"/>
                <a:gd name="connsiteY103" fmla="*/ 375479 h 1149077"/>
                <a:gd name="connsiteX104" fmla="*/ 1192475 w 1349869"/>
                <a:gd name="connsiteY104" fmla="*/ 390573 h 1149077"/>
                <a:gd name="connsiteX105" fmla="*/ 1298236 w 1349869"/>
                <a:gd name="connsiteY105" fmla="*/ 403793 h 1149077"/>
                <a:gd name="connsiteX106" fmla="*/ 1326285 w 1349869"/>
                <a:gd name="connsiteY106" fmla="*/ 480428 h 1149077"/>
                <a:gd name="connsiteX107" fmla="*/ 1348283 w 1349869"/>
                <a:gd name="connsiteY107" fmla="*/ 565982 h 1149077"/>
                <a:gd name="connsiteX108" fmla="*/ 1349869 w 1349869"/>
                <a:gd name="connsiteY108" fmla="*/ 576371 h 1149077"/>
                <a:gd name="connsiteX109" fmla="*/ 1307571 w 1349869"/>
                <a:gd name="connsiteY109" fmla="*/ 598124 h 1149077"/>
                <a:gd name="connsiteX110" fmla="*/ 1264174 w 1349869"/>
                <a:gd name="connsiteY110" fmla="*/ 588690 h 1149077"/>
                <a:gd name="connsiteX111" fmla="*/ 1215117 w 1349869"/>
                <a:gd name="connsiteY111" fmla="*/ 503783 h 1149077"/>
                <a:gd name="connsiteX112" fmla="*/ 1213230 w 1349869"/>
                <a:gd name="connsiteY112" fmla="*/ 464159 h 1149077"/>
                <a:gd name="connsiteX113" fmla="*/ 1184927 w 1349869"/>
                <a:gd name="connsiteY113" fmla="*/ 443404 h 1149077"/>
                <a:gd name="connsiteX114" fmla="*/ 1124549 w 1349869"/>
                <a:gd name="connsiteY114" fmla="*/ 443404 h 1149077"/>
                <a:gd name="connsiteX115" fmla="*/ 1107568 w 1349869"/>
                <a:gd name="connsiteY115" fmla="*/ 462272 h 1149077"/>
                <a:gd name="connsiteX116" fmla="*/ 1109454 w 1349869"/>
                <a:gd name="connsiteY116" fmla="*/ 511330 h 1149077"/>
                <a:gd name="connsiteX117" fmla="*/ 1007566 w 1349869"/>
                <a:gd name="connsiteY117" fmla="*/ 520764 h 1149077"/>
                <a:gd name="connsiteX118" fmla="*/ 900017 w 1349869"/>
                <a:gd name="connsiteY118" fmla="*/ 458499 h 1149077"/>
                <a:gd name="connsiteX119" fmla="*/ 896243 w 1349869"/>
                <a:gd name="connsiteY119" fmla="*/ 405668 h 1149077"/>
                <a:gd name="connsiteX120" fmla="*/ 915111 w 1349869"/>
                <a:gd name="connsiteY120" fmla="*/ 352837 h 1149077"/>
                <a:gd name="connsiteX121" fmla="*/ 858506 w 1349869"/>
                <a:gd name="connsiteY121" fmla="*/ 349063 h 1149077"/>
                <a:gd name="connsiteX122" fmla="*/ 869827 w 1349869"/>
                <a:gd name="connsiteY122" fmla="*/ 450952 h 1149077"/>
                <a:gd name="connsiteX123" fmla="*/ 845299 w 1349869"/>
                <a:gd name="connsiteY123" fmla="*/ 475480 h 1149077"/>
                <a:gd name="connsiteX124" fmla="*/ 777373 w 1349869"/>
                <a:gd name="connsiteY124" fmla="*/ 473593 h 1149077"/>
                <a:gd name="connsiteX125" fmla="*/ 732089 w 1349869"/>
                <a:gd name="connsiteY125" fmla="*/ 475480 h 1149077"/>
                <a:gd name="connsiteX126" fmla="*/ 732089 w 1349869"/>
                <a:gd name="connsiteY126" fmla="*/ 581143 h 1149077"/>
                <a:gd name="connsiteX127" fmla="*/ 705673 w 1349869"/>
                <a:gd name="connsiteY127" fmla="*/ 601898 h 1149077"/>
                <a:gd name="connsiteX128" fmla="*/ 643408 w 1349869"/>
                <a:gd name="connsiteY128" fmla="*/ 601898 h 1149077"/>
                <a:gd name="connsiteX129" fmla="*/ 649069 w 1349869"/>
                <a:gd name="connsiteY129" fmla="*/ 671710 h 1149077"/>
                <a:gd name="connsiteX130" fmla="*/ 733976 w 1349869"/>
                <a:gd name="connsiteY130" fmla="*/ 743410 h 1149077"/>
                <a:gd name="connsiteX131" fmla="*/ 745297 w 1349869"/>
                <a:gd name="connsiteY131" fmla="*/ 847185 h 1149077"/>
                <a:gd name="connsiteX132" fmla="*/ 760391 w 1349869"/>
                <a:gd name="connsiteY132" fmla="*/ 886808 h 1149077"/>
                <a:gd name="connsiteX133" fmla="*/ 745297 w 1349869"/>
                <a:gd name="connsiteY133" fmla="*/ 943413 h 1149077"/>
                <a:gd name="connsiteX134" fmla="*/ 692466 w 1349869"/>
                <a:gd name="connsiteY134" fmla="*/ 1001905 h 1149077"/>
                <a:gd name="connsiteX135" fmla="*/ 566048 w 1349869"/>
                <a:gd name="connsiteY135" fmla="*/ 922658 h 1149077"/>
                <a:gd name="connsiteX136" fmla="*/ 573596 w 1349869"/>
                <a:gd name="connsiteY136" fmla="*/ 896242 h 1149077"/>
                <a:gd name="connsiteX137" fmla="*/ 556614 w 1349869"/>
                <a:gd name="connsiteY137" fmla="*/ 864166 h 1149077"/>
                <a:gd name="connsiteX138" fmla="*/ 505670 w 1349869"/>
                <a:gd name="connsiteY138" fmla="*/ 883035 h 1149077"/>
                <a:gd name="connsiteX139" fmla="*/ 483028 w 1349869"/>
                <a:gd name="connsiteY139" fmla="*/ 932092 h 1149077"/>
                <a:gd name="connsiteX140" fmla="*/ 496236 w 1349869"/>
                <a:gd name="connsiteY140" fmla="*/ 952847 h 1149077"/>
                <a:gd name="connsiteX141" fmla="*/ 488688 w 1349869"/>
                <a:gd name="connsiteY141" fmla="*/ 990584 h 1149077"/>
                <a:gd name="connsiteX142" fmla="*/ 607558 w 1349869"/>
                <a:gd name="connsiteY142" fmla="*/ 1043415 h 1149077"/>
                <a:gd name="connsiteX143" fmla="*/ 632087 w 1349869"/>
                <a:gd name="connsiteY143" fmla="*/ 1086812 h 1149077"/>
                <a:gd name="connsiteX144" fmla="*/ 611332 w 1349869"/>
                <a:gd name="connsiteY144" fmla="*/ 1122662 h 1149077"/>
                <a:gd name="connsiteX145" fmla="*/ 547180 w 1349869"/>
                <a:gd name="connsiteY145" fmla="*/ 1149077 h 1149077"/>
                <a:gd name="connsiteX146" fmla="*/ 532085 w 1349869"/>
                <a:gd name="connsiteY146" fmla="*/ 1118888 h 1149077"/>
                <a:gd name="connsiteX147" fmla="*/ 503783 w 1349869"/>
                <a:gd name="connsiteY147" fmla="*/ 1100020 h 1149077"/>
                <a:gd name="connsiteX148" fmla="*/ 481141 w 1349869"/>
                <a:gd name="connsiteY148" fmla="*/ 1107567 h 1149077"/>
                <a:gd name="connsiteX149" fmla="*/ 405668 w 1349869"/>
                <a:gd name="connsiteY149" fmla="*/ 1098133 h 1149077"/>
                <a:gd name="connsiteX150" fmla="*/ 390573 w 1349869"/>
                <a:gd name="connsiteY150" fmla="*/ 1067944 h 1149077"/>
                <a:gd name="connsiteX151" fmla="*/ 422649 w 1349869"/>
                <a:gd name="connsiteY151" fmla="*/ 1026433 h 1149077"/>
                <a:gd name="connsiteX152" fmla="*/ 437744 w 1349869"/>
                <a:gd name="connsiteY152" fmla="*/ 969829 h 1149077"/>
                <a:gd name="connsiteX153" fmla="*/ 403781 w 1349869"/>
                <a:gd name="connsiteY153" fmla="*/ 949074 h 1149077"/>
                <a:gd name="connsiteX154" fmla="*/ 386800 w 1349869"/>
                <a:gd name="connsiteY154" fmla="*/ 896242 h 1149077"/>
                <a:gd name="connsiteX155" fmla="*/ 322648 w 1349869"/>
                <a:gd name="connsiteY155" fmla="*/ 986810 h 1149077"/>
                <a:gd name="connsiteX156" fmla="*/ 273590 w 1349869"/>
                <a:gd name="connsiteY156" fmla="*/ 1011339 h 1149077"/>
                <a:gd name="connsiteX157" fmla="*/ 237740 w 1349869"/>
                <a:gd name="connsiteY157" fmla="*/ 949074 h 1149077"/>
                <a:gd name="connsiteX158" fmla="*/ 218872 w 1349869"/>
                <a:gd name="connsiteY158" fmla="*/ 924545 h 1149077"/>
                <a:gd name="connsiteX159" fmla="*/ 115097 w 1349869"/>
                <a:gd name="connsiteY159" fmla="*/ 916998 h 1149077"/>
                <a:gd name="connsiteX160" fmla="*/ 115097 w 1349869"/>
                <a:gd name="connsiteY160" fmla="*/ 852845 h 1149077"/>
                <a:gd name="connsiteX161" fmla="*/ 41510 w 1349869"/>
                <a:gd name="connsiteY161" fmla="*/ 796241 h 1149077"/>
                <a:gd name="connsiteX162" fmla="*/ 0 w 1349869"/>
                <a:gd name="connsiteY162" fmla="*/ 637747 h 1149077"/>
                <a:gd name="connsiteX163" fmla="*/ 43397 w 1349869"/>
                <a:gd name="connsiteY163" fmla="*/ 524538 h 1149077"/>
                <a:gd name="connsiteX164" fmla="*/ 56605 w 1349869"/>
                <a:gd name="connsiteY164" fmla="*/ 418876 h 1149077"/>
                <a:gd name="connsiteX165" fmla="*/ 120757 w 1349869"/>
                <a:gd name="connsiteY165" fmla="*/ 345289 h 1149077"/>
                <a:gd name="connsiteX166" fmla="*/ 162267 w 1349869"/>
                <a:gd name="connsiteY166" fmla="*/ 241514 h 1149077"/>
                <a:gd name="connsiteX167" fmla="*/ 218872 w 1349869"/>
                <a:gd name="connsiteY167" fmla="*/ 198117 h 1149077"/>
                <a:gd name="connsiteX168" fmla="*/ 360384 w 1349869"/>
                <a:gd name="connsiteY168" fmla="*/ 88681 h 1149077"/>
                <a:gd name="connsiteX169" fmla="*/ 537746 w 1349869"/>
                <a:gd name="connsiteY169" fmla="*/ 37737 h 1149077"/>
                <a:gd name="connsiteX170" fmla="*/ 679258 w 1349869"/>
                <a:gd name="connsiteY170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</a:cxnLst>
              <a:rect l="l" t="t" r="r" b="b"/>
              <a:pathLst>
                <a:path w="1349869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149078" y="533972"/>
                  </a:moveTo>
                  <a:lnTo>
                    <a:pt x="1198135" y="575482"/>
                  </a:lnTo>
                  <a:lnTo>
                    <a:pt x="1224551" y="607558"/>
                  </a:lnTo>
                  <a:lnTo>
                    <a:pt x="1262287" y="632087"/>
                  </a:lnTo>
                  <a:lnTo>
                    <a:pt x="1243419" y="696239"/>
                  </a:lnTo>
                  <a:lnTo>
                    <a:pt x="1194362" y="692465"/>
                  </a:lnTo>
                  <a:lnTo>
                    <a:pt x="1162286" y="664163"/>
                  </a:lnTo>
                  <a:lnTo>
                    <a:pt x="1169833" y="618879"/>
                  </a:lnTo>
                  <a:lnTo>
                    <a:pt x="1090586" y="613219"/>
                  </a:lnTo>
                  <a:lnTo>
                    <a:pt x="1062284" y="571708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1163681" y="185832"/>
                  </a:moveTo>
                  <a:lnTo>
                    <a:pt x="1203394" y="233964"/>
                  </a:lnTo>
                  <a:lnTo>
                    <a:pt x="1154738" y="207551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73603" y="209438"/>
                  </a:lnTo>
                  <a:lnTo>
                    <a:pt x="964169" y="249061"/>
                  </a:lnTo>
                  <a:lnTo>
                    <a:pt x="998132" y="281137"/>
                  </a:lnTo>
                  <a:lnTo>
                    <a:pt x="1050963" y="252835"/>
                  </a:lnTo>
                  <a:lnTo>
                    <a:pt x="1100020" y="269816"/>
                  </a:lnTo>
                  <a:lnTo>
                    <a:pt x="1160399" y="335855"/>
                  </a:lnTo>
                  <a:lnTo>
                    <a:pt x="1166059" y="375479"/>
                  </a:lnTo>
                  <a:lnTo>
                    <a:pt x="1192475" y="390573"/>
                  </a:lnTo>
                  <a:lnTo>
                    <a:pt x="1298236" y="403793"/>
                  </a:lnTo>
                  <a:lnTo>
                    <a:pt x="1326285" y="480428"/>
                  </a:lnTo>
                  <a:cubicBezTo>
                    <a:pt x="1334980" y="508382"/>
                    <a:pt x="1342337" y="536925"/>
                    <a:pt x="1348283" y="565982"/>
                  </a:cubicBezTo>
                  <a:lnTo>
                    <a:pt x="1349869" y="576371"/>
                  </a:lnTo>
                  <a:lnTo>
                    <a:pt x="1307571" y="598124"/>
                  </a:lnTo>
                  <a:lnTo>
                    <a:pt x="1264174" y="588690"/>
                  </a:lnTo>
                  <a:lnTo>
                    <a:pt x="1215117" y="503783"/>
                  </a:lnTo>
                  <a:lnTo>
                    <a:pt x="1213230" y="464159"/>
                  </a:lnTo>
                  <a:lnTo>
                    <a:pt x="1184927" y="443404"/>
                  </a:lnTo>
                  <a:lnTo>
                    <a:pt x="1124549" y="443404"/>
                  </a:lnTo>
                  <a:lnTo>
                    <a:pt x="1107568" y="462272"/>
                  </a:lnTo>
                  <a:lnTo>
                    <a:pt x="1109454" y="511330"/>
                  </a:lnTo>
                  <a:lnTo>
                    <a:pt x="1007566" y="520764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2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8264480-7E25-4EBE-B486-03040E2BE10A}"/>
              </a:ext>
            </a:extLst>
          </p:cNvPr>
          <p:cNvGrpSpPr/>
          <p:nvPr/>
        </p:nvGrpSpPr>
        <p:grpSpPr>
          <a:xfrm>
            <a:off x="415827" y="2795064"/>
            <a:ext cx="836963" cy="1589206"/>
            <a:chOff x="415827" y="2795064"/>
            <a:chExt cx="836963" cy="1589206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90A5223-4B30-4C7A-8C79-AB2A51D0B0F1}"/>
                </a:ext>
              </a:extLst>
            </p:cNvPr>
            <p:cNvSpPr/>
            <p:nvPr/>
          </p:nvSpPr>
          <p:spPr bwMode="auto">
            <a:xfrm>
              <a:off x="415827" y="2795064"/>
              <a:ext cx="836963" cy="1589206"/>
            </a:xfrm>
            <a:custGeom>
              <a:avLst/>
              <a:gdLst>
                <a:gd name="connsiteX0" fmla="*/ 794603 w 836963"/>
                <a:gd name="connsiteY0" fmla="*/ 0 h 1589206"/>
                <a:gd name="connsiteX1" fmla="*/ 814493 w 836963"/>
                <a:gd name="connsiteY1" fmla="*/ 1005 h 1589206"/>
                <a:gd name="connsiteX2" fmla="*/ 765535 w 836963"/>
                <a:gd name="connsiteY2" fmla="*/ 8476 h 1589206"/>
                <a:gd name="connsiteX3" fmla="*/ 126683 w 836963"/>
                <a:gd name="connsiteY3" fmla="*/ 792321 h 1589206"/>
                <a:gd name="connsiteX4" fmla="*/ 765535 w 836963"/>
                <a:gd name="connsiteY4" fmla="*/ 1576166 h 1589206"/>
                <a:gd name="connsiteX5" fmla="*/ 836963 w 836963"/>
                <a:gd name="connsiteY5" fmla="*/ 1587067 h 1589206"/>
                <a:gd name="connsiteX6" fmla="*/ 794603 w 836963"/>
                <a:gd name="connsiteY6" fmla="*/ 1589206 h 1589206"/>
                <a:gd name="connsiteX7" fmla="*/ 0 w 836963"/>
                <a:gd name="connsiteY7" fmla="*/ 794603 h 1589206"/>
                <a:gd name="connsiteX8" fmla="*/ 794603 w 836963"/>
                <a:gd name="connsiteY8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63" h="1589206">
                  <a:moveTo>
                    <a:pt x="794603" y="0"/>
                  </a:moveTo>
                  <a:lnTo>
                    <a:pt x="814493" y="1005"/>
                  </a:lnTo>
                  <a:lnTo>
                    <a:pt x="765535" y="8476"/>
                  </a:lnTo>
                  <a:cubicBezTo>
                    <a:pt x="400943" y="83083"/>
                    <a:pt x="126683" y="405674"/>
                    <a:pt x="126683" y="792321"/>
                  </a:cubicBezTo>
                  <a:cubicBezTo>
                    <a:pt x="126683" y="1178969"/>
                    <a:pt x="400943" y="1501560"/>
                    <a:pt x="765535" y="1576166"/>
                  </a:cubicBezTo>
                  <a:lnTo>
                    <a:pt x="836963" y="1587067"/>
                  </a:lnTo>
                  <a:lnTo>
                    <a:pt x="794603" y="1589206"/>
                  </a:ln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C61AF4F6-7B9E-44BD-8506-99AE2155BE37}"/>
                </a:ext>
              </a:extLst>
            </p:cNvPr>
            <p:cNvSpPr/>
            <p:nvPr/>
          </p:nvSpPr>
          <p:spPr bwMode="auto">
            <a:xfrm>
              <a:off x="451790" y="2886489"/>
              <a:ext cx="512459" cy="928086"/>
            </a:xfrm>
            <a:custGeom>
              <a:avLst/>
              <a:gdLst>
                <a:gd name="connsiteX0" fmla="*/ 125326 w 512459"/>
                <a:gd name="connsiteY0" fmla="*/ 921258 h 928086"/>
                <a:gd name="connsiteX1" fmla="*/ 127446 w 512459"/>
                <a:gd name="connsiteY1" fmla="*/ 928086 h 928086"/>
                <a:gd name="connsiteX2" fmla="*/ 126417 w 512459"/>
                <a:gd name="connsiteY2" fmla="*/ 926716 h 928086"/>
                <a:gd name="connsiteX3" fmla="*/ 512459 w 512459"/>
                <a:gd name="connsiteY3" fmla="*/ 0 h 928086"/>
                <a:gd name="connsiteX4" fmla="*/ 443478 w 512459"/>
                <a:gd name="connsiteY4" fmla="*/ 37442 h 928086"/>
                <a:gd name="connsiteX5" fmla="*/ 404476 w 512459"/>
                <a:gd name="connsiteY5" fmla="*/ 69621 h 928086"/>
                <a:gd name="connsiteX6" fmla="*/ 305666 w 512459"/>
                <a:gd name="connsiteY6" fmla="*/ 128588 h 928086"/>
                <a:gd name="connsiteX7" fmla="*/ 283024 w 512459"/>
                <a:gd name="connsiteY7" fmla="*/ 130475 h 928086"/>
                <a:gd name="connsiteX8" fmla="*/ 260382 w 512459"/>
                <a:gd name="connsiteY8" fmla="*/ 175759 h 928086"/>
                <a:gd name="connsiteX9" fmla="*/ 171701 w 512459"/>
                <a:gd name="connsiteY9" fmla="*/ 255005 h 928086"/>
                <a:gd name="connsiteX10" fmla="*/ 167928 w 512459"/>
                <a:gd name="connsiteY10" fmla="*/ 334252 h 928086"/>
                <a:gd name="connsiteX11" fmla="*/ 179862 w 512459"/>
                <a:gd name="connsiteY11" fmla="*/ 341072 h 928086"/>
                <a:gd name="connsiteX12" fmla="*/ 153597 w 512459"/>
                <a:gd name="connsiteY12" fmla="*/ 389462 h 928086"/>
                <a:gd name="connsiteX13" fmla="*/ 139371 w 512459"/>
                <a:gd name="connsiteY13" fmla="*/ 435292 h 928086"/>
                <a:gd name="connsiteX14" fmla="*/ 137738 w 512459"/>
                <a:gd name="connsiteY14" fmla="*/ 436141 h 928086"/>
                <a:gd name="connsiteX15" fmla="*/ 136394 w 512459"/>
                <a:gd name="connsiteY15" fmla="*/ 444882 h 928086"/>
                <a:gd name="connsiteX16" fmla="*/ 106976 w 512459"/>
                <a:gd name="connsiteY16" fmla="*/ 539649 h 928086"/>
                <a:gd name="connsiteX17" fmla="*/ 90721 w 512459"/>
                <a:gd name="connsiteY17" fmla="*/ 700897 h 928086"/>
                <a:gd name="connsiteX18" fmla="*/ 94852 w 512459"/>
                <a:gd name="connsiteY18" fmla="*/ 782703 h 928086"/>
                <a:gd name="connsiteX19" fmla="*/ 96507 w 512459"/>
                <a:gd name="connsiteY19" fmla="*/ 793546 h 928086"/>
                <a:gd name="connsiteX20" fmla="*/ 41510 w 512459"/>
                <a:gd name="connsiteY20" fmla="*/ 751241 h 928086"/>
                <a:gd name="connsiteX21" fmla="*/ 0 w 512459"/>
                <a:gd name="connsiteY21" fmla="*/ 592747 h 928086"/>
                <a:gd name="connsiteX22" fmla="*/ 43397 w 512459"/>
                <a:gd name="connsiteY22" fmla="*/ 479538 h 928086"/>
                <a:gd name="connsiteX23" fmla="*/ 56605 w 512459"/>
                <a:gd name="connsiteY23" fmla="*/ 373876 h 928086"/>
                <a:gd name="connsiteX24" fmla="*/ 120757 w 512459"/>
                <a:gd name="connsiteY24" fmla="*/ 300289 h 928086"/>
                <a:gd name="connsiteX25" fmla="*/ 162267 w 512459"/>
                <a:gd name="connsiteY25" fmla="*/ 196514 h 928086"/>
                <a:gd name="connsiteX26" fmla="*/ 218872 w 512459"/>
                <a:gd name="connsiteY26" fmla="*/ 153117 h 928086"/>
                <a:gd name="connsiteX27" fmla="*/ 360384 w 512459"/>
                <a:gd name="connsiteY27" fmla="*/ 43681 h 928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2459" h="928086">
                  <a:moveTo>
                    <a:pt x="125326" y="921258"/>
                  </a:moveTo>
                  <a:lnTo>
                    <a:pt x="127446" y="928086"/>
                  </a:lnTo>
                  <a:lnTo>
                    <a:pt x="126417" y="926716"/>
                  </a:lnTo>
                  <a:close/>
                  <a:moveTo>
                    <a:pt x="512459" y="0"/>
                  </a:moveTo>
                  <a:lnTo>
                    <a:pt x="443478" y="37442"/>
                  </a:lnTo>
                  <a:lnTo>
                    <a:pt x="404476" y="69621"/>
                  </a:lnTo>
                  <a:lnTo>
                    <a:pt x="305666" y="128588"/>
                  </a:lnTo>
                  <a:lnTo>
                    <a:pt x="283024" y="130475"/>
                  </a:lnTo>
                  <a:lnTo>
                    <a:pt x="260382" y="175759"/>
                  </a:lnTo>
                  <a:lnTo>
                    <a:pt x="171701" y="255005"/>
                  </a:lnTo>
                  <a:lnTo>
                    <a:pt x="167928" y="334252"/>
                  </a:lnTo>
                  <a:lnTo>
                    <a:pt x="179862" y="341072"/>
                  </a:lnTo>
                  <a:lnTo>
                    <a:pt x="153597" y="389462"/>
                  </a:lnTo>
                  <a:lnTo>
                    <a:pt x="139371" y="435292"/>
                  </a:lnTo>
                  <a:lnTo>
                    <a:pt x="137738" y="436141"/>
                  </a:lnTo>
                  <a:lnTo>
                    <a:pt x="136394" y="444882"/>
                  </a:lnTo>
                  <a:lnTo>
                    <a:pt x="106976" y="539649"/>
                  </a:lnTo>
                  <a:cubicBezTo>
                    <a:pt x="96318" y="591734"/>
                    <a:pt x="90721" y="645662"/>
                    <a:pt x="90721" y="700897"/>
                  </a:cubicBezTo>
                  <a:cubicBezTo>
                    <a:pt x="90721" y="728515"/>
                    <a:pt x="92120" y="755806"/>
                    <a:pt x="94852" y="782703"/>
                  </a:cubicBezTo>
                  <a:lnTo>
                    <a:pt x="96507" y="793546"/>
                  </a:lnTo>
                  <a:lnTo>
                    <a:pt x="41510" y="751241"/>
                  </a:lnTo>
                  <a:lnTo>
                    <a:pt x="0" y="592747"/>
                  </a:lnTo>
                  <a:lnTo>
                    <a:pt x="43397" y="479538"/>
                  </a:lnTo>
                  <a:lnTo>
                    <a:pt x="56605" y="373876"/>
                  </a:lnTo>
                  <a:lnTo>
                    <a:pt x="120757" y="300289"/>
                  </a:lnTo>
                  <a:lnTo>
                    <a:pt x="162267" y="196514"/>
                  </a:lnTo>
                  <a:lnTo>
                    <a:pt x="218872" y="153117"/>
                  </a:lnTo>
                  <a:lnTo>
                    <a:pt x="360384" y="43681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581DECC-9BD9-4EC1-8013-0144C8FB64A7}"/>
              </a:ext>
            </a:extLst>
          </p:cNvPr>
          <p:cNvGrpSpPr/>
          <p:nvPr/>
        </p:nvGrpSpPr>
        <p:grpSpPr>
          <a:xfrm>
            <a:off x="7900968" y="2795065"/>
            <a:ext cx="1589205" cy="1589205"/>
            <a:chOff x="7900968" y="2795065"/>
            <a:chExt cx="1589205" cy="1589205"/>
          </a:xfrm>
        </p:grpSpPr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7662FF51-456D-4EC1-BB62-76A2C63BFB5F}"/>
                </a:ext>
              </a:extLst>
            </p:cNvPr>
            <p:cNvSpPr/>
            <p:nvPr/>
          </p:nvSpPr>
          <p:spPr bwMode="auto">
            <a:xfrm>
              <a:off x="7900968" y="2795065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F6015A34-CAEC-454E-9D7F-02E0E6147C72}"/>
                </a:ext>
              </a:extLst>
            </p:cNvPr>
            <p:cNvSpPr/>
            <p:nvPr/>
          </p:nvSpPr>
          <p:spPr bwMode="auto">
            <a:xfrm>
              <a:off x="7936930" y="2841489"/>
              <a:ext cx="1373610" cy="1149077"/>
            </a:xfrm>
            <a:custGeom>
              <a:avLst/>
              <a:gdLst>
                <a:gd name="connsiteX0" fmla="*/ 412750 w 4622800"/>
                <a:gd name="connsiteY0" fmla="*/ 3206750 h 3867150"/>
                <a:gd name="connsiteX1" fmla="*/ 514350 w 4622800"/>
                <a:gd name="connsiteY1" fmla="*/ 3244850 h 3867150"/>
                <a:gd name="connsiteX2" fmla="*/ 571500 w 4622800"/>
                <a:gd name="connsiteY2" fmla="*/ 3314700 h 3867150"/>
                <a:gd name="connsiteX3" fmla="*/ 520700 w 4622800"/>
                <a:gd name="connsiteY3" fmla="*/ 3397250 h 3867150"/>
                <a:gd name="connsiteX4" fmla="*/ 425450 w 4622800"/>
                <a:gd name="connsiteY4" fmla="*/ 3270250 h 3867150"/>
                <a:gd name="connsiteX5" fmla="*/ 1485900 w 4622800"/>
                <a:gd name="connsiteY5" fmla="*/ 2628900 h 3867150"/>
                <a:gd name="connsiteX6" fmla="*/ 1428750 w 4622800"/>
                <a:gd name="connsiteY6" fmla="*/ 2730500 h 3867150"/>
                <a:gd name="connsiteX7" fmla="*/ 1454150 w 4622800"/>
                <a:gd name="connsiteY7" fmla="*/ 2819400 h 3867150"/>
                <a:gd name="connsiteX8" fmla="*/ 1593850 w 4622800"/>
                <a:gd name="connsiteY8" fmla="*/ 2940050 h 3867150"/>
                <a:gd name="connsiteX9" fmla="*/ 1695450 w 4622800"/>
                <a:gd name="connsiteY9" fmla="*/ 2768600 h 3867150"/>
                <a:gd name="connsiteX10" fmla="*/ 1682750 w 4622800"/>
                <a:gd name="connsiteY10" fmla="*/ 2705100 h 3867150"/>
                <a:gd name="connsiteX11" fmla="*/ 946150 w 4622800"/>
                <a:gd name="connsiteY11" fmla="*/ 2032000 h 3867150"/>
                <a:gd name="connsiteX12" fmla="*/ 952500 w 4622800"/>
                <a:gd name="connsiteY12" fmla="*/ 2190750 h 3867150"/>
                <a:gd name="connsiteX13" fmla="*/ 806450 w 4622800"/>
                <a:gd name="connsiteY13" fmla="*/ 2311400 h 3867150"/>
                <a:gd name="connsiteX14" fmla="*/ 1041400 w 4622800"/>
                <a:gd name="connsiteY14" fmla="*/ 2641600 h 3867150"/>
                <a:gd name="connsiteX15" fmla="*/ 1155700 w 4622800"/>
                <a:gd name="connsiteY15" fmla="*/ 2343150 h 3867150"/>
                <a:gd name="connsiteX16" fmla="*/ 1155700 w 4622800"/>
                <a:gd name="connsiteY16" fmla="*/ 2260600 h 3867150"/>
                <a:gd name="connsiteX17" fmla="*/ 1060450 w 4622800"/>
                <a:gd name="connsiteY17" fmla="*/ 2120900 h 3867150"/>
                <a:gd name="connsiteX18" fmla="*/ 3867150 w 4622800"/>
                <a:gd name="connsiteY18" fmla="*/ 1797050 h 3867150"/>
                <a:gd name="connsiteX19" fmla="*/ 4032250 w 4622800"/>
                <a:gd name="connsiteY19" fmla="*/ 1936750 h 3867150"/>
                <a:gd name="connsiteX20" fmla="*/ 4121150 w 4622800"/>
                <a:gd name="connsiteY20" fmla="*/ 2044700 h 3867150"/>
                <a:gd name="connsiteX21" fmla="*/ 4248150 w 4622800"/>
                <a:gd name="connsiteY21" fmla="*/ 2127250 h 3867150"/>
                <a:gd name="connsiteX22" fmla="*/ 4184650 w 4622800"/>
                <a:gd name="connsiteY22" fmla="*/ 2343150 h 3867150"/>
                <a:gd name="connsiteX23" fmla="*/ 4019550 w 4622800"/>
                <a:gd name="connsiteY23" fmla="*/ 2330450 h 3867150"/>
                <a:gd name="connsiteX24" fmla="*/ 3911600 w 4622800"/>
                <a:gd name="connsiteY24" fmla="*/ 2235200 h 3867150"/>
                <a:gd name="connsiteX25" fmla="*/ 3937000 w 4622800"/>
                <a:gd name="connsiteY25" fmla="*/ 2082800 h 3867150"/>
                <a:gd name="connsiteX26" fmla="*/ 3670300 w 4622800"/>
                <a:gd name="connsiteY26" fmla="*/ 2063750 h 3867150"/>
                <a:gd name="connsiteX27" fmla="*/ 3575050 w 4622800"/>
                <a:gd name="connsiteY27" fmla="*/ 1924050 h 3867150"/>
                <a:gd name="connsiteX28" fmla="*/ 622300 w 4622800"/>
                <a:gd name="connsiteY28" fmla="*/ 1536700 h 3867150"/>
                <a:gd name="connsiteX29" fmla="*/ 463550 w 4622800"/>
                <a:gd name="connsiteY29" fmla="*/ 1619250 h 3867150"/>
                <a:gd name="connsiteX30" fmla="*/ 450850 w 4622800"/>
                <a:gd name="connsiteY30" fmla="*/ 1701800 h 3867150"/>
                <a:gd name="connsiteX31" fmla="*/ 488950 w 4622800"/>
                <a:gd name="connsiteY31" fmla="*/ 1739900 h 3867150"/>
                <a:gd name="connsiteX32" fmla="*/ 444500 w 4622800"/>
                <a:gd name="connsiteY32" fmla="*/ 1905000 h 3867150"/>
                <a:gd name="connsiteX33" fmla="*/ 476250 w 4622800"/>
                <a:gd name="connsiteY33" fmla="*/ 1993900 h 3867150"/>
                <a:gd name="connsiteX34" fmla="*/ 723900 w 4622800"/>
                <a:gd name="connsiteY34" fmla="*/ 1866900 h 3867150"/>
                <a:gd name="connsiteX35" fmla="*/ 768350 w 4622800"/>
                <a:gd name="connsiteY35" fmla="*/ 1708150 h 3867150"/>
                <a:gd name="connsiteX36" fmla="*/ 749300 w 4622800"/>
                <a:gd name="connsiteY36" fmla="*/ 1574800 h 3867150"/>
                <a:gd name="connsiteX37" fmla="*/ 2032000 w 4622800"/>
                <a:gd name="connsiteY37" fmla="*/ 762000 h 3867150"/>
                <a:gd name="connsiteX38" fmla="*/ 1924050 w 4622800"/>
                <a:gd name="connsiteY38" fmla="*/ 869950 h 3867150"/>
                <a:gd name="connsiteX39" fmla="*/ 1822450 w 4622800"/>
                <a:gd name="connsiteY39" fmla="*/ 1143000 h 3867150"/>
                <a:gd name="connsiteX40" fmla="*/ 1892300 w 4622800"/>
                <a:gd name="connsiteY40" fmla="*/ 1276350 h 3867150"/>
                <a:gd name="connsiteX41" fmla="*/ 2044700 w 4622800"/>
                <a:gd name="connsiteY41" fmla="*/ 1270000 h 3867150"/>
                <a:gd name="connsiteX42" fmla="*/ 1905000 w 4622800"/>
                <a:gd name="connsiteY42" fmla="*/ 1555750 h 3867150"/>
                <a:gd name="connsiteX43" fmla="*/ 1498600 w 4622800"/>
                <a:gd name="connsiteY43" fmla="*/ 1631950 h 3867150"/>
                <a:gd name="connsiteX44" fmla="*/ 1428750 w 4622800"/>
                <a:gd name="connsiteY44" fmla="*/ 1739900 h 3867150"/>
                <a:gd name="connsiteX45" fmla="*/ 1257300 w 4622800"/>
                <a:gd name="connsiteY45" fmla="*/ 1765300 h 3867150"/>
                <a:gd name="connsiteX46" fmla="*/ 1200150 w 4622800"/>
                <a:gd name="connsiteY46" fmla="*/ 1936750 h 3867150"/>
                <a:gd name="connsiteX47" fmla="*/ 1289050 w 4622800"/>
                <a:gd name="connsiteY47" fmla="*/ 2114550 h 3867150"/>
                <a:gd name="connsiteX48" fmla="*/ 1517650 w 4622800"/>
                <a:gd name="connsiteY48" fmla="*/ 2209800 h 3867150"/>
                <a:gd name="connsiteX49" fmla="*/ 1562100 w 4622800"/>
                <a:gd name="connsiteY49" fmla="*/ 2292350 h 3867150"/>
                <a:gd name="connsiteX50" fmla="*/ 1524000 w 4622800"/>
                <a:gd name="connsiteY50" fmla="*/ 2387600 h 3867150"/>
                <a:gd name="connsiteX51" fmla="*/ 1860550 w 4622800"/>
                <a:gd name="connsiteY51" fmla="*/ 2432050 h 3867150"/>
                <a:gd name="connsiteX52" fmla="*/ 1981200 w 4622800"/>
                <a:gd name="connsiteY52" fmla="*/ 2628900 h 3867150"/>
                <a:gd name="connsiteX53" fmla="*/ 2336800 w 4622800"/>
                <a:gd name="connsiteY53" fmla="*/ 2851150 h 3867150"/>
                <a:gd name="connsiteX54" fmla="*/ 2260600 w 4622800"/>
                <a:gd name="connsiteY54" fmla="*/ 2705100 h 3867150"/>
                <a:gd name="connsiteX55" fmla="*/ 1962150 w 4622800"/>
                <a:gd name="connsiteY55" fmla="*/ 2266950 h 3867150"/>
                <a:gd name="connsiteX56" fmla="*/ 1771650 w 4622800"/>
                <a:gd name="connsiteY56" fmla="*/ 2044700 h 3867150"/>
                <a:gd name="connsiteX57" fmla="*/ 1930400 w 4622800"/>
                <a:gd name="connsiteY57" fmla="*/ 1714500 h 3867150"/>
                <a:gd name="connsiteX58" fmla="*/ 2025650 w 4622800"/>
                <a:gd name="connsiteY58" fmla="*/ 1447800 h 3867150"/>
                <a:gd name="connsiteX59" fmla="*/ 2241550 w 4622800"/>
                <a:gd name="connsiteY59" fmla="*/ 1416050 h 3867150"/>
                <a:gd name="connsiteX60" fmla="*/ 2317750 w 4622800"/>
                <a:gd name="connsiteY60" fmla="*/ 1358900 h 3867150"/>
                <a:gd name="connsiteX61" fmla="*/ 2317750 w 4622800"/>
                <a:gd name="connsiteY61" fmla="*/ 1289050 h 3867150"/>
                <a:gd name="connsiteX62" fmla="*/ 2603500 w 4622800"/>
                <a:gd name="connsiteY62" fmla="*/ 1270000 h 3867150"/>
                <a:gd name="connsiteX63" fmla="*/ 2584450 w 4622800"/>
                <a:gd name="connsiteY63" fmla="*/ 1162050 h 3867150"/>
                <a:gd name="connsiteX64" fmla="*/ 2425700 w 4622800"/>
                <a:gd name="connsiteY64" fmla="*/ 939800 h 3867150"/>
                <a:gd name="connsiteX65" fmla="*/ 2343150 w 4622800"/>
                <a:gd name="connsiteY65" fmla="*/ 933450 h 3867150"/>
                <a:gd name="connsiteX66" fmla="*/ 2076450 w 4622800"/>
                <a:gd name="connsiteY66" fmla="*/ 1073150 h 3867150"/>
                <a:gd name="connsiteX67" fmla="*/ 2101850 w 4622800"/>
                <a:gd name="connsiteY67" fmla="*/ 831850 h 3867150"/>
                <a:gd name="connsiteX68" fmla="*/ 3987800 w 4622800"/>
                <a:gd name="connsiteY68" fmla="*/ 482600 h 3867150"/>
                <a:gd name="connsiteX69" fmla="*/ 4089400 w 4622800"/>
                <a:gd name="connsiteY69" fmla="*/ 641350 h 3867150"/>
                <a:gd name="connsiteX70" fmla="*/ 4324350 w 4622800"/>
                <a:gd name="connsiteY70" fmla="*/ 831850 h 3867150"/>
                <a:gd name="connsiteX71" fmla="*/ 4298950 w 4622800"/>
                <a:gd name="connsiteY71" fmla="*/ 939800 h 3867150"/>
                <a:gd name="connsiteX72" fmla="*/ 4171950 w 4622800"/>
                <a:gd name="connsiteY72" fmla="*/ 946150 h 3867150"/>
                <a:gd name="connsiteX73" fmla="*/ 4108450 w 4622800"/>
                <a:gd name="connsiteY73" fmla="*/ 819150 h 3867150"/>
                <a:gd name="connsiteX74" fmla="*/ 3886200 w 4622800"/>
                <a:gd name="connsiteY74" fmla="*/ 698500 h 3867150"/>
                <a:gd name="connsiteX75" fmla="*/ 3930650 w 4622800"/>
                <a:gd name="connsiteY75" fmla="*/ 590550 h 3867150"/>
                <a:gd name="connsiteX76" fmla="*/ 3898900 w 4622800"/>
                <a:gd name="connsiteY76" fmla="*/ 501650 h 3867150"/>
                <a:gd name="connsiteX77" fmla="*/ 2527300 w 4622800"/>
                <a:gd name="connsiteY77" fmla="*/ 0 h 3867150"/>
                <a:gd name="connsiteX78" fmla="*/ 2482850 w 4622800"/>
                <a:gd name="connsiteY78" fmla="*/ 165100 h 3867150"/>
                <a:gd name="connsiteX79" fmla="*/ 2374900 w 4622800"/>
                <a:gd name="connsiteY79" fmla="*/ 234950 h 3867150"/>
                <a:gd name="connsiteX80" fmla="*/ 1911350 w 4622800"/>
                <a:gd name="connsiteY80" fmla="*/ 266700 h 3867150"/>
                <a:gd name="connsiteX81" fmla="*/ 1422400 w 4622800"/>
                <a:gd name="connsiteY81" fmla="*/ 349250 h 3867150"/>
                <a:gd name="connsiteX82" fmla="*/ 1028700 w 4622800"/>
                <a:gd name="connsiteY82" fmla="*/ 584200 h 3867150"/>
                <a:gd name="connsiteX83" fmla="*/ 952500 w 4622800"/>
                <a:gd name="connsiteY83" fmla="*/ 590550 h 3867150"/>
                <a:gd name="connsiteX84" fmla="*/ 876300 w 4622800"/>
                <a:gd name="connsiteY84" fmla="*/ 742950 h 3867150"/>
                <a:gd name="connsiteX85" fmla="*/ 577850 w 4622800"/>
                <a:gd name="connsiteY85" fmla="*/ 1009650 h 3867150"/>
                <a:gd name="connsiteX86" fmla="*/ 565150 w 4622800"/>
                <a:gd name="connsiteY86" fmla="*/ 1276350 h 3867150"/>
                <a:gd name="connsiteX87" fmla="*/ 698500 w 4622800"/>
                <a:gd name="connsiteY87" fmla="*/ 1352550 h 3867150"/>
                <a:gd name="connsiteX88" fmla="*/ 844550 w 4622800"/>
                <a:gd name="connsiteY88" fmla="*/ 1231900 h 3867150"/>
                <a:gd name="connsiteX89" fmla="*/ 895350 w 4622800"/>
                <a:gd name="connsiteY89" fmla="*/ 889000 h 3867150"/>
                <a:gd name="connsiteX90" fmla="*/ 1060450 w 4622800"/>
                <a:gd name="connsiteY90" fmla="*/ 869950 h 3867150"/>
                <a:gd name="connsiteX91" fmla="*/ 1308100 w 4622800"/>
                <a:gd name="connsiteY91" fmla="*/ 603250 h 3867150"/>
                <a:gd name="connsiteX92" fmla="*/ 1587500 w 4622800"/>
                <a:gd name="connsiteY92" fmla="*/ 584200 h 3867150"/>
                <a:gd name="connsiteX93" fmla="*/ 1708150 w 4622800"/>
                <a:gd name="connsiteY93" fmla="*/ 488950 h 3867150"/>
                <a:gd name="connsiteX94" fmla="*/ 2152650 w 4622800"/>
                <a:gd name="connsiteY94" fmla="*/ 654050 h 3867150"/>
                <a:gd name="connsiteX95" fmla="*/ 2209800 w 4622800"/>
                <a:gd name="connsiteY95" fmla="*/ 742950 h 3867150"/>
                <a:gd name="connsiteX96" fmla="*/ 2298700 w 4622800"/>
                <a:gd name="connsiteY96" fmla="*/ 742950 h 3867150"/>
                <a:gd name="connsiteX97" fmla="*/ 2368550 w 4622800"/>
                <a:gd name="connsiteY97" fmla="*/ 539750 h 3867150"/>
                <a:gd name="connsiteX98" fmla="*/ 2717800 w 4622800"/>
                <a:gd name="connsiteY98" fmla="*/ 482600 h 3867150"/>
                <a:gd name="connsiteX99" fmla="*/ 2628900 w 4622800"/>
                <a:gd name="connsiteY99" fmla="*/ 361950 h 3867150"/>
                <a:gd name="connsiteX100" fmla="*/ 2952750 w 4622800"/>
                <a:gd name="connsiteY100" fmla="*/ 336550 h 3867150"/>
                <a:gd name="connsiteX101" fmla="*/ 3149600 w 4622800"/>
                <a:gd name="connsiteY101" fmla="*/ 393700 h 3867150"/>
                <a:gd name="connsiteX102" fmla="*/ 3073400 w 4622800"/>
                <a:gd name="connsiteY102" fmla="*/ 527050 h 3867150"/>
                <a:gd name="connsiteX103" fmla="*/ 3276600 w 4622800"/>
                <a:gd name="connsiteY103" fmla="*/ 704850 h 3867150"/>
                <a:gd name="connsiteX104" fmla="*/ 3244850 w 4622800"/>
                <a:gd name="connsiteY104" fmla="*/ 838200 h 3867150"/>
                <a:gd name="connsiteX105" fmla="*/ 3359150 w 4622800"/>
                <a:gd name="connsiteY105" fmla="*/ 946150 h 3867150"/>
                <a:gd name="connsiteX106" fmla="*/ 3536950 w 4622800"/>
                <a:gd name="connsiteY106" fmla="*/ 850900 h 3867150"/>
                <a:gd name="connsiteX107" fmla="*/ 3702050 w 4622800"/>
                <a:gd name="connsiteY107" fmla="*/ 908050 h 3867150"/>
                <a:gd name="connsiteX108" fmla="*/ 3905250 w 4622800"/>
                <a:gd name="connsiteY108" fmla="*/ 1130300 h 3867150"/>
                <a:gd name="connsiteX109" fmla="*/ 3924300 w 4622800"/>
                <a:gd name="connsiteY109" fmla="*/ 1263650 h 3867150"/>
                <a:gd name="connsiteX110" fmla="*/ 4013200 w 4622800"/>
                <a:gd name="connsiteY110" fmla="*/ 1314450 h 3867150"/>
                <a:gd name="connsiteX111" fmla="*/ 4419600 w 4622800"/>
                <a:gd name="connsiteY111" fmla="*/ 1365250 h 3867150"/>
                <a:gd name="connsiteX112" fmla="*/ 4489450 w 4622800"/>
                <a:gd name="connsiteY112" fmla="*/ 1473200 h 3867150"/>
                <a:gd name="connsiteX113" fmla="*/ 4610100 w 4622800"/>
                <a:gd name="connsiteY113" fmla="*/ 1581150 h 3867150"/>
                <a:gd name="connsiteX114" fmla="*/ 4559300 w 4622800"/>
                <a:gd name="connsiteY114" fmla="*/ 1714500 h 3867150"/>
                <a:gd name="connsiteX115" fmla="*/ 4622800 w 4622800"/>
                <a:gd name="connsiteY115" fmla="*/ 1898650 h 3867150"/>
                <a:gd name="connsiteX116" fmla="*/ 4400550 w 4622800"/>
                <a:gd name="connsiteY116" fmla="*/ 2012950 h 3867150"/>
                <a:gd name="connsiteX117" fmla="*/ 4254500 w 4622800"/>
                <a:gd name="connsiteY117" fmla="*/ 1981200 h 3867150"/>
                <a:gd name="connsiteX118" fmla="*/ 4089400 w 4622800"/>
                <a:gd name="connsiteY118" fmla="*/ 1695450 h 3867150"/>
                <a:gd name="connsiteX119" fmla="*/ 4083050 w 4622800"/>
                <a:gd name="connsiteY119" fmla="*/ 1562100 h 3867150"/>
                <a:gd name="connsiteX120" fmla="*/ 3987800 w 4622800"/>
                <a:gd name="connsiteY120" fmla="*/ 1492250 h 3867150"/>
                <a:gd name="connsiteX121" fmla="*/ 3784600 w 4622800"/>
                <a:gd name="connsiteY121" fmla="*/ 1492250 h 3867150"/>
                <a:gd name="connsiteX122" fmla="*/ 3727450 w 4622800"/>
                <a:gd name="connsiteY122" fmla="*/ 1555750 h 3867150"/>
                <a:gd name="connsiteX123" fmla="*/ 3733800 w 4622800"/>
                <a:gd name="connsiteY123" fmla="*/ 1720850 h 3867150"/>
                <a:gd name="connsiteX124" fmla="*/ 3390900 w 4622800"/>
                <a:gd name="connsiteY124" fmla="*/ 1752600 h 3867150"/>
                <a:gd name="connsiteX125" fmla="*/ 3028950 w 4622800"/>
                <a:gd name="connsiteY125" fmla="*/ 1543050 h 3867150"/>
                <a:gd name="connsiteX126" fmla="*/ 3016250 w 4622800"/>
                <a:gd name="connsiteY126" fmla="*/ 1365250 h 3867150"/>
                <a:gd name="connsiteX127" fmla="*/ 3079750 w 4622800"/>
                <a:gd name="connsiteY127" fmla="*/ 1187450 h 3867150"/>
                <a:gd name="connsiteX128" fmla="*/ 2889250 w 4622800"/>
                <a:gd name="connsiteY128" fmla="*/ 1174750 h 3867150"/>
                <a:gd name="connsiteX129" fmla="*/ 2927350 w 4622800"/>
                <a:gd name="connsiteY129" fmla="*/ 1517650 h 3867150"/>
                <a:gd name="connsiteX130" fmla="*/ 2844800 w 4622800"/>
                <a:gd name="connsiteY130" fmla="*/ 1600200 h 3867150"/>
                <a:gd name="connsiteX131" fmla="*/ 2616200 w 4622800"/>
                <a:gd name="connsiteY131" fmla="*/ 1593850 h 3867150"/>
                <a:gd name="connsiteX132" fmla="*/ 2463800 w 4622800"/>
                <a:gd name="connsiteY132" fmla="*/ 1600200 h 3867150"/>
                <a:gd name="connsiteX133" fmla="*/ 2463800 w 4622800"/>
                <a:gd name="connsiteY133" fmla="*/ 1955800 h 3867150"/>
                <a:gd name="connsiteX134" fmla="*/ 2374900 w 4622800"/>
                <a:gd name="connsiteY134" fmla="*/ 2025650 h 3867150"/>
                <a:gd name="connsiteX135" fmla="*/ 2165350 w 4622800"/>
                <a:gd name="connsiteY135" fmla="*/ 2025650 h 3867150"/>
                <a:gd name="connsiteX136" fmla="*/ 2184400 w 4622800"/>
                <a:gd name="connsiteY136" fmla="*/ 2260600 h 3867150"/>
                <a:gd name="connsiteX137" fmla="*/ 2470150 w 4622800"/>
                <a:gd name="connsiteY137" fmla="*/ 2501900 h 3867150"/>
                <a:gd name="connsiteX138" fmla="*/ 2508250 w 4622800"/>
                <a:gd name="connsiteY138" fmla="*/ 2851150 h 3867150"/>
                <a:gd name="connsiteX139" fmla="*/ 2559050 w 4622800"/>
                <a:gd name="connsiteY139" fmla="*/ 2984500 h 3867150"/>
                <a:gd name="connsiteX140" fmla="*/ 2508250 w 4622800"/>
                <a:gd name="connsiteY140" fmla="*/ 3175000 h 3867150"/>
                <a:gd name="connsiteX141" fmla="*/ 2330450 w 4622800"/>
                <a:gd name="connsiteY141" fmla="*/ 3371850 h 3867150"/>
                <a:gd name="connsiteX142" fmla="*/ 1905000 w 4622800"/>
                <a:gd name="connsiteY142" fmla="*/ 3105150 h 3867150"/>
                <a:gd name="connsiteX143" fmla="*/ 1930400 w 4622800"/>
                <a:gd name="connsiteY143" fmla="*/ 3016250 h 3867150"/>
                <a:gd name="connsiteX144" fmla="*/ 1873250 w 4622800"/>
                <a:gd name="connsiteY144" fmla="*/ 2908300 h 3867150"/>
                <a:gd name="connsiteX145" fmla="*/ 1701800 w 4622800"/>
                <a:gd name="connsiteY145" fmla="*/ 2971800 h 3867150"/>
                <a:gd name="connsiteX146" fmla="*/ 1625600 w 4622800"/>
                <a:gd name="connsiteY146" fmla="*/ 3136900 h 3867150"/>
                <a:gd name="connsiteX147" fmla="*/ 1670050 w 4622800"/>
                <a:gd name="connsiteY147" fmla="*/ 3206750 h 3867150"/>
                <a:gd name="connsiteX148" fmla="*/ 1644650 w 4622800"/>
                <a:gd name="connsiteY148" fmla="*/ 3333750 h 3867150"/>
                <a:gd name="connsiteX149" fmla="*/ 2044700 w 4622800"/>
                <a:gd name="connsiteY149" fmla="*/ 3511550 h 3867150"/>
                <a:gd name="connsiteX150" fmla="*/ 2127250 w 4622800"/>
                <a:gd name="connsiteY150" fmla="*/ 3657600 h 3867150"/>
                <a:gd name="connsiteX151" fmla="*/ 2057400 w 4622800"/>
                <a:gd name="connsiteY151" fmla="*/ 3778250 h 3867150"/>
                <a:gd name="connsiteX152" fmla="*/ 1841500 w 4622800"/>
                <a:gd name="connsiteY152" fmla="*/ 3867150 h 3867150"/>
                <a:gd name="connsiteX153" fmla="*/ 1790700 w 4622800"/>
                <a:gd name="connsiteY153" fmla="*/ 3765550 h 3867150"/>
                <a:gd name="connsiteX154" fmla="*/ 1695450 w 4622800"/>
                <a:gd name="connsiteY154" fmla="*/ 3702050 h 3867150"/>
                <a:gd name="connsiteX155" fmla="*/ 1619250 w 4622800"/>
                <a:gd name="connsiteY155" fmla="*/ 3727450 h 3867150"/>
                <a:gd name="connsiteX156" fmla="*/ 1365250 w 4622800"/>
                <a:gd name="connsiteY156" fmla="*/ 3695700 h 3867150"/>
                <a:gd name="connsiteX157" fmla="*/ 1314450 w 4622800"/>
                <a:gd name="connsiteY157" fmla="*/ 3594100 h 3867150"/>
                <a:gd name="connsiteX158" fmla="*/ 1422400 w 4622800"/>
                <a:gd name="connsiteY158" fmla="*/ 3454400 h 3867150"/>
                <a:gd name="connsiteX159" fmla="*/ 1473200 w 4622800"/>
                <a:gd name="connsiteY159" fmla="*/ 3263900 h 3867150"/>
                <a:gd name="connsiteX160" fmla="*/ 1358900 w 4622800"/>
                <a:gd name="connsiteY160" fmla="*/ 3194050 h 3867150"/>
                <a:gd name="connsiteX161" fmla="*/ 1301750 w 4622800"/>
                <a:gd name="connsiteY161" fmla="*/ 3016250 h 3867150"/>
                <a:gd name="connsiteX162" fmla="*/ 1085850 w 4622800"/>
                <a:gd name="connsiteY162" fmla="*/ 3321050 h 3867150"/>
                <a:gd name="connsiteX163" fmla="*/ 920750 w 4622800"/>
                <a:gd name="connsiteY163" fmla="*/ 3403600 h 3867150"/>
                <a:gd name="connsiteX164" fmla="*/ 800100 w 4622800"/>
                <a:gd name="connsiteY164" fmla="*/ 3194050 h 3867150"/>
                <a:gd name="connsiteX165" fmla="*/ 736600 w 4622800"/>
                <a:gd name="connsiteY165" fmla="*/ 3111500 h 3867150"/>
                <a:gd name="connsiteX166" fmla="*/ 387350 w 4622800"/>
                <a:gd name="connsiteY166" fmla="*/ 3086100 h 3867150"/>
                <a:gd name="connsiteX167" fmla="*/ 387350 w 4622800"/>
                <a:gd name="connsiteY167" fmla="*/ 2870200 h 3867150"/>
                <a:gd name="connsiteX168" fmla="*/ 139700 w 4622800"/>
                <a:gd name="connsiteY168" fmla="*/ 2679700 h 3867150"/>
                <a:gd name="connsiteX169" fmla="*/ 0 w 4622800"/>
                <a:gd name="connsiteY169" fmla="*/ 2146300 h 3867150"/>
                <a:gd name="connsiteX170" fmla="*/ 146050 w 4622800"/>
                <a:gd name="connsiteY170" fmla="*/ 1765300 h 3867150"/>
                <a:gd name="connsiteX171" fmla="*/ 190500 w 4622800"/>
                <a:gd name="connsiteY171" fmla="*/ 1409700 h 3867150"/>
                <a:gd name="connsiteX172" fmla="*/ 406400 w 4622800"/>
                <a:gd name="connsiteY172" fmla="*/ 1162050 h 3867150"/>
                <a:gd name="connsiteX173" fmla="*/ 546100 w 4622800"/>
                <a:gd name="connsiteY173" fmla="*/ 812800 h 3867150"/>
                <a:gd name="connsiteX174" fmla="*/ 736600 w 4622800"/>
                <a:gd name="connsiteY174" fmla="*/ 666750 h 3867150"/>
                <a:gd name="connsiteX175" fmla="*/ 1212850 w 4622800"/>
                <a:gd name="connsiteY175" fmla="*/ 298450 h 3867150"/>
                <a:gd name="connsiteX176" fmla="*/ 1809750 w 4622800"/>
                <a:gd name="connsiteY176" fmla="*/ 127000 h 3867150"/>
                <a:gd name="connsiteX177" fmla="*/ 2286000 w 4622800"/>
                <a:gd name="connsiteY177" fmla="*/ 107950 h 386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4622800" h="3867150">
                  <a:moveTo>
                    <a:pt x="412750" y="3206750"/>
                  </a:moveTo>
                  <a:lnTo>
                    <a:pt x="514350" y="3244850"/>
                  </a:lnTo>
                  <a:lnTo>
                    <a:pt x="571500" y="3314700"/>
                  </a:lnTo>
                  <a:lnTo>
                    <a:pt x="520700" y="3397250"/>
                  </a:lnTo>
                  <a:lnTo>
                    <a:pt x="425450" y="3270250"/>
                  </a:lnTo>
                  <a:close/>
                  <a:moveTo>
                    <a:pt x="1485900" y="2628900"/>
                  </a:moveTo>
                  <a:lnTo>
                    <a:pt x="1428750" y="2730500"/>
                  </a:lnTo>
                  <a:lnTo>
                    <a:pt x="1454150" y="2819400"/>
                  </a:lnTo>
                  <a:lnTo>
                    <a:pt x="1593850" y="2940050"/>
                  </a:lnTo>
                  <a:lnTo>
                    <a:pt x="1695450" y="2768600"/>
                  </a:lnTo>
                  <a:lnTo>
                    <a:pt x="1682750" y="2705100"/>
                  </a:lnTo>
                  <a:close/>
                  <a:moveTo>
                    <a:pt x="946150" y="2032000"/>
                  </a:moveTo>
                  <a:lnTo>
                    <a:pt x="952500" y="2190750"/>
                  </a:lnTo>
                  <a:lnTo>
                    <a:pt x="806450" y="2311400"/>
                  </a:lnTo>
                  <a:lnTo>
                    <a:pt x="1041400" y="2641600"/>
                  </a:lnTo>
                  <a:lnTo>
                    <a:pt x="1155700" y="2343150"/>
                  </a:lnTo>
                  <a:lnTo>
                    <a:pt x="1155700" y="2260600"/>
                  </a:lnTo>
                  <a:lnTo>
                    <a:pt x="1060450" y="2120900"/>
                  </a:lnTo>
                  <a:close/>
                  <a:moveTo>
                    <a:pt x="3867150" y="1797050"/>
                  </a:moveTo>
                  <a:lnTo>
                    <a:pt x="4032250" y="1936750"/>
                  </a:lnTo>
                  <a:lnTo>
                    <a:pt x="4121150" y="2044700"/>
                  </a:lnTo>
                  <a:lnTo>
                    <a:pt x="4248150" y="2127250"/>
                  </a:lnTo>
                  <a:lnTo>
                    <a:pt x="4184650" y="2343150"/>
                  </a:lnTo>
                  <a:lnTo>
                    <a:pt x="4019550" y="2330450"/>
                  </a:lnTo>
                  <a:lnTo>
                    <a:pt x="3911600" y="2235200"/>
                  </a:lnTo>
                  <a:lnTo>
                    <a:pt x="3937000" y="2082800"/>
                  </a:lnTo>
                  <a:lnTo>
                    <a:pt x="3670300" y="2063750"/>
                  </a:lnTo>
                  <a:lnTo>
                    <a:pt x="3575050" y="1924050"/>
                  </a:lnTo>
                  <a:close/>
                  <a:moveTo>
                    <a:pt x="622300" y="1536700"/>
                  </a:moveTo>
                  <a:lnTo>
                    <a:pt x="463550" y="1619250"/>
                  </a:lnTo>
                  <a:lnTo>
                    <a:pt x="450850" y="1701800"/>
                  </a:lnTo>
                  <a:lnTo>
                    <a:pt x="488950" y="1739900"/>
                  </a:lnTo>
                  <a:lnTo>
                    <a:pt x="444500" y="1905000"/>
                  </a:lnTo>
                  <a:lnTo>
                    <a:pt x="476250" y="1993900"/>
                  </a:lnTo>
                  <a:lnTo>
                    <a:pt x="723900" y="1866900"/>
                  </a:lnTo>
                  <a:lnTo>
                    <a:pt x="768350" y="1708150"/>
                  </a:lnTo>
                  <a:lnTo>
                    <a:pt x="749300" y="1574800"/>
                  </a:lnTo>
                  <a:close/>
                  <a:moveTo>
                    <a:pt x="2032000" y="762000"/>
                  </a:moveTo>
                  <a:lnTo>
                    <a:pt x="1924050" y="869950"/>
                  </a:lnTo>
                  <a:lnTo>
                    <a:pt x="1822450" y="1143000"/>
                  </a:lnTo>
                  <a:lnTo>
                    <a:pt x="1892300" y="1276350"/>
                  </a:lnTo>
                  <a:lnTo>
                    <a:pt x="2044700" y="1270000"/>
                  </a:lnTo>
                  <a:lnTo>
                    <a:pt x="1905000" y="1555750"/>
                  </a:lnTo>
                  <a:lnTo>
                    <a:pt x="1498600" y="1631950"/>
                  </a:lnTo>
                  <a:lnTo>
                    <a:pt x="1428750" y="1739900"/>
                  </a:lnTo>
                  <a:lnTo>
                    <a:pt x="1257300" y="1765300"/>
                  </a:lnTo>
                  <a:lnTo>
                    <a:pt x="1200150" y="1936750"/>
                  </a:lnTo>
                  <a:lnTo>
                    <a:pt x="1289050" y="2114550"/>
                  </a:lnTo>
                  <a:lnTo>
                    <a:pt x="1517650" y="2209800"/>
                  </a:lnTo>
                  <a:lnTo>
                    <a:pt x="1562100" y="2292350"/>
                  </a:lnTo>
                  <a:lnTo>
                    <a:pt x="1524000" y="2387600"/>
                  </a:lnTo>
                  <a:lnTo>
                    <a:pt x="1860550" y="2432050"/>
                  </a:lnTo>
                  <a:lnTo>
                    <a:pt x="1981200" y="2628900"/>
                  </a:lnTo>
                  <a:lnTo>
                    <a:pt x="2336800" y="2851150"/>
                  </a:lnTo>
                  <a:lnTo>
                    <a:pt x="2260600" y="2705100"/>
                  </a:lnTo>
                  <a:lnTo>
                    <a:pt x="1962150" y="2266950"/>
                  </a:lnTo>
                  <a:lnTo>
                    <a:pt x="1771650" y="2044700"/>
                  </a:lnTo>
                  <a:lnTo>
                    <a:pt x="1930400" y="1714500"/>
                  </a:lnTo>
                  <a:lnTo>
                    <a:pt x="2025650" y="1447800"/>
                  </a:lnTo>
                  <a:lnTo>
                    <a:pt x="2241550" y="1416050"/>
                  </a:lnTo>
                  <a:lnTo>
                    <a:pt x="2317750" y="1358900"/>
                  </a:lnTo>
                  <a:lnTo>
                    <a:pt x="2317750" y="1289050"/>
                  </a:lnTo>
                  <a:lnTo>
                    <a:pt x="2603500" y="1270000"/>
                  </a:lnTo>
                  <a:lnTo>
                    <a:pt x="2584450" y="1162050"/>
                  </a:lnTo>
                  <a:lnTo>
                    <a:pt x="2425700" y="939800"/>
                  </a:lnTo>
                  <a:lnTo>
                    <a:pt x="2343150" y="933450"/>
                  </a:lnTo>
                  <a:lnTo>
                    <a:pt x="2076450" y="1073150"/>
                  </a:lnTo>
                  <a:lnTo>
                    <a:pt x="2101850" y="831850"/>
                  </a:lnTo>
                  <a:close/>
                  <a:moveTo>
                    <a:pt x="3987800" y="482600"/>
                  </a:moveTo>
                  <a:lnTo>
                    <a:pt x="4089400" y="641350"/>
                  </a:lnTo>
                  <a:lnTo>
                    <a:pt x="4324350" y="831850"/>
                  </a:lnTo>
                  <a:lnTo>
                    <a:pt x="4298950" y="939800"/>
                  </a:lnTo>
                  <a:lnTo>
                    <a:pt x="4171950" y="946150"/>
                  </a:lnTo>
                  <a:lnTo>
                    <a:pt x="4108450" y="819150"/>
                  </a:lnTo>
                  <a:lnTo>
                    <a:pt x="3886200" y="698500"/>
                  </a:lnTo>
                  <a:lnTo>
                    <a:pt x="3930650" y="590550"/>
                  </a:lnTo>
                  <a:lnTo>
                    <a:pt x="3898900" y="501650"/>
                  </a:lnTo>
                  <a:close/>
                  <a:moveTo>
                    <a:pt x="2527300" y="0"/>
                  </a:moveTo>
                  <a:lnTo>
                    <a:pt x="2482850" y="165100"/>
                  </a:lnTo>
                  <a:lnTo>
                    <a:pt x="2374900" y="234950"/>
                  </a:lnTo>
                  <a:lnTo>
                    <a:pt x="1911350" y="266700"/>
                  </a:lnTo>
                  <a:lnTo>
                    <a:pt x="1422400" y="349250"/>
                  </a:lnTo>
                  <a:lnTo>
                    <a:pt x="1028700" y="584200"/>
                  </a:lnTo>
                  <a:lnTo>
                    <a:pt x="952500" y="590550"/>
                  </a:lnTo>
                  <a:lnTo>
                    <a:pt x="876300" y="742950"/>
                  </a:lnTo>
                  <a:lnTo>
                    <a:pt x="577850" y="1009650"/>
                  </a:lnTo>
                  <a:lnTo>
                    <a:pt x="565150" y="1276350"/>
                  </a:lnTo>
                  <a:lnTo>
                    <a:pt x="698500" y="1352550"/>
                  </a:lnTo>
                  <a:lnTo>
                    <a:pt x="844550" y="1231900"/>
                  </a:lnTo>
                  <a:lnTo>
                    <a:pt x="895350" y="889000"/>
                  </a:lnTo>
                  <a:lnTo>
                    <a:pt x="1060450" y="869950"/>
                  </a:lnTo>
                  <a:lnTo>
                    <a:pt x="1308100" y="603250"/>
                  </a:lnTo>
                  <a:lnTo>
                    <a:pt x="1587500" y="584200"/>
                  </a:lnTo>
                  <a:lnTo>
                    <a:pt x="1708150" y="488950"/>
                  </a:lnTo>
                  <a:lnTo>
                    <a:pt x="2152650" y="654050"/>
                  </a:lnTo>
                  <a:lnTo>
                    <a:pt x="2209800" y="742950"/>
                  </a:lnTo>
                  <a:lnTo>
                    <a:pt x="2298700" y="742950"/>
                  </a:lnTo>
                  <a:lnTo>
                    <a:pt x="2368550" y="539750"/>
                  </a:lnTo>
                  <a:lnTo>
                    <a:pt x="2717800" y="482600"/>
                  </a:lnTo>
                  <a:lnTo>
                    <a:pt x="2628900" y="361950"/>
                  </a:lnTo>
                  <a:lnTo>
                    <a:pt x="2952750" y="336550"/>
                  </a:lnTo>
                  <a:lnTo>
                    <a:pt x="3149600" y="393700"/>
                  </a:lnTo>
                  <a:lnTo>
                    <a:pt x="3073400" y="527050"/>
                  </a:lnTo>
                  <a:lnTo>
                    <a:pt x="3276600" y="704850"/>
                  </a:lnTo>
                  <a:lnTo>
                    <a:pt x="3244850" y="838200"/>
                  </a:lnTo>
                  <a:lnTo>
                    <a:pt x="3359150" y="946150"/>
                  </a:lnTo>
                  <a:lnTo>
                    <a:pt x="3536950" y="850900"/>
                  </a:lnTo>
                  <a:lnTo>
                    <a:pt x="3702050" y="908050"/>
                  </a:lnTo>
                  <a:lnTo>
                    <a:pt x="3905250" y="1130300"/>
                  </a:lnTo>
                  <a:lnTo>
                    <a:pt x="3924300" y="1263650"/>
                  </a:lnTo>
                  <a:lnTo>
                    <a:pt x="4013200" y="1314450"/>
                  </a:lnTo>
                  <a:lnTo>
                    <a:pt x="4419600" y="1365250"/>
                  </a:lnTo>
                  <a:lnTo>
                    <a:pt x="4489450" y="1473200"/>
                  </a:lnTo>
                  <a:lnTo>
                    <a:pt x="4610100" y="1581150"/>
                  </a:lnTo>
                  <a:lnTo>
                    <a:pt x="4559300" y="1714500"/>
                  </a:lnTo>
                  <a:lnTo>
                    <a:pt x="4622800" y="1898650"/>
                  </a:lnTo>
                  <a:lnTo>
                    <a:pt x="4400550" y="2012950"/>
                  </a:lnTo>
                  <a:lnTo>
                    <a:pt x="4254500" y="1981200"/>
                  </a:lnTo>
                  <a:lnTo>
                    <a:pt x="4089400" y="1695450"/>
                  </a:lnTo>
                  <a:lnTo>
                    <a:pt x="4083050" y="1562100"/>
                  </a:lnTo>
                  <a:lnTo>
                    <a:pt x="3987800" y="1492250"/>
                  </a:lnTo>
                  <a:lnTo>
                    <a:pt x="3784600" y="1492250"/>
                  </a:lnTo>
                  <a:lnTo>
                    <a:pt x="3727450" y="1555750"/>
                  </a:lnTo>
                  <a:lnTo>
                    <a:pt x="3733800" y="1720850"/>
                  </a:lnTo>
                  <a:lnTo>
                    <a:pt x="3390900" y="1752600"/>
                  </a:lnTo>
                  <a:lnTo>
                    <a:pt x="3028950" y="1543050"/>
                  </a:lnTo>
                  <a:lnTo>
                    <a:pt x="3016250" y="1365250"/>
                  </a:lnTo>
                  <a:lnTo>
                    <a:pt x="3079750" y="1187450"/>
                  </a:lnTo>
                  <a:lnTo>
                    <a:pt x="2889250" y="1174750"/>
                  </a:lnTo>
                  <a:lnTo>
                    <a:pt x="2927350" y="1517650"/>
                  </a:lnTo>
                  <a:lnTo>
                    <a:pt x="2844800" y="1600200"/>
                  </a:lnTo>
                  <a:lnTo>
                    <a:pt x="2616200" y="1593850"/>
                  </a:lnTo>
                  <a:lnTo>
                    <a:pt x="2463800" y="1600200"/>
                  </a:lnTo>
                  <a:lnTo>
                    <a:pt x="2463800" y="1955800"/>
                  </a:lnTo>
                  <a:lnTo>
                    <a:pt x="2374900" y="2025650"/>
                  </a:lnTo>
                  <a:lnTo>
                    <a:pt x="2165350" y="2025650"/>
                  </a:lnTo>
                  <a:lnTo>
                    <a:pt x="2184400" y="2260600"/>
                  </a:lnTo>
                  <a:lnTo>
                    <a:pt x="2470150" y="2501900"/>
                  </a:lnTo>
                  <a:lnTo>
                    <a:pt x="2508250" y="2851150"/>
                  </a:lnTo>
                  <a:lnTo>
                    <a:pt x="2559050" y="2984500"/>
                  </a:lnTo>
                  <a:lnTo>
                    <a:pt x="2508250" y="3175000"/>
                  </a:lnTo>
                  <a:lnTo>
                    <a:pt x="2330450" y="3371850"/>
                  </a:lnTo>
                  <a:lnTo>
                    <a:pt x="1905000" y="3105150"/>
                  </a:lnTo>
                  <a:lnTo>
                    <a:pt x="1930400" y="3016250"/>
                  </a:lnTo>
                  <a:lnTo>
                    <a:pt x="1873250" y="2908300"/>
                  </a:lnTo>
                  <a:lnTo>
                    <a:pt x="1701800" y="2971800"/>
                  </a:lnTo>
                  <a:lnTo>
                    <a:pt x="1625600" y="3136900"/>
                  </a:lnTo>
                  <a:lnTo>
                    <a:pt x="1670050" y="3206750"/>
                  </a:lnTo>
                  <a:lnTo>
                    <a:pt x="1644650" y="3333750"/>
                  </a:lnTo>
                  <a:lnTo>
                    <a:pt x="2044700" y="3511550"/>
                  </a:lnTo>
                  <a:lnTo>
                    <a:pt x="2127250" y="3657600"/>
                  </a:lnTo>
                  <a:lnTo>
                    <a:pt x="2057400" y="3778250"/>
                  </a:lnTo>
                  <a:lnTo>
                    <a:pt x="1841500" y="3867150"/>
                  </a:lnTo>
                  <a:lnTo>
                    <a:pt x="1790700" y="3765550"/>
                  </a:lnTo>
                  <a:lnTo>
                    <a:pt x="1695450" y="3702050"/>
                  </a:lnTo>
                  <a:lnTo>
                    <a:pt x="1619250" y="3727450"/>
                  </a:lnTo>
                  <a:lnTo>
                    <a:pt x="1365250" y="3695700"/>
                  </a:lnTo>
                  <a:lnTo>
                    <a:pt x="1314450" y="3594100"/>
                  </a:lnTo>
                  <a:lnTo>
                    <a:pt x="1422400" y="3454400"/>
                  </a:lnTo>
                  <a:lnTo>
                    <a:pt x="1473200" y="3263900"/>
                  </a:lnTo>
                  <a:lnTo>
                    <a:pt x="1358900" y="3194050"/>
                  </a:lnTo>
                  <a:lnTo>
                    <a:pt x="1301750" y="3016250"/>
                  </a:lnTo>
                  <a:lnTo>
                    <a:pt x="1085850" y="3321050"/>
                  </a:lnTo>
                  <a:lnTo>
                    <a:pt x="920750" y="3403600"/>
                  </a:lnTo>
                  <a:lnTo>
                    <a:pt x="800100" y="3194050"/>
                  </a:lnTo>
                  <a:lnTo>
                    <a:pt x="736600" y="3111500"/>
                  </a:lnTo>
                  <a:lnTo>
                    <a:pt x="387350" y="3086100"/>
                  </a:lnTo>
                  <a:lnTo>
                    <a:pt x="387350" y="2870200"/>
                  </a:lnTo>
                  <a:lnTo>
                    <a:pt x="139700" y="2679700"/>
                  </a:lnTo>
                  <a:lnTo>
                    <a:pt x="0" y="2146300"/>
                  </a:lnTo>
                  <a:lnTo>
                    <a:pt x="146050" y="1765300"/>
                  </a:lnTo>
                  <a:lnTo>
                    <a:pt x="190500" y="1409700"/>
                  </a:lnTo>
                  <a:lnTo>
                    <a:pt x="406400" y="1162050"/>
                  </a:lnTo>
                  <a:lnTo>
                    <a:pt x="546100" y="812800"/>
                  </a:lnTo>
                  <a:lnTo>
                    <a:pt x="736600" y="666750"/>
                  </a:lnTo>
                  <a:lnTo>
                    <a:pt x="1212850" y="298450"/>
                  </a:lnTo>
                  <a:lnTo>
                    <a:pt x="1809750" y="127000"/>
                  </a:lnTo>
                  <a:lnTo>
                    <a:pt x="2286000" y="107950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FF344E2-1F0F-4769-9B69-794F532491B5}"/>
              </a:ext>
            </a:extLst>
          </p:cNvPr>
          <p:cNvGrpSpPr/>
          <p:nvPr/>
        </p:nvGrpSpPr>
        <p:grpSpPr>
          <a:xfrm>
            <a:off x="2285483" y="2795064"/>
            <a:ext cx="908704" cy="1589206"/>
            <a:chOff x="2285483" y="2795064"/>
            <a:chExt cx="908704" cy="1589206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84ABED0-F580-47FC-A094-BD86ED30EA34}"/>
                </a:ext>
              </a:extLst>
            </p:cNvPr>
            <p:cNvSpPr/>
            <p:nvPr/>
          </p:nvSpPr>
          <p:spPr bwMode="auto">
            <a:xfrm>
              <a:off x="2285483" y="2795064"/>
              <a:ext cx="908704" cy="1589206"/>
            </a:xfrm>
            <a:custGeom>
              <a:avLst/>
              <a:gdLst>
                <a:gd name="connsiteX0" fmla="*/ 794603 w 908704"/>
                <a:gd name="connsiteY0" fmla="*/ 0 h 1589206"/>
                <a:gd name="connsiteX1" fmla="*/ 875847 w 908704"/>
                <a:gd name="connsiteY1" fmla="*/ 4103 h 1589206"/>
                <a:gd name="connsiteX2" fmla="*/ 901742 w 908704"/>
                <a:gd name="connsiteY2" fmla="*/ 8055 h 1589206"/>
                <a:gd name="connsiteX3" fmla="*/ 829307 w 908704"/>
                <a:gd name="connsiteY3" fmla="*/ 52060 h 1589206"/>
                <a:gd name="connsiteX4" fmla="*/ 435713 w 908704"/>
                <a:gd name="connsiteY4" fmla="*/ 792321 h 1589206"/>
                <a:gd name="connsiteX5" fmla="*/ 902913 w 908704"/>
                <a:gd name="connsiteY5" fmla="*/ 1577299 h 1589206"/>
                <a:gd name="connsiteX6" fmla="*/ 908704 w 908704"/>
                <a:gd name="connsiteY6" fmla="*/ 1580089 h 1589206"/>
                <a:gd name="connsiteX7" fmla="*/ 875847 w 908704"/>
                <a:gd name="connsiteY7" fmla="*/ 1585104 h 1589206"/>
                <a:gd name="connsiteX8" fmla="*/ 794603 w 908704"/>
                <a:gd name="connsiteY8" fmla="*/ 1589206 h 1589206"/>
                <a:gd name="connsiteX9" fmla="*/ 0 w 908704"/>
                <a:gd name="connsiteY9" fmla="*/ 794603 h 1589206"/>
                <a:gd name="connsiteX10" fmla="*/ 794603 w 908704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8704" h="1589206">
                  <a:moveTo>
                    <a:pt x="794603" y="0"/>
                  </a:moveTo>
                  <a:cubicBezTo>
                    <a:pt x="822031" y="0"/>
                    <a:pt x="849134" y="1390"/>
                    <a:pt x="875847" y="4103"/>
                  </a:cubicBezTo>
                  <a:lnTo>
                    <a:pt x="901742" y="8055"/>
                  </a:lnTo>
                  <a:lnTo>
                    <a:pt x="829307" y="52060"/>
                  </a:lnTo>
                  <a:cubicBezTo>
                    <a:pt x="591841" y="212489"/>
                    <a:pt x="435713" y="484172"/>
                    <a:pt x="435713" y="792321"/>
                  </a:cubicBezTo>
                  <a:cubicBezTo>
                    <a:pt x="435713" y="1131285"/>
                    <a:pt x="624628" y="1426126"/>
                    <a:pt x="902913" y="1577299"/>
                  </a:cubicBezTo>
                  <a:lnTo>
                    <a:pt x="908704" y="1580089"/>
                  </a:lnTo>
                  <a:lnTo>
                    <a:pt x="875847" y="1585104"/>
                  </a:lnTo>
                  <a:cubicBezTo>
                    <a:pt x="849134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A80C24A-B240-40F4-8A19-CB4516F24788}"/>
                </a:ext>
              </a:extLst>
            </p:cNvPr>
            <p:cNvSpPr/>
            <p:nvPr/>
          </p:nvSpPr>
          <p:spPr bwMode="auto">
            <a:xfrm>
              <a:off x="2321446" y="2841489"/>
              <a:ext cx="750957" cy="1107093"/>
            </a:xfrm>
            <a:custGeom>
              <a:avLst/>
              <a:gdLst>
                <a:gd name="connsiteX0" fmla="*/ 434883 w 750957"/>
                <a:gd name="connsiteY0" fmla="*/ 980559 h 1107093"/>
                <a:gd name="connsiteX1" fmla="*/ 469906 w 750957"/>
                <a:gd name="connsiteY1" fmla="*/ 1093386 h 1107093"/>
                <a:gd name="connsiteX2" fmla="*/ 477346 w 750957"/>
                <a:gd name="connsiteY2" fmla="*/ 1107093 h 1107093"/>
                <a:gd name="connsiteX3" fmla="*/ 405668 w 750957"/>
                <a:gd name="connsiteY3" fmla="*/ 1098133 h 1107093"/>
                <a:gd name="connsiteX4" fmla="*/ 390573 w 750957"/>
                <a:gd name="connsiteY4" fmla="*/ 1067944 h 1107093"/>
                <a:gd name="connsiteX5" fmla="*/ 422649 w 750957"/>
                <a:gd name="connsiteY5" fmla="*/ 1026433 h 1107093"/>
                <a:gd name="connsiteX6" fmla="*/ 122644 w 750957"/>
                <a:gd name="connsiteY6" fmla="*/ 952847 h 1107093"/>
                <a:gd name="connsiteX7" fmla="*/ 152833 w 750957"/>
                <a:gd name="connsiteY7" fmla="*/ 964168 h 1107093"/>
                <a:gd name="connsiteX8" fmla="*/ 169815 w 750957"/>
                <a:gd name="connsiteY8" fmla="*/ 984923 h 1107093"/>
                <a:gd name="connsiteX9" fmla="*/ 154720 w 750957"/>
                <a:gd name="connsiteY9" fmla="*/ 1009452 h 1107093"/>
                <a:gd name="connsiteX10" fmla="*/ 126418 w 750957"/>
                <a:gd name="connsiteY10" fmla="*/ 971716 h 1107093"/>
                <a:gd name="connsiteX11" fmla="*/ 281137 w 750957"/>
                <a:gd name="connsiteY11" fmla="*/ 603784 h 1107093"/>
                <a:gd name="connsiteX12" fmla="*/ 283024 w 750957"/>
                <a:gd name="connsiteY12" fmla="*/ 650955 h 1107093"/>
                <a:gd name="connsiteX13" fmla="*/ 239627 w 750957"/>
                <a:gd name="connsiteY13" fmla="*/ 686805 h 1107093"/>
                <a:gd name="connsiteX14" fmla="*/ 309440 w 750957"/>
                <a:gd name="connsiteY14" fmla="*/ 784920 h 1107093"/>
                <a:gd name="connsiteX15" fmla="*/ 343403 w 750957"/>
                <a:gd name="connsiteY15" fmla="*/ 696239 h 1107093"/>
                <a:gd name="connsiteX16" fmla="*/ 343403 w 750957"/>
                <a:gd name="connsiteY16" fmla="*/ 671710 h 1107093"/>
                <a:gd name="connsiteX17" fmla="*/ 315100 w 750957"/>
                <a:gd name="connsiteY17" fmla="*/ 630200 h 1107093"/>
                <a:gd name="connsiteX18" fmla="*/ 184909 w 750957"/>
                <a:gd name="connsiteY18" fmla="*/ 456612 h 1107093"/>
                <a:gd name="connsiteX19" fmla="*/ 137738 w 750957"/>
                <a:gd name="connsiteY19" fmla="*/ 481141 h 1107093"/>
                <a:gd name="connsiteX20" fmla="*/ 133965 w 750957"/>
                <a:gd name="connsiteY20" fmla="*/ 505669 h 1107093"/>
                <a:gd name="connsiteX21" fmla="*/ 145286 w 750957"/>
                <a:gd name="connsiteY21" fmla="*/ 516990 h 1107093"/>
                <a:gd name="connsiteX22" fmla="*/ 132078 w 750957"/>
                <a:gd name="connsiteY22" fmla="*/ 566048 h 1107093"/>
                <a:gd name="connsiteX23" fmla="*/ 141512 w 750957"/>
                <a:gd name="connsiteY23" fmla="*/ 592464 h 1107093"/>
                <a:gd name="connsiteX24" fmla="*/ 215098 w 750957"/>
                <a:gd name="connsiteY24" fmla="*/ 554727 h 1107093"/>
                <a:gd name="connsiteX25" fmla="*/ 228306 w 750957"/>
                <a:gd name="connsiteY25" fmla="*/ 507556 h 1107093"/>
                <a:gd name="connsiteX26" fmla="*/ 222646 w 750957"/>
                <a:gd name="connsiteY26" fmla="*/ 467933 h 1107093"/>
                <a:gd name="connsiteX27" fmla="*/ 750957 w 750957"/>
                <a:gd name="connsiteY27" fmla="*/ 0 h 1107093"/>
                <a:gd name="connsiteX28" fmla="*/ 737749 w 750957"/>
                <a:gd name="connsiteY28" fmla="*/ 49058 h 1107093"/>
                <a:gd name="connsiteX29" fmla="*/ 705673 w 750957"/>
                <a:gd name="connsiteY29" fmla="*/ 69813 h 1107093"/>
                <a:gd name="connsiteX30" fmla="*/ 567935 w 750957"/>
                <a:gd name="connsiteY30" fmla="*/ 79247 h 1107093"/>
                <a:gd name="connsiteX31" fmla="*/ 422649 w 750957"/>
                <a:gd name="connsiteY31" fmla="*/ 103776 h 1107093"/>
                <a:gd name="connsiteX32" fmla="*/ 305666 w 750957"/>
                <a:gd name="connsiteY32" fmla="*/ 173588 h 1107093"/>
                <a:gd name="connsiteX33" fmla="*/ 283024 w 750957"/>
                <a:gd name="connsiteY33" fmla="*/ 175475 h 1107093"/>
                <a:gd name="connsiteX34" fmla="*/ 260382 w 750957"/>
                <a:gd name="connsiteY34" fmla="*/ 220759 h 1107093"/>
                <a:gd name="connsiteX35" fmla="*/ 171701 w 750957"/>
                <a:gd name="connsiteY35" fmla="*/ 300005 h 1107093"/>
                <a:gd name="connsiteX36" fmla="*/ 167928 w 750957"/>
                <a:gd name="connsiteY36" fmla="*/ 379252 h 1107093"/>
                <a:gd name="connsiteX37" fmla="*/ 207551 w 750957"/>
                <a:gd name="connsiteY37" fmla="*/ 401894 h 1107093"/>
                <a:gd name="connsiteX38" fmla="*/ 250948 w 750957"/>
                <a:gd name="connsiteY38" fmla="*/ 366044 h 1107093"/>
                <a:gd name="connsiteX39" fmla="*/ 266043 w 750957"/>
                <a:gd name="connsiteY39" fmla="*/ 264156 h 1107093"/>
                <a:gd name="connsiteX40" fmla="*/ 315100 w 750957"/>
                <a:gd name="connsiteY40" fmla="*/ 258495 h 1107093"/>
                <a:gd name="connsiteX41" fmla="*/ 388686 w 750957"/>
                <a:gd name="connsiteY41" fmla="*/ 179249 h 1107093"/>
                <a:gd name="connsiteX42" fmla="*/ 471707 w 750957"/>
                <a:gd name="connsiteY42" fmla="*/ 173588 h 1107093"/>
                <a:gd name="connsiteX43" fmla="*/ 507557 w 750957"/>
                <a:gd name="connsiteY43" fmla="*/ 145286 h 1107093"/>
                <a:gd name="connsiteX44" fmla="*/ 605828 w 750957"/>
                <a:gd name="connsiteY44" fmla="*/ 181786 h 1107093"/>
                <a:gd name="connsiteX45" fmla="*/ 552215 w 750957"/>
                <a:gd name="connsiteY45" fmla="*/ 246766 h 1107093"/>
                <a:gd name="connsiteX46" fmla="*/ 469906 w 750957"/>
                <a:gd name="connsiteY46" fmla="*/ 398408 h 1107093"/>
                <a:gd name="connsiteX47" fmla="*/ 440989 w 750957"/>
                <a:gd name="connsiteY47" fmla="*/ 491564 h 1107093"/>
                <a:gd name="connsiteX48" fmla="*/ 424536 w 750957"/>
                <a:gd name="connsiteY48" fmla="*/ 516990 h 1107093"/>
                <a:gd name="connsiteX49" fmla="*/ 373592 w 750957"/>
                <a:gd name="connsiteY49" fmla="*/ 524538 h 1107093"/>
                <a:gd name="connsiteX50" fmla="*/ 356610 w 750957"/>
                <a:gd name="connsiteY50" fmla="*/ 575482 h 1107093"/>
                <a:gd name="connsiteX51" fmla="*/ 383026 w 750957"/>
                <a:gd name="connsiteY51" fmla="*/ 628313 h 1107093"/>
                <a:gd name="connsiteX52" fmla="*/ 406860 w 750957"/>
                <a:gd name="connsiteY52" fmla="*/ 638244 h 1107093"/>
                <a:gd name="connsiteX53" fmla="*/ 404360 w 750957"/>
                <a:gd name="connsiteY53" fmla="*/ 654621 h 1107093"/>
                <a:gd name="connsiteX54" fmla="*/ 399751 w 750957"/>
                <a:gd name="connsiteY54" fmla="*/ 745897 h 1107093"/>
                <a:gd name="connsiteX55" fmla="*/ 417888 w 750957"/>
                <a:gd name="connsiteY55" fmla="*/ 925812 h 1107093"/>
                <a:gd name="connsiteX56" fmla="*/ 430102 w 750957"/>
                <a:gd name="connsiteY56" fmla="*/ 965159 h 1107093"/>
                <a:gd name="connsiteX57" fmla="*/ 403781 w 750957"/>
                <a:gd name="connsiteY57" fmla="*/ 949074 h 1107093"/>
                <a:gd name="connsiteX58" fmla="*/ 386800 w 750957"/>
                <a:gd name="connsiteY58" fmla="*/ 896242 h 1107093"/>
                <a:gd name="connsiteX59" fmla="*/ 322648 w 750957"/>
                <a:gd name="connsiteY59" fmla="*/ 986810 h 1107093"/>
                <a:gd name="connsiteX60" fmla="*/ 273590 w 750957"/>
                <a:gd name="connsiteY60" fmla="*/ 1011339 h 1107093"/>
                <a:gd name="connsiteX61" fmla="*/ 237740 w 750957"/>
                <a:gd name="connsiteY61" fmla="*/ 949074 h 1107093"/>
                <a:gd name="connsiteX62" fmla="*/ 218872 w 750957"/>
                <a:gd name="connsiteY62" fmla="*/ 924545 h 1107093"/>
                <a:gd name="connsiteX63" fmla="*/ 115097 w 750957"/>
                <a:gd name="connsiteY63" fmla="*/ 916998 h 1107093"/>
                <a:gd name="connsiteX64" fmla="*/ 115097 w 750957"/>
                <a:gd name="connsiteY64" fmla="*/ 852845 h 1107093"/>
                <a:gd name="connsiteX65" fmla="*/ 41510 w 750957"/>
                <a:gd name="connsiteY65" fmla="*/ 796241 h 1107093"/>
                <a:gd name="connsiteX66" fmla="*/ 0 w 750957"/>
                <a:gd name="connsiteY66" fmla="*/ 637747 h 1107093"/>
                <a:gd name="connsiteX67" fmla="*/ 43397 w 750957"/>
                <a:gd name="connsiteY67" fmla="*/ 524538 h 1107093"/>
                <a:gd name="connsiteX68" fmla="*/ 56605 w 750957"/>
                <a:gd name="connsiteY68" fmla="*/ 418876 h 1107093"/>
                <a:gd name="connsiteX69" fmla="*/ 120757 w 750957"/>
                <a:gd name="connsiteY69" fmla="*/ 345289 h 1107093"/>
                <a:gd name="connsiteX70" fmla="*/ 162267 w 750957"/>
                <a:gd name="connsiteY70" fmla="*/ 241514 h 1107093"/>
                <a:gd name="connsiteX71" fmla="*/ 218872 w 750957"/>
                <a:gd name="connsiteY71" fmla="*/ 198117 h 1107093"/>
                <a:gd name="connsiteX72" fmla="*/ 360384 w 750957"/>
                <a:gd name="connsiteY72" fmla="*/ 88681 h 1107093"/>
                <a:gd name="connsiteX73" fmla="*/ 537746 w 750957"/>
                <a:gd name="connsiteY73" fmla="*/ 37737 h 1107093"/>
                <a:gd name="connsiteX74" fmla="*/ 679258 w 750957"/>
                <a:gd name="connsiteY74" fmla="*/ 32076 h 110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750957" h="1107093">
                  <a:moveTo>
                    <a:pt x="434883" y="980559"/>
                  </a:moveTo>
                  <a:lnTo>
                    <a:pt x="469906" y="1093386"/>
                  </a:lnTo>
                  <a:lnTo>
                    <a:pt x="477346" y="1107093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close/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8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8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750957" y="0"/>
                  </a:moveTo>
                  <a:lnTo>
                    <a:pt x="737749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6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05828" y="181786"/>
                  </a:lnTo>
                  <a:lnTo>
                    <a:pt x="552215" y="246766"/>
                  </a:lnTo>
                  <a:cubicBezTo>
                    <a:pt x="520129" y="294260"/>
                    <a:pt x="492493" y="345006"/>
                    <a:pt x="469906" y="398408"/>
                  </a:cubicBezTo>
                  <a:lnTo>
                    <a:pt x="440989" y="49156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0" y="575482"/>
                  </a:lnTo>
                  <a:lnTo>
                    <a:pt x="383026" y="628313"/>
                  </a:lnTo>
                  <a:lnTo>
                    <a:pt x="406860" y="638244"/>
                  </a:lnTo>
                  <a:lnTo>
                    <a:pt x="404360" y="654621"/>
                  </a:lnTo>
                  <a:cubicBezTo>
                    <a:pt x="401312" y="684632"/>
                    <a:pt x="399751" y="715082"/>
                    <a:pt x="399751" y="745897"/>
                  </a:cubicBezTo>
                  <a:cubicBezTo>
                    <a:pt x="399751" y="807527"/>
                    <a:pt x="405996" y="867698"/>
                    <a:pt x="417888" y="925812"/>
                  </a:cubicBezTo>
                  <a:lnTo>
                    <a:pt x="430102" y="96515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A7C8861-280A-4FEE-BCFF-C14CC44E954C}"/>
              </a:ext>
            </a:extLst>
          </p:cNvPr>
          <p:cNvGrpSpPr/>
          <p:nvPr/>
        </p:nvGrpSpPr>
        <p:grpSpPr>
          <a:xfrm>
            <a:off x="4160941" y="2795064"/>
            <a:ext cx="1035222" cy="1589206"/>
            <a:chOff x="4160941" y="2795064"/>
            <a:chExt cx="1035222" cy="1589206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85FA64D-99DB-418F-B663-F6EF8AF2C673}"/>
                </a:ext>
              </a:extLst>
            </p:cNvPr>
            <p:cNvSpPr/>
            <p:nvPr/>
          </p:nvSpPr>
          <p:spPr bwMode="auto">
            <a:xfrm>
              <a:off x="4160941" y="2795064"/>
              <a:ext cx="1035222" cy="1589206"/>
            </a:xfrm>
            <a:custGeom>
              <a:avLst/>
              <a:gdLst>
                <a:gd name="connsiteX0" fmla="*/ 794603 w 1035222"/>
                <a:gd name="connsiteY0" fmla="*/ 0 h 1589206"/>
                <a:gd name="connsiteX1" fmla="*/ 954743 w 1035222"/>
                <a:gd name="connsiteY1" fmla="*/ 16144 h 1589206"/>
                <a:gd name="connsiteX2" fmla="*/ 963606 w 1035222"/>
                <a:gd name="connsiteY2" fmla="*/ 18423 h 1589206"/>
                <a:gd name="connsiteX3" fmla="*/ 986663 w 1035222"/>
                <a:gd name="connsiteY3" fmla="*/ 139876 h 1589206"/>
                <a:gd name="connsiteX4" fmla="*/ 1035222 w 1035222"/>
                <a:gd name="connsiteY4" fmla="*/ 792322 h 1589206"/>
                <a:gd name="connsiteX5" fmla="*/ 986663 w 1035222"/>
                <a:gd name="connsiteY5" fmla="*/ 1444768 h 1589206"/>
                <a:gd name="connsiteX6" fmla="*/ 962696 w 1035222"/>
                <a:gd name="connsiteY6" fmla="*/ 1571018 h 1589206"/>
                <a:gd name="connsiteX7" fmla="*/ 954743 w 1035222"/>
                <a:gd name="connsiteY7" fmla="*/ 1573063 h 1589206"/>
                <a:gd name="connsiteX8" fmla="*/ 794603 w 1035222"/>
                <a:gd name="connsiteY8" fmla="*/ 1589206 h 1589206"/>
                <a:gd name="connsiteX9" fmla="*/ 0 w 1035222"/>
                <a:gd name="connsiteY9" fmla="*/ 794603 h 1589206"/>
                <a:gd name="connsiteX10" fmla="*/ 794603 w 103522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5222" h="1589206">
                  <a:moveTo>
                    <a:pt x="794603" y="0"/>
                  </a:moveTo>
                  <a:cubicBezTo>
                    <a:pt x="849459" y="0"/>
                    <a:pt x="903017" y="5559"/>
                    <a:pt x="954743" y="16144"/>
                  </a:cubicBezTo>
                  <a:lnTo>
                    <a:pt x="963606" y="18423"/>
                  </a:lnTo>
                  <a:lnTo>
                    <a:pt x="986663" y="139876"/>
                  </a:lnTo>
                  <a:cubicBezTo>
                    <a:pt x="1018502" y="350622"/>
                    <a:pt x="1035222" y="568827"/>
                    <a:pt x="1035222" y="792322"/>
                  </a:cubicBezTo>
                  <a:cubicBezTo>
                    <a:pt x="1035222" y="1015817"/>
                    <a:pt x="1018502" y="1234022"/>
                    <a:pt x="986663" y="1444768"/>
                  </a:cubicBezTo>
                  <a:lnTo>
                    <a:pt x="962696" y="1571018"/>
                  </a:lnTo>
                  <a:lnTo>
                    <a:pt x="954743" y="1573063"/>
                  </a:lnTo>
                  <a:cubicBezTo>
                    <a:pt x="903017" y="1583648"/>
                    <a:pt x="849459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5E46C67A-5B10-422F-A72A-2DC9B2B3FF71}"/>
                </a:ext>
              </a:extLst>
            </p:cNvPr>
            <p:cNvSpPr/>
            <p:nvPr/>
          </p:nvSpPr>
          <p:spPr bwMode="auto">
            <a:xfrm>
              <a:off x="4196904" y="2841491"/>
              <a:ext cx="990498" cy="1149077"/>
            </a:xfrm>
            <a:custGeom>
              <a:avLst/>
              <a:gdLst>
                <a:gd name="connsiteX0" fmla="*/ 122644 w 990498"/>
                <a:gd name="connsiteY0" fmla="*/ 952847 h 1149077"/>
                <a:gd name="connsiteX1" fmla="*/ 152833 w 990498"/>
                <a:gd name="connsiteY1" fmla="*/ 964168 h 1149077"/>
                <a:gd name="connsiteX2" fmla="*/ 169815 w 990498"/>
                <a:gd name="connsiteY2" fmla="*/ 984923 h 1149077"/>
                <a:gd name="connsiteX3" fmla="*/ 154720 w 990498"/>
                <a:gd name="connsiteY3" fmla="*/ 1009452 h 1149077"/>
                <a:gd name="connsiteX4" fmla="*/ 126418 w 990498"/>
                <a:gd name="connsiteY4" fmla="*/ 971716 h 1149077"/>
                <a:gd name="connsiteX5" fmla="*/ 441518 w 990498"/>
                <a:gd name="connsiteY5" fmla="*/ 781146 h 1149077"/>
                <a:gd name="connsiteX6" fmla="*/ 424536 w 990498"/>
                <a:gd name="connsiteY6" fmla="*/ 811335 h 1149077"/>
                <a:gd name="connsiteX7" fmla="*/ 432084 w 990498"/>
                <a:gd name="connsiteY7" fmla="*/ 837751 h 1149077"/>
                <a:gd name="connsiteX8" fmla="*/ 473594 w 990498"/>
                <a:gd name="connsiteY8" fmla="*/ 873601 h 1149077"/>
                <a:gd name="connsiteX9" fmla="*/ 503783 w 990498"/>
                <a:gd name="connsiteY9" fmla="*/ 822656 h 1149077"/>
                <a:gd name="connsiteX10" fmla="*/ 500009 w 990498"/>
                <a:gd name="connsiteY10" fmla="*/ 803788 h 1149077"/>
                <a:gd name="connsiteX11" fmla="*/ 281137 w 990498"/>
                <a:gd name="connsiteY11" fmla="*/ 603784 h 1149077"/>
                <a:gd name="connsiteX12" fmla="*/ 283024 w 990498"/>
                <a:gd name="connsiteY12" fmla="*/ 650955 h 1149077"/>
                <a:gd name="connsiteX13" fmla="*/ 239627 w 990498"/>
                <a:gd name="connsiteY13" fmla="*/ 686805 h 1149077"/>
                <a:gd name="connsiteX14" fmla="*/ 309440 w 990498"/>
                <a:gd name="connsiteY14" fmla="*/ 784920 h 1149077"/>
                <a:gd name="connsiteX15" fmla="*/ 343403 w 990498"/>
                <a:gd name="connsiteY15" fmla="*/ 696239 h 1149077"/>
                <a:gd name="connsiteX16" fmla="*/ 343403 w 990498"/>
                <a:gd name="connsiteY16" fmla="*/ 671710 h 1149077"/>
                <a:gd name="connsiteX17" fmla="*/ 315100 w 990498"/>
                <a:gd name="connsiteY17" fmla="*/ 630200 h 1149077"/>
                <a:gd name="connsiteX18" fmla="*/ 184909 w 990498"/>
                <a:gd name="connsiteY18" fmla="*/ 456612 h 1149077"/>
                <a:gd name="connsiteX19" fmla="*/ 137739 w 990498"/>
                <a:gd name="connsiteY19" fmla="*/ 481141 h 1149077"/>
                <a:gd name="connsiteX20" fmla="*/ 133965 w 990498"/>
                <a:gd name="connsiteY20" fmla="*/ 505669 h 1149077"/>
                <a:gd name="connsiteX21" fmla="*/ 145286 w 990498"/>
                <a:gd name="connsiteY21" fmla="*/ 516990 h 1149077"/>
                <a:gd name="connsiteX22" fmla="*/ 132078 w 990498"/>
                <a:gd name="connsiteY22" fmla="*/ 566048 h 1149077"/>
                <a:gd name="connsiteX23" fmla="*/ 141512 w 990498"/>
                <a:gd name="connsiteY23" fmla="*/ 592464 h 1149077"/>
                <a:gd name="connsiteX24" fmla="*/ 215099 w 990498"/>
                <a:gd name="connsiteY24" fmla="*/ 554727 h 1149077"/>
                <a:gd name="connsiteX25" fmla="*/ 228306 w 990498"/>
                <a:gd name="connsiteY25" fmla="*/ 507556 h 1149077"/>
                <a:gd name="connsiteX26" fmla="*/ 222646 w 990498"/>
                <a:gd name="connsiteY26" fmla="*/ 467933 h 1149077"/>
                <a:gd name="connsiteX27" fmla="*/ 603785 w 990498"/>
                <a:gd name="connsiteY27" fmla="*/ 226419 h 1149077"/>
                <a:gd name="connsiteX28" fmla="*/ 571709 w 990498"/>
                <a:gd name="connsiteY28" fmla="*/ 258495 h 1149077"/>
                <a:gd name="connsiteX29" fmla="*/ 541520 w 990498"/>
                <a:gd name="connsiteY29" fmla="*/ 339629 h 1149077"/>
                <a:gd name="connsiteX30" fmla="*/ 562275 w 990498"/>
                <a:gd name="connsiteY30" fmla="*/ 379252 h 1149077"/>
                <a:gd name="connsiteX31" fmla="*/ 607558 w 990498"/>
                <a:gd name="connsiteY31" fmla="*/ 377365 h 1149077"/>
                <a:gd name="connsiteX32" fmla="*/ 566048 w 990498"/>
                <a:gd name="connsiteY32" fmla="*/ 462272 h 1149077"/>
                <a:gd name="connsiteX33" fmla="*/ 445291 w 990498"/>
                <a:gd name="connsiteY33" fmla="*/ 484914 h 1149077"/>
                <a:gd name="connsiteX34" fmla="*/ 424536 w 990498"/>
                <a:gd name="connsiteY34" fmla="*/ 516990 h 1149077"/>
                <a:gd name="connsiteX35" fmla="*/ 373592 w 990498"/>
                <a:gd name="connsiteY35" fmla="*/ 524538 h 1149077"/>
                <a:gd name="connsiteX36" fmla="*/ 356611 w 990498"/>
                <a:gd name="connsiteY36" fmla="*/ 575482 h 1149077"/>
                <a:gd name="connsiteX37" fmla="*/ 383026 w 990498"/>
                <a:gd name="connsiteY37" fmla="*/ 628313 h 1149077"/>
                <a:gd name="connsiteX38" fmla="*/ 450952 w 990498"/>
                <a:gd name="connsiteY38" fmla="*/ 656616 h 1149077"/>
                <a:gd name="connsiteX39" fmla="*/ 464160 w 990498"/>
                <a:gd name="connsiteY39" fmla="*/ 681144 h 1149077"/>
                <a:gd name="connsiteX40" fmla="*/ 452839 w 990498"/>
                <a:gd name="connsiteY40" fmla="*/ 709447 h 1149077"/>
                <a:gd name="connsiteX41" fmla="*/ 552841 w 990498"/>
                <a:gd name="connsiteY41" fmla="*/ 722654 h 1149077"/>
                <a:gd name="connsiteX42" fmla="*/ 588690 w 990498"/>
                <a:gd name="connsiteY42" fmla="*/ 781146 h 1149077"/>
                <a:gd name="connsiteX43" fmla="*/ 694353 w 990498"/>
                <a:gd name="connsiteY43" fmla="*/ 847185 h 1149077"/>
                <a:gd name="connsiteX44" fmla="*/ 671711 w 990498"/>
                <a:gd name="connsiteY44" fmla="*/ 803788 h 1149077"/>
                <a:gd name="connsiteX45" fmla="*/ 583030 w 990498"/>
                <a:gd name="connsiteY45" fmla="*/ 673597 h 1149077"/>
                <a:gd name="connsiteX46" fmla="*/ 526425 w 990498"/>
                <a:gd name="connsiteY46" fmla="*/ 607558 h 1149077"/>
                <a:gd name="connsiteX47" fmla="*/ 573596 w 990498"/>
                <a:gd name="connsiteY47" fmla="*/ 509443 h 1149077"/>
                <a:gd name="connsiteX48" fmla="*/ 601898 w 990498"/>
                <a:gd name="connsiteY48" fmla="*/ 430196 h 1149077"/>
                <a:gd name="connsiteX49" fmla="*/ 666050 w 990498"/>
                <a:gd name="connsiteY49" fmla="*/ 420762 h 1149077"/>
                <a:gd name="connsiteX50" fmla="*/ 688692 w 990498"/>
                <a:gd name="connsiteY50" fmla="*/ 403781 h 1149077"/>
                <a:gd name="connsiteX51" fmla="*/ 688692 w 990498"/>
                <a:gd name="connsiteY51" fmla="*/ 383026 h 1149077"/>
                <a:gd name="connsiteX52" fmla="*/ 773599 w 990498"/>
                <a:gd name="connsiteY52" fmla="*/ 377365 h 1149077"/>
                <a:gd name="connsiteX53" fmla="*/ 767939 w 990498"/>
                <a:gd name="connsiteY53" fmla="*/ 345289 h 1149077"/>
                <a:gd name="connsiteX54" fmla="*/ 720768 w 990498"/>
                <a:gd name="connsiteY54" fmla="*/ 279250 h 1149077"/>
                <a:gd name="connsiteX55" fmla="*/ 696239 w 990498"/>
                <a:gd name="connsiteY55" fmla="*/ 277364 h 1149077"/>
                <a:gd name="connsiteX56" fmla="*/ 616993 w 990498"/>
                <a:gd name="connsiteY56" fmla="*/ 318874 h 1149077"/>
                <a:gd name="connsiteX57" fmla="*/ 624540 w 990498"/>
                <a:gd name="connsiteY57" fmla="*/ 247174 h 1149077"/>
                <a:gd name="connsiteX58" fmla="*/ 750957 w 990498"/>
                <a:gd name="connsiteY58" fmla="*/ 0 h 1149077"/>
                <a:gd name="connsiteX59" fmla="*/ 737750 w 990498"/>
                <a:gd name="connsiteY59" fmla="*/ 49058 h 1149077"/>
                <a:gd name="connsiteX60" fmla="*/ 705673 w 990498"/>
                <a:gd name="connsiteY60" fmla="*/ 69813 h 1149077"/>
                <a:gd name="connsiteX61" fmla="*/ 567935 w 990498"/>
                <a:gd name="connsiteY61" fmla="*/ 79247 h 1149077"/>
                <a:gd name="connsiteX62" fmla="*/ 422649 w 990498"/>
                <a:gd name="connsiteY62" fmla="*/ 103776 h 1149077"/>
                <a:gd name="connsiteX63" fmla="*/ 305666 w 990498"/>
                <a:gd name="connsiteY63" fmla="*/ 173588 h 1149077"/>
                <a:gd name="connsiteX64" fmla="*/ 283024 w 990498"/>
                <a:gd name="connsiteY64" fmla="*/ 175475 h 1149077"/>
                <a:gd name="connsiteX65" fmla="*/ 260382 w 990498"/>
                <a:gd name="connsiteY65" fmla="*/ 220759 h 1149077"/>
                <a:gd name="connsiteX66" fmla="*/ 171701 w 990498"/>
                <a:gd name="connsiteY66" fmla="*/ 300005 h 1149077"/>
                <a:gd name="connsiteX67" fmla="*/ 167928 w 990498"/>
                <a:gd name="connsiteY67" fmla="*/ 379252 h 1149077"/>
                <a:gd name="connsiteX68" fmla="*/ 207551 w 990498"/>
                <a:gd name="connsiteY68" fmla="*/ 401894 h 1149077"/>
                <a:gd name="connsiteX69" fmla="*/ 250948 w 990498"/>
                <a:gd name="connsiteY69" fmla="*/ 366044 h 1149077"/>
                <a:gd name="connsiteX70" fmla="*/ 266043 w 990498"/>
                <a:gd name="connsiteY70" fmla="*/ 264156 h 1149077"/>
                <a:gd name="connsiteX71" fmla="*/ 315100 w 990498"/>
                <a:gd name="connsiteY71" fmla="*/ 258495 h 1149077"/>
                <a:gd name="connsiteX72" fmla="*/ 388687 w 990498"/>
                <a:gd name="connsiteY72" fmla="*/ 179249 h 1149077"/>
                <a:gd name="connsiteX73" fmla="*/ 471707 w 990498"/>
                <a:gd name="connsiteY73" fmla="*/ 173588 h 1149077"/>
                <a:gd name="connsiteX74" fmla="*/ 507557 w 990498"/>
                <a:gd name="connsiteY74" fmla="*/ 145286 h 1149077"/>
                <a:gd name="connsiteX75" fmla="*/ 639635 w 990498"/>
                <a:gd name="connsiteY75" fmla="*/ 194343 h 1149077"/>
                <a:gd name="connsiteX76" fmla="*/ 656616 w 990498"/>
                <a:gd name="connsiteY76" fmla="*/ 220759 h 1149077"/>
                <a:gd name="connsiteX77" fmla="*/ 683032 w 990498"/>
                <a:gd name="connsiteY77" fmla="*/ 220759 h 1149077"/>
                <a:gd name="connsiteX78" fmla="*/ 703787 w 990498"/>
                <a:gd name="connsiteY78" fmla="*/ 160380 h 1149077"/>
                <a:gd name="connsiteX79" fmla="*/ 807562 w 990498"/>
                <a:gd name="connsiteY79" fmla="*/ 143399 h 1149077"/>
                <a:gd name="connsiteX80" fmla="*/ 781147 w 990498"/>
                <a:gd name="connsiteY80" fmla="*/ 107549 h 1149077"/>
                <a:gd name="connsiteX81" fmla="*/ 877375 w 990498"/>
                <a:gd name="connsiteY81" fmla="*/ 100002 h 1149077"/>
                <a:gd name="connsiteX82" fmla="*/ 935866 w 990498"/>
                <a:gd name="connsiteY82" fmla="*/ 116983 h 1149077"/>
                <a:gd name="connsiteX83" fmla="*/ 913224 w 990498"/>
                <a:gd name="connsiteY83" fmla="*/ 156607 h 1149077"/>
                <a:gd name="connsiteX84" fmla="*/ 962693 w 990498"/>
                <a:gd name="connsiteY84" fmla="*/ 199892 h 1149077"/>
                <a:gd name="connsiteX85" fmla="*/ 966928 w 990498"/>
                <a:gd name="connsiteY85" fmla="*/ 237475 h 1149077"/>
                <a:gd name="connsiteX86" fmla="*/ 964169 w 990498"/>
                <a:gd name="connsiteY86" fmla="*/ 249061 h 1149077"/>
                <a:gd name="connsiteX87" fmla="*/ 968718 w 990498"/>
                <a:gd name="connsiteY87" fmla="*/ 253357 h 1149077"/>
                <a:gd name="connsiteX88" fmla="*/ 986919 w 990498"/>
                <a:gd name="connsiteY88" fmla="*/ 414892 h 1149077"/>
                <a:gd name="connsiteX89" fmla="*/ 990498 w 990498"/>
                <a:gd name="connsiteY89" fmla="*/ 510882 h 1149077"/>
                <a:gd name="connsiteX90" fmla="*/ 900017 w 990498"/>
                <a:gd name="connsiteY90" fmla="*/ 458499 h 1149077"/>
                <a:gd name="connsiteX91" fmla="*/ 896243 w 990498"/>
                <a:gd name="connsiteY91" fmla="*/ 405668 h 1149077"/>
                <a:gd name="connsiteX92" fmla="*/ 915111 w 990498"/>
                <a:gd name="connsiteY92" fmla="*/ 352837 h 1149077"/>
                <a:gd name="connsiteX93" fmla="*/ 858506 w 990498"/>
                <a:gd name="connsiteY93" fmla="*/ 349063 h 1149077"/>
                <a:gd name="connsiteX94" fmla="*/ 869827 w 990498"/>
                <a:gd name="connsiteY94" fmla="*/ 450952 h 1149077"/>
                <a:gd name="connsiteX95" fmla="*/ 845299 w 990498"/>
                <a:gd name="connsiteY95" fmla="*/ 475480 h 1149077"/>
                <a:gd name="connsiteX96" fmla="*/ 777373 w 990498"/>
                <a:gd name="connsiteY96" fmla="*/ 473593 h 1149077"/>
                <a:gd name="connsiteX97" fmla="*/ 732089 w 990498"/>
                <a:gd name="connsiteY97" fmla="*/ 475480 h 1149077"/>
                <a:gd name="connsiteX98" fmla="*/ 732089 w 990498"/>
                <a:gd name="connsiteY98" fmla="*/ 581143 h 1149077"/>
                <a:gd name="connsiteX99" fmla="*/ 705673 w 990498"/>
                <a:gd name="connsiteY99" fmla="*/ 601898 h 1149077"/>
                <a:gd name="connsiteX100" fmla="*/ 643408 w 990498"/>
                <a:gd name="connsiteY100" fmla="*/ 601898 h 1149077"/>
                <a:gd name="connsiteX101" fmla="*/ 649069 w 990498"/>
                <a:gd name="connsiteY101" fmla="*/ 671710 h 1149077"/>
                <a:gd name="connsiteX102" fmla="*/ 733976 w 990498"/>
                <a:gd name="connsiteY102" fmla="*/ 743410 h 1149077"/>
                <a:gd name="connsiteX103" fmla="*/ 745297 w 990498"/>
                <a:gd name="connsiteY103" fmla="*/ 847185 h 1149077"/>
                <a:gd name="connsiteX104" fmla="*/ 760391 w 990498"/>
                <a:gd name="connsiteY104" fmla="*/ 886808 h 1149077"/>
                <a:gd name="connsiteX105" fmla="*/ 745297 w 990498"/>
                <a:gd name="connsiteY105" fmla="*/ 943413 h 1149077"/>
                <a:gd name="connsiteX106" fmla="*/ 692466 w 990498"/>
                <a:gd name="connsiteY106" fmla="*/ 1001905 h 1149077"/>
                <a:gd name="connsiteX107" fmla="*/ 566048 w 990498"/>
                <a:gd name="connsiteY107" fmla="*/ 922658 h 1149077"/>
                <a:gd name="connsiteX108" fmla="*/ 573596 w 990498"/>
                <a:gd name="connsiteY108" fmla="*/ 896242 h 1149077"/>
                <a:gd name="connsiteX109" fmla="*/ 556614 w 990498"/>
                <a:gd name="connsiteY109" fmla="*/ 864166 h 1149077"/>
                <a:gd name="connsiteX110" fmla="*/ 505670 w 990498"/>
                <a:gd name="connsiteY110" fmla="*/ 883035 h 1149077"/>
                <a:gd name="connsiteX111" fmla="*/ 483028 w 990498"/>
                <a:gd name="connsiteY111" fmla="*/ 932092 h 1149077"/>
                <a:gd name="connsiteX112" fmla="*/ 496236 w 990498"/>
                <a:gd name="connsiteY112" fmla="*/ 952847 h 1149077"/>
                <a:gd name="connsiteX113" fmla="*/ 488688 w 990498"/>
                <a:gd name="connsiteY113" fmla="*/ 990584 h 1149077"/>
                <a:gd name="connsiteX114" fmla="*/ 607558 w 990498"/>
                <a:gd name="connsiteY114" fmla="*/ 1043415 h 1149077"/>
                <a:gd name="connsiteX115" fmla="*/ 632087 w 990498"/>
                <a:gd name="connsiteY115" fmla="*/ 1086812 h 1149077"/>
                <a:gd name="connsiteX116" fmla="*/ 611332 w 990498"/>
                <a:gd name="connsiteY116" fmla="*/ 1122662 h 1149077"/>
                <a:gd name="connsiteX117" fmla="*/ 547180 w 990498"/>
                <a:gd name="connsiteY117" fmla="*/ 1149077 h 1149077"/>
                <a:gd name="connsiteX118" fmla="*/ 532085 w 990498"/>
                <a:gd name="connsiteY118" fmla="*/ 1118888 h 1149077"/>
                <a:gd name="connsiteX119" fmla="*/ 503783 w 990498"/>
                <a:gd name="connsiteY119" fmla="*/ 1100020 h 1149077"/>
                <a:gd name="connsiteX120" fmla="*/ 481141 w 990498"/>
                <a:gd name="connsiteY120" fmla="*/ 1107567 h 1149077"/>
                <a:gd name="connsiteX121" fmla="*/ 405668 w 990498"/>
                <a:gd name="connsiteY121" fmla="*/ 1098133 h 1149077"/>
                <a:gd name="connsiteX122" fmla="*/ 390573 w 990498"/>
                <a:gd name="connsiteY122" fmla="*/ 1067944 h 1149077"/>
                <a:gd name="connsiteX123" fmla="*/ 422649 w 990498"/>
                <a:gd name="connsiteY123" fmla="*/ 1026433 h 1149077"/>
                <a:gd name="connsiteX124" fmla="*/ 437744 w 990498"/>
                <a:gd name="connsiteY124" fmla="*/ 969829 h 1149077"/>
                <a:gd name="connsiteX125" fmla="*/ 403781 w 990498"/>
                <a:gd name="connsiteY125" fmla="*/ 949074 h 1149077"/>
                <a:gd name="connsiteX126" fmla="*/ 386800 w 990498"/>
                <a:gd name="connsiteY126" fmla="*/ 896242 h 1149077"/>
                <a:gd name="connsiteX127" fmla="*/ 322648 w 990498"/>
                <a:gd name="connsiteY127" fmla="*/ 986810 h 1149077"/>
                <a:gd name="connsiteX128" fmla="*/ 273590 w 990498"/>
                <a:gd name="connsiteY128" fmla="*/ 1011339 h 1149077"/>
                <a:gd name="connsiteX129" fmla="*/ 237740 w 990498"/>
                <a:gd name="connsiteY129" fmla="*/ 949074 h 1149077"/>
                <a:gd name="connsiteX130" fmla="*/ 218872 w 990498"/>
                <a:gd name="connsiteY130" fmla="*/ 924545 h 1149077"/>
                <a:gd name="connsiteX131" fmla="*/ 115097 w 990498"/>
                <a:gd name="connsiteY131" fmla="*/ 916998 h 1149077"/>
                <a:gd name="connsiteX132" fmla="*/ 115097 w 990498"/>
                <a:gd name="connsiteY132" fmla="*/ 852845 h 1149077"/>
                <a:gd name="connsiteX133" fmla="*/ 41510 w 990498"/>
                <a:gd name="connsiteY133" fmla="*/ 796241 h 1149077"/>
                <a:gd name="connsiteX134" fmla="*/ 0 w 990498"/>
                <a:gd name="connsiteY134" fmla="*/ 637747 h 1149077"/>
                <a:gd name="connsiteX135" fmla="*/ 43397 w 990498"/>
                <a:gd name="connsiteY135" fmla="*/ 524538 h 1149077"/>
                <a:gd name="connsiteX136" fmla="*/ 56605 w 990498"/>
                <a:gd name="connsiteY136" fmla="*/ 418876 h 1149077"/>
                <a:gd name="connsiteX137" fmla="*/ 120757 w 990498"/>
                <a:gd name="connsiteY137" fmla="*/ 345289 h 1149077"/>
                <a:gd name="connsiteX138" fmla="*/ 162267 w 990498"/>
                <a:gd name="connsiteY138" fmla="*/ 241514 h 1149077"/>
                <a:gd name="connsiteX139" fmla="*/ 218872 w 990498"/>
                <a:gd name="connsiteY139" fmla="*/ 198117 h 1149077"/>
                <a:gd name="connsiteX140" fmla="*/ 360384 w 990498"/>
                <a:gd name="connsiteY140" fmla="*/ 88681 h 1149077"/>
                <a:gd name="connsiteX141" fmla="*/ 537746 w 990498"/>
                <a:gd name="connsiteY141" fmla="*/ 37737 h 1149077"/>
                <a:gd name="connsiteX142" fmla="*/ 679258 w 990498"/>
                <a:gd name="connsiteY142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990498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62693" y="199892"/>
                  </a:lnTo>
                  <a:lnTo>
                    <a:pt x="966928" y="237475"/>
                  </a:lnTo>
                  <a:lnTo>
                    <a:pt x="964169" y="249061"/>
                  </a:lnTo>
                  <a:lnTo>
                    <a:pt x="968718" y="253357"/>
                  </a:lnTo>
                  <a:lnTo>
                    <a:pt x="986919" y="414892"/>
                  </a:lnTo>
                  <a:lnTo>
                    <a:pt x="990498" y="510882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D3F916B-7A2A-4336-8DE8-70E68BBEF0A8}"/>
              </a:ext>
            </a:extLst>
          </p:cNvPr>
          <p:cNvGrpSpPr/>
          <p:nvPr/>
        </p:nvGrpSpPr>
        <p:grpSpPr>
          <a:xfrm>
            <a:off x="6055839" y="2795064"/>
            <a:ext cx="1402382" cy="1589206"/>
            <a:chOff x="6055839" y="2795064"/>
            <a:chExt cx="1402382" cy="1589206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36B3650-9091-416A-94CC-94EE91B623F2}"/>
                </a:ext>
              </a:extLst>
            </p:cNvPr>
            <p:cNvSpPr/>
            <p:nvPr/>
          </p:nvSpPr>
          <p:spPr bwMode="auto">
            <a:xfrm>
              <a:off x="6055839" y="2795064"/>
              <a:ext cx="1402382" cy="1589206"/>
            </a:xfrm>
            <a:custGeom>
              <a:avLst/>
              <a:gdLst>
                <a:gd name="connsiteX0" fmla="*/ 794603 w 1402382"/>
                <a:gd name="connsiteY0" fmla="*/ 0 h 1589206"/>
                <a:gd name="connsiteX1" fmla="*/ 875847 w 1402382"/>
                <a:gd name="connsiteY1" fmla="*/ 4103 h 1589206"/>
                <a:gd name="connsiteX2" fmla="*/ 947966 w 1402382"/>
                <a:gd name="connsiteY2" fmla="*/ 15109 h 1589206"/>
                <a:gd name="connsiteX3" fmla="*/ 1008788 w 1402382"/>
                <a:gd name="connsiteY3" fmla="*/ 52060 h 1589206"/>
                <a:gd name="connsiteX4" fmla="*/ 1402382 w 1402382"/>
                <a:gd name="connsiteY4" fmla="*/ 792321 h 1589206"/>
                <a:gd name="connsiteX5" fmla="*/ 1008788 w 1402382"/>
                <a:gd name="connsiteY5" fmla="*/ 1532583 h 1589206"/>
                <a:gd name="connsiteX6" fmla="*/ 937933 w 1402382"/>
                <a:gd name="connsiteY6" fmla="*/ 1575628 h 1589206"/>
                <a:gd name="connsiteX7" fmla="*/ 875847 w 1402382"/>
                <a:gd name="connsiteY7" fmla="*/ 1585104 h 1589206"/>
                <a:gd name="connsiteX8" fmla="*/ 794603 w 1402382"/>
                <a:gd name="connsiteY8" fmla="*/ 1589206 h 1589206"/>
                <a:gd name="connsiteX9" fmla="*/ 0 w 1402382"/>
                <a:gd name="connsiteY9" fmla="*/ 794603 h 1589206"/>
                <a:gd name="connsiteX10" fmla="*/ 794603 w 140238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2382" h="1589206">
                  <a:moveTo>
                    <a:pt x="794603" y="0"/>
                  </a:moveTo>
                  <a:cubicBezTo>
                    <a:pt x="822031" y="0"/>
                    <a:pt x="849135" y="1390"/>
                    <a:pt x="875847" y="4103"/>
                  </a:cubicBezTo>
                  <a:lnTo>
                    <a:pt x="947966" y="15109"/>
                  </a:lnTo>
                  <a:lnTo>
                    <a:pt x="1008788" y="52060"/>
                  </a:lnTo>
                  <a:cubicBezTo>
                    <a:pt x="1246255" y="212489"/>
                    <a:pt x="1402382" y="484172"/>
                    <a:pt x="1402382" y="792321"/>
                  </a:cubicBezTo>
                  <a:cubicBezTo>
                    <a:pt x="1402382" y="1100470"/>
                    <a:pt x="1246255" y="1372153"/>
                    <a:pt x="1008788" y="1532583"/>
                  </a:cubicBezTo>
                  <a:lnTo>
                    <a:pt x="937933" y="1575628"/>
                  </a:lnTo>
                  <a:lnTo>
                    <a:pt x="875847" y="1585104"/>
                  </a:lnTo>
                  <a:cubicBezTo>
                    <a:pt x="849135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0E9C1AD-BF3C-49AB-B546-D162C476B8B6}"/>
                </a:ext>
              </a:extLst>
            </p:cNvPr>
            <p:cNvSpPr/>
            <p:nvPr/>
          </p:nvSpPr>
          <p:spPr bwMode="auto">
            <a:xfrm>
              <a:off x="6091802" y="2841490"/>
              <a:ext cx="1349869" cy="1149077"/>
            </a:xfrm>
            <a:custGeom>
              <a:avLst/>
              <a:gdLst>
                <a:gd name="connsiteX0" fmla="*/ 122644 w 1349869"/>
                <a:gd name="connsiteY0" fmla="*/ 952847 h 1149077"/>
                <a:gd name="connsiteX1" fmla="*/ 152833 w 1349869"/>
                <a:gd name="connsiteY1" fmla="*/ 964168 h 1149077"/>
                <a:gd name="connsiteX2" fmla="*/ 169815 w 1349869"/>
                <a:gd name="connsiteY2" fmla="*/ 984923 h 1149077"/>
                <a:gd name="connsiteX3" fmla="*/ 154720 w 1349869"/>
                <a:gd name="connsiteY3" fmla="*/ 1009452 h 1149077"/>
                <a:gd name="connsiteX4" fmla="*/ 126418 w 1349869"/>
                <a:gd name="connsiteY4" fmla="*/ 971716 h 1149077"/>
                <a:gd name="connsiteX5" fmla="*/ 441518 w 1349869"/>
                <a:gd name="connsiteY5" fmla="*/ 781146 h 1149077"/>
                <a:gd name="connsiteX6" fmla="*/ 424536 w 1349869"/>
                <a:gd name="connsiteY6" fmla="*/ 811335 h 1149077"/>
                <a:gd name="connsiteX7" fmla="*/ 432084 w 1349869"/>
                <a:gd name="connsiteY7" fmla="*/ 837751 h 1149077"/>
                <a:gd name="connsiteX8" fmla="*/ 473594 w 1349869"/>
                <a:gd name="connsiteY8" fmla="*/ 873601 h 1149077"/>
                <a:gd name="connsiteX9" fmla="*/ 503783 w 1349869"/>
                <a:gd name="connsiteY9" fmla="*/ 822656 h 1149077"/>
                <a:gd name="connsiteX10" fmla="*/ 500009 w 1349869"/>
                <a:gd name="connsiteY10" fmla="*/ 803788 h 1149077"/>
                <a:gd name="connsiteX11" fmla="*/ 281137 w 1349869"/>
                <a:gd name="connsiteY11" fmla="*/ 603784 h 1149077"/>
                <a:gd name="connsiteX12" fmla="*/ 283024 w 1349869"/>
                <a:gd name="connsiteY12" fmla="*/ 650955 h 1149077"/>
                <a:gd name="connsiteX13" fmla="*/ 239627 w 1349869"/>
                <a:gd name="connsiteY13" fmla="*/ 686805 h 1149077"/>
                <a:gd name="connsiteX14" fmla="*/ 309440 w 1349869"/>
                <a:gd name="connsiteY14" fmla="*/ 784920 h 1149077"/>
                <a:gd name="connsiteX15" fmla="*/ 343403 w 1349869"/>
                <a:gd name="connsiteY15" fmla="*/ 696239 h 1149077"/>
                <a:gd name="connsiteX16" fmla="*/ 343403 w 1349869"/>
                <a:gd name="connsiteY16" fmla="*/ 671710 h 1149077"/>
                <a:gd name="connsiteX17" fmla="*/ 315100 w 1349869"/>
                <a:gd name="connsiteY17" fmla="*/ 630200 h 1149077"/>
                <a:gd name="connsiteX18" fmla="*/ 1149078 w 1349869"/>
                <a:gd name="connsiteY18" fmla="*/ 533972 h 1149077"/>
                <a:gd name="connsiteX19" fmla="*/ 1198135 w 1349869"/>
                <a:gd name="connsiteY19" fmla="*/ 575482 h 1149077"/>
                <a:gd name="connsiteX20" fmla="*/ 1224551 w 1349869"/>
                <a:gd name="connsiteY20" fmla="*/ 607558 h 1149077"/>
                <a:gd name="connsiteX21" fmla="*/ 1262287 w 1349869"/>
                <a:gd name="connsiteY21" fmla="*/ 632087 h 1149077"/>
                <a:gd name="connsiteX22" fmla="*/ 1243419 w 1349869"/>
                <a:gd name="connsiteY22" fmla="*/ 696239 h 1149077"/>
                <a:gd name="connsiteX23" fmla="*/ 1194362 w 1349869"/>
                <a:gd name="connsiteY23" fmla="*/ 692465 h 1149077"/>
                <a:gd name="connsiteX24" fmla="*/ 1162286 w 1349869"/>
                <a:gd name="connsiteY24" fmla="*/ 664163 h 1149077"/>
                <a:gd name="connsiteX25" fmla="*/ 1169833 w 1349869"/>
                <a:gd name="connsiteY25" fmla="*/ 618879 h 1149077"/>
                <a:gd name="connsiteX26" fmla="*/ 1090586 w 1349869"/>
                <a:gd name="connsiteY26" fmla="*/ 613219 h 1149077"/>
                <a:gd name="connsiteX27" fmla="*/ 1062284 w 1349869"/>
                <a:gd name="connsiteY27" fmla="*/ 571708 h 1149077"/>
                <a:gd name="connsiteX28" fmla="*/ 184909 w 1349869"/>
                <a:gd name="connsiteY28" fmla="*/ 456612 h 1149077"/>
                <a:gd name="connsiteX29" fmla="*/ 137739 w 1349869"/>
                <a:gd name="connsiteY29" fmla="*/ 481141 h 1149077"/>
                <a:gd name="connsiteX30" fmla="*/ 133965 w 1349869"/>
                <a:gd name="connsiteY30" fmla="*/ 505669 h 1149077"/>
                <a:gd name="connsiteX31" fmla="*/ 145286 w 1349869"/>
                <a:gd name="connsiteY31" fmla="*/ 516990 h 1149077"/>
                <a:gd name="connsiteX32" fmla="*/ 132078 w 1349869"/>
                <a:gd name="connsiteY32" fmla="*/ 566048 h 1149077"/>
                <a:gd name="connsiteX33" fmla="*/ 141512 w 1349869"/>
                <a:gd name="connsiteY33" fmla="*/ 592464 h 1149077"/>
                <a:gd name="connsiteX34" fmla="*/ 215099 w 1349869"/>
                <a:gd name="connsiteY34" fmla="*/ 554727 h 1149077"/>
                <a:gd name="connsiteX35" fmla="*/ 228306 w 1349869"/>
                <a:gd name="connsiteY35" fmla="*/ 507556 h 1149077"/>
                <a:gd name="connsiteX36" fmla="*/ 222646 w 1349869"/>
                <a:gd name="connsiteY36" fmla="*/ 467933 h 1149077"/>
                <a:gd name="connsiteX37" fmla="*/ 603785 w 1349869"/>
                <a:gd name="connsiteY37" fmla="*/ 226419 h 1149077"/>
                <a:gd name="connsiteX38" fmla="*/ 571709 w 1349869"/>
                <a:gd name="connsiteY38" fmla="*/ 258495 h 1149077"/>
                <a:gd name="connsiteX39" fmla="*/ 541520 w 1349869"/>
                <a:gd name="connsiteY39" fmla="*/ 339629 h 1149077"/>
                <a:gd name="connsiteX40" fmla="*/ 562275 w 1349869"/>
                <a:gd name="connsiteY40" fmla="*/ 379252 h 1149077"/>
                <a:gd name="connsiteX41" fmla="*/ 607558 w 1349869"/>
                <a:gd name="connsiteY41" fmla="*/ 377365 h 1149077"/>
                <a:gd name="connsiteX42" fmla="*/ 566048 w 1349869"/>
                <a:gd name="connsiteY42" fmla="*/ 462272 h 1149077"/>
                <a:gd name="connsiteX43" fmla="*/ 445291 w 1349869"/>
                <a:gd name="connsiteY43" fmla="*/ 484914 h 1149077"/>
                <a:gd name="connsiteX44" fmla="*/ 424536 w 1349869"/>
                <a:gd name="connsiteY44" fmla="*/ 516990 h 1149077"/>
                <a:gd name="connsiteX45" fmla="*/ 373592 w 1349869"/>
                <a:gd name="connsiteY45" fmla="*/ 524538 h 1149077"/>
                <a:gd name="connsiteX46" fmla="*/ 356611 w 1349869"/>
                <a:gd name="connsiteY46" fmla="*/ 575482 h 1149077"/>
                <a:gd name="connsiteX47" fmla="*/ 383026 w 1349869"/>
                <a:gd name="connsiteY47" fmla="*/ 628313 h 1149077"/>
                <a:gd name="connsiteX48" fmla="*/ 450952 w 1349869"/>
                <a:gd name="connsiteY48" fmla="*/ 656616 h 1149077"/>
                <a:gd name="connsiteX49" fmla="*/ 464160 w 1349869"/>
                <a:gd name="connsiteY49" fmla="*/ 681144 h 1149077"/>
                <a:gd name="connsiteX50" fmla="*/ 452839 w 1349869"/>
                <a:gd name="connsiteY50" fmla="*/ 709447 h 1149077"/>
                <a:gd name="connsiteX51" fmla="*/ 552841 w 1349869"/>
                <a:gd name="connsiteY51" fmla="*/ 722654 h 1149077"/>
                <a:gd name="connsiteX52" fmla="*/ 588690 w 1349869"/>
                <a:gd name="connsiteY52" fmla="*/ 781146 h 1149077"/>
                <a:gd name="connsiteX53" fmla="*/ 694353 w 1349869"/>
                <a:gd name="connsiteY53" fmla="*/ 847185 h 1149077"/>
                <a:gd name="connsiteX54" fmla="*/ 671711 w 1349869"/>
                <a:gd name="connsiteY54" fmla="*/ 803788 h 1149077"/>
                <a:gd name="connsiteX55" fmla="*/ 583030 w 1349869"/>
                <a:gd name="connsiteY55" fmla="*/ 673597 h 1149077"/>
                <a:gd name="connsiteX56" fmla="*/ 526425 w 1349869"/>
                <a:gd name="connsiteY56" fmla="*/ 607558 h 1149077"/>
                <a:gd name="connsiteX57" fmla="*/ 573596 w 1349869"/>
                <a:gd name="connsiteY57" fmla="*/ 509443 h 1149077"/>
                <a:gd name="connsiteX58" fmla="*/ 601898 w 1349869"/>
                <a:gd name="connsiteY58" fmla="*/ 430196 h 1149077"/>
                <a:gd name="connsiteX59" fmla="*/ 666050 w 1349869"/>
                <a:gd name="connsiteY59" fmla="*/ 420762 h 1149077"/>
                <a:gd name="connsiteX60" fmla="*/ 688692 w 1349869"/>
                <a:gd name="connsiteY60" fmla="*/ 403781 h 1149077"/>
                <a:gd name="connsiteX61" fmla="*/ 688692 w 1349869"/>
                <a:gd name="connsiteY61" fmla="*/ 383026 h 1149077"/>
                <a:gd name="connsiteX62" fmla="*/ 773599 w 1349869"/>
                <a:gd name="connsiteY62" fmla="*/ 377365 h 1149077"/>
                <a:gd name="connsiteX63" fmla="*/ 767939 w 1349869"/>
                <a:gd name="connsiteY63" fmla="*/ 345289 h 1149077"/>
                <a:gd name="connsiteX64" fmla="*/ 720768 w 1349869"/>
                <a:gd name="connsiteY64" fmla="*/ 279250 h 1149077"/>
                <a:gd name="connsiteX65" fmla="*/ 696239 w 1349869"/>
                <a:gd name="connsiteY65" fmla="*/ 277364 h 1149077"/>
                <a:gd name="connsiteX66" fmla="*/ 616993 w 1349869"/>
                <a:gd name="connsiteY66" fmla="*/ 318874 h 1149077"/>
                <a:gd name="connsiteX67" fmla="*/ 624540 w 1349869"/>
                <a:gd name="connsiteY67" fmla="*/ 247174 h 1149077"/>
                <a:gd name="connsiteX68" fmla="*/ 1163681 w 1349869"/>
                <a:gd name="connsiteY68" fmla="*/ 185832 h 1149077"/>
                <a:gd name="connsiteX69" fmla="*/ 1203394 w 1349869"/>
                <a:gd name="connsiteY69" fmla="*/ 233964 h 1149077"/>
                <a:gd name="connsiteX70" fmla="*/ 1154738 w 1349869"/>
                <a:gd name="connsiteY70" fmla="*/ 207551 h 1149077"/>
                <a:gd name="connsiteX71" fmla="*/ 750957 w 1349869"/>
                <a:gd name="connsiteY71" fmla="*/ 0 h 1149077"/>
                <a:gd name="connsiteX72" fmla="*/ 737750 w 1349869"/>
                <a:gd name="connsiteY72" fmla="*/ 49058 h 1149077"/>
                <a:gd name="connsiteX73" fmla="*/ 705673 w 1349869"/>
                <a:gd name="connsiteY73" fmla="*/ 69813 h 1149077"/>
                <a:gd name="connsiteX74" fmla="*/ 567935 w 1349869"/>
                <a:gd name="connsiteY74" fmla="*/ 79247 h 1149077"/>
                <a:gd name="connsiteX75" fmla="*/ 422649 w 1349869"/>
                <a:gd name="connsiteY75" fmla="*/ 103776 h 1149077"/>
                <a:gd name="connsiteX76" fmla="*/ 305666 w 1349869"/>
                <a:gd name="connsiteY76" fmla="*/ 173588 h 1149077"/>
                <a:gd name="connsiteX77" fmla="*/ 283024 w 1349869"/>
                <a:gd name="connsiteY77" fmla="*/ 175475 h 1149077"/>
                <a:gd name="connsiteX78" fmla="*/ 260382 w 1349869"/>
                <a:gd name="connsiteY78" fmla="*/ 220759 h 1149077"/>
                <a:gd name="connsiteX79" fmla="*/ 171701 w 1349869"/>
                <a:gd name="connsiteY79" fmla="*/ 300005 h 1149077"/>
                <a:gd name="connsiteX80" fmla="*/ 167928 w 1349869"/>
                <a:gd name="connsiteY80" fmla="*/ 379252 h 1149077"/>
                <a:gd name="connsiteX81" fmla="*/ 207551 w 1349869"/>
                <a:gd name="connsiteY81" fmla="*/ 401894 h 1149077"/>
                <a:gd name="connsiteX82" fmla="*/ 250948 w 1349869"/>
                <a:gd name="connsiteY82" fmla="*/ 366044 h 1149077"/>
                <a:gd name="connsiteX83" fmla="*/ 266043 w 1349869"/>
                <a:gd name="connsiteY83" fmla="*/ 264156 h 1149077"/>
                <a:gd name="connsiteX84" fmla="*/ 315100 w 1349869"/>
                <a:gd name="connsiteY84" fmla="*/ 258495 h 1149077"/>
                <a:gd name="connsiteX85" fmla="*/ 388687 w 1349869"/>
                <a:gd name="connsiteY85" fmla="*/ 179249 h 1149077"/>
                <a:gd name="connsiteX86" fmla="*/ 471707 w 1349869"/>
                <a:gd name="connsiteY86" fmla="*/ 173588 h 1149077"/>
                <a:gd name="connsiteX87" fmla="*/ 507557 w 1349869"/>
                <a:gd name="connsiteY87" fmla="*/ 145286 h 1149077"/>
                <a:gd name="connsiteX88" fmla="*/ 639635 w 1349869"/>
                <a:gd name="connsiteY88" fmla="*/ 194343 h 1149077"/>
                <a:gd name="connsiteX89" fmla="*/ 656616 w 1349869"/>
                <a:gd name="connsiteY89" fmla="*/ 220759 h 1149077"/>
                <a:gd name="connsiteX90" fmla="*/ 683032 w 1349869"/>
                <a:gd name="connsiteY90" fmla="*/ 220759 h 1149077"/>
                <a:gd name="connsiteX91" fmla="*/ 703787 w 1349869"/>
                <a:gd name="connsiteY91" fmla="*/ 160380 h 1149077"/>
                <a:gd name="connsiteX92" fmla="*/ 807562 w 1349869"/>
                <a:gd name="connsiteY92" fmla="*/ 143399 h 1149077"/>
                <a:gd name="connsiteX93" fmla="*/ 781147 w 1349869"/>
                <a:gd name="connsiteY93" fmla="*/ 107549 h 1149077"/>
                <a:gd name="connsiteX94" fmla="*/ 877375 w 1349869"/>
                <a:gd name="connsiteY94" fmla="*/ 100002 h 1149077"/>
                <a:gd name="connsiteX95" fmla="*/ 935866 w 1349869"/>
                <a:gd name="connsiteY95" fmla="*/ 116983 h 1149077"/>
                <a:gd name="connsiteX96" fmla="*/ 913224 w 1349869"/>
                <a:gd name="connsiteY96" fmla="*/ 156607 h 1149077"/>
                <a:gd name="connsiteX97" fmla="*/ 973603 w 1349869"/>
                <a:gd name="connsiteY97" fmla="*/ 209438 h 1149077"/>
                <a:gd name="connsiteX98" fmla="*/ 964169 w 1349869"/>
                <a:gd name="connsiteY98" fmla="*/ 249061 h 1149077"/>
                <a:gd name="connsiteX99" fmla="*/ 998132 w 1349869"/>
                <a:gd name="connsiteY99" fmla="*/ 281137 h 1149077"/>
                <a:gd name="connsiteX100" fmla="*/ 1050963 w 1349869"/>
                <a:gd name="connsiteY100" fmla="*/ 252835 h 1149077"/>
                <a:gd name="connsiteX101" fmla="*/ 1100020 w 1349869"/>
                <a:gd name="connsiteY101" fmla="*/ 269816 h 1149077"/>
                <a:gd name="connsiteX102" fmla="*/ 1160399 w 1349869"/>
                <a:gd name="connsiteY102" fmla="*/ 335855 h 1149077"/>
                <a:gd name="connsiteX103" fmla="*/ 1166059 w 1349869"/>
                <a:gd name="connsiteY103" fmla="*/ 375479 h 1149077"/>
                <a:gd name="connsiteX104" fmla="*/ 1192475 w 1349869"/>
                <a:gd name="connsiteY104" fmla="*/ 390573 h 1149077"/>
                <a:gd name="connsiteX105" fmla="*/ 1298236 w 1349869"/>
                <a:gd name="connsiteY105" fmla="*/ 403793 h 1149077"/>
                <a:gd name="connsiteX106" fmla="*/ 1326285 w 1349869"/>
                <a:gd name="connsiteY106" fmla="*/ 480428 h 1149077"/>
                <a:gd name="connsiteX107" fmla="*/ 1348283 w 1349869"/>
                <a:gd name="connsiteY107" fmla="*/ 565982 h 1149077"/>
                <a:gd name="connsiteX108" fmla="*/ 1349869 w 1349869"/>
                <a:gd name="connsiteY108" fmla="*/ 576371 h 1149077"/>
                <a:gd name="connsiteX109" fmla="*/ 1307571 w 1349869"/>
                <a:gd name="connsiteY109" fmla="*/ 598124 h 1149077"/>
                <a:gd name="connsiteX110" fmla="*/ 1264174 w 1349869"/>
                <a:gd name="connsiteY110" fmla="*/ 588690 h 1149077"/>
                <a:gd name="connsiteX111" fmla="*/ 1215117 w 1349869"/>
                <a:gd name="connsiteY111" fmla="*/ 503783 h 1149077"/>
                <a:gd name="connsiteX112" fmla="*/ 1213230 w 1349869"/>
                <a:gd name="connsiteY112" fmla="*/ 464159 h 1149077"/>
                <a:gd name="connsiteX113" fmla="*/ 1184927 w 1349869"/>
                <a:gd name="connsiteY113" fmla="*/ 443404 h 1149077"/>
                <a:gd name="connsiteX114" fmla="*/ 1124549 w 1349869"/>
                <a:gd name="connsiteY114" fmla="*/ 443404 h 1149077"/>
                <a:gd name="connsiteX115" fmla="*/ 1107568 w 1349869"/>
                <a:gd name="connsiteY115" fmla="*/ 462272 h 1149077"/>
                <a:gd name="connsiteX116" fmla="*/ 1109454 w 1349869"/>
                <a:gd name="connsiteY116" fmla="*/ 511330 h 1149077"/>
                <a:gd name="connsiteX117" fmla="*/ 1007566 w 1349869"/>
                <a:gd name="connsiteY117" fmla="*/ 520764 h 1149077"/>
                <a:gd name="connsiteX118" fmla="*/ 900017 w 1349869"/>
                <a:gd name="connsiteY118" fmla="*/ 458499 h 1149077"/>
                <a:gd name="connsiteX119" fmla="*/ 896243 w 1349869"/>
                <a:gd name="connsiteY119" fmla="*/ 405668 h 1149077"/>
                <a:gd name="connsiteX120" fmla="*/ 915111 w 1349869"/>
                <a:gd name="connsiteY120" fmla="*/ 352837 h 1149077"/>
                <a:gd name="connsiteX121" fmla="*/ 858506 w 1349869"/>
                <a:gd name="connsiteY121" fmla="*/ 349063 h 1149077"/>
                <a:gd name="connsiteX122" fmla="*/ 869827 w 1349869"/>
                <a:gd name="connsiteY122" fmla="*/ 450952 h 1149077"/>
                <a:gd name="connsiteX123" fmla="*/ 845299 w 1349869"/>
                <a:gd name="connsiteY123" fmla="*/ 475480 h 1149077"/>
                <a:gd name="connsiteX124" fmla="*/ 777373 w 1349869"/>
                <a:gd name="connsiteY124" fmla="*/ 473593 h 1149077"/>
                <a:gd name="connsiteX125" fmla="*/ 732089 w 1349869"/>
                <a:gd name="connsiteY125" fmla="*/ 475480 h 1149077"/>
                <a:gd name="connsiteX126" fmla="*/ 732089 w 1349869"/>
                <a:gd name="connsiteY126" fmla="*/ 581143 h 1149077"/>
                <a:gd name="connsiteX127" fmla="*/ 705673 w 1349869"/>
                <a:gd name="connsiteY127" fmla="*/ 601898 h 1149077"/>
                <a:gd name="connsiteX128" fmla="*/ 643408 w 1349869"/>
                <a:gd name="connsiteY128" fmla="*/ 601898 h 1149077"/>
                <a:gd name="connsiteX129" fmla="*/ 649069 w 1349869"/>
                <a:gd name="connsiteY129" fmla="*/ 671710 h 1149077"/>
                <a:gd name="connsiteX130" fmla="*/ 733976 w 1349869"/>
                <a:gd name="connsiteY130" fmla="*/ 743410 h 1149077"/>
                <a:gd name="connsiteX131" fmla="*/ 745297 w 1349869"/>
                <a:gd name="connsiteY131" fmla="*/ 847185 h 1149077"/>
                <a:gd name="connsiteX132" fmla="*/ 760391 w 1349869"/>
                <a:gd name="connsiteY132" fmla="*/ 886808 h 1149077"/>
                <a:gd name="connsiteX133" fmla="*/ 745297 w 1349869"/>
                <a:gd name="connsiteY133" fmla="*/ 943413 h 1149077"/>
                <a:gd name="connsiteX134" fmla="*/ 692466 w 1349869"/>
                <a:gd name="connsiteY134" fmla="*/ 1001905 h 1149077"/>
                <a:gd name="connsiteX135" fmla="*/ 566048 w 1349869"/>
                <a:gd name="connsiteY135" fmla="*/ 922658 h 1149077"/>
                <a:gd name="connsiteX136" fmla="*/ 573596 w 1349869"/>
                <a:gd name="connsiteY136" fmla="*/ 896242 h 1149077"/>
                <a:gd name="connsiteX137" fmla="*/ 556614 w 1349869"/>
                <a:gd name="connsiteY137" fmla="*/ 864166 h 1149077"/>
                <a:gd name="connsiteX138" fmla="*/ 505670 w 1349869"/>
                <a:gd name="connsiteY138" fmla="*/ 883035 h 1149077"/>
                <a:gd name="connsiteX139" fmla="*/ 483028 w 1349869"/>
                <a:gd name="connsiteY139" fmla="*/ 932092 h 1149077"/>
                <a:gd name="connsiteX140" fmla="*/ 496236 w 1349869"/>
                <a:gd name="connsiteY140" fmla="*/ 952847 h 1149077"/>
                <a:gd name="connsiteX141" fmla="*/ 488688 w 1349869"/>
                <a:gd name="connsiteY141" fmla="*/ 990584 h 1149077"/>
                <a:gd name="connsiteX142" fmla="*/ 607558 w 1349869"/>
                <a:gd name="connsiteY142" fmla="*/ 1043415 h 1149077"/>
                <a:gd name="connsiteX143" fmla="*/ 632087 w 1349869"/>
                <a:gd name="connsiteY143" fmla="*/ 1086812 h 1149077"/>
                <a:gd name="connsiteX144" fmla="*/ 611332 w 1349869"/>
                <a:gd name="connsiteY144" fmla="*/ 1122662 h 1149077"/>
                <a:gd name="connsiteX145" fmla="*/ 547180 w 1349869"/>
                <a:gd name="connsiteY145" fmla="*/ 1149077 h 1149077"/>
                <a:gd name="connsiteX146" fmla="*/ 532085 w 1349869"/>
                <a:gd name="connsiteY146" fmla="*/ 1118888 h 1149077"/>
                <a:gd name="connsiteX147" fmla="*/ 503783 w 1349869"/>
                <a:gd name="connsiteY147" fmla="*/ 1100020 h 1149077"/>
                <a:gd name="connsiteX148" fmla="*/ 481141 w 1349869"/>
                <a:gd name="connsiteY148" fmla="*/ 1107567 h 1149077"/>
                <a:gd name="connsiteX149" fmla="*/ 405668 w 1349869"/>
                <a:gd name="connsiteY149" fmla="*/ 1098133 h 1149077"/>
                <a:gd name="connsiteX150" fmla="*/ 390573 w 1349869"/>
                <a:gd name="connsiteY150" fmla="*/ 1067944 h 1149077"/>
                <a:gd name="connsiteX151" fmla="*/ 422649 w 1349869"/>
                <a:gd name="connsiteY151" fmla="*/ 1026433 h 1149077"/>
                <a:gd name="connsiteX152" fmla="*/ 437744 w 1349869"/>
                <a:gd name="connsiteY152" fmla="*/ 969829 h 1149077"/>
                <a:gd name="connsiteX153" fmla="*/ 403781 w 1349869"/>
                <a:gd name="connsiteY153" fmla="*/ 949074 h 1149077"/>
                <a:gd name="connsiteX154" fmla="*/ 386800 w 1349869"/>
                <a:gd name="connsiteY154" fmla="*/ 896242 h 1149077"/>
                <a:gd name="connsiteX155" fmla="*/ 322648 w 1349869"/>
                <a:gd name="connsiteY155" fmla="*/ 986810 h 1149077"/>
                <a:gd name="connsiteX156" fmla="*/ 273590 w 1349869"/>
                <a:gd name="connsiteY156" fmla="*/ 1011339 h 1149077"/>
                <a:gd name="connsiteX157" fmla="*/ 237740 w 1349869"/>
                <a:gd name="connsiteY157" fmla="*/ 949074 h 1149077"/>
                <a:gd name="connsiteX158" fmla="*/ 218872 w 1349869"/>
                <a:gd name="connsiteY158" fmla="*/ 924545 h 1149077"/>
                <a:gd name="connsiteX159" fmla="*/ 115097 w 1349869"/>
                <a:gd name="connsiteY159" fmla="*/ 916998 h 1149077"/>
                <a:gd name="connsiteX160" fmla="*/ 115097 w 1349869"/>
                <a:gd name="connsiteY160" fmla="*/ 852845 h 1149077"/>
                <a:gd name="connsiteX161" fmla="*/ 41510 w 1349869"/>
                <a:gd name="connsiteY161" fmla="*/ 796241 h 1149077"/>
                <a:gd name="connsiteX162" fmla="*/ 0 w 1349869"/>
                <a:gd name="connsiteY162" fmla="*/ 637747 h 1149077"/>
                <a:gd name="connsiteX163" fmla="*/ 43397 w 1349869"/>
                <a:gd name="connsiteY163" fmla="*/ 524538 h 1149077"/>
                <a:gd name="connsiteX164" fmla="*/ 56605 w 1349869"/>
                <a:gd name="connsiteY164" fmla="*/ 418876 h 1149077"/>
                <a:gd name="connsiteX165" fmla="*/ 120757 w 1349869"/>
                <a:gd name="connsiteY165" fmla="*/ 345289 h 1149077"/>
                <a:gd name="connsiteX166" fmla="*/ 162267 w 1349869"/>
                <a:gd name="connsiteY166" fmla="*/ 241514 h 1149077"/>
                <a:gd name="connsiteX167" fmla="*/ 218872 w 1349869"/>
                <a:gd name="connsiteY167" fmla="*/ 198117 h 1149077"/>
                <a:gd name="connsiteX168" fmla="*/ 360384 w 1349869"/>
                <a:gd name="connsiteY168" fmla="*/ 88681 h 1149077"/>
                <a:gd name="connsiteX169" fmla="*/ 537746 w 1349869"/>
                <a:gd name="connsiteY169" fmla="*/ 37737 h 1149077"/>
                <a:gd name="connsiteX170" fmla="*/ 679258 w 1349869"/>
                <a:gd name="connsiteY170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</a:cxnLst>
              <a:rect l="l" t="t" r="r" b="b"/>
              <a:pathLst>
                <a:path w="1349869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149078" y="533972"/>
                  </a:moveTo>
                  <a:lnTo>
                    <a:pt x="1198135" y="575482"/>
                  </a:lnTo>
                  <a:lnTo>
                    <a:pt x="1224551" y="607558"/>
                  </a:lnTo>
                  <a:lnTo>
                    <a:pt x="1262287" y="632087"/>
                  </a:lnTo>
                  <a:lnTo>
                    <a:pt x="1243419" y="696239"/>
                  </a:lnTo>
                  <a:lnTo>
                    <a:pt x="1194362" y="692465"/>
                  </a:lnTo>
                  <a:lnTo>
                    <a:pt x="1162286" y="664163"/>
                  </a:lnTo>
                  <a:lnTo>
                    <a:pt x="1169833" y="618879"/>
                  </a:lnTo>
                  <a:lnTo>
                    <a:pt x="1090586" y="613219"/>
                  </a:lnTo>
                  <a:lnTo>
                    <a:pt x="1062284" y="571708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1163681" y="185832"/>
                  </a:moveTo>
                  <a:lnTo>
                    <a:pt x="1203394" y="233964"/>
                  </a:lnTo>
                  <a:lnTo>
                    <a:pt x="1154738" y="207551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73603" y="209438"/>
                  </a:lnTo>
                  <a:lnTo>
                    <a:pt x="964169" y="249061"/>
                  </a:lnTo>
                  <a:lnTo>
                    <a:pt x="998132" y="281137"/>
                  </a:lnTo>
                  <a:lnTo>
                    <a:pt x="1050963" y="252835"/>
                  </a:lnTo>
                  <a:lnTo>
                    <a:pt x="1100020" y="269816"/>
                  </a:lnTo>
                  <a:lnTo>
                    <a:pt x="1160399" y="335855"/>
                  </a:lnTo>
                  <a:lnTo>
                    <a:pt x="1166059" y="375479"/>
                  </a:lnTo>
                  <a:lnTo>
                    <a:pt x="1192475" y="390573"/>
                  </a:lnTo>
                  <a:lnTo>
                    <a:pt x="1298236" y="403793"/>
                  </a:lnTo>
                  <a:lnTo>
                    <a:pt x="1326285" y="480428"/>
                  </a:lnTo>
                  <a:cubicBezTo>
                    <a:pt x="1334980" y="508382"/>
                    <a:pt x="1342337" y="536925"/>
                    <a:pt x="1348283" y="565982"/>
                  </a:cubicBezTo>
                  <a:lnTo>
                    <a:pt x="1349869" y="576371"/>
                  </a:lnTo>
                  <a:lnTo>
                    <a:pt x="1307571" y="598124"/>
                  </a:lnTo>
                  <a:lnTo>
                    <a:pt x="1264174" y="588690"/>
                  </a:lnTo>
                  <a:lnTo>
                    <a:pt x="1215117" y="503783"/>
                  </a:lnTo>
                  <a:lnTo>
                    <a:pt x="1213230" y="464159"/>
                  </a:lnTo>
                  <a:lnTo>
                    <a:pt x="1184927" y="443404"/>
                  </a:lnTo>
                  <a:lnTo>
                    <a:pt x="1124549" y="443404"/>
                  </a:lnTo>
                  <a:lnTo>
                    <a:pt x="1107568" y="462272"/>
                  </a:lnTo>
                  <a:lnTo>
                    <a:pt x="1109454" y="511330"/>
                  </a:lnTo>
                  <a:lnTo>
                    <a:pt x="1007566" y="520764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A4D03A6-6455-47C8-A22E-45D12CF18EA3}"/>
              </a:ext>
            </a:extLst>
          </p:cNvPr>
          <p:cNvGrpSpPr/>
          <p:nvPr/>
        </p:nvGrpSpPr>
        <p:grpSpPr>
          <a:xfrm>
            <a:off x="415827" y="4723870"/>
            <a:ext cx="836963" cy="1589206"/>
            <a:chOff x="415827" y="4723870"/>
            <a:chExt cx="836963" cy="1589206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D5955AA1-B2D9-4C7F-9E4C-1E4276884A13}"/>
                </a:ext>
              </a:extLst>
            </p:cNvPr>
            <p:cNvSpPr/>
            <p:nvPr/>
          </p:nvSpPr>
          <p:spPr bwMode="auto">
            <a:xfrm>
              <a:off x="415827" y="4723870"/>
              <a:ext cx="836963" cy="1589206"/>
            </a:xfrm>
            <a:custGeom>
              <a:avLst/>
              <a:gdLst>
                <a:gd name="connsiteX0" fmla="*/ 794603 w 836963"/>
                <a:gd name="connsiteY0" fmla="*/ 0 h 1589206"/>
                <a:gd name="connsiteX1" fmla="*/ 814493 w 836963"/>
                <a:gd name="connsiteY1" fmla="*/ 1005 h 1589206"/>
                <a:gd name="connsiteX2" fmla="*/ 765535 w 836963"/>
                <a:gd name="connsiteY2" fmla="*/ 8476 h 1589206"/>
                <a:gd name="connsiteX3" fmla="*/ 126683 w 836963"/>
                <a:gd name="connsiteY3" fmla="*/ 792321 h 1589206"/>
                <a:gd name="connsiteX4" fmla="*/ 765535 w 836963"/>
                <a:gd name="connsiteY4" fmla="*/ 1576166 h 1589206"/>
                <a:gd name="connsiteX5" fmla="*/ 836963 w 836963"/>
                <a:gd name="connsiteY5" fmla="*/ 1587067 h 1589206"/>
                <a:gd name="connsiteX6" fmla="*/ 794603 w 836963"/>
                <a:gd name="connsiteY6" fmla="*/ 1589206 h 1589206"/>
                <a:gd name="connsiteX7" fmla="*/ 0 w 836963"/>
                <a:gd name="connsiteY7" fmla="*/ 794603 h 1589206"/>
                <a:gd name="connsiteX8" fmla="*/ 794603 w 836963"/>
                <a:gd name="connsiteY8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63" h="1589206">
                  <a:moveTo>
                    <a:pt x="794603" y="0"/>
                  </a:moveTo>
                  <a:lnTo>
                    <a:pt x="814493" y="1005"/>
                  </a:lnTo>
                  <a:lnTo>
                    <a:pt x="765535" y="8476"/>
                  </a:lnTo>
                  <a:cubicBezTo>
                    <a:pt x="400943" y="83083"/>
                    <a:pt x="126683" y="405674"/>
                    <a:pt x="126683" y="792321"/>
                  </a:cubicBezTo>
                  <a:cubicBezTo>
                    <a:pt x="126683" y="1178969"/>
                    <a:pt x="400943" y="1501560"/>
                    <a:pt x="765535" y="1576166"/>
                  </a:cubicBezTo>
                  <a:lnTo>
                    <a:pt x="836963" y="1587067"/>
                  </a:lnTo>
                  <a:lnTo>
                    <a:pt x="794603" y="1589206"/>
                  </a:ln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FF00"/>
                </a:gs>
                <a:gs pos="40000">
                  <a:srgbClr val="FF6600"/>
                </a:gs>
                <a:gs pos="100000">
                  <a:schemeClr val="tx1"/>
                </a:gs>
                <a:gs pos="80000">
                  <a:srgbClr val="C00000"/>
                </a:gs>
                <a:gs pos="7000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AC076164-3DAC-4DC7-A459-D8F2076F78DF}"/>
                </a:ext>
              </a:extLst>
            </p:cNvPr>
            <p:cNvSpPr/>
            <p:nvPr/>
          </p:nvSpPr>
          <p:spPr bwMode="auto">
            <a:xfrm>
              <a:off x="451790" y="4815295"/>
              <a:ext cx="512459" cy="928086"/>
            </a:xfrm>
            <a:custGeom>
              <a:avLst/>
              <a:gdLst>
                <a:gd name="connsiteX0" fmla="*/ 125326 w 512459"/>
                <a:gd name="connsiteY0" fmla="*/ 921258 h 928086"/>
                <a:gd name="connsiteX1" fmla="*/ 127446 w 512459"/>
                <a:gd name="connsiteY1" fmla="*/ 928086 h 928086"/>
                <a:gd name="connsiteX2" fmla="*/ 126417 w 512459"/>
                <a:gd name="connsiteY2" fmla="*/ 926716 h 928086"/>
                <a:gd name="connsiteX3" fmla="*/ 512459 w 512459"/>
                <a:gd name="connsiteY3" fmla="*/ 0 h 928086"/>
                <a:gd name="connsiteX4" fmla="*/ 443478 w 512459"/>
                <a:gd name="connsiteY4" fmla="*/ 37442 h 928086"/>
                <a:gd name="connsiteX5" fmla="*/ 404476 w 512459"/>
                <a:gd name="connsiteY5" fmla="*/ 69621 h 928086"/>
                <a:gd name="connsiteX6" fmla="*/ 305666 w 512459"/>
                <a:gd name="connsiteY6" fmla="*/ 128588 h 928086"/>
                <a:gd name="connsiteX7" fmla="*/ 283024 w 512459"/>
                <a:gd name="connsiteY7" fmla="*/ 130475 h 928086"/>
                <a:gd name="connsiteX8" fmla="*/ 260382 w 512459"/>
                <a:gd name="connsiteY8" fmla="*/ 175759 h 928086"/>
                <a:gd name="connsiteX9" fmla="*/ 171701 w 512459"/>
                <a:gd name="connsiteY9" fmla="*/ 255005 h 928086"/>
                <a:gd name="connsiteX10" fmla="*/ 167928 w 512459"/>
                <a:gd name="connsiteY10" fmla="*/ 334252 h 928086"/>
                <a:gd name="connsiteX11" fmla="*/ 179862 w 512459"/>
                <a:gd name="connsiteY11" fmla="*/ 341072 h 928086"/>
                <a:gd name="connsiteX12" fmla="*/ 153597 w 512459"/>
                <a:gd name="connsiteY12" fmla="*/ 389462 h 928086"/>
                <a:gd name="connsiteX13" fmla="*/ 139371 w 512459"/>
                <a:gd name="connsiteY13" fmla="*/ 435292 h 928086"/>
                <a:gd name="connsiteX14" fmla="*/ 137738 w 512459"/>
                <a:gd name="connsiteY14" fmla="*/ 436141 h 928086"/>
                <a:gd name="connsiteX15" fmla="*/ 136394 w 512459"/>
                <a:gd name="connsiteY15" fmla="*/ 444882 h 928086"/>
                <a:gd name="connsiteX16" fmla="*/ 106976 w 512459"/>
                <a:gd name="connsiteY16" fmla="*/ 539649 h 928086"/>
                <a:gd name="connsiteX17" fmla="*/ 90721 w 512459"/>
                <a:gd name="connsiteY17" fmla="*/ 700897 h 928086"/>
                <a:gd name="connsiteX18" fmla="*/ 94852 w 512459"/>
                <a:gd name="connsiteY18" fmla="*/ 782703 h 928086"/>
                <a:gd name="connsiteX19" fmla="*/ 96507 w 512459"/>
                <a:gd name="connsiteY19" fmla="*/ 793546 h 928086"/>
                <a:gd name="connsiteX20" fmla="*/ 41510 w 512459"/>
                <a:gd name="connsiteY20" fmla="*/ 751241 h 928086"/>
                <a:gd name="connsiteX21" fmla="*/ 0 w 512459"/>
                <a:gd name="connsiteY21" fmla="*/ 592747 h 928086"/>
                <a:gd name="connsiteX22" fmla="*/ 43397 w 512459"/>
                <a:gd name="connsiteY22" fmla="*/ 479538 h 928086"/>
                <a:gd name="connsiteX23" fmla="*/ 56605 w 512459"/>
                <a:gd name="connsiteY23" fmla="*/ 373876 h 928086"/>
                <a:gd name="connsiteX24" fmla="*/ 120757 w 512459"/>
                <a:gd name="connsiteY24" fmla="*/ 300289 h 928086"/>
                <a:gd name="connsiteX25" fmla="*/ 162267 w 512459"/>
                <a:gd name="connsiteY25" fmla="*/ 196514 h 928086"/>
                <a:gd name="connsiteX26" fmla="*/ 218872 w 512459"/>
                <a:gd name="connsiteY26" fmla="*/ 153117 h 928086"/>
                <a:gd name="connsiteX27" fmla="*/ 360384 w 512459"/>
                <a:gd name="connsiteY27" fmla="*/ 43681 h 928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2459" h="928086">
                  <a:moveTo>
                    <a:pt x="125326" y="921258"/>
                  </a:moveTo>
                  <a:lnTo>
                    <a:pt x="127446" y="928086"/>
                  </a:lnTo>
                  <a:lnTo>
                    <a:pt x="126417" y="926716"/>
                  </a:lnTo>
                  <a:close/>
                  <a:moveTo>
                    <a:pt x="512459" y="0"/>
                  </a:moveTo>
                  <a:lnTo>
                    <a:pt x="443478" y="37442"/>
                  </a:lnTo>
                  <a:lnTo>
                    <a:pt x="404476" y="69621"/>
                  </a:lnTo>
                  <a:lnTo>
                    <a:pt x="305666" y="128588"/>
                  </a:lnTo>
                  <a:lnTo>
                    <a:pt x="283024" y="130475"/>
                  </a:lnTo>
                  <a:lnTo>
                    <a:pt x="260382" y="175759"/>
                  </a:lnTo>
                  <a:lnTo>
                    <a:pt x="171701" y="255005"/>
                  </a:lnTo>
                  <a:lnTo>
                    <a:pt x="167928" y="334252"/>
                  </a:lnTo>
                  <a:lnTo>
                    <a:pt x="179862" y="341072"/>
                  </a:lnTo>
                  <a:lnTo>
                    <a:pt x="153597" y="389462"/>
                  </a:lnTo>
                  <a:lnTo>
                    <a:pt x="139371" y="435292"/>
                  </a:lnTo>
                  <a:lnTo>
                    <a:pt x="137738" y="436141"/>
                  </a:lnTo>
                  <a:lnTo>
                    <a:pt x="136394" y="444882"/>
                  </a:lnTo>
                  <a:lnTo>
                    <a:pt x="106976" y="539649"/>
                  </a:lnTo>
                  <a:cubicBezTo>
                    <a:pt x="96318" y="591734"/>
                    <a:pt x="90721" y="645662"/>
                    <a:pt x="90721" y="700897"/>
                  </a:cubicBezTo>
                  <a:cubicBezTo>
                    <a:pt x="90721" y="728515"/>
                    <a:pt x="92120" y="755806"/>
                    <a:pt x="94852" y="782703"/>
                  </a:cubicBezTo>
                  <a:lnTo>
                    <a:pt x="96507" y="793546"/>
                  </a:lnTo>
                  <a:lnTo>
                    <a:pt x="41510" y="751241"/>
                  </a:lnTo>
                  <a:lnTo>
                    <a:pt x="0" y="592747"/>
                  </a:lnTo>
                  <a:lnTo>
                    <a:pt x="43397" y="479538"/>
                  </a:lnTo>
                  <a:lnTo>
                    <a:pt x="56605" y="373876"/>
                  </a:lnTo>
                  <a:lnTo>
                    <a:pt x="120757" y="300289"/>
                  </a:lnTo>
                  <a:lnTo>
                    <a:pt x="162267" y="196514"/>
                  </a:lnTo>
                  <a:lnTo>
                    <a:pt x="218872" y="153117"/>
                  </a:lnTo>
                  <a:lnTo>
                    <a:pt x="360384" y="4368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59CB4C6-FF3C-4B77-9B2F-C32F9EEEDFEA}"/>
              </a:ext>
            </a:extLst>
          </p:cNvPr>
          <p:cNvGrpSpPr/>
          <p:nvPr/>
        </p:nvGrpSpPr>
        <p:grpSpPr>
          <a:xfrm>
            <a:off x="7900968" y="4723871"/>
            <a:ext cx="1589205" cy="1589205"/>
            <a:chOff x="7900968" y="4723871"/>
            <a:chExt cx="1589205" cy="1589205"/>
          </a:xfrm>
        </p:grpSpPr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D3704422-9978-45DD-BE1A-48210259C549}"/>
                </a:ext>
              </a:extLst>
            </p:cNvPr>
            <p:cNvSpPr/>
            <p:nvPr/>
          </p:nvSpPr>
          <p:spPr bwMode="auto">
            <a:xfrm>
              <a:off x="7900968" y="4723871"/>
              <a:ext cx="1589205" cy="1589205"/>
            </a:xfrm>
            <a:prstGeom prst="ellipse">
              <a:avLst/>
            </a:prstGeom>
            <a:gradFill flip="none" rotWithShape="1">
              <a:gsLst>
                <a:gs pos="20000">
                  <a:srgbClr val="FFFF00"/>
                </a:gs>
                <a:gs pos="40000">
                  <a:srgbClr val="FF6600"/>
                </a:gs>
                <a:gs pos="100000">
                  <a:schemeClr val="tx1"/>
                </a:gs>
                <a:gs pos="80000">
                  <a:srgbClr val="C00000"/>
                </a:gs>
                <a:gs pos="7000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2F1E22C-9075-469B-B186-CEC567CDBD30}"/>
                </a:ext>
              </a:extLst>
            </p:cNvPr>
            <p:cNvSpPr/>
            <p:nvPr/>
          </p:nvSpPr>
          <p:spPr bwMode="auto">
            <a:xfrm>
              <a:off x="7936930" y="4770295"/>
              <a:ext cx="1373610" cy="1149077"/>
            </a:xfrm>
            <a:custGeom>
              <a:avLst/>
              <a:gdLst>
                <a:gd name="connsiteX0" fmla="*/ 412750 w 4622800"/>
                <a:gd name="connsiteY0" fmla="*/ 3206750 h 3867150"/>
                <a:gd name="connsiteX1" fmla="*/ 514350 w 4622800"/>
                <a:gd name="connsiteY1" fmla="*/ 3244850 h 3867150"/>
                <a:gd name="connsiteX2" fmla="*/ 571500 w 4622800"/>
                <a:gd name="connsiteY2" fmla="*/ 3314700 h 3867150"/>
                <a:gd name="connsiteX3" fmla="*/ 520700 w 4622800"/>
                <a:gd name="connsiteY3" fmla="*/ 3397250 h 3867150"/>
                <a:gd name="connsiteX4" fmla="*/ 425450 w 4622800"/>
                <a:gd name="connsiteY4" fmla="*/ 3270250 h 3867150"/>
                <a:gd name="connsiteX5" fmla="*/ 1485900 w 4622800"/>
                <a:gd name="connsiteY5" fmla="*/ 2628900 h 3867150"/>
                <a:gd name="connsiteX6" fmla="*/ 1428750 w 4622800"/>
                <a:gd name="connsiteY6" fmla="*/ 2730500 h 3867150"/>
                <a:gd name="connsiteX7" fmla="*/ 1454150 w 4622800"/>
                <a:gd name="connsiteY7" fmla="*/ 2819400 h 3867150"/>
                <a:gd name="connsiteX8" fmla="*/ 1593850 w 4622800"/>
                <a:gd name="connsiteY8" fmla="*/ 2940050 h 3867150"/>
                <a:gd name="connsiteX9" fmla="*/ 1695450 w 4622800"/>
                <a:gd name="connsiteY9" fmla="*/ 2768600 h 3867150"/>
                <a:gd name="connsiteX10" fmla="*/ 1682750 w 4622800"/>
                <a:gd name="connsiteY10" fmla="*/ 2705100 h 3867150"/>
                <a:gd name="connsiteX11" fmla="*/ 946150 w 4622800"/>
                <a:gd name="connsiteY11" fmla="*/ 2032000 h 3867150"/>
                <a:gd name="connsiteX12" fmla="*/ 952500 w 4622800"/>
                <a:gd name="connsiteY12" fmla="*/ 2190750 h 3867150"/>
                <a:gd name="connsiteX13" fmla="*/ 806450 w 4622800"/>
                <a:gd name="connsiteY13" fmla="*/ 2311400 h 3867150"/>
                <a:gd name="connsiteX14" fmla="*/ 1041400 w 4622800"/>
                <a:gd name="connsiteY14" fmla="*/ 2641600 h 3867150"/>
                <a:gd name="connsiteX15" fmla="*/ 1155700 w 4622800"/>
                <a:gd name="connsiteY15" fmla="*/ 2343150 h 3867150"/>
                <a:gd name="connsiteX16" fmla="*/ 1155700 w 4622800"/>
                <a:gd name="connsiteY16" fmla="*/ 2260600 h 3867150"/>
                <a:gd name="connsiteX17" fmla="*/ 1060450 w 4622800"/>
                <a:gd name="connsiteY17" fmla="*/ 2120900 h 3867150"/>
                <a:gd name="connsiteX18" fmla="*/ 3867150 w 4622800"/>
                <a:gd name="connsiteY18" fmla="*/ 1797050 h 3867150"/>
                <a:gd name="connsiteX19" fmla="*/ 4032250 w 4622800"/>
                <a:gd name="connsiteY19" fmla="*/ 1936750 h 3867150"/>
                <a:gd name="connsiteX20" fmla="*/ 4121150 w 4622800"/>
                <a:gd name="connsiteY20" fmla="*/ 2044700 h 3867150"/>
                <a:gd name="connsiteX21" fmla="*/ 4248150 w 4622800"/>
                <a:gd name="connsiteY21" fmla="*/ 2127250 h 3867150"/>
                <a:gd name="connsiteX22" fmla="*/ 4184650 w 4622800"/>
                <a:gd name="connsiteY22" fmla="*/ 2343150 h 3867150"/>
                <a:gd name="connsiteX23" fmla="*/ 4019550 w 4622800"/>
                <a:gd name="connsiteY23" fmla="*/ 2330450 h 3867150"/>
                <a:gd name="connsiteX24" fmla="*/ 3911600 w 4622800"/>
                <a:gd name="connsiteY24" fmla="*/ 2235200 h 3867150"/>
                <a:gd name="connsiteX25" fmla="*/ 3937000 w 4622800"/>
                <a:gd name="connsiteY25" fmla="*/ 2082800 h 3867150"/>
                <a:gd name="connsiteX26" fmla="*/ 3670300 w 4622800"/>
                <a:gd name="connsiteY26" fmla="*/ 2063750 h 3867150"/>
                <a:gd name="connsiteX27" fmla="*/ 3575050 w 4622800"/>
                <a:gd name="connsiteY27" fmla="*/ 1924050 h 3867150"/>
                <a:gd name="connsiteX28" fmla="*/ 622300 w 4622800"/>
                <a:gd name="connsiteY28" fmla="*/ 1536700 h 3867150"/>
                <a:gd name="connsiteX29" fmla="*/ 463550 w 4622800"/>
                <a:gd name="connsiteY29" fmla="*/ 1619250 h 3867150"/>
                <a:gd name="connsiteX30" fmla="*/ 450850 w 4622800"/>
                <a:gd name="connsiteY30" fmla="*/ 1701800 h 3867150"/>
                <a:gd name="connsiteX31" fmla="*/ 488950 w 4622800"/>
                <a:gd name="connsiteY31" fmla="*/ 1739900 h 3867150"/>
                <a:gd name="connsiteX32" fmla="*/ 444500 w 4622800"/>
                <a:gd name="connsiteY32" fmla="*/ 1905000 h 3867150"/>
                <a:gd name="connsiteX33" fmla="*/ 476250 w 4622800"/>
                <a:gd name="connsiteY33" fmla="*/ 1993900 h 3867150"/>
                <a:gd name="connsiteX34" fmla="*/ 723900 w 4622800"/>
                <a:gd name="connsiteY34" fmla="*/ 1866900 h 3867150"/>
                <a:gd name="connsiteX35" fmla="*/ 768350 w 4622800"/>
                <a:gd name="connsiteY35" fmla="*/ 1708150 h 3867150"/>
                <a:gd name="connsiteX36" fmla="*/ 749300 w 4622800"/>
                <a:gd name="connsiteY36" fmla="*/ 1574800 h 3867150"/>
                <a:gd name="connsiteX37" fmla="*/ 2032000 w 4622800"/>
                <a:gd name="connsiteY37" fmla="*/ 762000 h 3867150"/>
                <a:gd name="connsiteX38" fmla="*/ 1924050 w 4622800"/>
                <a:gd name="connsiteY38" fmla="*/ 869950 h 3867150"/>
                <a:gd name="connsiteX39" fmla="*/ 1822450 w 4622800"/>
                <a:gd name="connsiteY39" fmla="*/ 1143000 h 3867150"/>
                <a:gd name="connsiteX40" fmla="*/ 1892300 w 4622800"/>
                <a:gd name="connsiteY40" fmla="*/ 1276350 h 3867150"/>
                <a:gd name="connsiteX41" fmla="*/ 2044700 w 4622800"/>
                <a:gd name="connsiteY41" fmla="*/ 1270000 h 3867150"/>
                <a:gd name="connsiteX42" fmla="*/ 1905000 w 4622800"/>
                <a:gd name="connsiteY42" fmla="*/ 1555750 h 3867150"/>
                <a:gd name="connsiteX43" fmla="*/ 1498600 w 4622800"/>
                <a:gd name="connsiteY43" fmla="*/ 1631950 h 3867150"/>
                <a:gd name="connsiteX44" fmla="*/ 1428750 w 4622800"/>
                <a:gd name="connsiteY44" fmla="*/ 1739900 h 3867150"/>
                <a:gd name="connsiteX45" fmla="*/ 1257300 w 4622800"/>
                <a:gd name="connsiteY45" fmla="*/ 1765300 h 3867150"/>
                <a:gd name="connsiteX46" fmla="*/ 1200150 w 4622800"/>
                <a:gd name="connsiteY46" fmla="*/ 1936750 h 3867150"/>
                <a:gd name="connsiteX47" fmla="*/ 1289050 w 4622800"/>
                <a:gd name="connsiteY47" fmla="*/ 2114550 h 3867150"/>
                <a:gd name="connsiteX48" fmla="*/ 1517650 w 4622800"/>
                <a:gd name="connsiteY48" fmla="*/ 2209800 h 3867150"/>
                <a:gd name="connsiteX49" fmla="*/ 1562100 w 4622800"/>
                <a:gd name="connsiteY49" fmla="*/ 2292350 h 3867150"/>
                <a:gd name="connsiteX50" fmla="*/ 1524000 w 4622800"/>
                <a:gd name="connsiteY50" fmla="*/ 2387600 h 3867150"/>
                <a:gd name="connsiteX51" fmla="*/ 1860550 w 4622800"/>
                <a:gd name="connsiteY51" fmla="*/ 2432050 h 3867150"/>
                <a:gd name="connsiteX52" fmla="*/ 1981200 w 4622800"/>
                <a:gd name="connsiteY52" fmla="*/ 2628900 h 3867150"/>
                <a:gd name="connsiteX53" fmla="*/ 2336800 w 4622800"/>
                <a:gd name="connsiteY53" fmla="*/ 2851150 h 3867150"/>
                <a:gd name="connsiteX54" fmla="*/ 2260600 w 4622800"/>
                <a:gd name="connsiteY54" fmla="*/ 2705100 h 3867150"/>
                <a:gd name="connsiteX55" fmla="*/ 1962150 w 4622800"/>
                <a:gd name="connsiteY55" fmla="*/ 2266950 h 3867150"/>
                <a:gd name="connsiteX56" fmla="*/ 1771650 w 4622800"/>
                <a:gd name="connsiteY56" fmla="*/ 2044700 h 3867150"/>
                <a:gd name="connsiteX57" fmla="*/ 1930400 w 4622800"/>
                <a:gd name="connsiteY57" fmla="*/ 1714500 h 3867150"/>
                <a:gd name="connsiteX58" fmla="*/ 2025650 w 4622800"/>
                <a:gd name="connsiteY58" fmla="*/ 1447800 h 3867150"/>
                <a:gd name="connsiteX59" fmla="*/ 2241550 w 4622800"/>
                <a:gd name="connsiteY59" fmla="*/ 1416050 h 3867150"/>
                <a:gd name="connsiteX60" fmla="*/ 2317750 w 4622800"/>
                <a:gd name="connsiteY60" fmla="*/ 1358900 h 3867150"/>
                <a:gd name="connsiteX61" fmla="*/ 2317750 w 4622800"/>
                <a:gd name="connsiteY61" fmla="*/ 1289050 h 3867150"/>
                <a:gd name="connsiteX62" fmla="*/ 2603500 w 4622800"/>
                <a:gd name="connsiteY62" fmla="*/ 1270000 h 3867150"/>
                <a:gd name="connsiteX63" fmla="*/ 2584450 w 4622800"/>
                <a:gd name="connsiteY63" fmla="*/ 1162050 h 3867150"/>
                <a:gd name="connsiteX64" fmla="*/ 2425700 w 4622800"/>
                <a:gd name="connsiteY64" fmla="*/ 939800 h 3867150"/>
                <a:gd name="connsiteX65" fmla="*/ 2343150 w 4622800"/>
                <a:gd name="connsiteY65" fmla="*/ 933450 h 3867150"/>
                <a:gd name="connsiteX66" fmla="*/ 2076450 w 4622800"/>
                <a:gd name="connsiteY66" fmla="*/ 1073150 h 3867150"/>
                <a:gd name="connsiteX67" fmla="*/ 2101850 w 4622800"/>
                <a:gd name="connsiteY67" fmla="*/ 831850 h 3867150"/>
                <a:gd name="connsiteX68" fmla="*/ 3987800 w 4622800"/>
                <a:gd name="connsiteY68" fmla="*/ 482600 h 3867150"/>
                <a:gd name="connsiteX69" fmla="*/ 4089400 w 4622800"/>
                <a:gd name="connsiteY69" fmla="*/ 641350 h 3867150"/>
                <a:gd name="connsiteX70" fmla="*/ 4324350 w 4622800"/>
                <a:gd name="connsiteY70" fmla="*/ 831850 h 3867150"/>
                <a:gd name="connsiteX71" fmla="*/ 4298950 w 4622800"/>
                <a:gd name="connsiteY71" fmla="*/ 939800 h 3867150"/>
                <a:gd name="connsiteX72" fmla="*/ 4171950 w 4622800"/>
                <a:gd name="connsiteY72" fmla="*/ 946150 h 3867150"/>
                <a:gd name="connsiteX73" fmla="*/ 4108450 w 4622800"/>
                <a:gd name="connsiteY73" fmla="*/ 819150 h 3867150"/>
                <a:gd name="connsiteX74" fmla="*/ 3886200 w 4622800"/>
                <a:gd name="connsiteY74" fmla="*/ 698500 h 3867150"/>
                <a:gd name="connsiteX75" fmla="*/ 3930650 w 4622800"/>
                <a:gd name="connsiteY75" fmla="*/ 590550 h 3867150"/>
                <a:gd name="connsiteX76" fmla="*/ 3898900 w 4622800"/>
                <a:gd name="connsiteY76" fmla="*/ 501650 h 3867150"/>
                <a:gd name="connsiteX77" fmla="*/ 2527300 w 4622800"/>
                <a:gd name="connsiteY77" fmla="*/ 0 h 3867150"/>
                <a:gd name="connsiteX78" fmla="*/ 2482850 w 4622800"/>
                <a:gd name="connsiteY78" fmla="*/ 165100 h 3867150"/>
                <a:gd name="connsiteX79" fmla="*/ 2374900 w 4622800"/>
                <a:gd name="connsiteY79" fmla="*/ 234950 h 3867150"/>
                <a:gd name="connsiteX80" fmla="*/ 1911350 w 4622800"/>
                <a:gd name="connsiteY80" fmla="*/ 266700 h 3867150"/>
                <a:gd name="connsiteX81" fmla="*/ 1422400 w 4622800"/>
                <a:gd name="connsiteY81" fmla="*/ 349250 h 3867150"/>
                <a:gd name="connsiteX82" fmla="*/ 1028700 w 4622800"/>
                <a:gd name="connsiteY82" fmla="*/ 584200 h 3867150"/>
                <a:gd name="connsiteX83" fmla="*/ 952500 w 4622800"/>
                <a:gd name="connsiteY83" fmla="*/ 590550 h 3867150"/>
                <a:gd name="connsiteX84" fmla="*/ 876300 w 4622800"/>
                <a:gd name="connsiteY84" fmla="*/ 742950 h 3867150"/>
                <a:gd name="connsiteX85" fmla="*/ 577850 w 4622800"/>
                <a:gd name="connsiteY85" fmla="*/ 1009650 h 3867150"/>
                <a:gd name="connsiteX86" fmla="*/ 565150 w 4622800"/>
                <a:gd name="connsiteY86" fmla="*/ 1276350 h 3867150"/>
                <a:gd name="connsiteX87" fmla="*/ 698500 w 4622800"/>
                <a:gd name="connsiteY87" fmla="*/ 1352550 h 3867150"/>
                <a:gd name="connsiteX88" fmla="*/ 844550 w 4622800"/>
                <a:gd name="connsiteY88" fmla="*/ 1231900 h 3867150"/>
                <a:gd name="connsiteX89" fmla="*/ 895350 w 4622800"/>
                <a:gd name="connsiteY89" fmla="*/ 889000 h 3867150"/>
                <a:gd name="connsiteX90" fmla="*/ 1060450 w 4622800"/>
                <a:gd name="connsiteY90" fmla="*/ 869950 h 3867150"/>
                <a:gd name="connsiteX91" fmla="*/ 1308100 w 4622800"/>
                <a:gd name="connsiteY91" fmla="*/ 603250 h 3867150"/>
                <a:gd name="connsiteX92" fmla="*/ 1587500 w 4622800"/>
                <a:gd name="connsiteY92" fmla="*/ 584200 h 3867150"/>
                <a:gd name="connsiteX93" fmla="*/ 1708150 w 4622800"/>
                <a:gd name="connsiteY93" fmla="*/ 488950 h 3867150"/>
                <a:gd name="connsiteX94" fmla="*/ 2152650 w 4622800"/>
                <a:gd name="connsiteY94" fmla="*/ 654050 h 3867150"/>
                <a:gd name="connsiteX95" fmla="*/ 2209800 w 4622800"/>
                <a:gd name="connsiteY95" fmla="*/ 742950 h 3867150"/>
                <a:gd name="connsiteX96" fmla="*/ 2298700 w 4622800"/>
                <a:gd name="connsiteY96" fmla="*/ 742950 h 3867150"/>
                <a:gd name="connsiteX97" fmla="*/ 2368550 w 4622800"/>
                <a:gd name="connsiteY97" fmla="*/ 539750 h 3867150"/>
                <a:gd name="connsiteX98" fmla="*/ 2717800 w 4622800"/>
                <a:gd name="connsiteY98" fmla="*/ 482600 h 3867150"/>
                <a:gd name="connsiteX99" fmla="*/ 2628900 w 4622800"/>
                <a:gd name="connsiteY99" fmla="*/ 361950 h 3867150"/>
                <a:gd name="connsiteX100" fmla="*/ 2952750 w 4622800"/>
                <a:gd name="connsiteY100" fmla="*/ 336550 h 3867150"/>
                <a:gd name="connsiteX101" fmla="*/ 3149600 w 4622800"/>
                <a:gd name="connsiteY101" fmla="*/ 393700 h 3867150"/>
                <a:gd name="connsiteX102" fmla="*/ 3073400 w 4622800"/>
                <a:gd name="connsiteY102" fmla="*/ 527050 h 3867150"/>
                <a:gd name="connsiteX103" fmla="*/ 3276600 w 4622800"/>
                <a:gd name="connsiteY103" fmla="*/ 704850 h 3867150"/>
                <a:gd name="connsiteX104" fmla="*/ 3244850 w 4622800"/>
                <a:gd name="connsiteY104" fmla="*/ 838200 h 3867150"/>
                <a:gd name="connsiteX105" fmla="*/ 3359150 w 4622800"/>
                <a:gd name="connsiteY105" fmla="*/ 946150 h 3867150"/>
                <a:gd name="connsiteX106" fmla="*/ 3536950 w 4622800"/>
                <a:gd name="connsiteY106" fmla="*/ 850900 h 3867150"/>
                <a:gd name="connsiteX107" fmla="*/ 3702050 w 4622800"/>
                <a:gd name="connsiteY107" fmla="*/ 908050 h 3867150"/>
                <a:gd name="connsiteX108" fmla="*/ 3905250 w 4622800"/>
                <a:gd name="connsiteY108" fmla="*/ 1130300 h 3867150"/>
                <a:gd name="connsiteX109" fmla="*/ 3924300 w 4622800"/>
                <a:gd name="connsiteY109" fmla="*/ 1263650 h 3867150"/>
                <a:gd name="connsiteX110" fmla="*/ 4013200 w 4622800"/>
                <a:gd name="connsiteY110" fmla="*/ 1314450 h 3867150"/>
                <a:gd name="connsiteX111" fmla="*/ 4419600 w 4622800"/>
                <a:gd name="connsiteY111" fmla="*/ 1365250 h 3867150"/>
                <a:gd name="connsiteX112" fmla="*/ 4489450 w 4622800"/>
                <a:gd name="connsiteY112" fmla="*/ 1473200 h 3867150"/>
                <a:gd name="connsiteX113" fmla="*/ 4610100 w 4622800"/>
                <a:gd name="connsiteY113" fmla="*/ 1581150 h 3867150"/>
                <a:gd name="connsiteX114" fmla="*/ 4559300 w 4622800"/>
                <a:gd name="connsiteY114" fmla="*/ 1714500 h 3867150"/>
                <a:gd name="connsiteX115" fmla="*/ 4622800 w 4622800"/>
                <a:gd name="connsiteY115" fmla="*/ 1898650 h 3867150"/>
                <a:gd name="connsiteX116" fmla="*/ 4400550 w 4622800"/>
                <a:gd name="connsiteY116" fmla="*/ 2012950 h 3867150"/>
                <a:gd name="connsiteX117" fmla="*/ 4254500 w 4622800"/>
                <a:gd name="connsiteY117" fmla="*/ 1981200 h 3867150"/>
                <a:gd name="connsiteX118" fmla="*/ 4089400 w 4622800"/>
                <a:gd name="connsiteY118" fmla="*/ 1695450 h 3867150"/>
                <a:gd name="connsiteX119" fmla="*/ 4083050 w 4622800"/>
                <a:gd name="connsiteY119" fmla="*/ 1562100 h 3867150"/>
                <a:gd name="connsiteX120" fmla="*/ 3987800 w 4622800"/>
                <a:gd name="connsiteY120" fmla="*/ 1492250 h 3867150"/>
                <a:gd name="connsiteX121" fmla="*/ 3784600 w 4622800"/>
                <a:gd name="connsiteY121" fmla="*/ 1492250 h 3867150"/>
                <a:gd name="connsiteX122" fmla="*/ 3727450 w 4622800"/>
                <a:gd name="connsiteY122" fmla="*/ 1555750 h 3867150"/>
                <a:gd name="connsiteX123" fmla="*/ 3733800 w 4622800"/>
                <a:gd name="connsiteY123" fmla="*/ 1720850 h 3867150"/>
                <a:gd name="connsiteX124" fmla="*/ 3390900 w 4622800"/>
                <a:gd name="connsiteY124" fmla="*/ 1752600 h 3867150"/>
                <a:gd name="connsiteX125" fmla="*/ 3028950 w 4622800"/>
                <a:gd name="connsiteY125" fmla="*/ 1543050 h 3867150"/>
                <a:gd name="connsiteX126" fmla="*/ 3016250 w 4622800"/>
                <a:gd name="connsiteY126" fmla="*/ 1365250 h 3867150"/>
                <a:gd name="connsiteX127" fmla="*/ 3079750 w 4622800"/>
                <a:gd name="connsiteY127" fmla="*/ 1187450 h 3867150"/>
                <a:gd name="connsiteX128" fmla="*/ 2889250 w 4622800"/>
                <a:gd name="connsiteY128" fmla="*/ 1174750 h 3867150"/>
                <a:gd name="connsiteX129" fmla="*/ 2927350 w 4622800"/>
                <a:gd name="connsiteY129" fmla="*/ 1517650 h 3867150"/>
                <a:gd name="connsiteX130" fmla="*/ 2844800 w 4622800"/>
                <a:gd name="connsiteY130" fmla="*/ 1600200 h 3867150"/>
                <a:gd name="connsiteX131" fmla="*/ 2616200 w 4622800"/>
                <a:gd name="connsiteY131" fmla="*/ 1593850 h 3867150"/>
                <a:gd name="connsiteX132" fmla="*/ 2463800 w 4622800"/>
                <a:gd name="connsiteY132" fmla="*/ 1600200 h 3867150"/>
                <a:gd name="connsiteX133" fmla="*/ 2463800 w 4622800"/>
                <a:gd name="connsiteY133" fmla="*/ 1955800 h 3867150"/>
                <a:gd name="connsiteX134" fmla="*/ 2374900 w 4622800"/>
                <a:gd name="connsiteY134" fmla="*/ 2025650 h 3867150"/>
                <a:gd name="connsiteX135" fmla="*/ 2165350 w 4622800"/>
                <a:gd name="connsiteY135" fmla="*/ 2025650 h 3867150"/>
                <a:gd name="connsiteX136" fmla="*/ 2184400 w 4622800"/>
                <a:gd name="connsiteY136" fmla="*/ 2260600 h 3867150"/>
                <a:gd name="connsiteX137" fmla="*/ 2470150 w 4622800"/>
                <a:gd name="connsiteY137" fmla="*/ 2501900 h 3867150"/>
                <a:gd name="connsiteX138" fmla="*/ 2508250 w 4622800"/>
                <a:gd name="connsiteY138" fmla="*/ 2851150 h 3867150"/>
                <a:gd name="connsiteX139" fmla="*/ 2559050 w 4622800"/>
                <a:gd name="connsiteY139" fmla="*/ 2984500 h 3867150"/>
                <a:gd name="connsiteX140" fmla="*/ 2508250 w 4622800"/>
                <a:gd name="connsiteY140" fmla="*/ 3175000 h 3867150"/>
                <a:gd name="connsiteX141" fmla="*/ 2330450 w 4622800"/>
                <a:gd name="connsiteY141" fmla="*/ 3371850 h 3867150"/>
                <a:gd name="connsiteX142" fmla="*/ 1905000 w 4622800"/>
                <a:gd name="connsiteY142" fmla="*/ 3105150 h 3867150"/>
                <a:gd name="connsiteX143" fmla="*/ 1930400 w 4622800"/>
                <a:gd name="connsiteY143" fmla="*/ 3016250 h 3867150"/>
                <a:gd name="connsiteX144" fmla="*/ 1873250 w 4622800"/>
                <a:gd name="connsiteY144" fmla="*/ 2908300 h 3867150"/>
                <a:gd name="connsiteX145" fmla="*/ 1701800 w 4622800"/>
                <a:gd name="connsiteY145" fmla="*/ 2971800 h 3867150"/>
                <a:gd name="connsiteX146" fmla="*/ 1625600 w 4622800"/>
                <a:gd name="connsiteY146" fmla="*/ 3136900 h 3867150"/>
                <a:gd name="connsiteX147" fmla="*/ 1670050 w 4622800"/>
                <a:gd name="connsiteY147" fmla="*/ 3206750 h 3867150"/>
                <a:gd name="connsiteX148" fmla="*/ 1644650 w 4622800"/>
                <a:gd name="connsiteY148" fmla="*/ 3333750 h 3867150"/>
                <a:gd name="connsiteX149" fmla="*/ 2044700 w 4622800"/>
                <a:gd name="connsiteY149" fmla="*/ 3511550 h 3867150"/>
                <a:gd name="connsiteX150" fmla="*/ 2127250 w 4622800"/>
                <a:gd name="connsiteY150" fmla="*/ 3657600 h 3867150"/>
                <a:gd name="connsiteX151" fmla="*/ 2057400 w 4622800"/>
                <a:gd name="connsiteY151" fmla="*/ 3778250 h 3867150"/>
                <a:gd name="connsiteX152" fmla="*/ 1841500 w 4622800"/>
                <a:gd name="connsiteY152" fmla="*/ 3867150 h 3867150"/>
                <a:gd name="connsiteX153" fmla="*/ 1790700 w 4622800"/>
                <a:gd name="connsiteY153" fmla="*/ 3765550 h 3867150"/>
                <a:gd name="connsiteX154" fmla="*/ 1695450 w 4622800"/>
                <a:gd name="connsiteY154" fmla="*/ 3702050 h 3867150"/>
                <a:gd name="connsiteX155" fmla="*/ 1619250 w 4622800"/>
                <a:gd name="connsiteY155" fmla="*/ 3727450 h 3867150"/>
                <a:gd name="connsiteX156" fmla="*/ 1365250 w 4622800"/>
                <a:gd name="connsiteY156" fmla="*/ 3695700 h 3867150"/>
                <a:gd name="connsiteX157" fmla="*/ 1314450 w 4622800"/>
                <a:gd name="connsiteY157" fmla="*/ 3594100 h 3867150"/>
                <a:gd name="connsiteX158" fmla="*/ 1422400 w 4622800"/>
                <a:gd name="connsiteY158" fmla="*/ 3454400 h 3867150"/>
                <a:gd name="connsiteX159" fmla="*/ 1473200 w 4622800"/>
                <a:gd name="connsiteY159" fmla="*/ 3263900 h 3867150"/>
                <a:gd name="connsiteX160" fmla="*/ 1358900 w 4622800"/>
                <a:gd name="connsiteY160" fmla="*/ 3194050 h 3867150"/>
                <a:gd name="connsiteX161" fmla="*/ 1301750 w 4622800"/>
                <a:gd name="connsiteY161" fmla="*/ 3016250 h 3867150"/>
                <a:gd name="connsiteX162" fmla="*/ 1085850 w 4622800"/>
                <a:gd name="connsiteY162" fmla="*/ 3321050 h 3867150"/>
                <a:gd name="connsiteX163" fmla="*/ 920750 w 4622800"/>
                <a:gd name="connsiteY163" fmla="*/ 3403600 h 3867150"/>
                <a:gd name="connsiteX164" fmla="*/ 800100 w 4622800"/>
                <a:gd name="connsiteY164" fmla="*/ 3194050 h 3867150"/>
                <a:gd name="connsiteX165" fmla="*/ 736600 w 4622800"/>
                <a:gd name="connsiteY165" fmla="*/ 3111500 h 3867150"/>
                <a:gd name="connsiteX166" fmla="*/ 387350 w 4622800"/>
                <a:gd name="connsiteY166" fmla="*/ 3086100 h 3867150"/>
                <a:gd name="connsiteX167" fmla="*/ 387350 w 4622800"/>
                <a:gd name="connsiteY167" fmla="*/ 2870200 h 3867150"/>
                <a:gd name="connsiteX168" fmla="*/ 139700 w 4622800"/>
                <a:gd name="connsiteY168" fmla="*/ 2679700 h 3867150"/>
                <a:gd name="connsiteX169" fmla="*/ 0 w 4622800"/>
                <a:gd name="connsiteY169" fmla="*/ 2146300 h 3867150"/>
                <a:gd name="connsiteX170" fmla="*/ 146050 w 4622800"/>
                <a:gd name="connsiteY170" fmla="*/ 1765300 h 3867150"/>
                <a:gd name="connsiteX171" fmla="*/ 190500 w 4622800"/>
                <a:gd name="connsiteY171" fmla="*/ 1409700 h 3867150"/>
                <a:gd name="connsiteX172" fmla="*/ 406400 w 4622800"/>
                <a:gd name="connsiteY172" fmla="*/ 1162050 h 3867150"/>
                <a:gd name="connsiteX173" fmla="*/ 546100 w 4622800"/>
                <a:gd name="connsiteY173" fmla="*/ 812800 h 3867150"/>
                <a:gd name="connsiteX174" fmla="*/ 736600 w 4622800"/>
                <a:gd name="connsiteY174" fmla="*/ 666750 h 3867150"/>
                <a:gd name="connsiteX175" fmla="*/ 1212850 w 4622800"/>
                <a:gd name="connsiteY175" fmla="*/ 298450 h 3867150"/>
                <a:gd name="connsiteX176" fmla="*/ 1809750 w 4622800"/>
                <a:gd name="connsiteY176" fmla="*/ 127000 h 3867150"/>
                <a:gd name="connsiteX177" fmla="*/ 2286000 w 4622800"/>
                <a:gd name="connsiteY177" fmla="*/ 107950 h 386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4622800" h="3867150">
                  <a:moveTo>
                    <a:pt x="412750" y="3206750"/>
                  </a:moveTo>
                  <a:lnTo>
                    <a:pt x="514350" y="3244850"/>
                  </a:lnTo>
                  <a:lnTo>
                    <a:pt x="571500" y="3314700"/>
                  </a:lnTo>
                  <a:lnTo>
                    <a:pt x="520700" y="3397250"/>
                  </a:lnTo>
                  <a:lnTo>
                    <a:pt x="425450" y="3270250"/>
                  </a:lnTo>
                  <a:close/>
                  <a:moveTo>
                    <a:pt x="1485900" y="2628900"/>
                  </a:moveTo>
                  <a:lnTo>
                    <a:pt x="1428750" y="2730500"/>
                  </a:lnTo>
                  <a:lnTo>
                    <a:pt x="1454150" y="2819400"/>
                  </a:lnTo>
                  <a:lnTo>
                    <a:pt x="1593850" y="2940050"/>
                  </a:lnTo>
                  <a:lnTo>
                    <a:pt x="1695450" y="2768600"/>
                  </a:lnTo>
                  <a:lnTo>
                    <a:pt x="1682750" y="2705100"/>
                  </a:lnTo>
                  <a:close/>
                  <a:moveTo>
                    <a:pt x="946150" y="2032000"/>
                  </a:moveTo>
                  <a:lnTo>
                    <a:pt x="952500" y="2190750"/>
                  </a:lnTo>
                  <a:lnTo>
                    <a:pt x="806450" y="2311400"/>
                  </a:lnTo>
                  <a:lnTo>
                    <a:pt x="1041400" y="2641600"/>
                  </a:lnTo>
                  <a:lnTo>
                    <a:pt x="1155700" y="2343150"/>
                  </a:lnTo>
                  <a:lnTo>
                    <a:pt x="1155700" y="2260600"/>
                  </a:lnTo>
                  <a:lnTo>
                    <a:pt x="1060450" y="2120900"/>
                  </a:lnTo>
                  <a:close/>
                  <a:moveTo>
                    <a:pt x="3867150" y="1797050"/>
                  </a:moveTo>
                  <a:lnTo>
                    <a:pt x="4032250" y="1936750"/>
                  </a:lnTo>
                  <a:lnTo>
                    <a:pt x="4121150" y="2044700"/>
                  </a:lnTo>
                  <a:lnTo>
                    <a:pt x="4248150" y="2127250"/>
                  </a:lnTo>
                  <a:lnTo>
                    <a:pt x="4184650" y="2343150"/>
                  </a:lnTo>
                  <a:lnTo>
                    <a:pt x="4019550" y="2330450"/>
                  </a:lnTo>
                  <a:lnTo>
                    <a:pt x="3911600" y="2235200"/>
                  </a:lnTo>
                  <a:lnTo>
                    <a:pt x="3937000" y="2082800"/>
                  </a:lnTo>
                  <a:lnTo>
                    <a:pt x="3670300" y="2063750"/>
                  </a:lnTo>
                  <a:lnTo>
                    <a:pt x="3575050" y="1924050"/>
                  </a:lnTo>
                  <a:close/>
                  <a:moveTo>
                    <a:pt x="622300" y="1536700"/>
                  </a:moveTo>
                  <a:lnTo>
                    <a:pt x="463550" y="1619250"/>
                  </a:lnTo>
                  <a:lnTo>
                    <a:pt x="450850" y="1701800"/>
                  </a:lnTo>
                  <a:lnTo>
                    <a:pt x="488950" y="1739900"/>
                  </a:lnTo>
                  <a:lnTo>
                    <a:pt x="444500" y="1905000"/>
                  </a:lnTo>
                  <a:lnTo>
                    <a:pt x="476250" y="1993900"/>
                  </a:lnTo>
                  <a:lnTo>
                    <a:pt x="723900" y="1866900"/>
                  </a:lnTo>
                  <a:lnTo>
                    <a:pt x="768350" y="1708150"/>
                  </a:lnTo>
                  <a:lnTo>
                    <a:pt x="749300" y="1574800"/>
                  </a:lnTo>
                  <a:close/>
                  <a:moveTo>
                    <a:pt x="2032000" y="762000"/>
                  </a:moveTo>
                  <a:lnTo>
                    <a:pt x="1924050" y="869950"/>
                  </a:lnTo>
                  <a:lnTo>
                    <a:pt x="1822450" y="1143000"/>
                  </a:lnTo>
                  <a:lnTo>
                    <a:pt x="1892300" y="1276350"/>
                  </a:lnTo>
                  <a:lnTo>
                    <a:pt x="2044700" y="1270000"/>
                  </a:lnTo>
                  <a:lnTo>
                    <a:pt x="1905000" y="1555750"/>
                  </a:lnTo>
                  <a:lnTo>
                    <a:pt x="1498600" y="1631950"/>
                  </a:lnTo>
                  <a:lnTo>
                    <a:pt x="1428750" y="1739900"/>
                  </a:lnTo>
                  <a:lnTo>
                    <a:pt x="1257300" y="1765300"/>
                  </a:lnTo>
                  <a:lnTo>
                    <a:pt x="1200150" y="1936750"/>
                  </a:lnTo>
                  <a:lnTo>
                    <a:pt x="1289050" y="2114550"/>
                  </a:lnTo>
                  <a:lnTo>
                    <a:pt x="1517650" y="2209800"/>
                  </a:lnTo>
                  <a:lnTo>
                    <a:pt x="1562100" y="2292350"/>
                  </a:lnTo>
                  <a:lnTo>
                    <a:pt x="1524000" y="2387600"/>
                  </a:lnTo>
                  <a:lnTo>
                    <a:pt x="1860550" y="2432050"/>
                  </a:lnTo>
                  <a:lnTo>
                    <a:pt x="1981200" y="2628900"/>
                  </a:lnTo>
                  <a:lnTo>
                    <a:pt x="2336800" y="2851150"/>
                  </a:lnTo>
                  <a:lnTo>
                    <a:pt x="2260600" y="2705100"/>
                  </a:lnTo>
                  <a:lnTo>
                    <a:pt x="1962150" y="2266950"/>
                  </a:lnTo>
                  <a:lnTo>
                    <a:pt x="1771650" y="2044700"/>
                  </a:lnTo>
                  <a:lnTo>
                    <a:pt x="1930400" y="1714500"/>
                  </a:lnTo>
                  <a:lnTo>
                    <a:pt x="2025650" y="1447800"/>
                  </a:lnTo>
                  <a:lnTo>
                    <a:pt x="2241550" y="1416050"/>
                  </a:lnTo>
                  <a:lnTo>
                    <a:pt x="2317750" y="1358900"/>
                  </a:lnTo>
                  <a:lnTo>
                    <a:pt x="2317750" y="1289050"/>
                  </a:lnTo>
                  <a:lnTo>
                    <a:pt x="2603500" y="1270000"/>
                  </a:lnTo>
                  <a:lnTo>
                    <a:pt x="2584450" y="1162050"/>
                  </a:lnTo>
                  <a:lnTo>
                    <a:pt x="2425700" y="939800"/>
                  </a:lnTo>
                  <a:lnTo>
                    <a:pt x="2343150" y="933450"/>
                  </a:lnTo>
                  <a:lnTo>
                    <a:pt x="2076450" y="1073150"/>
                  </a:lnTo>
                  <a:lnTo>
                    <a:pt x="2101850" y="831850"/>
                  </a:lnTo>
                  <a:close/>
                  <a:moveTo>
                    <a:pt x="3987800" y="482600"/>
                  </a:moveTo>
                  <a:lnTo>
                    <a:pt x="4089400" y="641350"/>
                  </a:lnTo>
                  <a:lnTo>
                    <a:pt x="4324350" y="831850"/>
                  </a:lnTo>
                  <a:lnTo>
                    <a:pt x="4298950" y="939800"/>
                  </a:lnTo>
                  <a:lnTo>
                    <a:pt x="4171950" y="946150"/>
                  </a:lnTo>
                  <a:lnTo>
                    <a:pt x="4108450" y="819150"/>
                  </a:lnTo>
                  <a:lnTo>
                    <a:pt x="3886200" y="698500"/>
                  </a:lnTo>
                  <a:lnTo>
                    <a:pt x="3930650" y="590550"/>
                  </a:lnTo>
                  <a:lnTo>
                    <a:pt x="3898900" y="501650"/>
                  </a:lnTo>
                  <a:close/>
                  <a:moveTo>
                    <a:pt x="2527300" y="0"/>
                  </a:moveTo>
                  <a:lnTo>
                    <a:pt x="2482850" y="165100"/>
                  </a:lnTo>
                  <a:lnTo>
                    <a:pt x="2374900" y="234950"/>
                  </a:lnTo>
                  <a:lnTo>
                    <a:pt x="1911350" y="266700"/>
                  </a:lnTo>
                  <a:lnTo>
                    <a:pt x="1422400" y="349250"/>
                  </a:lnTo>
                  <a:lnTo>
                    <a:pt x="1028700" y="584200"/>
                  </a:lnTo>
                  <a:lnTo>
                    <a:pt x="952500" y="590550"/>
                  </a:lnTo>
                  <a:lnTo>
                    <a:pt x="876300" y="742950"/>
                  </a:lnTo>
                  <a:lnTo>
                    <a:pt x="577850" y="1009650"/>
                  </a:lnTo>
                  <a:lnTo>
                    <a:pt x="565150" y="1276350"/>
                  </a:lnTo>
                  <a:lnTo>
                    <a:pt x="698500" y="1352550"/>
                  </a:lnTo>
                  <a:lnTo>
                    <a:pt x="844550" y="1231900"/>
                  </a:lnTo>
                  <a:lnTo>
                    <a:pt x="895350" y="889000"/>
                  </a:lnTo>
                  <a:lnTo>
                    <a:pt x="1060450" y="869950"/>
                  </a:lnTo>
                  <a:lnTo>
                    <a:pt x="1308100" y="603250"/>
                  </a:lnTo>
                  <a:lnTo>
                    <a:pt x="1587500" y="584200"/>
                  </a:lnTo>
                  <a:lnTo>
                    <a:pt x="1708150" y="488950"/>
                  </a:lnTo>
                  <a:lnTo>
                    <a:pt x="2152650" y="654050"/>
                  </a:lnTo>
                  <a:lnTo>
                    <a:pt x="2209800" y="742950"/>
                  </a:lnTo>
                  <a:lnTo>
                    <a:pt x="2298700" y="742950"/>
                  </a:lnTo>
                  <a:lnTo>
                    <a:pt x="2368550" y="539750"/>
                  </a:lnTo>
                  <a:lnTo>
                    <a:pt x="2717800" y="482600"/>
                  </a:lnTo>
                  <a:lnTo>
                    <a:pt x="2628900" y="361950"/>
                  </a:lnTo>
                  <a:lnTo>
                    <a:pt x="2952750" y="336550"/>
                  </a:lnTo>
                  <a:lnTo>
                    <a:pt x="3149600" y="393700"/>
                  </a:lnTo>
                  <a:lnTo>
                    <a:pt x="3073400" y="527050"/>
                  </a:lnTo>
                  <a:lnTo>
                    <a:pt x="3276600" y="704850"/>
                  </a:lnTo>
                  <a:lnTo>
                    <a:pt x="3244850" y="838200"/>
                  </a:lnTo>
                  <a:lnTo>
                    <a:pt x="3359150" y="946150"/>
                  </a:lnTo>
                  <a:lnTo>
                    <a:pt x="3536950" y="850900"/>
                  </a:lnTo>
                  <a:lnTo>
                    <a:pt x="3702050" y="908050"/>
                  </a:lnTo>
                  <a:lnTo>
                    <a:pt x="3905250" y="1130300"/>
                  </a:lnTo>
                  <a:lnTo>
                    <a:pt x="3924300" y="1263650"/>
                  </a:lnTo>
                  <a:lnTo>
                    <a:pt x="4013200" y="1314450"/>
                  </a:lnTo>
                  <a:lnTo>
                    <a:pt x="4419600" y="1365250"/>
                  </a:lnTo>
                  <a:lnTo>
                    <a:pt x="4489450" y="1473200"/>
                  </a:lnTo>
                  <a:lnTo>
                    <a:pt x="4610100" y="1581150"/>
                  </a:lnTo>
                  <a:lnTo>
                    <a:pt x="4559300" y="1714500"/>
                  </a:lnTo>
                  <a:lnTo>
                    <a:pt x="4622800" y="1898650"/>
                  </a:lnTo>
                  <a:lnTo>
                    <a:pt x="4400550" y="2012950"/>
                  </a:lnTo>
                  <a:lnTo>
                    <a:pt x="4254500" y="1981200"/>
                  </a:lnTo>
                  <a:lnTo>
                    <a:pt x="4089400" y="1695450"/>
                  </a:lnTo>
                  <a:lnTo>
                    <a:pt x="4083050" y="1562100"/>
                  </a:lnTo>
                  <a:lnTo>
                    <a:pt x="3987800" y="1492250"/>
                  </a:lnTo>
                  <a:lnTo>
                    <a:pt x="3784600" y="1492250"/>
                  </a:lnTo>
                  <a:lnTo>
                    <a:pt x="3727450" y="1555750"/>
                  </a:lnTo>
                  <a:lnTo>
                    <a:pt x="3733800" y="1720850"/>
                  </a:lnTo>
                  <a:lnTo>
                    <a:pt x="3390900" y="1752600"/>
                  </a:lnTo>
                  <a:lnTo>
                    <a:pt x="3028950" y="1543050"/>
                  </a:lnTo>
                  <a:lnTo>
                    <a:pt x="3016250" y="1365250"/>
                  </a:lnTo>
                  <a:lnTo>
                    <a:pt x="3079750" y="1187450"/>
                  </a:lnTo>
                  <a:lnTo>
                    <a:pt x="2889250" y="1174750"/>
                  </a:lnTo>
                  <a:lnTo>
                    <a:pt x="2927350" y="1517650"/>
                  </a:lnTo>
                  <a:lnTo>
                    <a:pt x="2844800" y="1600200"/>
                  </a:lnTo>
                  <a:lnTo>
                    <a:pt x="2616200" y="1593850"/>
                  </a:lnTo>
                  <a:lnTo>
                    <a:pt x="2463800" y="1600200"/>
                  </a:lnTo>
                  <a:lnTo>
                    <a:pt x="2463800" y="1955800"/>
                  </a:lnTo>
                  <a:lnTo>
                    <a:pt x="2374900" y="2025650"/>
                  </a:lnTo>
                  <a:lnTo>
                    <a:pt x="2165350" y="2025650"/>
                  </a:lnTo>
                  <a:lnTo>
                    <a:pt x="2184400" y="2260600"/>
                  </a:lnTo>
                  <a:lnTo>
                    <a:pt x="2470150" y="2501900"/>
                  </a:lnTo>
                  <a:lnTo>
                    <a:pt x="2508250" y="2851150"/>
                  </a:lnTo>
                  <a:lnTo>
                    <a:pt x="2559050" y="2984500"/>
                  </a:lnTo>
                  <a:lnTo>
                    <a:pt x="2508250" y="3175000"/>
                  </a:lnTo>
                  <a:lnTo>
                    <a:pt x="2330450" y="3371850"/>
                  </a:lnTo>
                  <a:lnTo>
                    <a:pt x="1905000" y="3105150"/>
                  </a:lnTo>
                  <a:lnTo>
                    <a:pt x="1930400" y="3016250"/>
                  </a:lnTo>
                  <a:lnTo>
                    <a:pt x="1873250" y="2908300"/>
                  </a:lnTo>
                  <a:lnTo>
                    <a:pt x="1701800" y="2971800"/>
                  </a:lnTo>
                  <a:lnTo>
                    <a:pt x="1625600" y="3136900"/>
                  </a:lnTo>
                  <a:lnTo>
                    <a:pt x="1670050" y="3206750"/>
                  </a:lnTo>
                  <a:lnTo>
                    <a:pt x="1644650" y="3333750"/>
                  </a:lnTo>
                  <a:lnTo>
                    <a:pt x="2044700" y="3511550"/>
                  </a:lnTo>
                  <a:lnTo>
                    <a:pt x="2127250" y="3657600"/>
                  </a:lnTo>
                  <a:lnTo>
                    <a:pt x="2057400" y="3778250"/>
                  </a:lnTo>
                  <a:lnTo>
                    <a:pt x="1841500" y="3867150"/>
                  </a:lnTo>
                  <a:lnTo>
                    <a:pt x="1790700" y="3765550"/>
                  </a:lnTo>
                  <a:lnTo>
                    <a:pt x="1695450" y="3702050"/>
                  </a:lnTo>
                  <a:lnTo>
                    <a:pt x="1619250" y="3727450"/>
                  </a:lnTo>
                  <a:lnTo>
                    <a:pt x="1365250" y="3695700"/>
                  </a:lnTo>
                  <a:lnTo>
                    <a:pt x="1314450" y="3594100"/>
                  </a:lnTo>
                  <a:lnTo>
                    <a:pt x="1422400" y="3454400"/>
                  </a:lnTo>
                  <a:lnTo>
                    <a:pt x="1473200" y="3263900"/>
                  </a:lnTo>
                  <a:lnTo>
                    <a:pt x="1358900" y="3194050"/>
                  </a:lnTo>
                  <a:lnTo>
                    <a:pt x="1301750" y="3016250"/>
                  </a:lnTo>
                  <a:lnTo>
                    <a:pt x="1085850" y="3321050"/>
                  </a:lnTo>
                  <a:lnTo>
                    <a:pt x="920750" y="3403600"/>
                  </a:lnTo>
                  <a:lnTo>
                    <a:pt x="800100" y="3194050"/>
                  </a:lnTo>
                  <a:lnTo>
                    <a:pt x="736600" y="3111500"/>
                  </a:lnTo>
                  <a:lnTo>
                    <a:pt x="387350" y="3086100"/>
                  </a:lnTo>
                  <a:lnTo>
                    <a:pt x="387350" y="2870200"/>
                  </a:lnTo>
                  <a:lnTo>
                    <a:pt x="139700" y="2679700"/>
                  </a:lnTo>
                  <a:lnTo>
                    <a:pt x="0" y="2146300"/>
                  </a:lnTo>
                  <a:lnTo>
                    <a:pt x="146050" y="1765300"/>
                  </a:lnTo>
                  <a:lnTo>
                    <a:pt x="190500" y="1409700"/>
                  </a:lnTo>
                  <a:lnTo>
                    <a:pt x="406400" y="1162050"/>
                  </a:lnTo>
                  <a:lnTo>
                    <a:pt x="546100" y="812800"/>
                  </a:lnTo>
                  <a:lnTo>
                    <a:pt x="736600" y="666750"/>
                  </a:lnTo>
                  <a:lnTo>
                    <a:pt x="1212850" y="298450"/>
                  </a:lnTo>
                  <a:lnTo>
                    <a:pt x="1809750" y="127000"/>
                  </a:lnTo>
                  <a:lnTo>
                    <a:pt x="2286000" y="10795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55E9ACA-1A60-4475-BB98-9D78FF6B90E7}"/>
              </a:ext>
            </a:extLst>
          </p:cNvPr>
          <p:cNvGrpSpPr/>
          <p:nvPr/>
        </p:nvGrpSpPr>
        <p:grpSpPr>
          <a:xfrm>
            <a:off x="2285483" y="4723870"/>
            <a:ext cx="908704" cy="1589206"/>
            <a:chOff x="2285483" y="4723870"/>
            <a:chExt cx="908704" cy="1589206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A087B93-EF38-4C27-B36E-F0DA75022400}"/>
                </a:ext>
              </a:extLst>
            </p:cNvPr>
            <p:cNvSpPr/>
            <p:nvPr/>
          </p:nvSpPr>
          <p:spPr bwMode="auto">
            <a:xfrm>
              <a:off x="2285483" y="4723870"/>
              <a:ext cx="908704" cy="1589206"/>
            </a:xfrm>
            <a:custGeom>
              <a:avLst/>
              <a:gdLst>
                <a:gd name="connsiteX0" fmla="*/ 794603 w 908704"/>
                <a:gd name="connsiteY0" fmla="*/ 0 h 1589206"/>
                <a:gd name="connsiteX1" fmla="*/ 875847 w 908704"/>
                <a:gd name="connsiteY1" fmla="*/ 4103 h 1589206"/>
                <a:gd name="connsiteX2" fmla="*/ 901742 w 908704"/>
                <a:gd name="connsiteY2" fmla="*/ 8055 h 1589206"/>
                <a:gd name="connsiteX3" fmla="*/ 829307 w 908704"/>
                <a:gd name="connsiteY3" fmla="*/ 52060 h 1589206"/>
                <a:gd name="connsiteX4" fmla="*/ 435713 w 908704"/>
                <a:gd name="connsiteY4" fmla="*/ 792321 h 1589206"/>
                <a:gd name="connsiteX5" fmla="*/ 902913 w 908704"/>
                <a:gd name="connsiteY5" fmla="*/ 1577299 h 1589206"/>
                <a:gd name="connsiteX6" fmla="*/ 908704 w 908704"/>
                <a:gd name="connsiteY6" fmla="*/ 1580089 h 1589206"/>
                <a:gd name="connsiteX7" fmla="*/ 875847 w 908704"/>
                <a:gd name="connsiteY7" fmla="*/ 1585104 h 1589206"/>
                <a:gd name="connsiteX8" fmla="*/ 794603 w 908704"/>
                <a:gd name="connsiteY8" fmla="*/ 1589206 h 1589206"/>
                <a:gd name="connsiteX9" fmla="*/ 0 w 908704"/>
                <a:gd name="connsiteY9" fmla="*/ 794603 h 1589206"/>
                <a:gd name="connsiteX10" fmla="*/ 794603 w 908704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8704" h="1589206">
                  <a:moveTo>
                    <a:pt x="794603" y="0"/>
                  </a:moveTo>
                  <a:cubicBezTo>
                    <a:pt x="822031" y="0"/>
                    <a:pt x="849134" y="1390"/>
                    <a:pt x="875847" y="4103"/>
                  </a:cubicBezTo>
                  <a:lnTo>
                    <a:pt x="901742" y="8055"/>
                  </a:lnTo>
                  <a:lnTo>
                    <a:pt x="829307" y="52060"/>
                  </a:lnTo>
                  <a:cubicBezTo>
                    <a:pt x="591841" y="212489"/>
                    <a:pt x="435713" y="484172"/>
                    <a:pt x="435713" y="792321"/>
                  </a:cubicBezTo>
                  <a:cubicBezTo>
                    <a:pt x="435713" y="1131285"/>
                    <a:pt x="624628" y="1426126"/>
                    <a:pt x="902913" y="1577299"/>
                  </a:cubicBezTo>
                  <a:lnTo>
                    <a:pt x="908704" y="1580089"/>
                  </a:lnTo>
                  <a:lnTo>
                    <a:pt x="875847" y="1585104"/>
                  </a:lnTo>
                  <a:cubicBezTo>
                    <a:pt x="849134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FF00"/>
                </a:gs>
                <a:gs pos="40000">
                  <a:srgbClr val="FF6600"/>
                </a:gs>
                <a:gs pos="100000">
                  <a:schemeClr val="tx1"/>
                </a:gs>
                <a:gs pos="80000">
                  <a:srgbClr val="C00000"/>
                </a:gs>
                <a:gs pos="7000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5668BFDD-16F7-4335-8D8C-E78C48D68222}"/>
                </a:ext>
              </a:extLst>
            </p:cNvPr>
            <p:cNvSpPr/>
            <p:nvPr/>
          </p:nvSpPr>
          <p:spPr bwMode="auto">
            <a:xfrm>
              <a:off x="2321446" y="4770295"/>
              <a:ext cx="750957" cy="1107093"/>
            </a:xfrm>
            <a:custGeom>
              <a:avLst/>
              <a:gdLst>
                <a:gd name="connsiteX0" fmla="*/ 434883 w 750957"/>
                <a:gd name="connsiteY0" fmla="*/ 980559 h 1107093"/>
                <a:gd name="connsiteX1" fmla="*/ 469906 w 750957"/>
                <a:gd name="connsiteY1" fmla="*/ 1093386 h 1107093"/>
                <a:gd name="connsiteX2" fmla="*/ 477346 w 750957"/>
                <a:gd name="connsiteY2" fmla="*/ 1107093 h 1107093"/>
                <a:gd name="connsiteX3" fmla="*/ 405668 w 750957"/>
                <a:gd name="connsiteY3" fmla="*/ 1098133 h 1107093"/>
                <a:gd name="connsiteX4" fmla="*/ 390573 w 750957"/>
                <a:gd name="connsiteY4" fmla="*/ 1067944 h 1107093"/>
                <a:gd name="connsiteX5" fmla="*/ 422649 w 750957"/>
                <a:gd name="connsiteY5" fmla="*/ 1026433 h 1107093"/>
                <a:gd name="connsiteX6" fmla="*/ 122644 w 750957"/>
                <a:gd name="connsiteY6" fmla="*/ 952847 h 1107093"/>
                <a:gd name="connsiteX7" fmla="*/ 152833 w 750957"/>
                <a:gd name="connsiteY7" fmla="*/ 964168 h 1107093"/>
                <a:gd name="connsiteX8" fmla="*/ 169815 w 750957"/>
                <a:gd name="connsiteY8" fmla="*/ 984923 h 1107093"/>
                <a:gd name="connsiteX9" fmla="*/ 154720 w 750957"/>
                <a:gd name="connsiteY9" fmla="*/ 1009452 h 1107093"/>
                <a:gd name="connsiteX10" fmla="*/ 126418 w 750957"/>
                <a:gd name="connsiteY10" fmla="*/ 971716 h 1107093"/>
                <a:gd name="connsiteX11" fmla="*/ 281137 w 750957"/>
                <a:gd name="connsiteY11" fmla="*/ 603784 h 1107093"/>
                <a:gd name="connsiteX12" fmla="*/ 283024 w 750957"/>
                <a:gd name="connsiteY12" fmla="*/ 650955 h 1107093"/>
                <a:gd name="connsiteX13" fmla="*/ 239627 w 750957"/>
                <a:gd name="connsiteY13" fmla="*/ 686805 h 1107093"/>
                <a:gd name="connsiteX14" fmla="*/ 309440 w 750957"/>
                <a:gd name="connsiteY14" fmla="*/ 784920 h 1107093"/>
                <a:gd name="connsiteX15" fmla="*/ 343403 w 750957"/>
                <a:gd name="connsiteY15" fmla="*/ 696239 h 1107093"/>
                <a:gd name="connsiteX16" fmla="*/ 343403 w 750957"/>
                <a:gd name="connsiteY16" fmla="*/ 671710 h 1107093"/>
                <a:gd name="connsiteX17" fmla="*/ 315100 w 750957"/>
                <a:gd name="connsiteY17" fmla="*/ 630200 h 1107093"/>
                <a:gd name="connsiteX18" fmla="*/ 184909 w 750957"/>
                <a:gd name="connsiteY18" fmla="*/ 456612 h 1107093"/>
                <a:gd name="connsiteX19" fmla="*/ 137738 w 750957"/>
                <a:gd name="connsiteY19" fmla="*/ 481141 h 1107093"/>
                <a:gd name="connsiteX20" fmla="*/ 133965 w 750957"/>
                <a:gd name="connsiteY20" fmla="*/ 505669 h 1107093"/>
                <a:gd name="connsiteX21" fmla="*/ 145286 w 750957"/>
                <a:gd name="connsiteY21" fmla="*/ 516990 h 1107093"/>
                <a:gd name="connsiteX22" fmla="*/ 132078 w 750957"/>
                <a:gd name="connsiteY22" fmla="*/ 566048 h 1107093"/>
                <a:gd name="connsiteX23" fmla="*/ 141512 w 750957"/>
                <a:gd name="connsiteY23" fmla="*/ 592464 h 1107093"/>
                <a:gd name="connsiteX24" fmla="*/ 215098 w 750957"/>
                <a:gd name="connsiteY24" fmla="*/ 554727 h 1107093"/>
                <a:gd name="connsiteX25" fmla="*/ 228306 w 750957"/>
                <a:gd name="connsiteY25" fmla="*/ 507556 h 1107093"/>
                <a:gd name="connsiteX26" fmla="*/ 222646 w 750957"/>
                <a:gd name="connsiteY26" fmla="*/ 467933 h 1107093"/>
                <a:gd name="connsiteX27" fmla="*/ 750957 w 750957"/>
                <a:gd name="connsiteY27" fmla="*/ 0 h 1107093"/>
                <a:gd name="connsiteX28" fmla="*/ 737749 w 750957"/>
                <a:gd name="connsiteY28" fmla="*/ 49058 h 1107093"/>
                <a:gd name="connsiteX29" fmla="*/ 705673 w 750957"/>
                <a:gd name="connsiteY29" fmla="*/ 69813 h 1107093"/>
                <a:gd name="connsiteX30" fmla="*/ 567935 w 750957"/>
                <a:gd name="connsiteY30" fmla="*/ 79247 h 1107093"/>
                <a:gd name="connsiteX31" fmla="*/ 422649 w 750957"/>
                <a:gd name="connsiteY31" fmla="*/ 103776 h 1107093"/>
                <a:gd name="connsiteX32" fmla="*/ 305666 w 750957"/>
                <a:gd name="connsiteY32" fmla="*/ 173588 h 1107093"/>
                <a:gd name="connsiteX33" fmla="*/ 283024 w 750957"/>
                <a:gd name="connsiteY33" fmla="*/ 175475 h 1107093"/>
                <a:gd name="connsiteX34" fmla="*/ 260382 w 750957"/>
                <a:gd name="connsiteY34" fmla="*/ 220759 h 1107093"/>
                <a:gd name="connsiteX35" fmla="*/ 171701 w 750957"/>
                <a:gd name="connsiteY35" fmla="*/ 300005 h 1107093"/>
                <a:gd name="connsiteX36" fmla="*/ 167928 w 750957"/>
                <a:gd name="connsiteY36" fmla="*/ 379252 h 1107093"/>
                <a:gd name="connsiteX37" fmla="*/ 207551 w 750957"/>
                <a:gd name="connsiteY37" fmla="*/ 401894 h 1107093"/>
                <a:gd name="connsiteX38" fmla="*/ 250948 w 750957"/>
                <a:gd name="connsiteY38" fmla="*/ 366044 h 1107093"/>
                <a:gd name="connsiteX39" fmla="*/ 266043 w 750957"/>
                <a:gd name="connsiteY39" fmla="*/ 264156 h 1107093"/>
                <a:gd name="connsiteX40" fmla="*/ 315100 w 750957"/>
                <a:gd name="connsiteY40" fmla="*/ 258495 h 1107093"/>
                <a:gd name="connsiteX41" fmla="*/ 388686 w 750957"/>
                <a:gd name="connsiteY41" fmla="*/ 179249 h 1107093"/>
                <a:gd name="connsiteX42" fmla="*/ 471707 w 750957"/>
                <a:gd name="connsiteY42" fmla="*/ 173588 h 1107093"/>
                <a:gd name="connsiteX43" fmla="*/ 507557 w 750957"/>
                <a:gd name="connsiteY43" fmla="*/ 145286 h 1107093"/>
                <a:gd name="connsiteX44" fmla="*/ 605828 w 750957"/>
                <a:gd name="connsiteY44" fmla="*/ 181786 h 1107093"/>
                <a:gd name="connsiteX45" fmla="*/ 552215 w 750957"/>
                <a:gd name="connsiteY45" fmla="*/ 246766 h 1107093"/>
                <a:gd name="connsiteX46" fmla="*/ 469906 w 750957"/>
                <a:gd name="connsiteY46" fmla="*/ 398408 h 1107093"/>
                <a:gd name="connsiteX47" fmla="*/ 440989 w 750957"/>
                <a:gd name="connsiteY47" fmla="*/ 491564 h 1107093"/>
                <a:gd name="connsiteX48" fmla="*/ 424536 w 750957"/>
                <a:gd name="connsiteY48" fmla="*/ 516990 h 1107093"/>
                <a:gd name="connsiteX49" fmla="*/ 373592 w 750957"/>
                <a:gd name="connsiteY49" fmla="*/ 524538 h 1107093"/>
                <a:gd name="connsiteX50" fmla="*/ 356610 w 750957"/>
                <a:gd name="connsiteY50" fmla="*/ 575482 h 1107093"/>
                <a:gd name="connsiteX51" fmla="*/ 383026 w 750957"/>
                <a:gd name="connsiteY51" fmla="*/ 628313 h 1107093"/>
                <a:gd name="connsiteX52" fmla="*/ 406860 w 750957"/>
                <a:gd name="connsiteY52" fmla="*/ 638244 h 1107093"/>
                <a:gd name="connsiteX53" fmla="*/ 404360 w 750957"/>
                <a:gd name="connsiteY53" fmla="*/ 654621 h 1107093"/>
                <a:gd name="connsiteX54" fmla="*/ 399751 w 750957"/>
                <a:gd name="connsiteY54" fmla="*/ 745897 h 1107093"/>
                <a:gd name="connsiteX55" fmla="*/ 417888 w 750957"/>
                <a:gd name="connsiteY55" fmla="*/ 925812 h 1107093"/>
                <a:gd name="connsiteX56" fmla="*/ 430102 w 750957"/>
                <a:gd name="connsiteY56" fmla="*/ 965159 h 1107093"/>
                <a:gd name="connsiteX57" fmla="*/ 403781 w 750957"/>
                <a:gd name="connsiteY57" fmla="*/ 949074 h 1107093"/>
                <a:gd name="connsiteX58" fmla="*/ 386800 w 750957"/>
                <a:gd name="connsiteY58" fmla="*/ 896242 h 1107093"/>
                <a:gd name="connsiteX59" fmla="*/ 322648 w 750957"/>
                <a:gd name="connsiteY59" fmla="*/ 986810 h 1107093"/>
                <a:gd name="connsiteX60" fmla="*/ 273590 w 750957"/>
                <a:gd name="connsiteY60" fmla="*/ 1011339 h 1107093"/>
                <a:gd name="connsiteX61" fmla="*/ 237740 w 750957"/>
                <a:gd name="connsiteY61" fmla="*/ 949074 h 1107093"/>
                <a:gd name="connsiteX62" fmla="*/ 218872 w 750957"/>
                <a:gd name="connsiteY62" fmla="*/ 924545 h 1107093"/>
                <a:gd name="connsiteX63" fmla="*/ 115097 w 750957"/>
                <a:gd name="connsiteY63" fmla="*/ 916998 h 1107093"/>
                <a:gd name="connsiteX64" fmla="*/ 115097 w 750957"/>
                <a:gd name="connsiteY64" fmla="*/ 852845 h 1107093"/>
                <a:gd name="connsiteX65" fmla="*/ 41510 w 750957"/>
                <a:gd name="connsiteY65" fmla="*/ 796241 h 1107093"/>
                <a:gd name="connsiteX66" fmla="*/ 0 w 750957"/>
                <a:gd name="connsiteY66" fmla="*/ 637747 h 1107093"/>
                <a:gd name="connsiteX67" fmla="*/ 43397 w 750957"/>
                <a:gd name="connsiteY67" fmla="*/ 524538 h 1107093"/>
                <a:gd name="connsiteX68" fmla="*/ 56605 w 750957"/>
                <a:gd name="connsiteY68" fmla="*/ 418876 h 1107093"/>
                <a:gd name="connsiteX69" fmla="*/ 120757 w 750957"/>
                <a:gd name="connsiteY69" fmla="*/ 345289 h 1107093"/>
                <a:gd name="connsiteX70" fmla="*/ 162267 w 750957"/>
                <a:gd name="connsiteY70" fmla="*/ 241514 h 1107093"/>
                <a:gd name="connsiteX71" fmla="*/ 218872 w 750957"/>
                <a:gd name="connsiteY71" fmla="*/ 198117 h 1107093"/>
                <a:gd name="connsiteX72" fmla="*/ 360384 w 750957"/>
                <a:gd name="connsiteY72" fmla="*/ 88681 h 1107093"/>
                <a:gd name="connsiteX73" fmla="*/ 537746 w 750957"/>
                <a:gd name="connsiteY73" fmla="*/ 37737 h 1107093"/>
                <a:gd name="connsiteX74" fmla="*/ 679258 w 750957"/>
                <a:gd name="connsiteY74" fmla="*/ 32076 h 110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750957" h="1107093">
                  <a:moveTo>
                    <a:pt x="434883" y="980559"/>
                  </a:moveTo>
                  <a:lnTo>
                    <a:pt x="469906" y="1093386"/>
                  </a:lnTo>
                  <a:lnTo>
                    <a:pt x="477346" y="1107093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close/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8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8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750957" y="0"/>
                  </a:moveTo>
                  <a:lnTo>
                    <a:pt x="737749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6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05828" y="181786"/>
                  </a:lnTo>
                  <a:lnTo>
                    <a:pt x="552215" y="246766"/>
                  </a:lnTo>
                  <a:cubicBezTo>
                    <a:pt x="520129" y="294260"/>
                    <a:pt x="492493" y="345006"/>
                    <a:pt x="469906" y="398408"/>
                  </a:cubicBezTo>
                  <a:lnTo>
                    <a:pt x="440989" y="49156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0" y="575482"/>
                  </a:lnTo>
                  <a:lnTo>
                    <a:pt x="383026" y="628313"/>
                  </a:lnTo>
                  <a:lnTo>
                    <a:pt x="406860" y="638244"/>
                  </a:lnTo>
                  <a:lnTo>
                    <a:pt x="404360" y="654621"/>
                  </a:lnTo>
                  <a:cubicBezTo>
                    <a:pt x="401312" y="684632"/>
                    <a:pt x="399751" y="715082"/>
                    <a:pt x="399751" y="745897"/>
                  </a:cubicBezTo>
                  <a:cubicBezTo>
                    <a:pt x="399751" y="807527"/>
                    <a:pt x="405996" y="867698"/>
                    <a:pt x="417888" y="925812"/>
                  </a:cubicBezTo>
                  <a:lnTo>
                    <a:pt x="430102" y="96515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12CB43D-7B26-4214-9DCE-3A3A17678A62}"/>
              </a:ext>
            </a:extLst>
          </p:cNvPr>
          <p:cNvGrpSpPr/>
          <p:nvPr/>
        </p:nvGrpSpPr>
        <p:grpSpPr>
          <a:xfrm>
            <a:off x="4160941" y="4723870"/>
            <a:ext cx="1035222" cy="1589206"/>
            <a:chOff x="4160941" y="4723870"/>
            <a:chExt cx="1035222" cy="1589206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E5F09F8-62F6-46F1-8F91-F44631FD363E}"/>
                </a:ext>
              </a:extLst>
            </p:cNvPr>
            <p:cNvSpPr/>
            <p:nvPr/>
          </p:nvSpPr>
          <p:spPr bwMode="auto">
            <a:xfrm>
              <a:off x="4160941" y="4723870"/>
              <a:ext cx="1035222" cy="1589206"/>
            </a:xfrm>
            <a:custGeom>
              <a:avLst/>
              <a:gdLst>
                <a:gd name="connsiteX0" fmla="*/ 794603 w 1035222"/>
                <a:gd name="connsiteY0" fmla="*/ 0 h 1589206"/>
                <a:gd name="connsiteX1" fmla="*/ 954743 w 1035222"/>
                <a:gd name="connsiteY1" fmla="*/ 16144 h 1589206"/>
                <a:gd name="connsiteX2" fmla="*/ 963606 w 1035222"/>
                <a:gd name="connsiteY2" fmla="*/ 18423 h 1589206"/>
                <a:gd name="connsiteX3" fmla="*/ 986663 w 1035222"/>
                <a:gd name="connsiteY3" fmla="*/ 139876 h 1589206"/>
                <a:gd name="connsiteX4" fmla="*/ 1035222 w 1035222"/>
                <a:gd name="connsiteY4" fmla="*/ 792322 h 1589206"/>
                <a:gd name="connsiteX5" fmla="*/ 986663 w 1035222"/>
                <a:gd name="connsiteY5" fmla="*/ 1444768 h 1589206"/>
                <a:gd name="connsiteX6" fmla="*/ 962696 w 1035222"/>
                <a:gd name="connsiteY6" fmla="*/ 1571018 h 1589206"/>
                <a:gd name="connsiteX7" fmla="*/ 954743 w 1035222"/>
                <a:gd name="connsiteY7" fmla="*/ 1573063 h 1589206"/>
                <a:gd name="connsiteX8" fmla="*/ 794603 w 1035222"/>
                <a:gd name="connsiteY8" fmla="*/ 1589206 h 1589206"/>
                <a:gd name="connsiteX9" fmla="*/ 0 w 1035222"/>
                <a:gd name="connsiteY9" fmla="*/ 794603 h 1589206"/>
                <a:gd name="connsiteX10" fmla="*/ 794603 w 103522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5222" h="1589206">
                  <a:moveTo>
                    <a:pt x="794603" y="0"/>
                  </a:moveTo>
                  <a:cubicBezTo>
                    <a:pt x="849459" y="0"/>
                    <a:pt x="903017" y="5559"/>
                    <a:pt x="954743" y="16144"/>
                  </a:cubicBezTo>
                  <a:lnTo>
                    <a:pt x="963606" y="18423"/>
                  </a:lnTo>
                  <a:lnTo>
                    <a:pt x="986663" y="139876"/>
                  </a:lnTo>
                  <a:cubicBezTo>
                    <a:pt x="1018502" y="350622"/>
                    <a:pt x="1035222" y="568827"/>
                    <a:pt x="1035222" y="792322"/>
                  </a:cubicBezTo>
                  <a:cubicBezTo>
                    <a:pt x="1035222" y="1015817"/>
                    <a:pt x="1018502" y="1234022"/>
                    <a:pt x="986663" y="1444768"/>
                  </a:cubicBezTo>
                  <a:lnTo>
                    <a:pt x="962696" y="1571018"/>
                  </a:lnTo>
                  <a:lnTo>
                    <a:pt x="954743" y="1573063"/>
                  </a:lnTo>
                  <a:cubicBezTo>
                    <a:pt x="903017" y="1583648"/>
                    <a:pt x="849459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FF00"/>
                </a:gs>
                <a:gs pos="40000">
                  <a:srgbClr val="FF6600"/>
                </a:gs>
                <a:gs pos="100000">
                  <a:schemeClr val="tx1"/>
                </a:gs>
                <a:gs pos="80000">
                  <a:srgbClr val="C00000"/>
                </a:gs>
                <a:gs pos="7000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0B4F3CC-3F9F-435F-BC2B-8EBF844AB8BB}"/>
                </a:ext>
              </a:extLst>
            </p:cNvPr>
            <p:cNvSpPr/>
            <p:nvPr/>
          </p:nvSpPr>
          <p:spPr bwMode="auto">
            <a:xfrm>
              <a:off x="4196904" y="4770297"/>
              <a:ext cx="990498" cy="1149077"/>
            </a:xfrm>
            <a:custGeom>
              <a:avLst/>
              <a:gdLst>
                <a:gd name="connsiteX0" fmla="*/ 122644 w 990498"/>
                <a:gd name="connsiteY0" fmla="*/ 952847 h 1149077"/>
                <a:gd name="connsiteX1" fmla="*/ 152833 w 990498"/>
                <a:gd name="connsiteY1" fmla="*/ 964168 h 1149077"/>
                <a:gd name="connsiteX2" fmla="*/ 169815 w 990498"/>
                <a:gd name="connsiteY2" fmla="*/ 984923 h 1149077"/>
                <a:gd name="connsiteX3" fmla="*/ 154720 w 990498"/>
                <a:gd name="connsiteY3" fmla="*/ 1009452 h 1149077"/>
                <a:gd name="connsiteX4" fmla="*/ 126418 w 990498"/>
                <a:gd name="connsiteY4" fmla="*/ 971716 h 1149077"/>
                <a:gd name="connsiteX5" fmla="*/ 441518 w 990498"/>
                <a:gd name="connsiteY5" fmla="*/ 781146 h 1149077"/>
                <a:gd name="connsiteX6" fmla="*/ 424536 w 990498"/>
                <a:gd name="connsiteY6" fmla="*/ 811335 h 1149077"/>
                <a:gd name="connsiteX7" fmla="*/ 432084 w 990498"/>
                <a:gd name="connsiteY7" fmla="*/ 837751 h 1149077"/>
                <a:gd name="connsiteX8" fmla="*/ 473594 w 990498"/>
                <a:gd name="connsiteY8" fmla="*/ 873601 h 1149077"/>
                <a:gd name="connsiteX9" fmla="*/ 503783 w 990498"/>
                <a:gd name="connsiteY9" fmla="*/ 822656 h 1149077"/>
                <a:gd name="connsiteX10" fmla="*/ 500009 w 990498"/>
                <a:gd name="connsiteY10" fmla="*/ 803788 h 1149077"/>
                <a:gd name="connsiteX11" fmla="*/ 281137 w 990498"/>
                <a:gd name="connsiteY11" fmla="*/ 603784 h 1149077"/>
                <a:gd name="connsiteX12" fmla="*/ 283024 w 990498"/>
                <a:gd name="connsiteY12" fmla="*/ 650955 h 1149077"/>
                <a:gd name="connsiteX13" fmla="*/ 239627 w 990498"/>
                <a:gd name="connsiteY13" fmla="*/ 686805 h 1149077"/>
                <a:gd name="connsiteX14" fmla="*/ 309440 w 990498"/>
                <a:gd name="connsiteY14" fmla="*/ 784920 h 1149077"/>
                <a:gd name="connsiteX15" fmla="*/ 343403 w 990498"/>
                <a:gd name="connsiteY15" fmla="*/ 696239 h 1149077"/>
                <a:gd name="connsiteX16" fmla="*/ 343403 w 990498"/>
                <a:gd name="connsiteY16" fmla="*/ 671710 h 1149077"/>
                <a:gd name="connsiteX17" fmla="*/ 315100 w 990498"/>
                <a:gd name="connsiteY17" fmla="*/ 630200 h 1149077"/>
                <a:gd name="connsiteX18" fmla="*/ 184909 w 990498"/>
                <a:gd name="connsiteY18" fmla="*/ 456612 h 1149077"/>
                <a:gd name="connsiteX19" fmla="*/ 137739 w 990498"/>
                <a:gd name="connsiteY19" fmla="*/ 481141 h 1149077"/>
                <a:gd name="connsiteX20" fmla="*/ 133965 w 990498"/>
                <a:gd name="connsiteY20" fmla="*/ 505669 h 1149077"/>
                <a:gd name="connsiteX21" fmla="*/ 145286 w 990498"/>
                <a:gd name="connsiteY21" fmla="*/ 516990 h 1149077"/>
                <a:gd name="connsiteX22" fmla="*/ 132078 w 990498"/>
                <a:gd name="connsiteY22" fmla="*/ 566048 h 1149077"/>
                <a:gd name="connsiteX23" fmla="*/ 141512 w 990498"/>
                <a:gd name="connsiteY23" fmla="*/ 592464 h 1149077"/>
                <a:gd name="connsiteX24" fmla="*/ 215099 w 990498"/>
                <a:gd name="connsiteY24" fmla="*/ 554727 h 1149077"/>
                <a:gd name="connsiteX25" fmla="*/ 228306 w 990498"/>
                <a:gd name="connsiteY25" fmla="*/ 507556 h 1149077"/>
                <a:gd name="connsiteX26" fmla="*/ 222646 w 990498"/>
                <a:gd name="connsiteY26" fmla="*/ 467933 h 1149077"/>
                <a:gd name="connsiteX27" fmla="*/ 603785 w 990498"/>
                <a:gd name="connsiteY27" fmla="*/ 226419 h 1149077"/>
                <a:gd name="connsiteX28" fmla="*/ 571709 w 990498"/>
                <a:gd name="connsiteY28" fmla="*/ 258495 h 1149077"/>
                <a:gd name="connsiteX29" fmla="*/ 541520 w 990498"/>
                <a:gd name="connsiteY29" fmla="*/ 339629 h 1149077"/>
                <a:gd name="connsiteX30" fmla="*/ 562275 w 990498"/>
                <a:gd name="connsiteY30" fmla="*/ 379252 h 1149077"/>
                <a:gd name="connsiteX31" fmla="*/ 607558 w 990498"/>
                <a:gd name="connsiteY31" fmla="*/ 377365 h 1149077"/>
                <a:gd name="connsiteX32" fmla="*/ 566048 w 990498"/>
                <a:gd name="connsiteY32" fmla="*/ 462272 h 1149077"/>
                <a:gd name="connsiteX33" fmla="*/ 445291 w 990498"/>
                <a:gd name="connsiteY33" fmla="*/ 484914 h 1149077"/>
                <a:gd name="connsiteX34" fmla="*/ 424536 w 990498"/>
                <a:gd name="connsiteY34" fmla="*/ 516990 h 1149077"/>
                <a:gd name="connsiteX35" fmla="*/ 373592 w 990498"/>
                <a:gd name="connsiteY35" fmla="*/ 524538 h 1149077"/>
                <a:gd name="connsiteX36" fmla="*/ 356611 w 990498"/>
                <a:gd name="connsiteY36" fmla="*/ 575482 h 1149077"/>
                <a:gd name="connsiteX37" fmla="*/ 383026 w 990498"/>
                <a:gd name="connsiteY37" fmla="*/ 628313 h 1149077"/>
                <a:gd name="connsiteX38" fmla="*/ 450952 w 990498"/>
                <a:gd name="connsiteY38" fmla="*/ 656616 h 1149077"/>
                <a:gd name="connsiteX39" fmla="*/ 464160 w 990498"/>
                <a:gd name="connsiteY39" fmla="*/ 681144 h 1149077"/>
                <a:gd name="connsiteX40" fmla="*/ 452839 w 990498"/>
                <a:gd name="connsiteY40" fmla="*/ 709447 h 1149077"/>
                <a:gd name="connsiteX41" fmla="*/ 552841 w 990498"/>
                <a:gd name="connsiteY41" fmla="*/ 722654 h 1149077"/>
                <a:gd name="connsiteX42" fmla="*/ 588690 w 990498"/>
                <a:gd name="connsiteY42" fmla="*/ 781146 h 1149077"/>
                <a:gd name="connsiteX43" fmla="*/ 694353 w 990498"/>
                <a:gd name="connsiteY43" fmla="*/ 847185 h 1149077"/>
                <a:gd name="connsiteX44" fmla="*/ 671711 w 990498"/>
                <a:gd name="connsiteY44" fmla="*/ 803788 h 1149077"/>
                <a:gd name="connsiteX45" fmla="*/ 583030 w 990498"/>
                <a:gd name="connsiteY45" fmla="*/ 673597 h 1149077"/>
                <a:gd name="connsiteX46" fmla="*/ 526425 w 990498"/>
                <a:gd name="connsiteY46" fmla="*/ 607558 h 1149077"/>
                <a:gd name="connsiteX47" fmla="*/ 573596 w 990498"/>
                <a:gd name="connsiteY47" fmla="*/ 509443 h 1149077"/>
                <a:gd name="connsiteX48" fmla="*/ 601898 w 990498"/>
                <a:gd name="connsiteY48" fmla="*/ 430196 h 1149077"/>
                <a:gd name="connsiteX49" fmla="*/ 666050 w 990498"/>
                <a:gd name="connsiteY49" fmla="*/ 420762 h 1149077"/>
                <a:gd name="connsiteX50" fmla="*/ 688692 w 990498"/>
                <a:gd name="connsiteY50" fmla="*/ 403781 h 1149077"/>
                <a:gd name="connsiteX51" fmla="*/ 688692 w 990498"/>
                <a:gd name="connsiteY51" fmla="*/ 383026 h 1149077"/>
                <a:gd name="connsiteX52" fmla="*/ 773599 w 990498"/>
                <a:gd name="connsiteY52" fmla="*/ 377365 h 1149077"/>
                <a:gd name="connsiteX53" fmla="*/ 767939 w 990498"/>
                <a:gd name="connsiteY53" fmla="*/ 345289 h 1149077"/>
                <a:gd name="connsiteX54" fmla="*/ 720768 w 990498"/>
                <a:gd name="connsiteY54" fmla="*/ 279250 h 1149077"/>
                <a:gd name="connsiteX55" fmla="*/ 696239 w 990498"/>
                <a:gd name="connsiteY55" fmla="*/ 277364 h 1149077"/>
                <a:gd name="connsiteX56" fmla="*/ 616993 w 990498"/>
                <a:gd name="connsiteY56" fmla="*/ 318874 h 1149077"/>
                <a:gd name="connsiteX57" fmla="*/ 624540 w 990498"/>
                <a:gd name="connsiteY57" fmla="*/ 247174 h 1149077"/>
                <a:gd name="connsiteX58" fmla="*/ 750957 w 990498"/>
                <a:gd name="connsiteY58" fmla="*/ 0 h 1149077"/>
                <a:gd name="connsiteX59" fmla="*/ 737750 w 990498"/>
                <a:gd name="connsiteY59" fmla="*/ 49058 h 1149077"/>
                <a:gd name="connsiteX60" fmla="*/ 705673 w 990498"/>
                <a:gd name="connsiteY60" fmla="*/ 69813 h 1149077"/>
                <a:gd name="connsiteX61" fmla="*/ 567935 w 990498"/>
                <a:gd name="connsiteY61" fmla="*/ 79247 h 1149077"/>
                <a:gd name="connsiteX62" fmla="*/ 422649 w 990498"/>
                <a:gd name="connsiteY62" fmla="*/ 103776 h 1149077"/>
                <a:gd name="connsiteX63" fmla="*/ 305666 w 990498"/>
                <a:gd name="connsiteY63" fmla="*/ 173588 h 1149077"/>
                <a:gd name="connsiteX64" fmla="*/ 283024 w 990498"/>
                <a:gd name="connsiteY64" fmla="*/ 175475 h 1149077"/>
                <a:gd name="connsiteX65" fmla="*/ 260382 w 990498"/>
                <a:gd name="connsiteY65" fmla="*/ 220759 h 1149077"/>
                <a:gd name="connsiteX66" fmla="*/ 171701 w 990498"/>
                <a:gd name="connsiteY66" fmla="*/ 300005 h 1149077"/>
                <a:gd name="connsiteX67" fmla="*/ 167928 w 990498"/>
                <a:gd name="connsiteY67" fmla="*/ 379252 h 1149077"/>
                <a:gd name="connsiteX68" fmla="*/ 207551 w 990498"/>
                <a:gd name="connsiteY68" fmla="*/ 401894 h 1149077"/>
                <a:gd name="connsiteX69" fmla="*/ 250948 w 990498"/>
                <a:gd name="connsiteY69" fmla="*/ 366044 h 1149077"/>
                <a:gd name="connsiteX70" fmla="*/ 266043 w 990498"/>
                <a:gd name="connsiteY70" fmla="*/ 264156 h 1149077"/>
                <a:gd name="connsiteX71" fmla="*/ 315100 w 990498"/>
                <a:gd name="connsiteY71" fmla="*/ 258495 h 1149077"/>
                <a:gd name="connsiteX72" fmla="*/ 388687 w 990498"/>
                <a:gd name="connsiteY72" fmla="*/ 179249 h 1149077"/>
                <a:gd name="connsiteX73" fmla="*/ 471707 w 990498"/>
                <a:gd name="connsiteY73" fmla="*/ 173588 h 1149077"/>
                <a:gd name="connsiteX74" fmla="*/ 507557 w 990498"/>
                <a:gd name="connsiteY74" fmla="*/ 145286 h 1149077"/>
                <a:gd name="connsiteX75" fmla="*/ 639635 w 990498"/>
                <a:gd name="connsiteY75" fmla="*/ 194343 h 1149077"/>
                <a:gd name="connsiteX76" fmla="*/ 656616 w 990498"/>
                <a:gd name="connsiteY76" fmla="*/ 220759 h 1149077"/>
                <a:gd name="connsiteX77" fmla="*/ 683032 w 990498"/>
                <a:gd name="connsiteY77" fmla="*/ 220759 h 1149077"/>
                <a:gd name="connsiteX78" fmla="*/ 703787 w 990498"/>
                <a:gd name="connsiteY78" fmla="*/ 160380 h 1149077"/>
                <a:gd name="connsiteX79" fmla="*/ 807562 w 990498"/>
                <a:gd name="connsiteY79" fmla="*/ 143399 h 1149077"/>
                <a:gd name="connsiteX80" fmla="*/ 781147 w 990498"/>
                <a:gd name="connsiteY80" fmla="*/ 107549 h 1149077"/>
                <a:gd name="connsiteX81" fmla="*/ 877375 w 990498"/>
                <a:gd name="connsiteY81" fmla="*/ 100002 h 1149077"/>
                <a:gd name="connsiteX82" fmla="*/ 935866 w 990498"/>
                <a:gd name="connsiteY82" fmla="*/ 116983 h 1149077"/>
                <a:gd name="connsiteX83" fmla="*/ 913224 w 990498"/>
                <a:gd name="connsiteY83" fmla="*/ 156607 h 1149077"/>
                <a:gd name="connsiteX84" fmla="*/ 962693 w 990498"/>
                <a:gd name="connsiteY84" fmla="*/ 199892 h 1149077"/>
                <a:gd name="connsiteX85" fmla="*/ 966928 w 990498"/>
                <a:gd name="connsiteY85" fmla="*/ 237475 h 1149077"/>
                <a:gd name="connsiteX86" fmla="*/ 964169 w 990498"/>
                <a:gd name="connsiteY86" fmla="*/ 249061 h 1149077"/>
                <a:gd name="connsiteX87" fmla="*/ 968718 w 990498"/>
                <a:gd name="connsiteY87" fmla="*/ 253357 h 1149077"/>
                <a:gd name="connsiteX88" fmla="*/ 986919 w 990498"/>
                <a:gd name="connsiteY88" fmla="*/ 414892 h 1149077"/>
                <a:gd name="connsiteX89" fmla="*/ 990498 w 990498"/>
                <a:gd name="connsiteY89" fmla="*/ 510882 h 1149077"/>
                <a:gd name="connsiteX90" fmla="*/ 900017 w 990498"/>
                <a:gd name="connsiteY90" fmla="*/ 458499 h 1149077"/>
                <a:gd name="connsiteX91" fmla="*/ 896243 w 990498"/>
                <a:gd name="connsiteY91" fmla="*/ 405668 h 1149077"/>
                <a:gd name="connsiteX92" fmla="*/ 915111 w 990498"/>
                <a:gd name="connsiteY92" fmla="*/ 352837 h 1149077"/>
                <a:gd name="connsiteX93" fmla="*/ 858506 w 990498"/>
                <a:gd name="connsiteY93" fmla="*/ 349063 h 1149077"/>
                <a:gd name="connsiteX94" fmla="*/ 869827 w 990498"/>
                <a:gd name="connsiteY94" fmla="*/ 450952 h 1149077"/>
                <a:gd name="connsiteX95" fmla="*/ 845299 w 990498"/>
                <a:gd name="connsiteY95" fmla="*/ 475480 h 1149077"/>
                <a:gd name="connsiteX96" fmla="*/ 777373 w 990498"/>
                <a:gd name="connsiteY96" fmla="*/ 473593 h 1149077"/>
                <a:gd name="connsiteX97" fmla="*/ 732089 w 990498"/>
                <a:gd name="connsiteY97" fmla="*/ 475480 h 1149077"/>
                <a:gd name="connsiteX98" fmla="*/ 732089 w 990498"/>
                <a:gd name="connsiteY98" fmla="*/ 581143 h 1149077"/>
                <a:gd name="connsiteX99" fmla="*/ 705673 w 990498"/>
                <a:gd name="connsiteY99" fmla="*/ 601898 h 1149077"/>
                <a:gd name="connsiteX100" fmla="*/ 643408 w 990498"/>
                <a:gd name="connsiteY100" fmla="*/ 601898 h 1149077"/>
                <a:gd name="connsiteX101" fmla="*/ 649069 w 990498"/>
                <a:gd name="connsiteY101" fmla="*/ 671710 h 1149077"/>
                <a:gd name="connsiteX102" fmla="*/ 733976 w 990498"/>
                <a:gd name="connsiteY102" fmla="*/ 743410 h 1149077"/>
                <a:gd name="connsiteX103" fmla="*/ 745297 w 990498"/>
                <a:gd name="connsiteY103" fmla="*/ 847185 h 1149077"/>
                <a:gd name="connsiteX104" fmla="*/ 760391 w 990498"/>
                <a:gd name="connsiteY104" fmla="*/ 886808 h 1149077"/>
                <a:gd name="connsiteX105" fmla="*/ 745297 w 990498"/>
                <a:gd name="connsiteY105" fmla="*/ 943413 h 1149077"/>
                <a:gd name="connsiteX106" fmla="*/ 692466 w 990498"/>
                <a:gd name="connsiteY106" fmla="*/ 1001905 h 1149077"/>
                <a:gd name="connsiteX107" fmla="*/ 566048 w 990498"/>
                <a:gd name="connsiteY107" fmla="*/ 922658 h 1149077"/>
                <a:gd name="connsiteX108" fmla="*/ 573596 w 990498"/>
                <a:gd name="connsiteY108" fmla="*/ 896242 h 1149077"/>
                <a:gd name="connsiteX109" fmla="*/ 556614 w 990498"/>
                <a:gd name="connsiteY109" fmla="*/ 864166 h 1149077"/>
                <a:gd name="connsiteX110" fmla="*/ 505670 w 990498"/>
                <a:gd name="connsiteY110" fmla="*/ 883035 h 1149077"/>
                <a:gd name="connsiteX111" fmla="*/ 483028 w 990498"/>
                <a:gd name="connsiteY111" fmla="*/ 932092 h 1149077"/>
                <a:gd name="connsiteX112" fmla="*/ 496236 w 990498"/>
                <a:gd name="connsiteY112" fmla="*/ 952847 h 1149077"/>
                <a:gd name="connsiteX113" fmla="*/ 488688 w 990498"/>
                <a:gd name="connsiteY113" fmla="*/ 990584 h 1149077"/>
                <a:gd name="connsiteX114" fmla="*/ 607558 w 990498"/>
                <a:gd name="connsiteY114" fmla="*/ 1043415 h 1149077"/>
                <a:gd name="connsiteX115" fmla="*/ 632087 w 990498"/>
                <a:gd name="connsiteY115" fmla="*/ 1086812 h 1149077"/>
                <a:gd name="connsiteX116" fmla="*/ 611332 w 990498"/>
                <a:gd name="connsiteY116" fmla="*/ 1122662 h 1149077"/>
                <a:gd name="connsiteX117" fmla="*/ 547180 w 990498"/>
                <a:gd name="connsiteY117" fmla="*/ 1149077 h 1149077"/>
                <a:gd name="connsiteX118" fmla="*/ 532085 w 990498"/>
                <a:gd name="connsiteY118" fmla="*/ 1118888 h 1149077"/>
                <a:gd name="connsiteX119" fmla="*/ 503783 w 990498"/>
                <a:gd name="connsiteY119" fmla="*/ 1100020 h 1149077"/>
                <a:gd name="connsiteX120" fmla="*/ 481141 w 990498"/>
                <a:gd name="connsiteY120" fmla="*/ 1107567 h 1149077"/>
                <a:gd name="connsiteX121" fmla="*/ 405668 w 990498"/>
                <a:gd name="connsiteY121" fmla="*/ 1098133 h 1149077"/>
                <a:gd name="connsiteX122" fmla="*/ 390573 w 990498"/>
                <a:gd name="connsiteY122" fmla="*/ 1067944 h 1149077"/>
                <a:gd name="connsiteX123" fmla="*/ 422649 w 990498"/>
                <a:gd name="connsiteY123" fmla="*/ 1026433 h 1149077"/>
                <a:gd name="connsiteX124" fmla="*/ 437744 w 990498"/>
                <a:gd name="connsiteY124" fmla="*/ 969829 h 1149077"/>
                <a:gd name="connsiteX125" fmla="*/ 403781 w 990498"/>
                <a:gd name="connsiteY125" fmla="*/ 949074 h 1149077"/>
                <a:gd name="connsiteX126" fmla="*/ 386800 w 990498"/>
                <a:gd name="connsiteY126" fmla="*/ 896242 h 1149077"/>
                <a:gd name="connsiteX127" fmla="*/ 322648 w 990498"/>
                <a:gd name="connsiteY127" fmla="*/ 986810 h 1149077"/>
                <a:gd name="connsiteX128" fmla="*/ 273590 w 990498"/>
                <a:gd name="connsiteY128" fmla="*/ 1011339 h 1149077"/>
                <a:gd name="connsiteX129" fmla="*/ 237740 w 990498"/>
                <a:gd name="connsiteY129" fmla="*/ 949074 h 1149077"/>
                <a:gd name="connsiteX130" fmla="*/ 218872 w 990498"/>
                <a:gd name="connsiteY130" fmla="*/ 924545 h 1149077"/>
                <a:gd name="connsiteX131" fmla="*/ 115097 w 990498"/>
                <a:gd name="connsiteY131" fmla="*/ 916998 h 1149077"/>
                <a:gd name="connsiteX132" fmla="*/ 115097 w 990498"/>
                <a:gd name="connsiteY132" fmla="*/ 852845 h 1149077"/>
                <a:gd name="connsiteX133" fmla="*/ 41510 w 990498"/>
                <a:gd name="connsiteY133" fmla="*/ 796241 h 1149077"/>
                <a:gd name="connsiteX134" fmla="*/ 0 w 990498"/>
                <a:gd name="connsiteY134" fmla="*/ 637747 h 1149077"/>
                <a:gd name="connsiteX135" fmla="*/ 43397 w 990498"/>
                <a:gd name="connsiteY135" fmla="*/ 524538 h 1149077"/>
                <a:gd name="connsiteX136" fmla="*/ 56605 w 990498"/>
                <a:gd name="connsiteY136" fmla="*/ 418876 h 1149077"/>
                <a:gd name="connsiteX137" fmla="*/ 120757 w 990498"/>
                <a:gd name="connsiteY137" fmla="*/ 345289 h 1149077"/>
                <a:gd name="connsiteX138" fmla="*/ 162267 w 990498"/>
                <a:gd name="connsiteY138" fmla="*/ 241514 h 1149077"/>
                <a:gd name="connsiteX139" fmla="*/ 218872 w 990498"/>
                <a:gd name="connsiteY139" fmla="*/ 198117 h 1149077"/>
                <a:gd name="connsiteX140" fmla="*/ 360384 w 990498"/>
                <a:gd name="connsiteY140" fmla="*/ 88681 h 1149077"/>
                <a:gd name="connsiteX141" fmla="*/ 537746 w 990498"/>
                <a:gd name="connsiteY141" fmla="*/ 37737 h 1149077"/>
                <a:gd name="connsiteX142" fmla="*/ 679258 w 990498"/>
                <a:gd name="connsiteY142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990498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62693" y="199892"/>
                  </a:lnTo>
                  <a:lnTo>
                    <a:pt x="966928" y="237475"/>
                  </a:lnTo>
                  <a:lnTo>
                    <a:pt x="964169" y="249061"/>
                  </a:lnTo>
                  <a:lnTo>
                    <a:pt x="968718" y="253357"/>
                  </a:lnTo>
                  <a:lnTo>
                    <a:pt x="986919" y="414892"/>
                  </a:lnTo>
                  <a:lnTo>
                    <a:pt x="990498" y="510882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503D7A5-3A4D-4FCD-8B43-BC426DE5A2A8}"/>
              </a:ext>
            </a:extLst>
          </p:cNvPr>
          <p:cNvGrpSpPr/>
          <p:nvPr/>
        </p:nvGrpSpPr>
        <p:grpSpPr>
          <a:xfrm>
            <a:off x="6055839" y="4723870"/>
            <a:ext cx="1402382" cy="1589206"/>
            <a:chOff x="6055839" y="4723870"/>
            <a:chExt cx="1402382" cy="1589206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97A71FE-32AC-45F2-B185-F5C3BD2B8807}"/>
                </a:ext>
              </a:extLst>
            </p:cNvPr>
            <p:cNvSpPr/>
            <p:nvPr/>
          </p:nvSpPr>
          <p:spPr bwMode="auto">
            <a:xfrm>
              <a:off x="6055839" y="4723870"/>
              <a:ext cx="1402382" cy="1589206"/>
            </a:xfrm>
            <a:custGeom>
              <a:avLst/>
              <a:gdLst>
                <a:gd name="connsiteX0" fmla="*/ 794603 w 1402382"/>
                <a:gd name="connsiteY0" fmla="*/ 0 h 1589206"/>
                <a:gd name="connsiteX1" fmla="*/ 875847 w 1402382"/>
                <a:gd name="connsiteY1" fmla="*/ 4103 h 1589206"/>
                <a:gd name="connsiteX2" fmla="*/ 947966 w 1402382"/>
                <a:gd name="connsiteY2" fmla="*/ 15109 h 1589206"/>
                <a:gd name="connsiteX3" fmla="*/ 1008788 w 1402382"/>
                <a:gd name="connsiteY3" fmla="*/ 52060 h 1589206"/>
                <a:gd name="connsiteX4" fmla="*/ 1402382 w 1402382"/>
                <a:gd name="connsiteY4" fmla="*/ 792321 h 1589206"/>
                <a:gd name="connsiteX5" fmla="*/ 1008788 w 1402382"/>
                <a:gd name="connsiteY5" fmla="*/ 1532583 h 1589206"/>
                <a:gd name="connsiteX6" fmla="*/ 937933 w 1402382"/>
                <a:gd name="connsiteY6" fmla="*/ 1575628 h 1589206"/>
                <a:gd name="connsiteX7" fmla="*/ 875847 w 1402382"/>
                <a:gd name="connsiteY7" fmla="*/ 1585104 h 1589206"/>
                <a:gd name="connsiteX8" fmla="*/ 794603 w 1402382"/>
                <a:gd name="connsiteY8" fmla="*/ 1589206 h 1589206"/>
                <a:gd name="connsiteX9" fmla="*/ 0 w 1402382"/>
                <a:gd name="connsiteY9" fmla="*/ 794603 h 1589206"/>
                <a:gd name="connsiteX10" fmla="*/ 794603 w 140238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2382" h="1589206">
                  <a:moveTo>
                    <a:pt x="794603" y="0"/>
                  </a:moveTo>
                  <a:cubicBezTo>
                    <a:pt x="822031" y="0"/>
                    <a:pt x="849135" y="1390"/>
                    <a:pt x="875847" y="4103"/>
                  </a:cubicBezTo>
                  <a:lnTo>
                    <a:pt x="947966" y="15109"/>
                  </a:lnTo>
                  <a:lnTo>
                    <a:pt x="1008788" y="52060"/>
                  </a:lnTo>
                  <a:cubicBezTo>
                    <a:pt x="1246255" y="212489"/>
                    <a:pt x="1402382" y="484172"/>
                    <a:pt x="1402382" y="792321"/>
                  </a:cubicBezTo>
                  <a:cubicBezTo>
                    <a:pt x="1402382" y="1100470"/>
                    <a:pt x="1246255" y="1372153"/>
                    <a:pt x="1008788" y="1532583"/>
                  </a:cubicBezTo>
                  <a:lnTo>
                    <a:pt x="937933" y="1575628"/>
                  </a:lnTo>
                  <a:lnTo>
                    <a:pt x="875847" y="1585104"/>
                  </a:lnTo>
                  <a:cubicBezTo>
                    <a:pt x="849135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FF00"/>
                </a:gs>
                <a:gs pos="40000">
                  <a:srgbClr val="FF6600"/>
                </a:gs>
                <a:gs pos="100000">
                  <a:schemeClr val="tx1"/>
                </a:gs>
                <a:gs pos="80000">
                  <a:srgbClr val="C00000"/>
                </a:gs>
                <a:gs pos="7000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  <a:effectLst>
              <a:glow rad="63500">
                <a:srgbClr val="FFFF99"/>
              </a:glow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FBEBC29-C258-450B-BAA0-AA0A1291DB2B}"/>
                </a:ext>
              </a:extLst>
            </p:cNvPr>
            <p:cNvSpPr/>
            <p:nvPr/>
          </p:nvSpPr>
          <p:spPr bwMode="auto">
            <a:xfrm>
              <a:off x="6091802" y="4770296"/>
              <a:ext cx="1349869" cy="1149077"/>
            </a:xfrm>
            <a:custGeom>
              <a:avLst/>
              <a:gdLst>
                <a:gd name="connsiteX0" fmla="*/ 122644 w 1349869"/>
                <a:gd name="connsiteY0" fmla="*/ 952847 h 1149077"/>
                <a:gd name="connsiteX1" fmla="*/ 152833 w 1349869"/>
                <a:gd name="connsiteY1" fmla="*/ 964168 h 1149077"/>
                <a:gd name="connsiteX2" fmla="*/ 169815 w 1349869"/>
                <a:gd name="connsiteY2" fmla="*/ 984923 h 1149077"/>
                <a:gd name="connsiteX3" fmla="*/ 154720 w 1349869"/>
                <a:gd name="connsiteY3" fmla="*/ 1009452 h 1149077"/>
                <a:gd name="connsiteX4" fmla="*/ 126418 w 1349869"/>
                <a:gd name="connsiteY4" fmla="*/ 971716 h 1149077"/>
                <a:gd name="connsiteX5" fmla="*/ 441518 w 1349869"/>
                <a:gd name="connsiteY5" fmla="*/ 781146 h 1149077"/>
                <a:gd name="connsiteX6" fmla="*/ 424536 w 1349869"/>
                <a:gd name="connsiteY6" fmla="*/ 811335 h 1149077"/>
                <a:gd name="connsiteX7" fmla="*/ 432084 w 1349869"/>
                <a:gd name="connsiteY7" fmla="*/ 837751 h 1149077"/>
                <a:gd name="connsiteX8" fmla="*/ 473594 w 1349869"/>
                <a:gd name="connsiteY8" fmla="*/ 873601 h 1149077"/>
                <a:gd name="connsiteX9" fmla="*/ 503783 w 1349869"/>
                <a:gd name="connsiteY9" fmla="*/ 822656 h 1149077"/>
                <a:gd name="connsiteX10" fmla="*/ 500009 w 1349869"/>
                <a:gd name="connsiteY10" fmla="*/ 803788 h 1149077"/>
                <a:gd name="connsiteX11" fmla="*/ 281137 w 1349869"/>
                <a:gd name="connsiteY11" fmla="*/ 603784 h 1149077"/>
                <a:gd name="connsiteX12" fmla="*/ 283024 w 1349869"/>
                <a:gd name="connsiteY12" fmla="*/ 650955 h 1149077"/>
                <a:gd name="connsiteX13" fmla="*/ 239627 w 1349869"/>
                <a:gd name="connsiteY13" fmla="*/ 686805 h 1149077"/>
                <a:gd name="connsiteX14" fmla="*/ 309440 w 1349869"/>
                <a:gd name="connsiteY14" fmla="*/ 784920 h 1149077"/>
                <a:gd name="connsiteX15" fmla="*/ 343403 w 1349869"/>
                <a:gd name="connsiteY15" fmla="*/ 696239 h 1149077"/>
                <a:gd name="connsiteX16" fmla="*/ 343403 w 1349869"/>
                <a:gd name="connsiteY16" fmla="*/ 671710 h 1149077"/>
                <a:gd name="connsiteX17" fmla="*/ 315100 w 1349869"/>
                <a:gd name="connsiteY17" fmla="*/ 630200 h 1149077"/>
                <a:gd name="connsiteX18" fmla="*/ 1149078 w 1349869"/>
                <a:gd name="connsiteY18" fmla="*/ 533972 h 1149077"/>
                <a:gd name="connsiteX19" fmla="*/ 1198135 w 1349869"/>
                <a:gd name="connsiteY19" fmla="*/ 575482 h 1149077"/>
                <a:gd name="connsiteX20" fmla="*/ 1224551 w 1349869"/>
                <a:gd name="connsiteY20" fmla="*/ 607558 h 1149077"/>
                <a:gd name="connsiteX21" fmla="*/ 1262287 w 1349869"/>
                <a:gd name="connsiteY21" fmla="*/ 632087 h 1149077"/>
                <a:gd name="connsiteX22" fmla="*/ 1243419 w 1349869"/>
                <a:gd name="connsiteY22" fmla="*/ 696239 h 1149077"/>
                <a:gd name="connsiteX23" fmla="*/ 1194362 w 1349869"/>
                <a:gd name="connsiteY23" fmla="*/ 692465 h 1149077"/>
                <a:gd name="connsiteX24" fmla="*/ 1162286 w 1349869"/>
                <a:gd name="connsiteY24" fmla="*/ 664163 h 1149077"/>
                <a:gd name="connsiteX25" fmla="*/ 1169833 w 1349869"/>
                <a:gd name="connsiteY25" fmla="*/ 618879 h 1149077"/>
                <a:gd name="connsiteX26" fmla="*/ 1090586 w 1349869"/>
                <a:gd name="connsiteY26" fmla="*/ 613219 h 1149077"/>
                <a:gd name="connsiteX27" fmla="*/ 1062284 w 1349869"/>
                <a:gd name="connsiteY27" fmla="*/ 571708 h 1149077"/>
                <a:gd name="connsiteX28" fmla="*/ 184909 w 1349869"/>
                <a:gd name="connsiteY28" fmla="*/ 456612 h 1149077"/>
                <a:gd name="connsiteX29" fmla="*/ 137739 w 1349869"/>
                <a:gd name="connsiteY29" fmla="*/ 481141 h 1149077"/>
                <a:gd name="connsiteX30" fmla="*/ 133965 w 1349869"/>
                <a:gd name="connsiteY30" fmla="*/ 505669 h 1149077"/>
                <a:gd name="connsiteX31" fmla="*/ 145286 w 1349869"/>
                <a:gd name="connsiteY31" fmla="*/ 516990 h 1149077"/>
                <a:gd name="connsiteX32" fmla="*/ 132078 w 1349869"/>
                <a:gd name="connsiteY32" fmla="*/ 566048 h 1149077"/>
                <a:gd name="connsiteX33" fmla="*/ 141512 w 1349869"/>
                <a:gd name="connsiteY33" fmla="*/ 592464 h 1149077"/>
                <a:gd name="connsiteX34" fmla="*/ 215099 w 1349869"/>
                <a:gd name="connsiteY34" fmla="*/ 554727 h 1149077"/>
                <a:gd name="connsiteX35" fmla="*/ 228306 w 1349869"/>
                <a:gd name="connsiteY35" fmla="*/ 507556 h 1149077"/>
                <a:gd name="connsiteX36" fmla="*/ 222646 w 1349869"/>
                <a:gd name="connsiteY36" fmla="*/ 467933 h 1149077"/>
                <a:gd name="connsiteX37" fmla="*/ 603785 w 1349869"/>
                <a:gd name="connsiteY37" fmla="*/ 226419 h 1149077"/>
                <a:gd name="connsiteX38" fmla="*/ 571709 w 1349869"/>
                <a:gd name="connsiteY38" fmla="*/ 258495 h 1149077"/>
                <a:gd name="connsiteX39" fmla="*/ 541520 w 1349869"/>
                <a:gd name="connsiteY39" fmla="*/ 339629 h 1149077"/>
                <a:gd name="connsiteX40" fmla="*/ 562275 w 1349869"/>
                <a:gd name="connsiteY40" fmla="*/ 379252 h 1149077"/>
                <a:gd name="connsiteX41" fmla="*/ 607558 w 1349869"/>
                <a:gd name="connsiteY41" fmla="*/ 377365 h 1149077"/>
                <a:gd name="connsiteX42" fmla="*/ 566048 w 1349869"/>
                <a:gd name="connsiteY42" fmla="*/ 462272 h 1149077"/>
                <a:gd name="connsiteX43" fmla="*/ 445291 w 1349869"/>
                <a:gd name="connsiteY43" fmla="*/ 484914 h 1149077"/>
                <a:gd name="connsiteX44" fmla="*/ 424536 w 1349869"/>
                <a:gd name="connsiteY44" fmla="*/ 516990 h 1149077"/>
                <a:gd name="connsiteX45" fmla="*/ 373592 w 1349869"/>
                <a:gd name="connsiteY45" fmla="*/ 524538 h 1149077"/>
                <a:gd name="connsiteX46" fmla="*/ 356611 w 1349869"/>
                <a:gd name="connsiteY46" fmla="*/ 575482 h 1149077"/>
                <a:gd name="connsiteX47" fmla="*/ 383026 w 1349869"/>
                <a:gd name="connsiteY47" fmla="*/ 628313 h 1149077"/>
                <a:gd name="connsiteX48" fmla="*/ 450952 w 1349869"/>
                <a:gd name="connsiteY48" fmla="*/ 656616 h 1149077"/>
                <a:gd name="connsiteX49" fmla="*/ 464160 w 1349869"/>
                <a:gd name="connsiteY49" fmla="*/ 681144 h 1149077"/>
                <a:gd name="connsiteX50" fmla="*/ 452839 w 1349869"/>
                <a:gd name="connsiteY50" fmla="*/ 709447 h 1149077"/>
                <a:gd name="connsiteX51" fmla="*/ 552841 w 1349869"/>
                <a:gd name="connsiteY51" fmla="*/ 722654 h 1149077"/>
                <a:gd name="connsiteX52" fmla="*/ 588690 w 1349869"/>
                <a:gd name="connsiteY52" fmla="*/ 781146 h 1149077"/>
                <a:gd name="connsiteX53" fmla="*/ 694353 w 1349869"/>
                <a:gd name="connsiteY53" fmla="*/ 847185 h 1149077"/>
                <a:gd name="connsiteX54" fmla="*/ 671711 w 1349869"/>
                <a:gd name="connsiteY54" fmla="*/ 803788 h 1149077"/>
                <a:gd name="connsiteX55" fmla="*/ 583030 w 1349869"/>
                <a:gd name="connsiteY55" fmla="*/ 673597 h 1149077"/>
                <a:gd name="connsiteX56" fmla="*/ 526425 w 1349869"/>
                <a:gd name="connsiteY56" fmla="*/ 607558 h 1149077"/>
                <a:gd name="connsiteX57" fmla="*/ 573596 w 1349869"/>
                <a:gd name="connsiteY57" fmla="*/ 509443 h 1149077"/>
                <a:gd name="connsiteX58" fmla="*/ 601898 w 1349869"/>
                <a:gd name="connsiteY58" fmla="*/ 430196 h 1149077"/>
                <a:gd name="connsiteX59" fmla="*/ 666050 w 1349869"/>
                <a:gd name="connsiteY59" fmla="*/ 420762 h 1149077"/>
                <a:gd name="connsiteX60" fmla="*/ 688692 w 1349869"/>
                <a:gd name="connsiteY60" fmla="*/ 403781 h 1149077"/>
                <a:gd name="connsiteX61" fmla="*/ 688692 w 1349869"/>
                <a:gd name="connsiteY61" fmla="*/ 383026 h 1149077"/>
                <a:gd name="connsiteX62" fmla="*/ 773599 w 1349869"/>
                <a:gd name="connsiteY62" fmla="*/ 377365 h 1149077"/>
                <a:gd name="connsiteX63" fmla="*/ 767939 w 1349869"/>
                <a:gd name="connsiteY63" fmla="*/ 345289 h 1149077"/>
                <a:gd name="connsiteX64" fmla="*/ 720768 w 1349869"/>
                <a:gd name="connsiteY64" fmla="*/ 279250 h 1149077"/>
                <a:gd name="connsiteX65" fmla="*/ 696239 w 1349869"/>
                <a:gd name="connsiteY65" fmla="*/ 277364 h 1149077"/>
                <a:gd name="connsiteX66" fmla="*/ 616993 w 1349869"/>
                <a:gd name="connsiteY66" fmla="*/ 318874 h 1149077"/>
                <a:gd name="connsiteX67" fmla="*/ 624540 w 1349869"/>
                <a:gd name="connsiteY67" fmla="*/ 247174 h 1149077"/>
                <a:gd name="connsiteX68" fmla="*/ 1163681 w 1349869"/>
                <a:gd name="connsiteY68" fmla="*/ 185832 h 1149077"/>
                <a:gd name="connsiteX69" fmla="*/ 1203394 w 1349869"/>
                <a:gd name="connsiteY69" fmla="*/ 233964 h 1149077"/>
                <a:gd name="connsiteX70" fmla="*/ 1154738 w 1349869"/>
                <a:gd name="connsiteY70" fmla="*/ 207551 h 1149077"/>
                <a:gd name="connsiteX71" fmla="*/ 750957 w 1349869"/>
                <a:gd name="connsiteY71" fmla="*/ 0 h 1149077"/>
                <a:gd name="connsiteX72" fmla="*/ 737750 w 1349869"/>
                <a:gd name="connsiteY72" fmla="*/ 49058 h 1149077"/>
                <a:gd name="connsiteX73" fmla="*/ 705673 w 1349869"/>
                <a:gd name="connsiteY73" fmla="*/ 69813 h 1149077"/>
                <a:gd name="connsiteX74" fmla="*/ 567935 w 1349869"/>
                <a:gd name="connsiteY74" fmla="*/ 79247 h 1149077"/>
                <a:gd name="connsiteX75" fmla="*/ 422649 w 1349869"/>
                <a:gd name="connsiteY75" fmla="*/ 103776 h 1149077"/>
                <a:gd name="connsiteX76" fmla="*/ 305666 w 1349869"/>
                <a:gd name="connsiteY76" fmla="*/ 173588 h 1149077"/>
                <a:gd name="connsiteX77" fmla="*/ 283024 w 1349869"/>
                <a:gd name="connsiteY77" fmla="*/ 175475 h 1149077"/>
                <a:gd name="connsiteX78" fmla="*/ 260382 w 1349869"/>
                <a:gd name="connsiteY78" fmla="*/ 220759 h 1149077"/>
                <a:gd name="connsiteX79" fmla="*/ 171701 w 1349869"/>
                <a:gd name="connsiteY79" fmla="*/ 300005 h 1149077"/>
                <a:gd name="connsiteX80" fmla="*/ 167928 w 1349869"/>
                <a:gd name="connsiteY80" fmla="*/ 379252 h 1149077"/>
                <a:gd name="connsiteX81" fmla="*/ 207551 w 1349869"/>
                <a:gd name="connsiteY81" fmla="*/ 401894 h 1149077"/>
                <a:gd name="connsiteX82" fmla="*/ 250948 w 1349869"/>
                <a:gd name="connsiteY82" fmla="*/ 366044 h 1149077"/>
                <a:gd name="connsiteX83" fmla="*/ 266043 w 1349869"/>
                <a:gd name="connsiteY83" fmla="*/ 264156 h 1149077"/>
                <a:gd name="connsiteX84" fmla="*/ 315100 w 1349869"/>
                <a:gd name="connsiteY84" fmla="*/ 258495 h 1149077"/>
                <a:gd name="connsiteX85" fmla="*/ 388687 w 1349869"/>
                <a:gd name="connsiteY85" fmla="*/ 179249 h 1149077"/>
                <a:gd name="connsiteX86" fmla="*/ 471707 w 1349869"/>
                <a:gd name="connsiteY86" fmla="*/ 173588 h 1149077"/>
                <a:gd name="connsiteX87" fmla="*/ 507557 w 1349869"/>
                <a:gd name="connsiteY87" fmla="*/ 145286 h 1149077"/>
                <a:gd name="connsiteX88" fmla="*/ 639635 w 1349869"/>
                <a:gd name="connsiteY88" fmla="*/ 194343 h 1149077"/>
                <a:gd name="connsiteX89" fmla="*/ 656616 w 1349869"/>
                <a:gd name="connsiteY89" fmla="*/ 220759 h 1149077"/>
                <a:gd name="connsiteX90" fmla="*/ 683032 w 1349869"/>
                <a:gd name="connsiteY90" fmla="*/ 220759 h 1149077"/>
                <a:gd name="connsiteX91" fmla="*/ 703787 w 1349869"/>
                <a:gd name="connsiteY91" fmla="*/ 160380 h 1149077"/>
                <a:gd name="connsiteX92" fmla="*/ 807562 w 1349869"/>
                <a:gd name="connsiteY92" fmla="*/ 143399 h 1149077"/>
                <a:gd name="connsiteX93" fmla="*/ 781147 w 1349869"/>
                <a:gd name="connsiteY93" fmla="*/ 107549 h 1149077"/>
                <a:gd name="connsiteX94" fmla="*/ 877375 w 1349869"/>
                <a:gd name="connsiteY94" fmla="*/ 100002 h 1149077"/>
                <a:gd name="connsiteX95" fmla="*/ 935866 w 1349869"/>
                <a:gd name="connsiteY95" fmla="*/ 116983 h 1149077"/>
                <a:gd name="connsiteX96" fmla="*/ 913224 w 1349869"/>
                <a:gd name="connsiteY96" fmla="*/ 156607 h 1149077"/>
                <a:gd name="connsiteX97" fmla="*/ 973603 w 1349869"/>
                <a:gd name="connsiteY97" fmla="*/ 209438 h 1149077"/>
                <a:gd name="connsiteX98" fmla="*/ 964169 w 1349869"/>
                <a:gd name="connsiteY98" fmla="*/ 249061 h 1149077"/>
                <a:gd name="connsiteX99" fmla="*/ 998132 w 1349869"/>
                <a:gd name="connsiteY99" fmla="*/ 281137 h 1149077"/>
                <a:gd name="connsiteX100" fmla="*/ 1050963 w 1349869"/>
                <a:gd name="connsiteY100" fmla="*/ 252835 h 1149077"/>
                <a:gd name="connsiteX101" fmla="*/ 1100020 w 1349869"/>
                <a:gd name="connsiteY101" fmla="*/ 269816 h 1149077"/>
                <a:gd name="connsiteX102" fmla="*/ 1160399 w 1349869"/>
                <a:gd name="connsiteY102" fmla="*/ 335855 h 1149077"/>
                <a:gd name="connsiteX103" fmla="*/ 1166059 w 1349869"/>
                <a:gd name="connsiteY103" fmla="*/ 375479 h 1149077"/>
                <a:gd name="connsiteX104" fmla="*/ 1192475 w 1349869"/>
                <a:gd name="connsiteY104" fmla="*/ 390573 h 1149077"/>
                <a:gd name="connsiteX105" fmla="*/ 1298236 w 1349869"/>
                <a:gd name="connsiteY105" fmla="*/ 403793 h 1149077"/>
                <a:gd name="connsiteX106" fmla="*/ 1326285 w 1349869"/>
                <a:gd name="connsiteY106" fmla="*/ 480428 h 1149077"/>
                <a:gd name="connsiteX107" fmla="*/ 1348283 w 1349869"/>
                <a:gd name="connsiteY107" fmla="*/ 565982 h 1149077"/>
                <a:gd name="connsiteX108" fmla="*/ 1349869 w 1349869"/>
                <a:gd name="connsiteY108" fmla="*/ 576371 h 1149077"/>
                <a:gd name="connsiteX109" fmla="*/ 1307571 w 1349869"/>
                <a:gd name="connsiteY109" fmla="*/ 598124 h 1149077"/>
                <a:gd name="connsiteX110" fmla="*/ 1264174 w 1349869"/>
                <a:gd name="connsiteY110" fmla="*/ 588690 h 1149077"/>
                <a:gd name="connsiteX111" fmla="*/ 1215117 w 1349869"/>
                <a:gd name="connsiteY111" fmla="*/ 503783 h 1149077"/>
                <a:gd name="connsiteX112" fmla="*/ 1213230 w 1349869"/>
                <a:gd name="connsiteY112" fmla="*/ 464159 h 1149077"/>
                <a:gd name="connsiteX113" fmla="*/ 1184927 w 1349869"/>
                <a:gd name="connsiteY113" fmla="*/ 443404 h 1149077"/>
                <a:gd name="connsiteX114" fmla="*/ 1124549 w 1349869"/>
                <a:gd name="connsiteY114" fmla="*/ 443404 h 1149077"/>
                <a:gd name="connsiteX115" fmla="*/ 1107568 w 1349869"/>
                <a:gd name="connsiteY115" fmla="*/ 462272 h 1149077"/>
                <a:gd name="connsiteX116" fmla="*/ 1109454 w 1349869"/>
                <a:gd name="connsiteY116" fmla="*/ 511330 h 1149077"/>
                <a:gd name="connsiteX117" fmla="*/ 1007566 w 1349869"/>
                <a:gd name="connsiteY117" fmla="*/ 520764 h 1149077"/>
                <a:gd name="connsiteX118" fmla="*/ 900017 w 1349869"/>
                <a:gd name="connsiteY118" fmla="*/ 458499 h 1149077"/>
                <a:gd name="connsiteX119" fmla="*/ 896243 w 1349869"/>
                <a:gd name="connsiteY119" fmla="*/ 405668 h 1149077"/>
                <a:gd name="connsiteX120" fmla="*/ 915111 w 1349869"/>
                <a:gd name="connsiteY120" fmla="*/ 352837 h 1149077"/>
                <a:gd name="connsiteX121" fmla="*/ 858506 w 1349869"/>
                <a:gd name="connsiteY121" fmla="*/ 349063 h 1149077"/>
                <a:gd name="connsiteX122" fmla="*/ 869827 w 1349869"/>
                <a:gd name="connsiteY122" fmla="*/ 450952 h 1149077"/>
                <a:gd name="connsiteX123" fmla="*/ 845299 w 1349869"/>
                <a:gd name="connsiteY123" fmla="*/ 475480 h 1149077"/>
                <a:gd name="connsiteX124" fmla="*/ 777373 w 1349869"/>
                <a:gd name="connsiteY124" fmla="*/ 473593 h 1149077"/>
                <a:gd name="connsiteX125" fmla="*/ 732089 w 1349869"/>
                <a:gd name="connsiteY125" fmla="*/ 475480 h 1149077"/>
                <a:gd name="connsiteX126" fmla="*/ 732089 w 1349869"/>
                <a:gd name="connsiteY126" fmla="*/ 581143 h 1149077"/>
                <a:gd name="connsiteX127" fmla="*/ 705673 w 1349869"/>
                <a:gd name="connsiteY127" fmla="*/ 601898 h 1149077"/>
                <a:gd name="connsiteX128" fmla="*/ 643408 w 1349869"/>
                <a:gd name="connsiteY128" fmla="*/ 601898 h 1149077"/>
                <a:gd name="connsiteX129" fmla="*/ 649069 w 1349869"/>
                <a:gd name="connsiteY129" fmla="*/ 671710 h 1149077"/>
                <a:gd name="connsiteX130" fmla="*/ 733976 w 1349869"/>
                <a:gd name="connsiteY130" fmla="*/ 743410 h 1149077"/>
                <a:gd name="connsiteX131" fmla="*/ 745297 w 1349869"/>
                <a:gd name="connsiteY131" fmla="*/ 847185 h 1149077"/>
                <a:gd name="connsiteX132" fmla="*/ 760391 w 1349869"/>
                <a:gd name="connsiteY132" fmla="*/ 886808 h 1149077"/>
                <a:gd name="connsiteX133" fmla="*/ 745297 w 1349869"/>
                <a:gd name="connsiteY133" fmla="*/ 943413 h 1149077"/>
                <a:gd name="connsiteX134" fmla="*/ 692466 w 1349869"/>
                <a:gd name="connsiteY134" fmla="*/ 1001905 h 1149077"/>
                <a:gd name="connsiteX135" fmla="*/ 566048 w 1349869"/>
                <a:gd name="connsiteY135" fmla="*/ 922658 h 1149077"/>
                <a:gd name="connsiteX136" fmla="*/ 573596 w 1349869"/>
                <a:gd name="connsiteY136" fmla="*/ 896242 h 1149077"/>
                <a:gd name="connsiteX137" fmla="*/ 556614 w 1349869"/>
                <a:gd name="connsiteY137" fmla="*/ 864166 h 1149077"/>
                <a:gd name="connsiteX138" fmla="*/ 505670 w 1349869"/>
                <a:gd name="connsiteY138" fmla="*/ 883035 h 1149077"/>
                <a:gd name="connsiteX139" fmla="*/ 483028 w 1349869"/>
                <a:gd name="connsiteY139" fmla="*/ 932092 h 1149077"/>
                <a:gd name="connsiteX140" fmla="*/ 496236 w 1349869"/>
                <a:gd name="connsiteY140" fmla="*/ 952847 h 1149077"/>
                <a:gd name="connsiteX141" fmla="*/ 488688 w 1349869"/>
                <a:gd name="connsiteY141" fmla="*/ 990584 h 1149077"/>
                <a:gd name="connsiteX142" fmla="*/ 607558 w 1349869"/>
                <a:gd name="connsiteY142" fmla="*/ 1043415 h 1149077"/>
                <a:gd name="connsiteX143" fmla="*/ 632087 w 1349869"/>
                <a:gd name="connsiteY143" fmla="*/ 1086812 h 1149077"/>
                <a:gd name="connsiteX144" fmla="*/ 611332 w 1349869"/>
                <a:gd name="connsiteY144" fmla="*/ 1122662 h 1149077"/>
                <a:gd name="connsiteX145" fmla="*/ 547180 w 1349869"/>
                <a:gd name="connsiteY145" fmla="*/ 1149077 h 1149077"/>
                <a:gd name="connsiteX146" fmla="*/ 532085 w 1349869"/>
                <a:gd name="connsiteY146" fmla="*/ 1118888 h 1149077"/>
                <a:gd name="connsiteX147" fmla="*/ 503783 w 1349869"/>
                <a:gd name="connsiteY147" fmla="*/ 1100020 h 1149077"/>
                <a:gd name="connsiteX148" fmla="*/ 481141 w 1349869"/>
                <a:gd name="connsiteY148" fmla="*/ 1107567 h 1149077"/>
                <a:gd name="connsiteX149" fmla="*/ 405668 w 1349869"/>
                <a:gd name="connsiteY149" fmla="*/ 1098133 h 1149077"/>
                <a:gd name="connsiteX150" fmla="*/ 390573 w 1349869"/>
                <a:gd name="connsiteY150" fmla="*/ 1067944 h 1149077"/>
                <a:gd name="connsiteX151" fmla="*/ 422649 w 1349869"/>
                <a:gd name="connsiteY151" fmla="*/ 1026433 h 1149077"/>
                <a:gd name="connsiteX152" fmla="*/ 437744 w 1349869"/>
                <a:gd name="connsiteY152" fmla="*/ 969829 h 1149077"/>
                <a:gd name="connsiteX153" fmla="*/ 403781 w 1349869"/>
                <a:gd name="connsiteY153" fmla="*/ 949074 h 1149077"/>
                <a:gd name="connsiteX154" fmla="*/ 386800 w 1349869"/>
                <a:gd name="connsiteY154" fmla="*/ 896242 h 1149077"/>
                <a:gd name="connsiteX155" fmla="*/ 322648 w 1349869"/>
                <a:gd name="connsiteY155" fmla="*/ 986810 h 1149077"/>
                <a:gd name="connsiteX156" fmla="*/ 273590 w 1349869"/>
                <a:gd name="connsiteY156" fmla="*/ 1011339 h 1149077"/>
                <a:gd name="connsiteX157" fmla="*/ 237740 w 1349869"/>
                <a:gd name="connsiteY157" fmla="*/ 949074 h 1149077"/>
                <a:gd name="connsiteX158" fmla="*/ 218872 w 1349869"/>
                <a:gd name="connsiteY158" fmla="*/ 924545 h 1149077"/>
                <a:gd name="connsiteX159" fmla="*/ 115097 w 1349869"/>
                <a:gd name="connsiteY159" fmla="*/ 916998 h 1149077"/>
                <a:gd name="connsiteX160" fmla="*/ 115097 w 1349869"/>
                <a:gd name="connsiteY160" fmla="*/ 852845 h 1149077"/>
                <a:gd name="connsiteX161" fmla="*/ 41510 w 1349869"/>
                <a:gd name="connsiteY161" fmla="*/ 796241 h 1149077"/>
                <a:gd name="connsiteX162" fmla="*/ 0 w 1349869"/>
                <a:gd name="connsiteY162" fmla="*/ 637747 h 1149077"/>
                <a:gd name="connsiteX163" fmla="*/ 43397 w 1349869"/>
                <a:gd name="connsiteY163" fmla="*/ 524538 h 1149077"/>
                <a:gd name="connsiteX164" fmla="*/ 56605 w 1349869"/>
                <a:gd name="connsiteY164" fmla="*/ 418876 h 1149077"/>
                <a:gd name="connsiteX165" fmla="*/ 120757 w 1349869"/>
                <a:gd name="connsiteY165" fmla="*/ 345289 h 1149077"/>
                <a:gd name="connsiteX166" fmla="*/ 162267 w 1349869"/>
                <a:gd name="connsiteY166" fmla="*/ 241514 h 1149077"/>
                <a:gd name="connsiteX167" fmla="*/ 218872 w 1349869"/>
                <a:gd name="connsiteY167" fmla="*/ 198117 h 1149077"/>
                <a:gd name="connsiteX168" fmla="*/ 360384 w 1349869"/>
                <a:gd name="connsiteY168" fmla="*/ 88681 h 1149077"/>
                <a:gd name="connsiteX169" fmla="*/ 537746 w 1349869"/>
                <a:gd name="connsiteY169" fmla="*/ 37737 h 1149077"/>
                <a:gd name="connsiteX170" fmla="*/ 679258 w 1349869"/>
                <a:gd name="connsiteY170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</a:cxnLst>
              <a:rect l="l" t="t" r="r" b="b"/>
              <a:pathLst>
                <a:path w="1349869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149078" y="533972"/>
                  </a:moveTo>
                  <a:lnTo>
                    <a:pt x="1198135" y="575482"/>
                  </a:lnTo>
                  <a:lnTo>
                    <a:pt x="1224551" y="607558"/>
                  </a:lnTo>
                  <a:lnTo>
                    <a:pt x="1262287" y="632087"/>
                  </a:lnTo>
                  <a:lnTo>
                    <a:pt x="1243419" y="696239"/>
                  </a:lnTo>
                  <a:lnTo>
                    <a:pt x="1194362" y="692465"/>
                  </a:lnTo>
                  <a:lnTo>
                    <a:pt x="1162286" y="664163"/>
                  </a:lnTo>
                  <a:lnTo>
                    <a:pt x="1169833" y="618879"/>
                  </a:lnTo>
                  <a:lnTo>
                    <a:pt x="1090586" y="613219"/>
                  </a:lnTo>
                  <a:lnTo>
                    <a:pt x="1062284" y="571708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1163681" y="185832"/>
                  </a:moveTo>
                  <a:lnTo>
                    <a:pt x="1203394" y="233964"/>
                  </a:lnTo>
                  <a:lnTo>
                    <a:pt x="1154738" y="207551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73603" y="209438"/>
                  </a:lnTo>
                  <a:lnTo>
                    <a:pt x="964169" y="249061"/>
                  </a:lnTo>
                  <a:lnTo>
                    <a:pt x="998132" y="281137"/>
                  </a:lnTo>
                  <a:lnTo>
                    <a:pt x="1050963" y="252835"/>
                  </a:lnTo>
                  <a:lnTo>
                    <a:pt x="1100020" y="269816"/>
                  </a:lnTo>
                  <a:lnTo>
                    <a:pt x="1160399" y="335855"/>
                  </a:lnTo>
                  <a:lnTo>
                    <a:pt x="1166059" y="375479"/>
                  </a:lnTo>
                  <a:lnTo>
                    <a:pt x="1192475" y="390573"/>
                  </a:lnTo>
                  <a:lnTo>
                    <a:pt x="1298236" y="403793"/>
                  </a:lnTo>
                  <a:lnTo>
                    <a:pt x="1326285" y="480428"/>
                  </a:lnTo>
                  <a:cubicBezTo>
                    <a:pt x="1334980" y="508382"/>
                    <a:pt x="1342337" y="536925"/>
                    <a:pt x="1348283" y="565982"/>
                  </a:cubicBezTo>
                  <a:lnTo>
                    <a:pt x="1349869" y="576371"/>
                  </a:lnTo>
                  <a:lnTo>
                    <a:pt x="1307571" y="598124"/>
                  </a:lnTo>
                  <a:lnTo>
                    <a:pt x="1264174" y="588690"/>
                  </a:lnTo>
                  <a:lnTo>
                    <a:pt x="1215117" y="503783"/>
                  </a:lnTo>
                  <a:lnTo>
                    <a:pt x="1213230" y="464159"/>
                  </a:lnTo>
                  <a:lnTo>
                    <a:pt x="1184927" y="443404"/>
                  </a:lnTo>
                  <a:lnTo>
                    <a:pt x="1124549" y="443404"/>
                  </a:lnTo>
                  <a:lnTo>
                    <a:pt x="1107568" y="462272"/>
                  </a:lnTo>
                  <a:lnTo>
                    <a:pt x="1109454" y="511330"/>
                  </a:lnTo>
                  <a:lnTo>
                    <a:pt x="1007566" y="520764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743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AA49ED9D-8758-4393-938D-93E168DA97B2}"/>
              </a:ext>
            </a:extLst>
          </p:cNvPr>
          <p:cNvGrpSpPr/>
          <p:nvPr/>
        </p:nvGrpSpPr>
        <p:grpSpPr>
          <a:xfrm>
            <a:off x="415827" y="863714"/>
            <a:ext cx="836963" cy="1589206"/>
            <a:chOff x="415827" y="863714"/>
            <a:chExt cx="836963" cy="1589206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52248CDB-3E0E-4788-B4C3-EA49A275FE53}"/>
                </a:ext>
              </a:extLst>
            </p:cNvPr>
            <p:cNvSpPr/>
            <p:nvPr/>
          </p:nvSpPr>
          <p:spPr bwMode="auto">
            <a:xfrm>
              <a:off x="415827" y="863714"/>
              <a:ext cx="836963" cy="1589206"/>
            </a:xfrm>
            <a:custGeom>
              <a:avLst/>
              <a:gdLst>
                <a:gd name="connsiteX0" fmla="*/ 794603 w 836963"/>
                <a:gd name="connsiteY0" fmla="*/ 0 h 1589206"/>
                <a:gd name="connsiteX1" fmla="*/ 814493 w 836963"/>
                <a:gd name="connsiteY1" fmla="*/ 1005 h 1589206"/>
                <a:gd name="connsiteX2" fmla="*/ 765535 w 836963"/>
                <a:gd name="connsiteY2" fmla="*/ 8476 h 1589206"/>
                <a:gd name="connsiteX3" fmla="*/ 126683 w 836963"/>
                <a:gd name="connsiteY3" fmla="*/ 792321 h 1589206"/>
                <a:gd name="connsiteX4" fmla="*/ 765535 w 836963"/>
                <a:gd name="connsiteY4" fmla="*/ 1576166 h 1589206"/>
                <a:gd name="connsiteX5" fmla="*/ 836963 w 836963"/>
                <a:gd name="connsiteY5" fmla="*/ 1587067 h 1589206"/>
                <a:gd name="connsiteX6" fmla="*/ 794603 w 836963"/>
                <a:gd name="connsiteY6" fmla="*/ 1589206 h 1589206"/>
                <a:gd name="connsiteX7" fmla="*/ 0 w 836963"/>
                <a:gd name="connsiteY7" fmla="*/ 794603 h 1589206"/>
                <a:gd name="connsiteX8" fmla="*/ 794603 w 836963"/>
                <a:gd name="connsiteY8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63" h="1589206">
                  <a:moveTo>
                    <a:pt x="794603" y="0"/>
                  </a:moveTo>
                  <a:lnTo>
                    <a:pt x="814493" y="1005"/>
                  </a:lnTo>
                  <a:lnTo>
                    <a:pt x="765535" y="8476"/>
                  </a:lnTo>
                  <a:cubicBezTo>
                    <a:pt x="400943" y="83083"/>
                    <a:pt x="126683" y="405674"/>
                    <a:pt x="126683" y="792321"/>
                  </a:cubicBezTo>
                  <a:cubicBezTo>
                    <a:pt x="126683" y="1178969"/>
                    <a:pt x="400943" y="1501560"/>
                    <a:pt x="765535" y="1576166"/>
                  </a:cubicBezTo>
                  <a:lnTo>
                    <a:pt x="836963" y="1587067"/>
                  </a:lnTo>
                  <a:lnTo>
                    <a:pt x="794603" y="1589206"/>
                  </a:ln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C8"/>
                </a:gs>
                <a:gs pos="70000">
                  <a:srgbClr val="E7D5A3"/>
                </a:gs>
                <a:gs pos="30000">
                  <a:srgbClr val="FFFFCC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15572642-B816-4342-BAB5-D48A94A0FE6C}"/>
                </a:ext>
              </a:extLst>
            </p:cNvPr>
            <p:cNvSpPr/>
            <p:nvPr/>
          </p:nvSpPr>
          <p:spPr bwMode="auto">
            <a:xfrm>
              <a:off x="451790" y="955139"/>
              <a:ext cx="512459" cy="928086"/>
            </a:xfrm>
            <a:custGeom>
              <a:avLst/>
              <a:gdLst>
                <a:gd name="connsiteX0" fmla="*/ 125326 w 512459"/>
                <a:gd name="connsiteY0" fmla="*/ 921258 h 928086"/>
                <a:gd name="connsiteX1" fmla="*/ 127446 w 512459"/>
                <a:gd name="connsiteY1" fmla="*/ 928086 h 928086"/>
                <a:gd name="connsiteX2" fmla="*/ 126417 w 512459"/>
                <a:gd name="connsiteY2" fmla="*/ 926716 h 928086"/>
                <a:gd name="connsiteX3" fmla="*/ 512459 w 512459"/>
                <a:gd name="connsiteY3" fmla="*/ 0 h 928086"/>
                <a:gd name="connsiteX4" fmla="*/ 443478 w 512459"/>
                <a:gd name="connsiteY4" fmla="*/ 37442 h 928086"/>
                <a:gd name="connsiteX5" fmla="*/ 404476 w 512459"/>
                <a:gd name="connsiteY5" fmla="*/ 69621 h 928086"/>
                <a:gd name="connsiteX6" fmla="*/ 305666 w 512459"/>
                <a:gd name="connsiteY6" fmla="*/ 128588 h 928086"/>
                <a:gd name="connsiteX7" fmla="*/ 283024 w 512459"/>
                <a:gd name="connsiteY7" fmla="*/ 130475 h 928086"/>
                <a:gd name="connsiteX8" fmla="*/ 260382 w 512459"/>
                <a:gd name="connsiteY8" fmla="*/ 175759 h 928086"/>
                <a:gd name="connsiteX9" fmla="*/ 171701 w 512459"/>
                <a:gd name="connsiteY9" fmla="*/ 255005 h 928086"/>
                <a:gd name="connsiteX10" fmla="*/ 167928 w 512459"/>
                <a:gd name="connsiteY10" fmla="*/ 334252 h 928086"/>
                <a:gd name="connsiteX11" fmla="*/ 179862 w 512459"/>
                <a:gd name="connsiteY11" fmla="*/ 341072 h 928086"/>
                <a:gd name="connsiteX12" fmla="*/ 153597 w 512459"/>
                <a:gd name="connsiteY12" fmla="*/ 389462 h 928086"/>
                <a:gd name="connsiteX13" fmla="*/ 139371 w 512459"/>
                <a:gd name="connsiteY13" fmla="*/ 435292 h 928086"/>
                <a:gd name="connsiteX14" fmla="*/ 137738 w 512459"/>
                <a:gd name="connsiteY14" fmla="*/ 436141 h 928086"/>
                <a:gd name="connsiteX15" fmla="*/ 136394 w 512459"/>
                <a:gd name="connsiteY15" fmla="*/ 444882 h 928086"/>
                <a:gd name="connsiteX16" fmla="*/ 106976 w 512459"/>
                <a:gd name="connsiteY16" fmla="*/ 539649 h 928086"/>
                <a:gd name="connsiteX17" fmla="*/ 90721 w 512459"/>
                <a:gd name="connsiteY17" fmla="*/ 700897 h 928086"/>
                <a:gd name="connsiteX18" fmla="*/ 94852 w 512459"/>
                <a:gd name="connsiteY18" fmla="*/ 782703 h 928086"/>
                <a:gd name="connsiteX19" fmla="*/ 96507 w 512459"/>
                <a:gd name="connsiteY19" fmla="*/ 793546 h 928086"/>
                <a:gd name="connsiteX20" fmla="*/ 41510 w 512459"/>
                <a:gd name="connsiteY20" fmla="*/ 751241 h 928086"/>
                <a:gd name="connsiteX21" fmla="*/ 0 w 512459"/>
                <a:gd name="connsiteY21" fmla="*/ 592747 h 928086"/>
                <a:gd name="connsiteX22" fmla="*/ 43397 w 512459"/>
                <a:gd name="connsiteY22" fmla="*/ 479538 h 928086"/>
                <a:gd name="connsiteX23" fmla="*/ 56605 w 512459"/>
                <a:gd name="connsiteY23" fmla="*/ 373876 h 928086"/>
                <a:gd name="connsiteX24" fmla="*/ 120757 w 512459"/>
                <a:gd name="connsiteY24" fmla="*/ 300289 h 928086"/>
                <a:gd name="connsiteX25" fmla="*/ 162267 w 512459"/>
                <a:gd name="connsiteY25" fmla="*/ 196514 h 928086"/>
                <a:gd name="connsiteX26" fmla="*/ 218872 w 512459"/>
                <a:gd name="connsiteY26" fmla="*/ 153117 h 928086"/>
                <a:gd name="connsiteX27" fmla="*/ 360384 w 512459"/>
                <a:gd name="connsiteY27" fmla="*/ 43681 h 928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2459" h="928086">
                  <a:moveTo>
                    <a:pt x="125326" y="921258"/>
                  </a:moveTo>
                  <a:lnTo>
                    <a:pt x="127446" y="928086"/>
                  </a:lnTo>
                  <a:lnTo>
                    <a:pt x="126417" y="926716"/>
                  </a:lnTo>
                  <a:close/>
                  <a:moveTo>
                    <a:pt x="512459" y="0"/>
                  </a:moveTo>
                  <a:lnTo>
                    <a:pt x="443478" y="37442"/>
                  </a:lnTo>
                  <a:lnTo>
                    <a:pt x="404476" y="69621"/>
                  </a:lnTo>
                  <a:lnTo>
                    <a:pt x="305666" y="128588"/>
                  </a:lnTo>
                  <a:lnTo>
                    <a:pt x="283024" y="130475"/>
                  </a:lnTo>
                  <a:lnTo>
                    <a:pt x="260382" y="175759"/>
                  </a:lnTo>
                  <a:lnTo>
                    <a:pt x="171701" y="255005"/>
                  </a:lnTo>
                  <a:lnTo>
                    <a:pt x="167928" y="334252"/>
                  </a:lnTo>
                  <a:lnTo>
                    <a:pt x="179862" y="341072"/>
                  </a:lnTo>
                  <a:lnTo>
                    <a:pt x="153597" y="389462"/>
                  </a:lnTo>
                  <a:lnTo>
                    <a:pt x="139371" y="435292"/>
                  </a:lnTo>
                  <a:lnTo>
                    <a:pt x="137738" y="436141"/>
                  </a:lnTo>
                  <a:lnTo>
                    <a:pt x="136394" y="444882"/>
                  </a:lnTo>
                  <a:lnTo>
                    <a:pt x="106976" y="539649"/>
                  </a:lnTo>
                  <a:cubicBezTo>
                    <a:pt x="96318" y="591734"/>
                    <a:pt x="90721" y="645662"/>
                    <a:pt x="90721" y="700897"/>
                  </a:cubicBezTo>
                  <a:cubicBezTo>
                    <a:pt x="90721" y="728515"/>
                    <a:pt x="92120" y="755806"/>
                    <a:pt x="94852" y="782703"/>
                  </a:cubicBezTo>
                  <a:lnTo>
                    <a:pt x="96507" y="793546"/>
                  </a:lnTo>
                  <a:lnTo>
                    <a:pt x="41510" y="751241"/>
                  </a:lnTo>
                  <a:lnTo>
                    <a:pt x="0" y="592747"/>
                  </a:lnTo>
                  <a:lnTo>
                    <a:pt x="43397" y="479538"/>
                  </a:lnTo>
                  <a:lnTo>
                    <a:pt x="56605" y="373876"/>
                  </a:lnTo>
                  <a:lnTo>
                    <a:pt x="120757" y="300289"/>
                  </a:lnTo>
                  <a:lnTo>
                    <a:pt x="162267" y="196514"/>
                  </a:lnTo>
                  <a:lnTo>
                    <a:pt x="218872" y="153117"/>
                  </a:lnTo>
                  <a:lnTo>
                    <a:pt x="360384" y="43681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2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C8347DFE-4063-4026-A0DD-C3431C0F6BA9}"/>
              </a:ext>
            </a:extLst>
          </p:cNvPr>
          <p:cNvGrpSpPr/>
          <p:nvPr/>
        </p:nvGrpSpPr>
        <p:grpSpPr>
          <a:xfrm>
            <a:off x="7900968" y="863715"/>
            <a:ext cx="1589205" cy="1589205"/>
            <a:chOff x="7900968" y="863715"/>
            <a:chExt cx="1589205" cy="1589205"/>
          </a:xfrm>
        </p:grpSpPr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381A190C-F886-4E01-A6C7-7CE936ECA715}"/>
                </a:ext>
              </a:extLst>
            </p:cNvPr>
            <p:cNvSpPr/>
            <p:nvPr/>
          </p:nvSpPr>
          <p:spPr bwMode="auto">
            <a:xfrm>
              <a:off x="7900968" y="863715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AE3C8"/>
                </a:gs>
                <a:gs pos="70000">
                  <a:srgbClr val="E7D5A3"/>
                </a:gs>
                <a:gs pos="30000">
                  <a:srgbClr val="FFFFCC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83AF82EB-A184-4974-AE02-D3F5C4F028B1}"/>
                </a:ext>
              </a:extLst>
            </p:cNvPr>
            <p:cNvSpPr/>
            <p:nvPr/>
          </p:nvSpPr>
          <p:spPr bwMode="auto">
            <a:xfrm>
              <a:off x="7936930" y="910139"/>
              <a:ext cx="1373610" cy="1149077"/>
            </a:xfrm>
            <a:custGeom>
              <a:avLst/>
              <a:gdLst>
                <a:gd name="connsiteX0" fmla="*/ 412750 w 4622800"/>
                <a:gd name="connsiteY0" fmla="*/ 3206750 h 3867150"/>
                <a:gd name="connsiteX1" fmla="*/ 514350 w 4622800"/>
                <a:gd name="connsiteY1" fmla="*/ 3244850 h 3867150"/>
                <a:gd name="connsiteX2" fmla="*/ 571500 w 4622800"/>
                <a:gd name="connsiteY2" fmla="*/ 3314700 h 3867150"/>
                <a:gd name="connsiteX3" fmla="*/ 520700 w 4622800"/>
                <a:gd name="connsiteY3" fmla="*/ 3397250 h 3867150"/>
                <a:gd name="connsiteX4" fmla="*/ 425450 w 4622800"/>
                <a:gd name="connsiteY4" fmla="*/ 3270250 h 3867150"/>
                <a:gd name="connsiteX5" fmla="*/ 1485900 w 4622800"/>
                <a:gd name="connsiteY5" fmla="*/ 2628900 h 3867150"/>
                <a:gd name="connsiteX6" fmla="*/ 1428750 w 4622800"/>
                <a:gd name="connsiteY6" fmla="*/ 2730500 h 3867150"/>
                <a:gd name="connsiteX7" fmla="*/ 1454150 w 4622800"/>
                <a:gd name="connsiteY7" fmla="*/ 2819400 h 3867150"/>
                <a:gd name="connsiteX8" fmla="*/ 1593850 w 4622800"/>
                <a:gd name="connsiteY8" fmla="*/ 2940050 h 3867150"/>
                <a:gd name="connsiteX9" fmla="*/ 1695450 w 4622800"/>
                <a:gd name="connsiteY9" fmla="*/ 2768600 h 3867150"/>
                <a:gd name="connsiteX10" fmla="*/ 1682750 w 4622800"/>
                <a:gd name="connsiteY10" fmla="*/ 2705100 h 3867150"/>
                <a:gd name="connsiteX11" fmla="*/ 946150 w 4622800"/>
                <a:gd name="connsiteY11" fmla="*/ 2032000 h 3867150"/>
                <a:gd name="connsiteX12" fmla="*/ 952500 w 4622800"/>
                <a:gd name="connsiteY12" fmla="*/ 2190750 h 3867150"/>
                <a:gd name="connsiteX13" fmla="*/ 806450 w 4622800"/>
                <a:gd name="connsiteY13" fmla="*/ 2311400 h 3867150"/>
                <a:gd name="connsiteX14" fmla="*/ 1041400 w 4622800"/>
                <a:gd name="connsiteY14" fmla="*/ 2641600 h 3867150"/>
                <a:gd name="connsiteX15" fmla="*/ 1155700 w 4622800"/>
                <a:gd name="connsiteY15" fmla="*/ 2343150 h 3867150"/>
                <a:gd name="connsiteX16" fmla="*/ 1155700 w 4622800"/>
                <a:gd name="connsiteY16" fmla="*/ 2260600 h 3867150"/>
                <a:gd name="connsiteX17" fmla="*/ 1060450 w 4622800"/>
                <a:gd name="connsiteY17" fmla="*/ 2120900 h 3867150"/>
                <a:gd name="connsiteX18" fmla="*/ 3867150 w 4622800"/>
                <a:gd name="connsiteY18" fmla="*/ 1797050 h 3867150"/>
                <a:gd name="connsiteX19" fmla="*/ 4032250 w 4622800"/>
                <a:gd name="connsiteY19" fmla="*/ 1936750 h 3867150"/>
                <a:gd name="connsiteX20" fmla="*/ 4121150 w 4622800"/>
                <a:gd name="connsiteY20" fmla="*/ 2044700 h 3867150"/>
                <a:gd name="connsiteX21" fmla="*/ 4248150 w 4622800"/>
                <a:gd name="connsiteY21" fmla="*/ 2127250 h 3867150"/>
                <a:gd name="connsiteX22" fmla="*/ 4184650 w 4622800"/>
                <a:gd name="connsiteY22" fmla="*/ 2343150 h 3867150"/>
                <a:gd name="connsiteX23" fmla="*/ 4019550 w 4622800"/>
                <a:gd name="connsiteY23" fmla="*/ 2330450 h 3867150"/>
                <a:gd name="connsiteX24" fmla="*/ 3911600 w 4622800"/>
                <a:gd name="connsiteY24" fmla="*/ 2235200 h 3867150"/>
                <a:gd name="connsiteX25" fmla="*/ 3937000 w 4622800"/>
                <a:gd name="connsiteY25" fmla="*/ 2082800 h 3867150"/>
                <a:gd name="connsiteX26" fmla="*/ 3670300 w 4622800"/>
                <a:gd name="connsiteY26" fmla="*/ 2063750 h 3867150"/>
                <a:gd name="connsiteX27" fmla="*/ 3575050 w 4622800"/>
                <a:gd name="connsiteY27" fmla="*/ 1924050 h 3867150"/>
                <a:gd name="connsiteX28" fmla="*/ 622300 w 4622800"/>
                <a:gd name="connsiteY28" fmla="*/ 1536700 h 3867150"/>
                <a:gd name="connsiteX29" fmla="*/ 463550 w 4622800"/>
                <a:gd name="connsiteY29" fmla="*/ 1619250 h 3867150"/>
                <a:gd name="connsiteX30" fmla="*/ 450850 w 4622800"/>
                <a:gd name="connsiteY30" fmla="*/ 1701800 h 3867150"/>
                <a:gd name="connsiteX31" fmla="*/ 488950 w 4622800"/>
                <a:gd name="connsiteY31" fmla="*/ 1739900 h 3867150"/>
                <a:gd name="connsiteX32" fmla="*/ 444500 w 4622800"/>
                <a:gd name="connsiteY32" fmla="*/ 1905000 h 3867150"/>
                <a:gd name="connsiteX33" fmla="*/ 476250 w 4622800"/>
                <a:gd name="connsiteY33" fmla="*/ 1993900 h 3867150"/>
                <a:gd name="connsiteX34" fmla="*/ 723900 w 4622800"/>
                <a:gd name="connsiteY34" fmla="*/ 1866900 h 3867150"/>
                <a:gd name="connsiteX35" fmla="*/ 768350 w 4622800"/>
                <a:gd name="connsiteY35" fmla="*/ 1708150 h 3867150"/>
                <a:gd name="connsiteX36" fmla="*/ 749300 w 4622800"/>
                <a:gd name="connsiteY36" fmla="*/ 1574800 h 3867150"/>
                <a:gd name="connsiteX37" fmla="*/ 2032000 w 4622800"/>
                <a:gd name="connsiteY37" fmla="*/ 762000 h 3867150"/>
                <a:gd name="connsiteX38" fmla="*/ 1924050 w 4622800"/>
                <a:gd name="connsiteY38" fmla="*/ 869950 h 3867150"/>
                <a:gd name="connsiteX39" fmla="*/ 1822450 w 4622800"/>
                <a:gd name="connsiteY39" fmla="*/ 1143000 h 3867150"/>
                <a:gd name="connsiteX40" fmla="*/ 1892300 w 4622800"/>
                <a:gd name="connsiteY40" fmla="*/ 1276350 h 3867150"/>
                <a:gd name="connsiteX41" fmla="*/ 2044700 w 4622800"/>
                <a:gd name="connsiteY41" fmla="*/ 1270000 h 3867150"/>
                <a:gd name="connsiteX42" fmla="*/ 1905000 w 4622800"/>
                <a:gd name="connsiteY42" fmla="*/ 1555750 h 3867150"/>
                <a:gd name="connsiteX43" fmla="*/ 1498600 w 4622800"/>
                <a:gd name="connsiteY43" fmla="*/ 1631950 h 3867150"/>
                <a:gd name="connsiteX44" fmla="*/ 1428750 w 4622800"/>
                <a:gd name="connsiteY44" fmla="*/ 1739900 h 3867150"/>
                <a:gd name="connsiteX45" fmla="*/ 1257300 w 4622800"/>
                <a:gd name="connsiteY45" fmla="*/ 1765300 h 3867150"/>
                <a:gd name="connsiteX46" fmla="*/ 1200150 w 4622800"/>
                <a:gd name="connsiteY46" fmla="*/ 1936750 h 3867150"/>
                <a:gd name="connsiteX47" fmla="*/ 1289050 w 4622800"/>
                <a:gd name="connsiteY47" fmla="*/ 2114550 h 3867150"/>
                <a:gd name="connsiteX48" fmla="*/ 1517650 w 4622800"/>
                <a:gd name="connsiteY48" fmla="*/ 2209800 h 3867150"/>
                <a:gd name="connsiteX49" fmla="*/ 1562100 w 4622800"/>
                <a:gd name="connsiteY49" fmla="*/ 2292350 h 3867150"/>
                <a:gd name="connsiteX50" fmla="*/ 1524000 w 4622800"/>
                <a:gd name="connsiteY50" fmla="*/ 2387600 h 3867150"/>
                <a:gd name="connsiteX51" fmla="*/ 1860550 w 4622800"/>
                <a:gd name="connsiteY51" fmla="*/ 2432050 h 3867150"/>
                <a:gd name="connsiteX52" fmla="*/ 1981200 w 4622800"/>
                <a:gd name="connsiteY52" fmla="*/ 2628900 h 3867150"/>
                <a:gd name="connsiteX53" fmla="*/ 2336800 w 4622800"/>
                <a:gd name="connsiteY53" fmla="*/ 2851150 h 3867150"/>
                <a:gd name="connsiteX54" fmla="*/ 2260600 w 4622800"/>
                <a:gd name="connsiteY54" fmla="*/ 2705100 h 3867150"/>
                <a:gd name="connsiteX55" fmla="*/ 1962150 w 4622800"/>
                <a:gd name="connsiteY55" fmla="*/ 2266950 h 3867150"/>
                <a:gd name="connsiteX56" fmla="*/ 1771650 w 4622800"/>
                <a:gd name="connsiteY56" fmla="*/ 2044700 h 3867150"/>
                <a:gd name="connsiteX57" fmla="*/ 1930400 w 4622800"/>
                <a:gd name="connsiteY57" fmla="*/ 1714500 h 3867150"/>
                <a:gd name="connsiteX58" fmla="*/ 2025650 w 4622800"/>
                <a:gd name="connsiteY58" fmla="*/ 1447800 h 3867150"/>
                <a:gd name="connsiteX59" fmla="*/ 2241550 w 4622800"/>
                <a:gd name="connsiteY59" fmla="*/ 1416050 h 3867150"/>
                <a:gd name="connsiteX60" fmla="*/ 2317750 w 4622800"/>
                <a:gd name="connsiteY60" fmla="*/ 1358900 h 3867150"/>
                <a:gd name="connsiteX61" fmla="*/ 2317750 w 4622800"/>
                <a:gd name="connsiteY61" fmla="*/ 1289050 h 3867150"/>
                <a:gd name="connsiteX62" fmla="*/ 2603500 w 4622800"/>
                <a:gd name="connsiteY62" fmla="*/ 1270000 h 3867150"/>
                <a:gd name="connsiteX63" fmla="*/ 2584450 w 4622800"/>
                <a:gd name="connsiteY63" fmla="*/ 1162050 h 3867150"/>
                <a:gd name="connsiteX64" fmla="*/ 2425700 w 4622800"/>
                <a:gd name="connsiteY64" fmla="*/ 939800 h 3867150"/>
                <a:gd name="connsiteX65" fmla="*/ 2343150 w 4622800"/>
                <a:gd name="connsiteY65" fmla="*/ 933450 h 3867150"/>
                <a:gd name="connsiteX66" fmla="*/ 2076450 w 4622800"/>
                <a:gd name="connsiteY66" fmla="*/ 1073150 h 3867150"/>
                <a:gd name="connsiteX67" fmla="*/ 2101850 w 4622800"/>
                <a:gd name="connsiteY67" fmla="*/ 831850 h 3867150"/>
                <a:gd name="connsiteX68" fmla="*/ 3987800 w 4622800"/>
                <a:gd name="connsiteY68" fmla="*/ 482600 h 3867150"/>
                <a:gd name="connsiteX69" fmla="*/ 4089400 w 4622800"/>
                <a:gd name="connsiteY69" fmla="*/ 641350 h 3867150"/>
                <a:gd name="connsiteX70" fmla="*/ 4324350 w 4622800"/>
                <a:gd name="connsiteY70" fmla="*/ 831850 h 3867150"/>
                <a:gd name="connsiteX71" fmla="*/ 4298950 w 4622800"/>
                <a:gd name="connsiteY71" fmla="*/ 939800 h 3867150"/>
                <a:gd name="connsiteX72" fmla="*/ 4171950 w 4622800"/>
                <a:gd name="connsiteY72" fmla="*/ 946150 h 3867150"/>
                <a:gd name="connsiteX73" fmla="*/ 4108450 w 4622800"/>
                <a:gd name="connsiteY73" fmla="*/ 819150 h 3867150"/>
                <a:gd name="connsiteX74" fmla="*/ 3886200 w 4622800"/>
                <a:gd name="connsiteY74" fmla="*/ 698500 h 3867150"/>
                <a:gd name="connsiteX75" fmla="*/ 3930650 w 4622800"/>
                <a:gd name="connsiteY75" fmla="*/ 590550 h 3867150"/>
                <a:gd name="connsiteX76" fmla="*/ 3898900 w 4622800"/>
                <a:gd name="connsiteY76" fmla="*/ 501650 h 3867150"/>
                <a:gd name="connsiteX77" fmla="*/ 2527300 w 4622800"/>
                <a:gd name="connsiteY77" fmla="*/ 0 h 3867150"/>
                <a:gd name="connsiteX78" fmla="*/ 2482850 w 4622800"/>
                <a:gd name="connsiteY78" fmla="*/ 165100 h 3867150"/>
                <a:gd name="connsiteX79" fmla="*/ 2374900 w 4622800"/>
                <a:gd name="connsiteY79" fmla="*/ 234950 h 3867150"/>
                <a:gd name="connsiteX80" fmla="*/ 1911350 w 4622800"/>
                <a:gd name="connsiteY80" fmla="*/ 266700 h 3867150"/>
                <a:gd name="connsiteX81" fmla="*/ 1422400 w 4622800"/>
                <a:gd name="connsiteY81" fmla="*/ 349250 h 3867150"/>
                <a:gd name="connsiteX82" fmla="*/ 1028700 w 4622800"/>
                <a:gd name="connsiteY82" fmla="*/ 584200 h 3867150"/>
                <a:gd name="connsiteX83" fmla="*/ 952500 w 4622800"/>
                <a:gd name="connsiteY83" fmla="*/ 590550 h 3867150"/>
                <a:gd name="connsiteX84" fmla="*/ 876300 w 4622800"/>
                <a:gd name="connsiteY84" fmla="*/ 742950 h 3867150"/>
                <a:gd name="connsiteX85" fmla="*/ 577850 w 4622800"/>
                <a:gd name="connsiteY85" fmla="*/ 1009650 h 3867150"/>
                <a:gd name="connsiteX86" fmla="*/ 565150 w 4622800"/>
                <a:gd name="connsiteY86" fmla="*/ 1276350 h 3867150"/>
                <a:gd name="connsiteX87" fmla="*/ 698500 w 4622800"/>
                <a:gd name="connsiteY87" fmla="*/ 1352550 h 3867150"/>
                <a:gd name="connsiteX88" fmla="*/ 844550 w 4622800"/>
                <a:gd name="connsiteY88" fmla="*/ 1231900 h 3867150"/>
                <a:gd name="connsiteX89" fmla="*/ 895350 w 4622800"/>
                <a:gd name="connsiteY89" fmla="*/ 889000 h 3867150"/>
                <a:gd name="connsiteX90" fmla="*/ 1060450 w 4622800"/>
                <a:gd name="connsiteY90" fmla="*/ 869950 h 3867150"/>
                <a:gd name="connsiteX91" fmla="*/ 1308100 w 4622800"/>
                <a:gd name="connsiteY91" fmla="*/ 603250 h 3867150"/>
                <a:gd name="connsiteX92" fmla="*/ 1587500 w 4622800"/>
                <a:gd name="connsiteY92" fmla="*/ 584200 h 3867150"/>
                <a:gd name="connsiteX93" fmla="*/ 1708150 w 4622800"/>
                <a:gd name="connsiteY93" fmla="*/ 488950 h 3867150"/>
                <a:gd name="connsiteX94" fmla="*/ 2152650 w 4622800"/>
                <a:gd name="connsiteY94" fmla="*/ 654050 h 3867150"/>
                <a:gd name="connsiteX95" fmla="*/ 2209800 w 4622800"/>
                <a:gd name="connsiteY95" fmla="*/ 742950 h 3867150"/>
                <a:gd name="connsiteX96" fmla="*/ 2298700 w 4622800"/>
                <a:gd name="connsiteY96" fmla="*/ 742950 h 3867150"/>
                <a:gd name="connsiteX97" fmla="*/ 2368550 w 4622800"/>
                <a:gd name="connsiteY97" fmla="*/ 539750 h 3867150"/>
                <a:gd name="connsiteX98" fmla="*/ 2717800 w 4622800"/>
                <a:gd name="connsiteY98" fmla="*/ 482600 h 3867150"/>
                <a:gd name="connsiteX99" fmla="*/ 2628900 w 4622800"/>
                <a:gd name="connsiteY99" fmla="*/ 361950 h 3867150"/>
                <a:gd name="connsiteX100" fmla="*/ 2952750 w 4622800"/>
                <a:gd name="connsiteY100" fmla="*/ 336550 h 3867150"/>
                <a:gd name="connsiteX101" fmla="*/ 3149600 w 4622800"/>
                <a:gd name="connsiteY101" fmla="*/ 393700 h 3867150"/>
                <a:gd name="connsiteX102" fmla="*/ 3073400 w 4622800"/>
                <a:gd name="connsiteY102" fmla="*/ 527050 h 3867150"/>
                <a:gd name="connsiteX103" fmla="*/ 3276600 w 4622800"/>
                <a:gd name="connsiteY103" fmla="*/ 704850 h 3867150"/>
                <a:gd name="connsiteX104" fmla="*/ 3244850 w 4622800"/>
                <a:gd name="connsiteY104" fmla="*/ 838200 h 3867150"/>
                <a:gd name="connsiteX105" fmla="*/ 3359150 w 4622800"/>
                <a:gd name="connsiteY105" fmla="*/ 946150 h 3867150"/>
                <a:gd name="connsiteX106" fmla="*/ 3536950 w 4622800"/>
                <a:gd name="connsiteY106" fmla="*/ 850900 h 3867150"/>
                <a:gd name="connsiteX107" fmla="*/ 3702050 w 4622800"/>
                <a:gd name="connsiteY107" fmla="*/ 908050 h 3867150"/>
                <a:gd name="connsiteX108" fmla="*/ 3905250 w 4622800"/>
                <a:gd name="connsiteY108" fmla="*/ 1130300 h 3867150"/>
                <a:gd name="connsiteX109" fmla="*/ 3924300 w 4622800"/>
                <a:gd name="connsiteY109" fmla="*/ 1263650 h 3867150"/>
                <a:gd name="connsiteX110" fmla="*/ 4013200 w 4622800"/>
                <a:gd name="connsiteY110" fmla="*/ 1314450 h 3867150"/>
                <a:gd name="connsiteX111" fmla="*/ 4419600 w 4622800"/>
                <a:gd name="connsiteY111" fmla="*/ 1365250 h 3867150"/>
                <a:gd name="connsiteX112" fmla="*/ 4489450 w 4622800"/>
                <a:gd name="connsiteY112" fmla="*/ 1473200 h 3867150"/>
                <a:gd name="connsiteX113" fmla="*/ 4610100 w 4622800"/>
                <a:gd name="connsiteY113" fmla="*/ 1581150 h 3867150"/>
                <a:gd name="connsiteX114" fmla="*/ 4559300 w 4622800"/>
                <a:gd name="connsiteY114" fmla="*/ 1714500 h 3867150"/>
                <a:gd name="connsiteX115" fmla="*/ 4622800 w 4622800"/>
                <a:gd name="connsiteY115" fmla="*/ 1898650 h 3867150"/>
                <a:gd name="connsiteX116" fmla="*/ 4400550 w 4622800"/>
                <a:gd name="connsiteY116" fmla="*/ 2012950 h 3867150"/>
                <a:gd name="connsiteX117" fmla="*/ 4254500 w 4622800"/>
                <a:gd name="connsiteY117" fmla="*/ 1981200 h 3867150"/>
                <a:gd name="connsiteX118" fmla="*/ 4089400 w 4622800"/>
                <a:gd name="connsiteY118" fmla="*/ 1695450 h 3867150"/>
                <a:gd name="connsiteX119" fmla="*/ 4083050 w 4622800"/>
                <a:gd name="connsiteY119" fmla="*/ 1562100 h 3867150"/>
                <a:gd name="connsiteX120" fmla="*/ 3987800 w 4622800"/>
                <a:gd name="connsiteY120" fmla="*/ 1492250 h 3867150"/>
                <a:gd name="connsiteX121" fmla="*/ 3784600 w 4622800"/>
                <a:gd name="connsiteY121" fmla="*/ 1492250 h 3867150"/>
                <a:gd name="connsiteX122" fmla="*/ 3727450 w 4622800"/>
                <a:gd name="connsiteY122" fmla="*/ 1555750 h 3867150"/>
                <a:gd name="connsiteX123" fmla="*/ 3733800 w 4622800"/>
                <a:gd name="connsiteY123" fmla="*/ 1720850 h 3867150"/>
                <a:gd name="connsiteX124" fmla="*/ 3390900 w 4622800"/>
                <a:gd name="connsiteY124" fmla="*/ 1752600 h 3867150"/>
                <a:gd name="connsiteX125" fmla="*/ 3028950 w 4622800"/>
                <a:gd name="connsiteY125" fmla="*/ 1543050 h 3867150"/>
                <a:gd name="connsiteX126" fmla="*/ 3016250 w 4622800"/>
                <a:gd name="connsiteY126" fmla="*/ 1365250 h 3867150"/>
                <a:gd name="connsiteX127" fmla="*/ 3079750 w 4622800"/>
                <a:gd name="connsiteY127" fmla="*/ 1187450 h 3867150"/>
                <a:gd name="connsiteX128" fmla="*/ 2889250 w 4622800"/>
                <a:gd name="connsiteY128" fmla="*/ 1174750 h 3867150"/>
                <a:gd name="connsiteX129" fmla="*/ 2927350 w 4622800"/>
                <a:gd name="connsiteY129" fmla="*/ 1517650 h 3867150"/>
                <a:gd name="connsiteX130" fmla="*/ 2844800 w 4622800"/>
                <a:gd name="connsiteY130" fmla="*/ 1600200 h 3867150"/>
                <a:gd name="connsiteX131" fmla="*/ 2616200 w 4622800"/>
                <a:gd name="connsiteY131" fmla="*/ 1593850 h 3867150"/>
                <a:gd name="connsiteX132" fmla="*/ 2463800 w 4622800"/>
                <a:gd name="connsiteY132" fmla="*/ 1600200 h 3867150"/>
                <a:gd name="connsiteX133" fmla="*/ 2463800 w 4622800"/>
                <a:gd name="connsiteY133" fmla="*/ 1955800 h 3867150"/>
                <a:gd name="connsiteX134" fmla="*/ 2374900 w 4622800"/>
                <a:gd name="connsiteY134" fmla="*/ 2025650 h 3867150"/>
                <a:gd name="connsiteX135" fmla="*/ 2165350 w 4622800"/>
                <a:gd name="connsiteY135" fmla="*/ 2025650 h 3867150"/>
                <a:gd name="connsiteX136" fmla="*/ 2184400 w 4622800"/>
                <a:gd name="connsiteY136" fmla="*/ 2260600 h 3867150"/>
                <a:gd name="connsiteX137" fmla="*/ 2470150 w 4622800"/>
                <a:gd name="connsiteY137" fmla="*/ 2501900 h 3867150"/>
                <a:gd name="connsiteX138" fmla="*/ 2508250 w 4622800"/>
                <a:gd name="connsiteY138" fmla="*/ 2851150 h 3867150"/>
                <a:gd name="connsiteX139" fmla="*/ 2559050 w 4622800"/>
                <a:gd name="connsiteY139" fmla="*/ 2984500 h 3867150"/>
                <a:gd name="connsiteX140" fmla="*/ 2508250 w 4622800"/>
                <a:gd name="connsiteY140" fmla="*/ 3175000 h 3867150"/>
                <a:gd name="connsiteX141" fmla="*/ 2330450 w 4622800"/>
                <a:gd name="connsiteY141" fmla="*/ 3371850 h 3867150"/>
                <a:gd name="connsiteX142" fmla="*/ 1905000 w 4622800"/>
                <a:gd name="connsiteY142" fmla="*/ 3105150 h 3867150"/>
                <a:gd name="connsiteX143" fmla="*/ 1930400 w 4622800"/>
                <a:gd name="connsiteY143" fmla="*/ 3016250 h 3867150"/>
                <a:gd name="connsiteX144" fmla="*/ 1873250 w 4622800"/>
                <a:gd name="connsiteY144" fmla="*/ 2908300 h 3867150"/>
                <a:gd name="connsiteX145" fmla="*/ 1701800 w 4622800"/>
                <a:gd name="connsiteY145" fmla="*/ 2971800 h 3867150"/>
                <a:gd name="connsiteX146" fmla="*/ 1625600 w 4622800"/>
                <a:gd name="connsiteY146" fmla="*/ 3136900 h 3867150"/>
                <a:gd name="connsiteX147" fmla="*/ 1670050 w 4622800"/>
                <a:gd name="connsiteY147" fmla="*/ 3206750 h 3867150"/>
                <a:gd name="connsiteX148" fmla="*/ 1644650 w 4622800"/>
                <a:gd name="connsiteY148" fmla="*/ 3333750 h 3867150"/>
                <a:gd name="connsiteX149" fmla="*/ 2044700 w 4622800"/>
                <a:gd name="connsiteY149" fmla="*/ 3511550 h 3867150"/>
                <a:gd name="connsiteX150" fmla="*/ 2127250 w 4622800"/>
                <a:gd name="connsiteY150" fmla="*/ 3657600 h 3867150"/>
                <a:gd name="connsiteX151" fmla="*/ 2057400 w 4622800"/>
                <a:gd name="connsiteY151" fmla="*/ 3778250 h 3867150"/>
                <a:gd name="connsiteX152" fmla="*/ 1841500 w 4622800"/>
                <a:gd name="connsiteY152" fmla="*/ 3867150 h 3867150"/>
                <a:gd name="connsiteX153" fmla="*/ 1790700 w 4622800"/>
                <a:gd name="connsiteY153" fmla="*/ 3765550 h 3867150"/>
                <a:gd name="connsiteX154" fmla="*/ 1695450 w 4622800"/>
                <a:gd name="connsiteY154" fmla="*/ 3702050 h 3867150"/>
                <a:gd name="connsiteX155" fmla="*/ 1619250 w 4622800"/>
                <a:gd name="connsiteY155" fmla="*/ 3727450 h 3867150"/>
                <a:gd name="connsiteX156" fmla="*/ 1365250 w 4622800"/>
                <a:gd name="connsiteY156" fmla="*/ 3695700 h 3867150"/>
                <a:gd name="connsiteX157" fmla="*/ 1314450 w 4622800"/>
                <a:gd name="connsiteY157" fmla="*/ 3594100 h 3867150"/>
                <a:gd name="connsiteX158" fmla="*/ 1422400 w 4622800"/>
                <a:gd name="connsiteY158" fmla="*/ 3454400 h 3867150"/>
                <a:gd name="connsiteX159" fmla="*/ 1473200 w 4622800"/>
                <a:gd name="connsiteY159" fmla="*/ 3263900 h 3867150"/>
                <a:gd name="connsiteX160" fmla="*/ 1358900 w 4622800"/>
                <a:gd name="connsiteY160" fmla="*/ 3194050 h 3867150"/>
                <a:gd name="connsiteX161" fmla="*/ 1301750 w 4622800"/>
                <a:gd name="connsiteY161" fmla="*/ 3016250 h 3867150"/>
                <a:gd name="connsiteX162" fmla="*/ 1085850 w 4622800"/>
                <a:gd name="connsiteY162" fmla="*/ 3321050 h 3867150"/>
                <a:gd name="connsiteX163" fmla="*/ 920750 w 4622800"/>
                <a:gd name="connsiteY163" fmla="*/ 3403600 h 3867150"/>
                <a:gd name="connsiteX164" fmla="*/ 800100 w 4622800"/>
                <a:gd name="connsiteY164" fmla="*/ 3194050 h 3867150"/>
                <a:gd name="connsiteX165" fmla="*/ 736600 w 4622800"/>
                <a:gd name="connsiteY165" fmla="*/ 3111500 h 3867150"/>
                <a:gd name="connsiteX166" fmla="*/ 387350 w 4622800"/>
                <a:gd name="connsiteY166" fmla="*/ 3086100 h 3867150"/>
                <a:gd name="connsiteX167" fmla="*/ 387350 w 4622800"/>
                <a:gd name="connsiteY167" fmla="*/ 2870200 h 3867150"/>
                <a:gd name="connsiteX168" fmla="*/ 139700 w 4622800"/>
                <a:gd name="connsiteY168" fmla="*/ 2679700 h 3867150"/>
                <a:gd name="connsiteX169" fmla="*/ 0 w 4622800"/>
                <a:gd name="connsiteY169" fmla="*/ 2146300 h 3867150"/>
                <a:gd name="connsiteX170" fmla="*/ 146050 w 4622800"/>
                <a:gd name="connsiteY170" fmla="*/ 1765300 h 3867150"/>
                <a:gd name="connsiteX171" fmla="*/ 190500 w 4622800"/>
                <a:gd name="connsiteY171" fmla="*/ 1409700 h 3867150"/>
                <a:gd name="connsiteX172" fmla="*/ 406400 w 4622800"/>
                <a:gd name="connsiteY172" fmla="*/ 1162050 h 3867150"/>
                <a:gd name="connsiteX173" fmla="*/ 546100 w 4622800"/>
                <a:gd name="connsiteY173" fmla="*/ 812800 h 3867150"/>
                <a:gd name="connsiteX174" fmla="*/ 736600 w 4622800"/>
                <a:gd name="connsiteY174" fmla="*/ 666750 h 3867150"/>
                <a:gd name="connsiteX175" fmla="*/ 1212850 w 4622800"/>
                <a:gd name="connsiteY175" fmla="*/ 298450 h 3867150"/>
                <a:gd name="connsiteX176" fmla="*/ 1809750 w 4622800"/>
                <a:gd name="connsiteY176" fmla="*/ 127000 h 3867150"/>
                <a:gd name="connsiteX177" fmla="*/ 2286000 w 4622800"/>
                <a:gd name="connsiteY177" fmla="*/ 107950 h 386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4622800" h="3867150">
                  <a:moveTo>
                    <a:pt x="412750" y="3206750"/>
                  </a:moveTo>
                  <a:lnTo>
                    <a:pt x="514350" y="3244850"/>
                  </a:lnTo>
                  <a:lnTo>
                    <a:pt x="571500" y="3314700"/>
                  </a:lnTo>
                  <a:lnTo>
                    <a:pt x="520700" y="3397250"/>
                  </a:lnTo>
                  <a:lnTo>
                    <a:pt x="425450" y="3270250"/>
                  </a:lnTo>
                  <a:close/>
                  <a:moveTo>
                    <a:pt x="1485900" y="2628900"/>
                  </a:moveTo>
                  <a:lnTo>
                    <a:pt x="1428750" y="2730500"/>
                  </a:lnTo>
                  <a:lnTo>
                    <a:pt x="1454150" y="2819400"/>
                  </a:lnTo>
                  <a:lnTo>
                    <a:pt x="1593850" y="2940050"/>
                  </a:lnTo>
                  <a:lnTo>
                    <a:pt x="1695450" y="2768600"/>
                  </a:lnTo>
                  <a:lnTo>
                    <a:pt x="1682750" y="2705100"/>
                  </a:lnTo>
                  <a:close/>
                  <a:moveTo>
                    <a:pt x="946150" y="2032000"/>
                  </a:moveTo>
                  <a:lnTo>
                    <a:pt x="952500" y="2190750"/>
                  </a:lnTo>
                  <a:lnTo>
                    <a:pt x="806450" y="2311400"/>
                  </a:lnTo>
                  <a:lnTo>
                    <a:pt x="1041400" y="2641600"/>
                  </a:lnTo>
                  <a:lnTo>
                    <a:pt x="1155700" y="2343150"/>
                  </a:lnTo>
                  <a:lnTo>
                    <a:pt x="1155700" y="2260600"/>
                  </a:lnTo>
                  <a:lnTo>
                    <a:pt x="1060450" y="2120900"/>
                  </a:lnTo>
                  <a:close/>
                  <a:moveTo>
                    <a:pt x="3867150" y="1797050"/>
                  </a:moveTo>
                  <a:lnTo>
                    <a:pt x="4032250" y="1936750"/>
                  </a:lnTo>
                  <a:lnTo>
                    <a:pt x="4121150" y="2044700"/>
                  </a:lnTo>
                  <a:lnTo>
                    <a:pt x="4248150" y="2127250"/>
                  </a:lnTo>
                  <a:lnTo>
                    <a:pt x="4184650" y="2343150"/>
                  </a:lnTo>
                  <a:lnTo>
                    <a:pt x="4019550" y="2330450"/>
                  </a:lnTo>
                  <a:lnTo>
                    <a:pt x="3911600" y="2235200"/>
                  </a:lnTo>
                  <a:lnTo>
                    <a:pt x="3937000" y="2082800"/>
                  </a:lnTo>
                  <a:lnTo>
                    <a:pt x="3670300" y="2063750"/>
                  </a:lnTo>
                  <a:lnTo>
                    <a:pt x="3575050" y="1924050"/>
                  </a:lnTo>
                  <a:close/>
                  <a:moveTo>
                    <a:pt x="622300" y="1536700"/>
                  </a:moveTo>
                  <a:lnTo>
                    <a:pt x="463550" y="1619250"/>
                  </a:lnTo>
                  <a:lnTo>
                    <a:pt x="450850" y="1701800"/>
                  </a:lnTo>
                  <a:lnTo>
                    <a:pt x="488950" y="1739900"/>
                  </a:lnTo>
                  <a:lnTo>
                    <a:pt x="444500" y="1905000"/>
                  </a:lnTo>
                  <a:lnTo>
                    <a:pt x="476250" y="1993900"/>
                  </a:lnTo>
                  <a:lnTo>
                    <a:pt x="723900" y="1866900"/>
                  </a:lnTo>
                  <a:lnTo>
                    <a:pt x="768350" y="1708150"/>
                  </a:lnTo>
                  <a:lnTo>
                    <a:pt x="749300" y="1574800"/>
                  </a:lnTo>
                  <a:close/>
                  <a:moveTo>
                    <a:pt x="2032000" y="762000"/>
                  </a:moveTo>
                  <a:lnTo>
                    <a:pt x="1924050" y="869950"/>
                  </a:lnTo>
                  <a:lnTo>
                    <a:pt x="1822450" y="1143000"/>
                  </a:lnTo>
                  <a:lnTo>
                    <a:pt x="1892300" y="1276350"/>
                  </a:lnTo>
                  <a:lnTo>
                    <a:pt x="2044700" y="1270000"/>
                  </a:lnTo>
                  <a:lnTo>
                    <a:pt x="1905000" y="1555750"/>
                  </a:lnTo>
                  <a:lnTo>
                    <a:pt x="1498600" y="1631950"/>
                  </a:lnTo>
                  <a:lnTo>
                    <a:pt x="1428750" y="1739900"/>
                  </a:lnTo>
                  <a:lnTo>
                    <a:pt x="1257300" y="1765300"/>
                  </a:lnTo>
                  <a:lnTo>
                    <a:pt x="1200150" y="1936750"/>
                  </a:lnTo>
                  <a:lnTo>
                    <a:pt x="1289050" y="2114550"/>
                  </a:lnTo>
                  <a:lnTo>
                    <a:pt x="1517650" y="2209800"/>
                  </a:lnTo>
                  <a:lnTo>
                    <a:pt x="1562100" y="2292350"/>
                  </a:lnTo>
                  <a:lnTo>
                    <a:pt x="1524000" y="2387600"/>
                  </a:lnTo>
                  <a:lnTo>
                    <a:pt x="1860550" y="2432050"/>
                  </a:lnTo>
                  <a:lnTo>
                    <a:pt x="1981200" y="2628900"/>
                  </a:lnTo>
                  <a:lnTo>
                    <a:pt x="2336800" y="2851150"/>
                  </a:lnTo>
                  <a:lnTo>
                    <a:pt x="2260600" y="2705100"/>
                  </a:lnTo>
                  <a:lnTo>
                    <a:pt x="1962150" y="2266950"/>
                  </a:lnTo>
                  <a:lnTo>
                    <a:pt x="1771650" y="2044700"/>
                  </a:lnTo>
                  <a:lnTo>
                    <a:pt x="1930400" y="1714500"/>
                  </a:lnTo>
                  <a:lnTo>
                    <a:pt x="2025650" y="1447800"/>
                  </a:lnTo>
                  <a:lnTo>
                    <a:pt x="2241550" y="1416050"/>
                  </a:lnTo>
                  <a:lnTo>
                    <a:pt x="2317750" y="1358900"/>
                  </a:lnTo>
                  <a:lnTo>
                    <a:pt x="2317750" y="1289050"/>
                  </a:lnTo>
                  <a:lnTo>
                    <a:pt x="2603500" y="1270000"/>
                  </a:lnTo>
                  <a:lnTo>
                    <a:pt x="2584450" y="1162050"/>
                  </a:lnTo>
                  <a:lnTo>
                    <a:pt x="2425700" y="939800"/>
                  </a:lnTo>
                  <a:lnTo>
                    <a:pt x="2343150" y="933450"/>
                  </a:lnTo>
                  <a:lnTo>
                    <a:pt x="2076450" y="1073150"/>
                  </a:lnTo>
                  <a:lnTo>
                    <a:pt x="2101850" y="831850"/>
                  </a:lnTo>
                  <a:close/>
                  <a:moveTo>
                    <a:pt x="3987800" y="482600"/>
                  </a:moveTo>
                  <a:lnTo>
                    <a:pt x="4089400" y="641350"/>
                  </a:lnTo>
                  <a:lnTo>
                    <a:pt x="4324350" y="831850"/>
                  </a:lnTo>
                  <a:lnTo>
                    <a:pt x="4298950" y="939800"/>
                  </a:lnTo>
                  <a:lnTo>
                    <a:pt x="4171950" y="946150"/>
                  </a:lnTo>
                  <a:lnTo>
                    <a:pt x="4108450" y="819150"/>
                  </a:lnTo>
                  <a:lnTo>
                    <a:pt x="3886200" y="698500"/>
                  </a:lnTo>
                  <a:lnTo>
                    <a:pt x="3930650" y="590550"/>
                  </a:lnTo>
                  <a:lnTo>
                    <a:pt x="3898900" y="501650"/>
                  </a:lnTo>
                  <a:close/>
                  <a:moveTo>
                    <a:pt x="2527300" y="0"/>
                  </a:moveTo>
                  <a:lnTo>
                    <a:pt x="2482850" y="165100"/>
                  </a:lnTo>
                  <a:lnTo>
                    <a:pt x="2374900" y="234950"/>
                  </a:lnTo>
                  <a:lnTo>
                    <a:pt x="1911350" y="266700"/>
                  </a:lnTo>
                  <a:lnTo>
                    <a:pt x="1422400" y="349250"/>
                  </a:lnTo>
                  <a:lnTo>
                    <a:pt x="1028700" y="584200"/>
                  </a:lnTo>
                  <a:lnTo>
                    <a:pt x="952500" y="590550"/>
                  </a:lnTo>
                  <a:lnTo>
                    <a:pt x="876300" y="742950"/>
                  </a:lnTo>
                  <a:lnTo>
                    <a:pt x="577850" y="1009650"/>
                  </a:lnTo>
                  <a:lnTo>
                    <a:pt x="565150" y="1276350"/>
                  </a:lnTo>
                  <a:lnTo>
                    <a:pt x="698500" y="1352550"/>
                  </a:lnTo>
                  <a:lnTo>
                    <a:pt x="844550" y="1231900"/>
                  </a:lnTo>
                  <a:lnTo>
                    <a:pt x="895350" y="889000"/>
                  </a:lnTo>
                  <a:lnTo>
                    <a:pt x="1060450" y="869950"/>
                  </a:lnTo>
                  <a:lnTo>
                    <a:pt x="1308100" y="603250"/>
                  </a:lnTo>
                  <a:lnTo>
                    <a:pt x="1587500" y="584200"/>
                  </a:lnTo>
                  <a:lnTo>
                    <a:pt x="1708150" y="488950"/>
                  </a:lnTo>
                  <a:lnTo>
                    <a:pt x="2152650" y="654050"/>
                  </a:lnTo>
                  <a:lnTo>
                    <a:pt x="2209800" y="742950"/>
                  </a:lnTo>
                  <a:lnTo>
                    <a:pt x="2298700" y="742950"/>
                  </a:lnTo>
                  <a:lnTo>
                    <a:pt x="2368550" y="539750"/>
                  </a:lnTo>
                  <a:lnTo>
                    <a:pt x="2717800" y="482600"/>
                  </a:lnTo>
                  <a:lnTo>
                    <a:pt x="2628900" y="361950"/>
                  </a:lnTo>
                  <a:lnTo>
                    <a:pt x="2952750" y="336550"/>
                  </a:lnTo>
                  <a:lnTo>
                    <a:pt x="3149600" y="393700"/>
                  </a:lnTo>
                  <a:lnTo>
                    <a:pt x="3073400" y="527050"/>
                  </a:lnTo>
                  <a:lnTo>
                    <a:pt x="3276600" y="704850"/>
                  </a:lnTo>
                  <a:lnTo>
                    <a:pt x="3244850" y="838200"/>
                  </a:lnTo>
                  <a:lnTo>
                    <a:pt x="3359150" y="946150"/>
                  </a:lnTo>
                  <a:lnTo>
                    <a:pt x="3536950" y="850900"/>
                  </a:lnTo>
                  <a:lnTo>
                    <a:pt x="3702050" y="908050"/>
                  </a:lnTo>
                  <a:lnTo>
                    <a:pt x="3905250" y="1130300"/>
                  </a:lnTo>
                  <a:lnTo>
                    <a:pt x="3924300" y="1263650"/>
                  </a:lnTo>
                  <a:lnTo>
                    <a:pt x="4013200" y="1314450"/>
                  </a:lnTo>
                  <a:lnTo>
                    <a:pt x="4419600" y="1365250"/>
                  </a:lnTo>
                  <a:lnTo>
                    <a:pt x="4489450" y="1473200"/>
                  </a:lnTo>
                  <a:lnTo>
                    <a:pt x="4610100" y="1581150"/>
                  </a:lnTo>
                  <a:lnTo>
                    <a:pt x="4559300" y="1714500"/>
                  </a:lnTo>
                  <a:lnTo>
                    <a:pt x="4622800" y="1898650"/>
                  </a:lnTo>
                  <a:lnTo>
                    <a:pt x="4400550" y="2012950"/>
                  </a:lnTo>
                  <a:lnTo>
                    <a:pt x="4254500" y="1981200"/>
                  </a:lnTo>
                  <a:lnTo>
                    <a:pt x="4089400" y="1695450"/>
                  </a:lnTo>
                  <a:lnTo>
                    <a:pt x="4083050" y="1562100"/>
                  </a:lnTo>
                  <a:lnTo>
                    <a:pt x="3987800" y="1492250"/>
                  </a:lnTo>
                  <a:lnTo>
                    <a:pt x="3784600" y="1492250"/>
                  </a:lnTo>
                  <a:lnTo>
                    <a:pt x="3727450" y="1555750"/>
                  </a:lnTo>
                  <a:lnTo>
                    <a:pt x="3733800" y="1720850"/>
                  </a:lnTo>
                  <a:lnTo>
                    <a:pt x="3390900" y="1752600"/>
                  </a:lnTo>
                  <a:lnTo>
                    <a:pt x="3028950" y="1543050"/>
                  </a:lnTo>
                  <a:lnTo>
                    <a:pt x="3016250" y="1365250"/>
                  </a:lnTo>
                  <a:lnTo>
                    <a:pt x="3079750" y="1187450"/>
                  </a:lnTo>
                  <a:lnTo>
                    <a:pt x="2889250" y="1174750"/>
                  </a:lnTo>
                  <a:lnTo>
                    <a:pt x="2927350" y="1517650"/>
                  </a:lnTo>
                  <a:lnTo>
                    <a:pt x="2844800" y="1600200"/>
                  </a:lnTo>
                  <a:lnTo>
                    <a:pt x="2616200" y="1593850"/>
                  </a:lnTo>
                  <a:lnTo>
                    <a:pt x="2463800" y="1600200"/>
                  </a:lnTo>
                  <a:lnTo>
                    <a:pt x="2463800" y="1955800"/>
                  </a:lnTo>
                  <a:lnTo>
                    <a:pt x="2374900" y="2025650"/>
                  </a:lnTo>
                  <a:lnTo>
                    <a:pt x="2165350" y="2025650"/>
                  </a:lnTo>
                  <a:lnTo>
                    <a:pt x="2184400" y="2260600"/>
                  </a:lnTo>
                  <a:lnTo>
                    <a:pt x="2470150" y="2501900"/>
                  </a:lnTo>
                  <a:lnTo>
                    <a:pt x="2508250" y="2851150"/>
                  </a:lnTo>
                  <a:lnTo>
                    <a:pt x="2559050" y="2984500"/>
                  </a:lnTo>
                  <a:lnTo>
                    <a:pt x="2508250" y="3175000"/>
                  </a:lnTo>
                  <a:lnTo>
                    <a:pt x="2330450" y="3371850"/>
                  </a:lnTo>
                  <a:lnTo>
                    <a:pt x="1905000" y="3105150"/>
                  </a:lnTo>
                  <a:lnTo>
                    <a:pt x="1930400" y="3016250"/>
                  </a:lnTo>
                  <a:lnTo>
                    <a:pt x="1873250" y="2908300"/>
                  </a:lnTo>
                  <a:lnTo>
                    <a:pt x="1701800" y="2971800"/>
                  </a:lnTo>
                  <a:lnTo>
                    <a:pt x="1625600" y="3136900"/>
                  </a:lnTo>
                  <a:lnTo>
                    <a:pt x="1670050" y="3206750"/>
                  </a:lnTo>
                  <a:lnTo>
                    <a:pt x="1644650" y="3333750"/>
                  </a:lnTo>
                  <a:lnTo>
                    <a:pt x="2044700" y="3511550"/>
                  </a:lnTo>
                  <a:lnTo>
                    <a:pt x="2127250" y="3657600"/>
                  </a:lnTo>
                  <a:lnTo>
                    <a:pt x="2057400" y="3778250"/>
                  </a:lnTo>
                  <a:lnTo>
                    <a:pt x="1841500" y="3867150"/>
                  </a:lnTo>
                  <a:lnTo>
                    <a:pt x="1790700" y="3765550"/>
                  </a:lnTo>
                  <a:lnTo>
                    <a:pt x="1695450" y="3702050"/>
                  </a:lnTo>
                  <a:lnTo>
                    <a:pt x="1619250" y="3727450"/>
                  </a:lnTo>
                  <a:lnTo>
                    <a:pt x="1365250" y="3695700"/>
                  </a:lnTo>
                  <a:lnTo>
                    <a:pt x="1314450" y="3594100"/>
                  </a:lnTo>
                  <a:lnTo>
                    <a:pt x="1422400" y="3454400"/>
                  </a:lnTo>
                  <a:lnTo>
                    <a:pt x="1473200" y="3263900"/>
                  </a:lnTo>
                  <a:lnTo>
                    <a:pt x="1358900" y="3194050"/>
                  </a:lnTo>
                  <a:lnTo>
                    <a:pt x="1301750" y="3016250"/>
                  </a:lnTo>
                  <a:lnTo>
                    <a:pt x="1085850" y="3321050"/>
                  </a:lnTo>
                  <a:lnTo>
                    <a:pt x="920750" y="3403600"/>
                  </a:lnTo>
                  <a:lnTo>
                    <a:pt x="800100" y="3194050"/>
                  </a:lnTo>
                  <a:lnTo>
                    <a:pt x="736600" y="3111500"/>
                  </a:lnTo>
                  <a:lnTo>
                    <a:pt x="387350" y="3086100"/>
                  </a:lnTo>
                  <a:lnTo>
                    <a:pt x="387350" y="2870200"/>
                  </a:lnTo>
                  <a:lnTo>
                    <a:pt x="139700" y="2679700"/>
                  </a:lnTo>
                  <a:lnTo>
                    <a:pt x="0" y="2146300"/>
                  </a:lnTo>
                  <a:lnTo>
                    <a:pt x="146050" y="1765300"/>
                  </a:lnTo>
                  <a:lnTo>
                    <a:pt x="190500" y="1409700"/>
                  </a:lnTo>
                  <a:lnTo>
                    <a:pt x="406400" y="1162050"/>
                  </a:lnTo>
                  <a:lnTo>
                    <a:pt x="546100" y="812800"/>
                  </a:lnTo>
                  <a:lnTo>
                    <a:pt x="736600" y="666750"/>
                  </a:lnTo>
                  <a:lnTo>
                    <a:pt x="1212850" y="298450"/>
                  </a:lnTo>
                  <a:lnTo>
                    <a:pt x="1809750" y="127000"/>
                  </a:lnTo>
                  <a:lnTo>
                    <a:pt x="2286000" y="10795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2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A2D0640C-4A52-4237-9FDD-683CD46E9D06}"/>
              </a:ext>
            </a:extLst>
          </p:cNvPr>
          <p:cNvGrpSpPr/>
          <p:nvPr/>
        </p:nvGrpSpPr>
        <p:grpSpPr>
          <a:xfrm>
            <a:off x="2285483" y="863714"/>
            <a:ext cx="908704" cy="1589206"/>
            <a:chOff x="2285483" y="863714"/>
            <a:chExt cx="908704" cy="1589206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6AA1990-1010-4885-BF63-BDED43F6904E}"/>
                </a:ext>
              </a:extLst>
            </p:cNvPr>
            <p:cNvSpPr/>
            <p:nvPr/>
          </p:nvSpPr>
          <p:spPr bwMode="auto">
            <a:xfrm>
              <a:off x="2285483" y="863714"/>
              <a:ext cx="908704" cy="1589206"/>
            </a:xfrm>
            <a:custGeom>
              <a:avLst/>
              <a:gdLst>
                <a:gd name="connsiteX0" fmla="*/ 794603 w 908704"/>
                <a:gd name="connsiteY0" fmla="*/ 0 h 1589206"/>
                <a:gd name="connsiteX1" fmla="*/ 875847 w 908704"/>
                <a:gd name="connsiteY1" fmla="*/ 4103 h 1589206"/>
                <a:gd name="connsiteX2" fmla="*/ 901742 w 908704"/>
                <a:gd name="connsiteY2" fmla="*/ 8055 h 1589206"/>
                <a:gd name="connsiteX3" fmla="*/ 829307 w 908704"/>
                <a:gd name="connsiteY3" fmla="*/ 52060 h 1589206"/>
                <a:gd name="connsiteX4" fmla="*/ 435713 w 908704"/>
                <a:gd name="connsiteY4" fmla="*/ 792321 h 1589206"/>
                <a:gd name="connsiteX5" fmla="*/ 902913 w 908704"/>
                <a:gd name="connsiteY5" fmla="*/ 1577299 h 1589206"/>
                <a:gd name="connsiteX6" fmla="*/ 908704 w 908704"/>
                <a:gd name="connsiteY6" fmla="*/ 1580089 h 1589206"/>
                <a:gd name="connsiteX7" fmla="*/ 875847 w 908704"/>
                <a:gd name="connsiteY7" fmla="*/ 1585104 h 1589206"/>
                <a:gd name="connsiteX8" fmla="*/ 794603 w 908704"/>
                <a:gd name="connsiteY8" fmla="*/ 1589206 h 1589206"/>
                <a:gd name="connsiteX9" fmla="*/ 0 w 908704"/>
                <a:gd name="connsiteY9" fmla="*/ 794603 h 1589206"/>
                <a:gd name="connsiteX10" fmla="*/ 794603 w 908704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8704" h="1589206">
                  <a:moveTo>
                    <a:pt x="794603" y="0"/>
                  </a:moveTo>
                  <a:cubicBezTo>
                    <a:pt x="822031" y="0"/>
                    <a:pt x="849134" y="1390"/>
                    <a:pt x="875847" y="4103"/>
                  </a:cubicBezTo>
                  <a:lnTo>
                    <a:pt x="901742" y="8055"/>
                  </a:lnTo>
                  <a:lnTo>
                    <a:pt x="829307" y="52060"/>
                  </a:lnTo>
                  <a:cubicBezTo>
                    <a:pt x="591841" y="212489"/>
                    <a:pt x="435713" y="484172"/>
                    <a:pt x="435713" y="792321"/>
                  </a:cubicBezTo>
                  <a:cubicBezTo>
                    <a:pt x="435713" y="1131285"/>
                    <a:pt x="624628" y="1426126"/>
                    <a:pt x="902913" y="1577299"/>
                  </a:cubicBezTo>
                  <a:lnTo>
                    <a:pt x="908704" y="1580089"/>
                  </a:lnTo>
                  <a:lnTo>
                    <a:pt x="875847" y="1585104"/>
                  </a:lnTo>
                  <a:cubicBezTo>
                    <a:pt x="849134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C8"/>
                </a:gs>
                <a:gs pos="70000">
                  <a:srgbClr val="E7D5A3"/>
                </a:gs>
                <a:gs pos="30000">
                  <a:srgbClr val="FFFFCC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28270F6-7AB4-49E1-AFB6-6DCA5FB75C31}"/>
                </a:ext>
              </a:extLst>
            </p:cNvPr>
            <p:cNvSpPr/>
            <p:nvPr/>
          </p:nvSpPr>
          <p:spPr bwMode="auto">
            <a:xfrm>
              <a:off x="2321446" y="910139"/>
              <a:ext cx="750957" cy="1107093"/>
            </a:xfrm>
            <a:custGeom>
              <a:avLst/>
              <a:gdLst>
                <a:gd name="connsiteX0" fmla="*/ 434883 w 750957"/>
                <a:gd name="connsiteY0" fmla="*/ 980559 h 1107093"/>
                <a:gd name="connsiteX1" fmla="*/ 469906 w 750957"/>
                <a:gd name="connsiteY1" fmla="*/ 1093386 h 1107093"/>
                <a:gd name="connsiteX2" fmla="*/ 477346 w 750957"/>
                <a:gd name="connsiteY2" fmla="*/ 1107093 h 1107093"/>
                <a:gd name="connsiteX3" fmla="*/ 405668 w 750957"/>
                <a:gd name="connsiteY3" fmla="*/ 1098133 h 1107093"/>
                <a:gd name="connsiteX4" fmla="*/ 390573 w 750957"/>
                <a:gd name="connsiteY4" fmla="*/ 1067944 h 1107093"/>
                <a:gd name="connsiteX5" fmla="*/ 422649 w 750957"/>
                <a:gd name="connsiteY5" fmla="*/ 1026433 h 1107093"/>
                <a:gd name="connsiteX6" fmla="*/ 122644 w 750957"/>
                <a:gd name="connsiteY6" fmla="*/ 952847 h 1107093"/>
                <a:gd name="connsiteX7" fmla="*/ 152833 w 750957"/>
                <a:gd name="connsiteY7" fmla="*/ 964168 h 1107093"/>
                <a:gd name="connsiteX8" fmla="*/ 169815 w 750957"/>
                <a:gd name="connsiteY8" fmla="*/ 984923 h 1107093"/>
                <a:gd name="connsiteX9" fmla="*/ 154720 w 750957"/>
                <a:gd name="connsiteY9" fmla="*/ 1009452 h 1107093"/>
                <a:gd name="connsiteX10" fmla="*/ 126418 w 750957"/>
                <a:gd name="connsiteY10" fmla="*/ 971716 h 1107093"/>
                <a:gd name="connsiteX11" fmla="*/ 281137 w 750957"/>
                <a:gd name="connsiteY11" fmla="*/ 603784 h 1107093"/>
                <a:gd name="connsiteX12" fmla="*/ 283024 w 750957"/>
                <a:gd name="connsiteY12" fmla="*/ 650955 h 1107093"/>
                <a:gd name="connsiteX13" fmla="*/ 239627 w 750957"/>
                <a:gd name="connsiteY13" fmla="*/ 686805 h 1107093"/>
                <a:gd name="connsiteX14" fmla="*/ 309440 w 750957"/>
                <a:gd name="connsiteY14" fmla="*/ 784920 h 1107093"/>
                <a:gd name="connsiteX15" fmla="*/ 343403 w 750957"/>
                <a:gd name="connsiteY15" fmla="*/ 696239 h 1107093"/>
                <a:gd name="connsiteX16" fmla="*/ 343403 w 750957"/>
                <a:gd name="connsiteY16" fmla="*/ 671710 h 1107093"/>
                <a:gd name="connsiteX17" fmla="*/ 315100 w 750957"/>
                <a:gd name="connsiteY17" fmla="*/ 630200 h 1107093"/>
                <a:gd name="connsiteX18" fmla="*/ 184909 w 750957"/>
                <a:gd name="connsiteY18" fmla="*/ 456612 h 1107093"/>
                <a:gd name="connsiteX19" fmla="*/ 137738 w 750957"/>
                <a:gd name="connsiteY19" fmla="*/ 481141 h 1107093"/>
                <a:gd name="connsiteX20" fmla="*/ 133965 w 750957"/>
                <a:gd name="connsiteY20" fmla="*/ 505669 h 1107093"/>
                <a:gd name="connsiteX21" fmla="*/ 145286 w 750957"/>
                <a:gd name="connsiteY21" fmla="*/ 516990 h 1107093"/>
                <a:gd name="connsiteX22" fmla="*/ 132078 w 750957"/>
                <a:gd name="connsiteY22" fmla="*/ 566048 h 1107093"/>
                <a:gd name="connsiteX23" fmla="*/ 141512 w 750957"/>
                <a:gd name="connsiteY23" fmla="*/ 592464 h 1107093"/>
                <a:gd name="connsiteX24" fmla="*/ 215098 w 750957"/>
                <a:gd name="connsiteY24" fmla="*/ 554727 h 1107093"/>
                <a:gd name="connsiteX25" fmla="*/ 228306 w 750957"/>
                <a:gd name="connsiteY25" fmla="*/ 507556 h 1107093"/>
                <a:gd name="connsiteX26" fmla="*/ 222646 w 750957"/>
                <a:gd name="connsiteY26" fmla="*/ 467933 h 1107093"/>
                <a:gd name="connsiteX27" fmla="*/ 750957 w 750957"/>
                <a:gd name="connsiteY27" fmla="*/ 0 h 1107093"/>
                <a:gd name="connsiteX28" fmla="*/ 737749 w 750957"/>
                <a:gd name="connsiteY28" fmla="*/ 49058 h 1107093"/>
                <a:gd name="connsiteX29" fmla="*/ 705673 w 750957"/>
                <a:gd name="connsiteY29" fmla="*/ 69813 h 1107093"/>
                <a:gd name="connsiteX30" fmla="*/ 567935 w 750957"/>
                <a:gd name="connsiteY30" fmla="*/ 79247 h 1107093"/>
                <a:gd name="connsiteX31" fmla="*/ 422649 w 750957"/>
                <a:gd name="connsiteY31" fmla="*/ 103776 h 1107093"/>
                <a:gd name="connsiteX32" fmla="*/ 305666 w 750957"/>
                <a:gd name="connsiteY32" fmla="*/ 173588 h 1107093"/>
                <a:gd name="connsiteX33" fmla="*/ 283024 w 750957"/>
                <a:gd name="connsiteY33" fmla="*/ 175475 h 1107093"/>
                <a:gd name="connsiteX34" fmla="*/ 260382 w 750957"/>
                <a:gd name="connsiteY34" fmla="*/ 220759 h 1107093"/>
                <a:gd name="connsiteX35" fmla="*/ 171701 w 750957"/>
                <a:gd name="connsiteY35" fmla="*/ 300005 h 1107093"/>
                <a:gd name="connsiteX36" fmla="*/ 167928 w 750957"/>
                <a:gd name="connsiteY36" fmla="*/ 379252 h 1107093"/>
                <a:gd name="connsiteX37" fmla="*/ 207551 w 750957"/>
                <a:gd name="connsiteY37" fmla="*/ 401894 h 1107093"/>
                <a:gd name="connsiteX38" fmla="*/ 250948 w 750957"/>
                <a:gd name="connsiteY38" fmla="*/ 366044 h 1107093"/>
                <a:gd name="connsiteX39" fmla="*/ 266043 w 750957"/>
                <a:gd name="connsiteY39" fmla="*/ 264156 h 1107093"/>
                <a:gd name="connsiteX40" fmla="*/ 315100 w 750957"/>
                <a:gd name="connsiteY40" fmla="*/ 258495 h 1107093"/>
                <a:gd name="connsiteX41" fmla="*/ 388686 w 750957"/>
                <a:gd name="connsiteY41" fmla="*/ 179249 h 1107093"/>
                <a:gd name="connsiteX42" fmla="*/ 471707 w 750957"/>
                <a:gd name="connsiteY42" fmla="*/ 173588 h 1107093"/>
                <a:gd name="connsiteX43" fmla="*/ 507557 w 750957"/>
                <a:gd name="connsiteY43" fmla="*/ 145286 h 1107093"/>
                <a:gd name="connsiteX44" fmla="*/ 605828 w 750957"/>
                <a:gd name="connsiteY44" fmla="*/ 181786 h 1107093"/>
                <a:gd name="connsiteX45" fmla="*/ 552215 w 750957"/>
                <a:gd name="connsiteY45" fmla="*/ 246766 h 1107093"/>
                <a:gd name="connsiteX46" fmla="*/ 469906 w 750957"/>
                <a:gd name="connsiteY46" fmla="*/ 398408 h 1107093"/>
                <a:gd name="connsiteX47" fmla="*/ 440989 w 750957"/>
                <a:gd name="connsiteY47" fmla="*/ 491564 h 1107093"/>
                <a:gd name="connsiteX48" fmla="*/ 424536 w 750957"/>
                <a:gd name="connsiteY48" fmla="*/ 516990 h 1107093"/>
                <a:gd name="connsiteX49" fmla="*/ 373592 w 750957"/>
                <a:gd name="connsiteY49" fmla="*/ 524538 h 1107093"/>
                <a:gd name="connsiteX50" fmla="*/ 356610 w 750957"/>
                <a:gd name="connsiteY50" fmla="*/ 575482 h 1107093"/>
                <a:gd name="connsiteX51" fmla="*/ 383026 w 750957"/>
                <a:gd name="connsiteY51" fmla="*/ 628313 h 1107093"/>
                <a:gd name="connsiteX52" fmla="*/ 406860 w 750957"/>
                <a:gd name="connsiteY52" fmla="*/ 638244 h 1107093"/>
                <a:gd name="connsiteX53" fmla="*/ 404360 w 750957"/>
                <a:gd name="connsiteY53" fmla="*/ 654621 h 1107093"/>
                <a:gd name="connsiteX54" fmla="*/ 399751 w 750957"/>
                <a:gd name="connsiteY54" fmla="*/ 745897 h 1107093"/>
                <a:gd name="connsiteX55" fmla="*/ 417888 w 750957"/>
                <a:gd name="connsiteY55" fmla="*/ 925812 h 1107093"/>
                <a:gd name="connsiteX56" fmla="*/ 430102 w 750957"/>
                <a:gd name="connsiteY56" fmla="*/ 965159 h 1107093"/>
                <a:gd name="connsiteX57" fmla="*/ 403781 w 750957"/>
                <a:gd name="connsiteY57" fmla="*/ 949074 h 1107093"/>
                <a:gd name="connsiteX58" fmla="*/ 386800 w 750957"/>
                <a:gd name="connsiteY58" fmla="*/ 896242 h 1107093"/>
                <a:gd name="connsiteX59" fmla="*/ 322648 w 750957"/>
                <a:gd name="connsiteY59" fmla="*/ 986810 h 1107093"/>
                <a:gd name="connsiteX60" fmla="*/ 273590 w 750957"/>
                <a:gd name="connsiteY60" fmla="*/ 1011339 h 1107093"/>
                <a:gd name="connsiteX61" fmla="*/ 237740 w 750957"/>
                <a:gd name="connsiteY61" fmla="*/ 949074 h 1107093"/>
                <a:gd name="connsiteX62" fmla="*/ 218872 w 750957"/>
                <a:gd name="connsiteY62" fmla="*/ 924545 h 1107093"/>
                <a:gd name="connsiteX63" fmla="*/ 115097 w 750957"/>
                <a:gd name="connsiteY63" fmla="*/ 916998 h 1107093"/>
                <a:gd name="connsiteX64" fmla="*/ 115097 w 750957"/>
                <a:gd name="connsiteY64" fmla="*/ 852845 h 1107093"/>
                <a:gd name="connsiteX65" fmla="*/ 41510 w 750957"/>
                <a:gd name="connsiteY65" fmla="*/ 796241 h 1107093"/>
                <a:gd name="connsiteX66" fmla="*/ 0 w 750957"/>
                <a:gd name="connsiteY66" fmla="*/ 637747 h 1107093"/>
                <a:gd name="connsiteX67" fmla="*/ 43397 w 750957"/>
                <a:gd name="connsiteY67" fmla="*/ 524538 h 1107093"/>
                <a:gd name="connsiteX68" fmla="*/ 56605 w 750957"/>
                <a:gd name="connsiteY68" fmla="*/ 418876 h 1107093"/>
                <a:gd name="connsiteX69" fmla="*/ 120757 w 750957"/>
                <a:gd name="connsiteY69" fmla="*/ 345289 h 1107093"/>
                <a:gd name="connsiteX70" fmla="*/ 162267 w 750957"/>
                <a:gd name="connsiteY70" fmla="*/ 241514 h 1107093"/>
                <a:gd name="connsiteX71" fmla="*/ 218872 w 750957"/>
                <a:gd name="connsiteY71" fmla="*/ 198117 h 1107093"/>
                <a:gd name="connsiteX72" fmla="*/ 360384 w 750957"/>
                <a:gd name="connsiteY72" fmla="*/ 88681 h 1107093"/>
                <a:gd name="connsiteX73" fmla="*/ 537746 w 750957"/>
                <a:gd name="connsiteY73" fmla="*/ 37737 h 1107093"/>
                <a:gd name="connsiteX74" fmla="*/ 679258 w 750957"/>
                <a:gd name="connsiteY74" fmla="*/ 32076 h 110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750957" h="1107093">
                  <a:moveTo>
                    <a:pt x="434883" y="980559"/>
                  </a:moveTo>
                  <a:lnTo>
                    <a:pt x="469906" y="1093386"/>
                  </a:lnTo>
                  <a:lnTo>
                    <a:pt x="477346" y="1107093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close/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8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8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750957" y="0"/>
                  </a:moveTo>
                  <a:lnTo>
                    <a:pt x="737749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6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05828" y="181786"/>
                  </a:lnTo>
                  <a:lnTo>
                    <a:pt x="552215" y="246766"/>
                  </a:lnTo>
                  <a:cubicBezTo>
                    <a:pt x="520129" y="294260"/>
                    <a:pt x="492493" y="345006"/>
                    <a:pt x="469906" y="398408"/>
                  </a:cubicBezTo>
                  <a:lnTo>
                    <a:pt x="440989" y="49156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0" y="575482"/>
                  </a:lnTo>
                  <a:lnTo>
                    <a:pt x="383026" y="628313"/>
                  </a:lnTo>
                  <a:lnTo>
                    <a:pt x="406860" y="638244"/>
                  </a:lnTo>
                  <a:lnTo>
                    <a:pt x="404360" y="654621"/>
                  </a:lnTo>
                  <a:cubicBezTo>
                    <a:pt x="401312" y="684632"/>
                    <a:pt x="399751" y="715082"/>
                    <a:pt x="399751" y="745897"/>
                  </a:cubicBezTo>
                  <a:cubicBezTo>
                    <a:pt x="399751" y="807527"/>
                    <a:pt x="405996" y="867698"/>
                    <a:pt x="417888" y="925812"/>
                  </a:cubicBezTo>
                  <a:lnTo>
                    <a:pt x="430102" y="96515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2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A7461730-A229-4ED6-8C6A-19B041F448B4}"/>
              </a:ext>
            </a:extLst>
          </p:cNvPr>
          <p:cNvGrpSpPr/>
          <p:nvPr/>
        </p:nvGrpSpPr>
        <p:grpSpPr>
          <a:xfrm>
            <a:off x="4160941" y="863714"/>
            <a:ext cx="1035222" cy="1589206"/>
            <a:chOff x="4160941" y="863714"/>
            <a:chExt cx="1035222" cy="1589206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FB5BA4B4-EB77-40AC-AA2A-A087E2162877}"/>
                </a:ext>
              </a:extLst>
            </p:cNvPr>
            <p:cNvSpPr/>
            <p:nvPr/>
          </p:nvSpPr>
          <p:spPr bwMode="auto">
            <a:xfrm>
              <a:off x="4160941" y="863714"/>
              <a:ext cx="1035222" cy="1589206"/>
            </a:xfrm>
            <a:custGeom>
              <a:avLst/>
              <a:gdLst>
                <a:gd name="connsiteX0" fmla="*/ 794603 w 1035222"/>
                <a:gd name="connsiteY0" fmla="*/ 0 h 1589206"/>
                <a:gd name="connsiteX1" fmla="*/ 954743 w 1035222"/>
                <a:gd name="connsiteY1" fmla="*/ 16144 h 1589206"/>
                <a:gd name="connsiteX2" fmla="*/ 963606 w 1035222"/>
                <a:gd name="connsiteY2" fmla="*/ 18423 h 1589206"/>
                <a:gd name="connsiteX3" fmla="*/ 986663 w 1035222"/>
                <a:gd name="connsiteY3" fmla="*/ 139876 h 1589206"/>
                <a:gd name="connsiteX4" fmla="*/ 1035222 w 1035222"/>
                <a:gd name="connsiteY4" fmla="*/ 792322 h 1589206"/>
                <a:gd name="connsiteX5" fmla="*/ 986663 w 1035222"/>
                <a:gd name="connsiteY5" fmla="*/ 1444768 h 1589206"/>
                <a:gd name="connsiteX6" fmla="*/ 962696 w 1035222"/>
                <a:gd name="connsiteY6" fmla="*/ 1571018 h 1589206"/>
                <a:gd name="connsiteX7" fmla="*/ 954743 w 1035222"/>
                <a:gd name="connsiteY7" fmla="*/ 1573063 h 1589206"/>
                <a:gd name="connsiteX8" fmla="*/ 794603 w 1035222"/>
                <a:gd name="connsiteY8" fmla="*/ 1589206 h 1589206"/>
                <a:gd name="connsiteX9" fmla="*/ 0 w 1035222"/>
                <a:gd name="connsiteY9" fmla="*/ 794603 h 1589206"/>
                <a:gd name="connsiteX10" fmla="*/ 794603 w 103522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5222" h="1589206">
                  <a:moveTo>
                    <a:pt x="794603" y="0"/>
                  </a:moveTo>
                  <a:cubicBezTo>
                    <a:pt x="849459" y="0"/>
                    <a:pt x="903017" y="5559"/>
                    <a:pt x="954743" y="16144"/>
                  </a:cubicBezTo>
                  <a:lnTo>
                    <a:pt x="963606" y="18423"/>
                  </a:lnTo>
                  <a:lnTo>
                    <a:pt x="986663" y="139876"/>
                  </a:lnTo>
                  <a:cubicBezTo>
                    <a:pt x="1018502" y="350622"/>
                    <a:pt x="1035222" y="568827"/>
                    <a:pt x="1035222" y="792322"/>
                  </a:cubicBezTo>
                  <a:cubicBezTo>
                    <a:pt x="1035222" y="1015817"/>
                    <a:pt x="1018502" y="1234022"/>
                    <a:pt x="986663" y="1444768"/>
                  </a:cubicBezTo>
                  <a:lnTo>
                    <a:pt x="962696" y="1571018"/>
                  </a:lnTo>
                  <a:lnTo>
                    <a:pt x="954743" y="1573063"/>
                  </a:lnTo>
                  <a:cubicBezTo>
                    <a:pt x="903017" y="1583648"/>
                    <a:pt x="849459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C8"/>
                </a:gs>
                <a:gs pos="70000">
                  <a:srgbClr val="E7D5A3"/>
                </a:gs>
                <a:gs pos="30000">
                  <a:srgbClr val="FFFFCC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AEF7BE8-72E3-4F9D-B5E9-E65C8C7FFB20}"/>
                </a:ext>
              </a:extLst>
            </p:cNvPr>
            <p:cNvSpPr/>
            <p:nvPr/>
          </p:nvSpPr>
          <p:spPr bwMode="auto">
            <a:xfrm>
              <a:off x="4196904" y="910141"/>
              <a:ext cx="990498" cy="1149077"/>
            </a:xfrm>
            <a:custGeom>
              <a:avLst/>
              <a:gdLst>
                <a:gd name="connsiteX0" fmla="*/ 122644 w 990498"/>
                <a:gd name="connsiteY0" fmla="*/ 952847 h 1149077"/>
                <a:gd name="connsiteX1" fmla="*/ 152833 w 990498"/>
                <a:gd name="connsiteY1" fmla="*/ 964168 h 1149077"/>
                <a:gd name="connsiteX2" fmla="*/ 169815 w 990498"/>
                <a:gd name="connsiteY2" fmla="*/ 984923 h 1149077"/>
                <a:gd name="connsiteX3" fmla="*/ 154720 w 990498"/>
                <a:gd name="connsiteY3" fmla="*/ 1009452 h 1149077"/>
                <a:gd name="connsiteX4" fmla="*/ 126418 w 990498"/>
                <a:gd name="connsiteY4" fmla="*/ 971716 h 1149077"/>
                <a:gd name="connsiteX5" fmla="*/ 441518 w 990498"/>
                <a:gd name="connsiteY5" fmla="*/ 781146 h 1149077"/>
                <a:gd name="connsiteX6" fmla="*/ 424536 w 990498"/>
                <a:gd name="connsiteY6" fmla="*/ 811335 h 1149077"/>
                <a:gd name="connsiteX7" fmla="*/ 432084 w 990498"/>
                <a:gd name="connsiteY7" fmla="*/ 837751 h 1149077"/>
                <a:gd name="connsiteX8" fmla="*/ 473594 w 990498"/>
                <a:gd name="connsiteY8" fmla="*/ 873601 h 1149077"/>
                <a:gd name="connsiteX9" fmla="*/ 503783 w 990498"/>
                <a:gd name="connsiteY9" fmla="*/ 822656 h 1149077"/>
                <a:gd name="connsiteX10" fmla="*/ 500009 w 990498"/>
                <a:gd name="connsiteY10" fmla="*/ 803788 h 1149077"/>
                <a:gd name="connsiteX11" fmla="*/ 281137 w 990498"/>
                <a:gd name="connsiteY11" fmla="*/ 603784 h 1149077"/>
                <a:gd name="connsiteX12" fmla="*/ 283024 w 990498"/>
                <a:gd name="connsiteY12" fmla="*/ 650955 h 1149077"/>
                <a:gd name="connsiteX13" fmla="*/ 239627 w 990498"/>
                <a:gd name="connsiteY13" fmla="*/ 686805 h 1149077"/>
                <a:gd name="connsiteX14" fmla="*/ 309440 w 990498"/>
                <a:gd name="connsiteY14" fmla="*/ 784920 h 1149077"/>
                <a:gd name="connsiteX15" fmla="*/ 343403 w 990498"/>
                <a:gd name="connsiteY15" fmla="*/ 696239 h 1149077"/>
                <a:gd name="connsiteX16" fmla="*/ 343403 w 990498"/>
                <a:gd name="connsiteY16" fmla="*/ 671710 h 1149077"/>
                <a:gd name="connsiteX17" fmla="*/ 315100 w 990498"/>
                <a:gd name="connsiteY17" fmla="*/ 630200 h 1149077"/>
                <a:gd name="connsiteX18" fmla="*/ 184909 w 990498"/>
                <a:gd name="connsiteY18" fmla="*/ 456612 h 1149077"/>
                <a:gd name="connsiteX19" fmla="*/ 137739 w 990498"/>
                <a:gd name="connsiteY19" fmla="*/ 481141 h 1149077"/>
                <a:gd name="connsiteX20" fmla="*/ 133965 w 990498"/>
                <a:gd name="connsiteY20" fmla="*/ 505669 h 1149077"/>
                <a:gd name="connsiteX21" fmla="*/ 145286 w 990498"/>
                <a:gd name="connsiteY21" fmla="*/ 516990 h 1149077"/>
                <a:gd name="connsiteX22" fmla="*/ 132078 w 990498"/>
                <a:gd name="connsiteY22" fmla="*/ 566048 h 1149077"/>
                <a:gd name="connsiteX23" fmla="*/ 141512 w 990498"/>
                <a:gd name="connsiteY23" fmla="*/ 592464 h 1149077"/>
                <a:gd name="connsiteX24" fmla="*/ 215099 w 990498"/>
                <a:gd name="connsiteY24" fmla="*/ 554727 h 1149077"/>
                <a:gd name="connsiteX25" fmla="*/ 228306 w 990498"/>
                <a:gd name="connsiteY25" fmla="*/ 507556 h 1149077"/>
                <a:gd name="connsiteX26" fmla="*/ 222646 w 990498"/>
                <a:gd name="connsiteY26" fmla="*/ 467933 h 1149077"/>
                <a:gd name="connsiteX27" fmla="*/ 603785 w 990498"/>
                <a:gd name="connsiteY27" fmla="*/ 226419 h 1149077"/>
                <a:gd name="connsiteX28" fmla="*/ 571709 w 990498"/>
                <a:gd name="connsiteY28" fmla="*/ 258495 h 1149077"/>
                <a:gd name="connsiteX29" fmla="*/ 541520 w 990498"/>
                <a:gd name="connsiteY29" fmla="*/ 339629 h 1149077"/>
                <a:gd name="connsiteX30" fmla="*/ 562275 w 990498"/>
                <a:gd name="connsiteY30" fmla="*/ 379252 h 1149077"/>
                <a:gd name="connsiteX31" fmla="*/ 607558 w 990498"/>
                <a:gd name="connsiteY31" fmla="*/ 377365 h 1149077"/>
                <a:gd name="connsiteX32" fmla="*/ 566048 w 990498"/>
                <a:gd name="connsiteY32" fmla="*/ 462272 h 1149077"/>
                <a:gd name="connsiteX33" fmla="*/ 445291 w 990498"/>
                <a:gd name="connsiteY33" fmla="*/ 484914 h 1149077"/>
                <a:gd name="connsiteX34" fmla="*/ 424536 w 990498"/>
                <a:gd name="connsiteY34" fmla="*/ 516990 h 1149077"/>
                <a:gd name="connsiteX35" fmla="*/ 373592 w 990498"/>
                <a:gd name="connsiteY35" fmla="*/ 524538 h 1149077"/>
                <a:gd name="connsiteX36" fmla="*/ 356611 w 990498"/>
                <a:gd name="connsiteY36" fmla="*/ 575482 h 1149077"/>
                <a:gd name="connsiteX37" fmla="*/ 383026 w 990498"/>
                <a:gd name="connsiteY37" fmla="*/ 628313 h 1149077"/>
                <a:gd name="connsiteX38" fmla="*/ 450952 w 990498"/>
                <a:gd name="connsiteY38" fmla="*/ 656616 h 1149077"/>
                <a:gd name="connsiteX39" fmla="*/ 464160 w 990498"/>
                <a:gd name="connsiteY39" fmla="*/ 681144 h 1149077"/>
                <a:gd name="connsiteX40" fmla="*/ 452839 w 990498"/>
                <a:gd name="connsiteY40" fmla="*/ 709447 h 1149077"/>
                <a:gd name="connsiteX41" fmla="*/ 552841 w 990498"/>
                <a:gd name="connsiteY41" fmla="*/ 722654 h 1149077"/>
                <a:gd name="connsiteX42" fmla="*/ 588690 w 990498"/>
                <a:gd name="connsiteY42" fmla="*/ 781146 h 1149077"/>
                <a:gd name="connsiteX43" fmla="*/ 694353 w 990498"/>
                <a:gd name="connsiteY43" fmla="*/ 847185 h 1149077"/>
                <a:gd name="connsiteX44" fmla="*/ 671711 w 990498"/>
                <a:gd name="connsiteY44" fmla="*/ 803788 h 1149077"/>
                <a:gd name="connsiteX45" fmla="*/ 583030 w 990498"/>
                <a:gd name="connsiteY45" fmla="*/ 673597 h 1149077"/>
                <a:gd name="connsiteX46" fmla="*/ 526425 w 990498"/>
                <a:gd name="connsiteY46" fmla="*/ 607558 h 1149077"/>
                <a:gd name="connsiteX47" fmla="*/ 573596 w 990498"/>
                <a:gd name="connsiteY47" fmla="*/ 509443 h 1149077"/>
                <a:gd name="connsiteX48" fmla="*/ 601898 w 990498"/>
                <a:gd name="connsiteY48" fmla="*/ 430196 h 1149077"/>
                <a:gd name="connsiteX49" fmla="*/ 666050 w 990498"/>
                <a:gd name="connsiteY49" fmla="*/ 420762 h 1149077"/>
                <a:gd name="connsiteX50" fmla="*/ 688692 w 990498"/>
                <a:gd name="connsiteY50" fmla="*/ 403781 h 1149077"/>
                <a:gd name="connsiteX51" fmla="*/ 688692 w 990498"/>
                <a:gd name="connsiteY51" fmla="*/ 383026 h 1149077"/>
                <a:gd name="connsiteX52" fmla="*/ 773599 w 990498"/>
                <a:gd name="connsiteY52" fmla="*/ 377365 h 1149077"/>
                <a:gd name="connsiteX53" fmla="*/ 767939 w 990498"/>
                <a:gd name="connsiteY53" fmla="*/ 345289 h 1149077"/>
                <a:gd name="connsiteX54" fmla="*/ 720768 w 990498"/>
                <a:gd name="connsiteY54" fmla="*/ 279250 h 1149077"/>
                <a:gd name="connsiteX55" fmla="*/ 696239 w 990498"/>
                <a:gd name="connsiteY55" fmla="*/ 277364 h 1149077"/>
                <a:gd name="connsiteX56" fmla="*/ 616993 w 990498"/>
                <a:gd name="connsiteY56" fmla="*/ 318874 h 1149077"/>
                <a:gd name="connsiteX57" fmla="*/ 624540 w 990498"/>
                <a:gd name="connsiteY57" fmla="*/ 247174 h 1149077"/>
                <a:gd name="connsiteX58" fmla="*/ 750957 w 990498"/>
                <a:gd name="connsiteY58" fmla="*/ 0 h 1149077"/>
                <a:gd name="connsiteX59" fmla="*/ 737750 w 990498"/>
                <a:gd name="connsiteY59" fmla="*/ 49058 h 1149077"/>
                <a:gd name="connsiteX60" fmla="*/ 705673 w 990498"/>
                <a:gd name="connsiteY60" fmla="*/ 69813 h 1149077"/>
                <a:gd name="connsiteX61" fmla="*/ 567935 w 990498"/>
                <a:gd name="connsiteY61" fmla="*/ 79247 h 1149077"/>
                <a:gd name="connsiteX62" fmla="*/ 422649 w 990498"/>
                <a:gd name="connsiteY62" fmla="*/ 103776 h 1149077"/>
                <a:gd name="connsiteX63" fmla="*/ 305666 w 990498"/>
                <a:gd name="connsiteY63" fmla="*/ 173588 h 1149077"/>
                <a:gd name="connsiteX64" fmla="*/ 283024 w 990498"/>
                <a:gd name="connsiteY64" fmla="*/ 175475 h 1149077"/>
                <a:gd name="connsiteX65" fmla="*/ 260382 w 990498"/>
                <a:gd name="connsiteY65" fmla="*/ 220759 h 1149077"/>
                <a:gd name="connsiteX66" fmla="*/ 171701 w 990498"/>
                <a:gd name="connsiteY66" fmla="*/ 300005 h 1149077"/>
                <a:gd name="connsiteX67" fmla="*/ 167928 w 990498"/>
                <a:gd name="connsiteY67" fmla="*/ 379252 h 1149077"/>
                <a:gd name="connsiteX68" fmla="*/ 207551 w 990498"/>
                <a:gd name="connsiteY68" fmla="*/ 401894 h 1149077"/>
                <a:gd name="connsiteX69" fmla="*/ 250948 w 990498"/>
                <a:gd name="connsiteY69" fmla="*/ 366044 h 1149077"/>
                <a:gd name="connsiteX70" fmla="*/ 266043 w 990498"/>
                <a:gd name="connsiteY70" fmla="*/ 264156 h 1149077"/>
                <a:gd name="connsiteX71" fmla="*/ 315100 w 990498"/>
                <a:gd name="connsiteY71" fmla="*/ 258495 h 1149077"/>
                <a:gd name="connsiteX72" fmla="*/ 388687 w 990498"/>
                <a:gd name="connsiteY72" fmla="*/ 179249 h 1149077"/>
                <a:gd name="connsiteX73" fmla="*/ 471707 w 990498"/>
                <a:gd name="connsiteY73" fmla="*/ 173588 h 1149077"/>
                <a:gd name="connsiteX74" fmla="*/ 507557 w 990498"/>
                <a:gd name="connsiteY74" fmla="*/ 145286 h 1149077"/>
                <a:gd name="connsiteX75" fmla="*/ 639635 w 990498"/>
                <a:gd name="connsiteY75" fmla="*/ 194343 h 1149077"/>
                <a:gd name="connsiteX76" fmla="*/ 656616 w 990498"/>
                <a:gd name="connsiteY76" fmla="*/ 220759 h 1149077"/>
                <a:gd name="connsiteX77" fmla="*/ 683032 w 990498"/>
                <a:gd name="connsiteY77" fmla="*/ 220759 h 1149077"/>
                <a:gd name="connsiteX78" fmla="*/ 703787 w 990498"/>
                <a:gd name="connsiteY78" fmla="*/ 160380 h 1149077"/>
                <a:gd name="connsiteX79" fmla="*/ 807562 w 990498"/>
                <a:gd name="connsiteY79" fmla="*/ 143399 h 1149077"/>
                <a:gd name="connsiteX80" fmla="*/ 781147 w 990498"/>
                <a:gd name="connsiteY80" fmla="*/ 107549 h 1149077"/>
                <a:gd name="connsiteX81" fmla="*/ 877375 w 990498"/>
                <a:gd name="connsiteY81" fmla="*/ 100002 h 1149077"/>
                <a:gd name="connsiteX82" fmla="*/ 935866 w 990498"/>
                <a:gd name="connsiteY82" fmla="*/ 116983 h 1149077"/>
                <a:gd name="connsiteX83" fmla="*/ 913224 w 990498"/>
                <a:gd name="connsiteY83" fmla="*/ 156607 h 1149077"/>
                <a:gd name="connsiteX84" fmla="*/ 962693 w 990498"/>
                <a:gd name="connsiteY84" fmla="*/ 199892 h 1149077"/>
                <a:gd name="connsiteX85" fmla="*/ 966928 w 990498"/>
                <a:gd name="connsiteY85" fmla="*/ 237475 h 1149077"/>
                <a:gd name="connsiteX86" fmla="*/ 964169 w 990498"/>
                <a:gd name="connsiteY86" fmla="*/ 249061 h 1149077"/>
                <a:gd name="connsiteX87" fmla="*/ 968718 w 990498"/>
                <a:gd name="connsiteY87" fmla="*/ 253357 h 1149077"/>
                <a:gd name="connsiteX88" fmla="*/ 986919 w 990498"/>
                <a:gd name="connsiteY88" fmla="*/ 414892 h 1149077"/>
                <a:gd name="connsiteX89" fmla="*/ 990498 w 990498"/>
                <a:gd name="connsiteY89" fmla="*/ 510882 h 1149077"/>
                <a:gd name="connsiteX90" fmla="*/ 900017 w 990498"/>
                <a:gd name="connsiteY90" fmla="*/ 458499 h 1149077"/>
                <a:gd name="connsiteX91" fmla="*/ 896243 w 990498"/>
                <a:gd name="connsiteY91" fmla="*/ 405668 h 1149077"/>
                <a:gd name="connsiteX92" fmla="*/ 915111 w 990498"/>
                <a:gd name="connsiteY92" fmla="*/ 352837 h 1149077"/>
                <a:gd name="connsiteX93" fmla="*/ 858506 w 990498"/>
                <a:gd name="connsiteY93" fmla="*/ 349063 h 1149077"/>
                <a:gd name="connsiteX94" fmla="*/ 869827 w 990498"/>
                <a:gd name="connsiteY94" fmla="*/ 450952 h 1149077"/>
                <a:gd name="connsiteX95" fmla="*/ 845299 w 990498"/>
                <a:gd name="connsiteY95" fmla="*/ 475480 h 1149077"/>
                <a:gd name="connsiteX96" fmla="*/ 777373 w 990498"/>
                <a:gd name="connsiteY96" fmla="*/ 473593 h 1149077"/>
                <a:gd name="connsiteX97" fmla="*/ 732089 w 990498"/>
                <a:gd name="connsiteY97" fmla="*/ 475480 h 1149077"/>
                <a:gd name="connsiteX98" fmla="*/ 732089 w 990498"/>
                <a:gd name="connsiteY98" fmla="*/ 581143 h 1149077"/>
                <a:gd name="connsiteX99" fmla="*/ 705673 w 990498"/>
                <a:gd name="connsiteY99" fmla="*/ 601898 h 1149077"/>
                <a:gd name="connsiteX100" fmla="*/ 643408 w 990498"/>
                <a:gd name="connsiteY100" fmla="*/ 601898 h 1149077"/>
                <a:gd name="connsiteX101" fmla="*/ 649069 w 990498"/>
                <a:gd name="connsiteY101" fmla="*/ 671710 h 1149077"/>
                <a:gd name="connsiteX102" fmla="*/ 733976 w 990498"/>
                <a:gd name="connsiteY102" fmla="*/ 743410 h 1149077"/>
                <a:gd name="connsiteX103" fmla="*/ 745297 w 990498"/>
                <a:gd name="connsiteY103" fmla="*/ 847185 h 1149077"/>
                <a:gd name="connsiteX104" fmla="*/ 760391 w 990498"/>
                <a:gd name="connsiteY104" fmla="*/ 886808 h 1149077"/>
                <a:gd name="connsiteX105" fmla="*/ 745297 w 990498"/>
                <a:gd name="connsiteY105" fmla="*/ 943413 h 1149077"/>
                <a:gd name="connsiteX106" fmla="*/ 692466 w 990498"/>
                <a:gd name="connsiteY106" fmla="*/ 1001905 h 1149077"/>
                <a:gd name="connsiteX107" fmla="*/ 566048 w 990498"/>
                <a:gd name="connsiteY107" fmla="*/ 922658 h 1149077"/>
                <a:gd name="connsiteX108" fmla="*/ 573596 w 990498"/>
                <a:gd name="connsiteY108" fmla="*/ 896242 h 1149077"/>
                <a:gd name="connsiteX109" fmla="*/ 556614 w 990498"/>
                <a:gd name="connsiteY109" fmla="*/ 864166 h 1149077"/>
                <a:gd name="connsiteX110" fmla="*/ 505670 w 990498"/>
                <a:gd name="connsiteY110" fmla="*/ 883035 h 1149077"/>
                <a:gd name="connsiteX111" fmla="*/ 483028 w 990498"/>
                <a:gd name="connsiteY111" fmla="*/ 932092 h 1149077"/>
                <a:gd name="connsiteX112" fmla="*/ 496236 w 990498"/>
                <a:gd name="connsiteY112" fmla="*/ 952847 h 1149077"/>
                <a:gd name="connsiteX113" fmla="*/ 488688 w 990498"/>
                <a:gd name="connsiteY113" fmla="*/ 990584 h 1149077"/>
                <a:gd name="connsiteX114" fmla="*/ 607558 w 990498"/>
                <a:gd name="connsiteY114" fmla="*/ 1043415 h 1149077"/>
                <a:gd name="connsiteX115" fmla="*/ 632087 w 990498"/>
                <a:gd name="connsiteY115" fmla="*/ 1086812 h 1149077"/>
                <a:gd name="connsiteX116" fmla="*/ 611332 w 990498"/>
                <a:gd name="connsiteY116" fmla="*/ 1122662 h 1149077"/>
                <a:gd name="connsiteX117" fmla="*/ 547180 w 990498"/>
                <a:gd name="connsiteY117" fmla="*/ 1149077 h 1149077"/>
                <a:gd name="connsiteX118" fmla="*/ 532085 w 990498"/>
                <a:gd name="connsiteY118" fmla="*/ 1118888 h 1149077"/>
                <a:gd name="connsiteX119" fmla="*/ 503783 w 990498"/>
                <a:gd name="connsiteY119" fmla="*/ 1100020 h 1149077"/>
                <a:gd name="connsiteX120" fmla="*/ 481141 w 990498"/>
                <a:gd name="connsiteY120" fmla="*/ 1107567 h 1149077"/>
                <a:gd name="connsiteX121" fmla="*/ 405668 w 990498"/>
                <a:gd name="connsiteY121" fmla="*/ 1098133 h 1149077"/>
                <a:gd name="connsiteX122" fmla="*/ 390573 w 990498"/>
                <a:gd name="connsiteY122" fmla="*/ 1067944 h 1149077"/>
                <a:gd name="connsiteX123" fmla="*/ 422649 w 990498"/>
                <a:gd name="connsiteY123" fmla="*/ 1026433 h 1149077"/>
                <a:gd name="connsiteX124" fmla="*/ 437744 w 990498"/>
                <a:gd name="connsiteY124" fmla="*/ 969829 h 1149077"/>
                <a:gd name="connsiteX125" fmla="*/ 403781 w 990498"/>
                <a:gd name="connsiteY125" fmla="*/ 949074 h 1149077"/>
                <a:gd name="connsiteX126" fmla="*/ 386800 w 990498"/>
                <a:gd name="connsiteY126" fmla="*/ 896242 h 1149077"/>
                <a:gd name="connsiteX127" fmla="*/ 322648 w 990498"/>
                <a:gd name="connsiteY127" fmla="*/ 986810 h 1149077"/>
                <a:gd name="connsiteX128" fmla="*/ 273590 w 990498"/>
                <a:gd name="connsiteY128" fmla="*/ 1011339 h 1149077"/>
                <a:gd name="connsiteX129" fmla="*/ 237740 w 990498"/>
                <a:gd name="connsiteY129" fmla="*/ 949074 h 1149077"/>
                <a:gd name="connsiteX130" fmla="*/ 218872 w 990498"/>
                <a:gd name="connsiteY130" fmla="*/ 924545 h 1149077"/>
                <a:gd name="connsiteX131" fmla="*/ 115097 w 990498"/>
                <a:gd name="connsiteY131" fmla="*/ 916998 h 1149077"/>
                <a:gd name="connsiteX132" fmla="*/ 115097 w 990498"/>
                <a:gd name="connsiteY132" fmla="*/ 852845 h 1149077"/>
                <a:gd name="connsiteX133" fmla="*/ 41510 w 990498"/>
                <a:gd name="connsiteY133" fmla="*/ 796241 h 1149077"/>
                <a:gd name="connsiteX134" fmla="*/ 0 w 990498"/>
                <a:gd name="connsiteY134" fmla="*/ 637747 h 1149077"/>
                <a:gd name="connsiteX135" fmla="*/ 43397 w 990498"/>
                <a:gd name="connsiteY135" fmla="*/ 524538 h 1149077"/>
                <a:gd name="connsiteX136" fmla="*/ 56605 w 990498"/>
                <a:gd name="connsiteY136" fmla="*/ 418876 h 1149077"/>
                <a:gd name="connsiteX137" fmla="*/ 120757 w 990498"/>
                <a:gd name="connsiteY137" fmla="*/ 345289 h 1149077"/>
                <a:gd name="connsiteX138" fmla="*/ 162267 w 990498"/>
                <a:gd name="connsiteY138" fmla="*/ 241514 h 1149077"/>
                <a:gd name="connsiteX139" fmla="*/ 218872 w 990498"/>
                <a:gd name="connsiteY139" fmla="*/ 198117 h 1149077"/>
                <a:gd name="connsiteX140" fmla="*/ 360384 w 990498"/>
                <a:gd name="connsiteY140" fmla="*/ 88681 h 1149077"/>
                <a:gd name="connsiteX141" fmla="*/ 537746 w 990498"/>
                <a:gd name="connsiteY141" fmla="*/ 37737 h 1149077"/>
                <a:gd name="connsiteX142" fmla="*/ 679258 w 990498"/>
                <a:gd name="connsiteY142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990498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62693" y="199892"/>
                  </a:lnTo>
                  <a:lnTo>
                    <a:pt x="966928" y="237475"/>
                  </a:lnTo>
                  <a:lnTo>
                    <a:pt x="964169" y="249061"/>
                  </a:lnTo>
                  <a:lnTo>
                    <a:pt x="968718" y="253357"/>
                  </a:lnTo>
                  <a:lnTo>
                    <a:pt x="986919" y="414892"/>
                  </a:lnTo>
                  <a:lnTo>
                    <a:pt x="990498" y="510882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2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D93BD937-1975-4251-AEC2-ACF7B753A8C4}"/>
              </a:ext>
            </a:extLst>
          </p:cNvPr>
          <p:cNvGrpSpPr/>
          <p:nvPr/>
        </p:nvGrpSpPr>
        <p:grpSpPr>
          <a:xfrm>
            <a:off x="6055839" y="863714"/>
            <a:ext cx="1402382" cy="1589206"/>
            <a:chOff x="6055839" y="863714"/>
            <a:chExt cx="1402382" cy="1589206"/>
          </a:xfrm>
        </p:grpSpPr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BCCFC34-BA1F-4DA6-B148-B83E6F8DC283}"/>
                </a:ext>
              </a:extLst>
            </p:cNvPr>
            <p:cNvSpPr/>
            <p:nvPr/>
          </p:nvSpPr>
          <p:spPr bwMode="auto">
            <a:xfrm>
              <a:off x="6055839" y="863714"/>
              <a:ext cx="1402382" cy="1589206"/>
            </a:xfrm>
            <a:custGeom>
              <a:avLst/>
              <a:gdLst>
                <a:gd name="connsiteX0" fmla="*/ 794603 w 1402382"/>
                <a:gd name="connsiteY0" fmla="*/ 0 h 1589206"/>
                <a:gd name="connsiteX1" fmla="*/ 875847 w 1402382"/>
                <a:gd name="connsiteY1" fmla="*/ 4103 h 1589206"/>
                <a:gd name="connsiteX2" fmla="*/ 947966 w 1402382"/>
                <a:gd name="connsiteY2" fmla="*/ 15109 h 1589206"/>
                <a:gd name="connsiteX3" fmla="*/ 1008788 w 1402382"/>
                <a:gd name="connsiteY3" fmla="*/ 52060 h 1589206"/>
                <a:gd name="connsiteX4" fmla="*/ 1402382 w 1402382"/>
                <a:gd name="connsiteY4" fmla="*/ 792321 h 1589206"/>
                <a:gd name="connsiteX5" fmla="*/ 1008788 w 1402382"/>
                <a:gd name="connsiteY5" fmla="*/ 1532583 h 1589206"/>
                <a:gd name="connsiteX6" fmla="*/ 937933 w 1402382"/>
                <a:gd name="connsiteY6" fmla="*/ 1575628 h 1589206"/>
                <a:gd name="connsiteX7" fmla="*/ 875847 w 1402382"/>
                <a:gd name="connsiteY7" fmla="*/ 1585104 h 1589206"/>
                <a:gd name="connsiteX8" fmla="*/ 794603 w 1402382"/>
                <a:gd name="connsiteY8" fmla="*/ 1589206 h 1589206"/>
                <a:gd name="connsiteX9" fmla="*/ 0 w 1402382"/>
                <a:gd name="connsiteY9" fmla="*/ 794603 h 1589206"/>
                <a:gd name="connsiteX10" fmla="*/ 794603 w 140238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2382" h="1589206">
                  <a:moveTo>
                    <a:pt x="794603" y="0"/>
                  </a:moveTo>
                  <a:cubicBezTo>
                    <a:pt x="822031" y="0"/>
                    <a:pt x="849135" y="1390"/>
                    <a:pt x="875847" y="4103"/>
                  </a:cubicBezTo>
                  <a:lnTo>
                    <a:pt x="947966" y="15109"/>
                  </a:lnTo>
                  <a:lnTo>
                    <a:pt x="1008788" y="52060"/>
                  </a:lnTo>
                  <a:cubicBezTo>
                    <a:pt x="1246255" y="212489"/>
                    <a:pt x="1402382" y="484172"/>
                    <a:pt x="1402382" y="792321"/>
                  </a:cubicBezTo>
                  <a:cubicBezTo>
                    <a:pt x="1402382" y="1100470"/>
                    <a:pt x="1246255" y="1372153"/>
                    <a:pt x="1008788" y="1532583"/>
                  </a:cubicBezTo>
                  <a:lnTo>
                    <a:pt x="937933" y="1575628"/>
                  </a:lnTo>
                  <a:lnTo>
                    <a:pt x="875847" y="1585104"/>
                  </a:lnTo>
                  <a:cubicBezTo>
                    <a:pt x="849135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AE3C8"/>
                </a:gs>
                <a:gs pos="70000">
                  <a:srgbClr val="E7D5A3"/>
                </a:gs>
                <a:gs pos="30000">
                  <a:srgbClr val="FFFFCC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4D2565D3-987E-4789-934C-54D45360BBE6}"/>
                </a:ext>
              </a:extLst>
            </p:cNvPr>
            <p:cNvSpPr/>
            <p:nvPr/>
          </p:nvSpPr>
          <p:spPr bwMode="auto">
            <a:xfrm>
              <a:off x="6091802" y="910140"/>
              <a:ext cx="1349869" cy="1149077"/>
            </a:xfrm>
            <a:custGeom>
              <a:avLst/>
              <a:gdLst>
                <a:gd name="connsiteX0" fmla="*/ 122644 w 1349869"/>
                <a:gd name="connsiteY0" fmla="*/ 952847 h 1149077"/>
                <a:gd name="connsiteX1" fmla="*/ 152833 w 1349869"/>
                <a:gd name="connsiteY1" fmla="*/ 964168 h 1149077"/>
                <a:gd name="connsiteX2" fmla="*/ 169815 w 1349869"/>
                <a:gd name="connsiteY2" fmla="*/ 984923 h 1149077"/>
                <a:gd name="connsiteX3" fmla="*/ 154720 w 1349869"/>
                <a:gd name="connsiteY3" fmla="*/ 1009452 h 1149077"/>
                <a:gd name="connsiteX4" fmla="*/ 126418 w 1349869"/>
                <a:gd name="connsiteY4" fmla="*/ 971716 h 1149077"/>
                <a:gd name="connsiteX5" fmla="*/ 441518 w 1349869"/>
                <a:gd name="connsiteY5" fmla="*/ 781146 h 1149077"/>
                <a:gd name="connsiteX6" fmla="*/ 424536 w 1349869"/>
                <a:gd name="connsiteY6" fmla="*/ 811335 h 1149077"/>
                <a:gd name="connsiteX7" fmla="*/ 432084 w 1349869"/>
                <a:gd name="connsiteY7" fmla="*/ 837751 h 1149077"/>
                <a:gd name="connsiteX8" fmla="*/ 473594 w 1349869"/>
                <a:gd name="connsiteY8" fmla="*/ 873601 h 1149077"/>
                <a:gd name="connsiteX9" fmla="*/ 503783 w 1349869"/>
                <a:gd name="connsiteY9" fmla="*/ 822656 h 1149077"/>
                <a:gd name="connsiteX10" fmla="*/ 500009 w 1349869"/>
                <a:gd name="connsiteY10" fmla="*/ 803788 h 1149077"/>
                <a:gd name="connsiteX11" fmla="*/ 281137 w 1349869"/>
                <a:gd name="connsiteY11" fmla="*/ 603784 h 1149077"/>
                <a:gd name="connsiteX12" fmla="*/ 283024 w 1349869"/>
                <a:gd name="connsiteY12" fmla="*/ 650955 h 1149077"/>
                <a:gd name="connsiteX13" fmla="*/ 239627 w 1349869"/>
                <a:gd name="connsiteY13" fmla="*/ 686805 h 1149077"/>
                <a:gd name="connsiteX14" fmla="*/ 309440 w 1349869"/>
                <a:gd name="connsiteY14" fmla="*/ 784920 h 1149077"/>
                <a:gd name="connsiteX15" fmla="*/ 343403 w 1349869"/>
                <a:gd name="connsiteY15" fmla="*/ 696239 h 1149077"/>
                <a:gd name="connsiteX16" fmla="*/ 343403 w 1349869"/>
                <a:gd name="connsiteY16" fmla="*/ 671710 h 1149077"/>
                <a:gd name="connsiteX17" fmla="*/ 315100 w 1349869"/>
                <a:gd name="connsiteY17" fmla="*/ 630200 h 1149077"/>
                <a:gd name="connsiteX18" fmla="*/ 1149078 w 1349869"/>
                <a:gd name="connsiteY18" fmla="*/ 533972 h 1149077"/>
                <a:gd name="connsiteX19" fmla="*/ 1198135 w 1349869"/>
                <a:gd name="connsiteY19" fmla="*/ 575482 h 1149077"/>
                <a:gd name="connsiteX20" fmla="*/ 1224551 w 1349869"/>
                <a:gd name="connsiteY20" fmla="*/ 607558 h 1149077"/>
                <a:gd name="connsiteX21" fmla="*/ 1262287 w 1349869"/>
                <a:gd name="connsiteY21" fmla="*/ 632087 h 1149077"/>
                <a:gd name="connsiteX22" fmla="*/ 1243419 w 1349869"/>
                <a:gd name="connsiteY22" fmla="*/ 696239 h 1149077"/>
                <a:gd name="connsiteX23" fmla="*/ 1194362 w 1349869"/>
                <a:gd name="connsiteY23" fmla="*/ 692465 h 1149077"/>
                <a:gd name="connsiteX24" fmla="*/ 1162286 w 1349869"/>
                <a:gd name="connsiteY24" fmla="*/ 664163 h 1149077"/>
                <a:gd name="connsiteX25" fmla="*/ 1169833 w 1349869"/>
                <a:gd name="connsiteY25" fmla="*/ 618879 h 1149077"/>
                <a:gd name="connsiteX26" fmla="*/ 1090586 w 1349869"/>
                <a:gd name="connsiteY26" fmla="*/ 613219 h 1149077"/>
                <a:gd name="connsiteX27" fmla="*/ 1062284 w 1349869"/>
                <a:gd name="connsiteY27" fmla="*/ 571708 h 1149077"/>
                <a:gd name="connsiteX28" fmla="*/ 184909 w 1349869"/>
                <a:gd name="connsiteY28" fmla="*/ 456612 h 1149077"/>
                <a:gd name="connsiteX29" fmla="*/ 137739 w 1349869"/>
                <a:gd name="connsiteY29" fmla="*/ 481141 h 1149077"/>
                <a:gd name="connsiteX30" fmla="*/ 133965 w 1349869"/>
                <a:gd name="connsiteY30" fmla="*/ 505669 h 1149077"/>
                <a:gd name="connsiteX31" fmla="*/ 145286 w 1349869"/>
                <a:gd name="connsiteY31" fmla="*/ 516990 h 1149077"/>
                <a:gd name="connsiteX32" fmla="*/ 132078 w 1349869"/>
                <a:gd name="connsiteY32" fmla="*/ 566048 h 1149077"/>
                <a:gd name="connsiteX33" fmla="*/ 141512 w 1349869"/>
                <a:gd name="connsiteY33" fmla="*/ 592464 h 1149077"/>
                <a:gd name="connsiteX34" fmla="*/ 215099 w 1349869"/>
                <a:gd name="connsiteY34" fmla="*/ 554727 h 1149077"/>
                <a:gd name="connsiteX35" fmla="*/ 228306 w 1349869"/>
                <a:gd name="connsiteY35" fmla="*/ 507556 h 1149077"/>
                <a:gd name="connsiteX36" fmla="*/ 222646 w 1349869"/>
                <a:gd name="connsiteY36" fmla="*/ 467933 h 1149077"/>
                <a:gd name="connsiteX37" fmla="*/ 603785 w 1349869"/>
                <a:gd name="connsiteY37" fmla="*/ 226419 h 1149077"/>
                <a:gd name="connsiteX38" fmla="*/ 571709 w 1349869"/>
                <a:gd name="connsiteY38" fmla="*/ 258495 h 1149077"/>
                <a:gd name="connsiteX39" fmla="*/ 541520 w 1349869"/>
                <a:gd name="connsiteY39" fmla="*/ 339629 h 1149077"/>
                <a:gd name="connsiteX40" fmla="*/ 562275 w 1349869"/>
                <a:gd name="connsiteY40" fmla="*/ 379252 h 1149077"/>
                <a:gd name="connsiteX41" fmla="*/ 607558 w 1349869"/>
                <a:gd name="connsiteY41" fmla="*/ 377365 h 1149077"/>
                <a:gd name="connsiteX42" fmla="*/ 566048 w 1349869"/>
                <a:gd name="connsiteY42" fmla="*/ 462272 h 1149077"/>
                <a:gd name="connsiteX43" fmla="*/ 445291 w 1349869"/>
                <a:gd name="connsiteY43" fmla="*/ 484914 h 1149077"/>
                <a:gd name="connsiteX44" fmla="*/ 424536 w 1349869"/>
                <a:gd name="connsiteY44" fmla="*/ 516990 h 1149077"/>
                <a:gd name="connsiteX45" fmla="*/ 373592 w 1349869"/>
                <a:gd name="connsiteY45" fmla="*/ 524538 h 1149077"/>
                <a:gd name="connsiteX46" fmla="*/ 356611 w 1349869"/>
                <a:gd name="connsiteY46" fmla="*/ 575482 h 1149077"/>
                <a:gd name="connsiteX47" fmla="*/ 383026 w 1349869"/>
                <a:gd name="connsiteY47" fmla="*/ 628313 h 1149077"/>
                <a:gd name="connsiteX48" fmla="*/ 450952 w 1349869"/>
                <a:gd name="connsiteY48" fmla="*/ 656616 h 1149077"/>
                <a:gd name="connsiteX49" fmla="*/ 464160 w 1349869"/>
                <a:gd name="connsiteY49" fmla="*/ 681144 h 1149077"/>
                <a:gd name="connsiteX50" fmla="*/ 452839 w 1349869"/>
                <a:gd name="connsiteY50" fmla="*/ 709447 h 1149077"/>
                <a:gd name="connsiteX51" fmla="*/ 552841 w 1349869"/>
                <a:gd name="connsiteY51" fmla="*/ 722654 h 1149077"/>
                <a:gd name="connsiteX52" fmla="*/ 588690 w 1349869"/>
                <a:gd name="connsiteY52" fmla="*/ 781146 h 1149077"/>
                <a:gd name="connsiteX53" fmla="*/ 694353 w 1349869"/>
                <a:gd name="connsiteY53" fmla="*/ 847185 h 1149077"/>
                <a:gd name="connsiteX54" fmla="*/ 671711 w 1349869"/>
                <a:gd name="connsiteY54" fmla="*/ 803788 h 1149077"/>
                <a:gd name="connsiteX55" fmla="*/ 583030 w 1349869"/>
                <a:gd name="connsiteY55" fmla="*/ 673597 h 1149077"/>
                <a:gd name="connsiteX56" fmla="*/ 526425 w 1349869"/>
                <a:gd name="connsiteY56" fmla="*/ 607558 h 1149077"/>
                <a:gd name="connsiteX57" fmla="*/ 573596 w 1349869"/>
                <a:gd name="connsiteY57" fmla="*/ 509443 h 1149077"/>
                <a:gd name="connsiteX58" fmla="*/ 601898 w 1349869"/>
                <a:gd name="connsiteY58" fmla="*/ 430196 h 1149077"/>
                <a:gd name="connsiteX59" fmla="*/ 666050 w 1349869"/>
                <a:gd name="connsiteY59" fmla="*/ 420762 h 1149077"/>
                <a:gd name="connsiteX60" fmla="*/ 688692 w 1349869"/>
                <a:gd name="connsiteY60" fmla="*/ 403781 h 1149077"/>
                <a:gd name="connsiteX61" fmla="*/ 688692 w 1349869"/>
                <a:gd name="connsiteY61" fmla="*/ 383026 h 1149077"/>
                <a:gd name="connsiteX62" fmla="*/ 773599 w 1349869"/>
                <a:gd name="connsiteY62" fmla="*/ 377365 h 1149077"/>
                <a:gd name="connsiteX63" fmla="*/ 767939 w 1349869"/>
                <a:gd name="connsiteY63" fmla="*/ 345289 h 1149077"/>
                <a:gd name="connsiteX64" fmla="*/ 720768 w 1349869"/>
                <a:gd name="connsiteY64" fmla="*/ 279250 h 1149077"/>
                <a:gd name="connsiteX65" fmla="*/ 696239 w 1349869"/>
                <a:gd name="connsiteY65" fmla="*/ 277364 h 1149077"/>
                <a:gd name="connsiteX66" fmla="*/ 616993 w 1349869"/>
                <a:gd name="connsiteY66" fmla="*/ 318874 h 1149077"/>
                <a:gd name="connsiteX67" fmla="*/ 624540 w 1349869"/>
                <a:gd name="connsiteY67" fmla="*/ 247174 h 1149077"/>
                <a:gd name="connsiteX68" fmla="*/ 1163681 w 1349869"/>
                <a:gd name="connsiteY68" fmla="*/ 185832 h 1149077"/>
                <a:gd name="connsiteX69" fmla="*/ 1203394 w 1349869"/>
                <a:gd name="connsiteY69" fmla="*/ 233964 h 1149077"/>
                <a:gd name="connsiteX70" fmla="*/ 1154738 w 1349869"/>
                <a:gd name="connsiteY70" fmla="*/ 207551 h 1149077"/>
                <a:gd name="connsiteX71" fmla="*/ 750957 w 1349869"/>
                <a:gd name="connsiteY71" fmla="*/ 0 h 1149077"/>
                <a:gd name="connsiteX72" fmla="*/ 737750 w 1349869"/>
                <a:gd name="connsiteY72" fmla="*/ 49058 h 1149077"/>
                <a:gd name="connsiteX73" fmla="*/ 705673 w 1349869"/>
                <a:gd name="connsiteY73" fmla="*/ 69813 h 1149077"/>
                <a:gd name="connsiteX74" fmla="*/ 567935 w 1349869"/>
                <a:gd name="connsiteY74" fmla="*/ 79247 h 1149077"/>
                <a:gd name="connsiteX75" fmla="*/ 422649 w 1349869"/>
                <a:gd name="connsiteY75" fmla="*/ 103776 h 1149077"/>
                <a:gd name="connsiteX76" fmla="*/ 305666 w 1349869"/>
                <a:gd name="connsiteY76" fmla="*/ 173588 h 1149077"/>
                <a:gd name="connsiteX77" fmla="*/ 283024 w 1349869"/>
                <a:gd name="connsiteY77" fmla="*/ 175475 h 1149077"/>
                <a:gd name="connsiteX78" fmla="*/ 260382 w 1349869"/>
                <a:gd name="connsiteY78" fmla="*/ 220759 h 1149077"/>
                <a:gd name="connsiteX79" fmla="*/ 171701 w 1349869"/>
                <a:gd name="connsiteY79" fmla="*/ 300005 h 1149077"/>
                <a:gd name="connsiteX80" fmla="*/ 167928 w 1349869"/>
                <a:gd name="connsiteY80" fmla="*/ 379252 h 1149077"/>
                <a:gd name="connsiteX81" fmla="*/ 207551 w 1349869"/>
                <a:gd name="connsiteY81" fmla="*/ 401894 h 1149077"/>
                <a:gd name="connsiteX82" fmla="*/ 250948 w 1349869"/>
                <a:gd name="connsiteY82" fmla="*/ 366044 h 1149077"/>
                <a:gd name="connsiteX83" fmla="*/ 266043 w 1349869"/>
                <a:gd name="connsiteY83" fmla="*/ 264156 h 1149077"/>
                <a:gd name="connsiteX84" fmla="*/ 315100 w 1349869"/>
                <a:gd name="connsiteY84" fmla="*/ 258495 h 1149077"/>
                <a:gd name="connsiteX85" fmla="*/ 388687 w 1349869"/>
                <a:gd name="connsiteY85" fmla="*/ 179249 h 1149077"/>
                <a:gd name="connsiteX86" fmla="*/ 471707 w 1349869"/>
                <a:gd name="connsiteY86" fmla="*/ 173588 h 1149077"/>
                <a:gd name="connsiteX87" fmla="*/ 507557 w 1349869"/>
                <a:gd name="connsiteY87" fmla="*/ 145286 h 1149077"/>
                <a:gd name="connsiteX88" fmla="*/ 639635 w 1349869"/>
                <a:gd name="connsiteY88" fmla="*/ 194343 h 1149077"/>
                <a:gd name="connsiteX89" fmla="*/ 656616 w 1349869"/>
                <a:gd name="connsiteY89" fmla="*/ 220759 h 1149077"/>
                <a:gd name="connsiteX90" fmla="*/ 683032 w 1349869"/>
                <a:gd name="connsiteY90" fmla="*/ 220759 h 1149077"/>
                <a:gd name="connsiteX91" fmla="*/ 703787 w 1349869"/>
                <a:gd name="connsiteY91" fmla="*/ 160380 h 1149077"/>
                <a:gd name="connsiteX92" fmla="*/ 807562 w 1349869"/>
                <a:gd name="connsiteY92" fmla="*/ 143399 h 1149077"/>
                <a:gd name="connsiteX93" fmla="*/ 781147 w 1349869"/>
                <a:gd name="connsiteY93" fmla="*/ 107549 h 1149077"/>
                <a:gd name="connsiteX94" fmla="*/ 877375 w 1349869"/>
                <a:gd name="connsiteY94" fmla="*/ 100002 h 1149077"/>
                <a:gd name="connsiteX95" fmla="*/ 935866 w 1349869"/>
                <a:gd name="connsiteY95" fmla="*/ 116983 h 1149077"/>
                <a:gd name="connsiteX96" fmla="*/ 913224 w 1349869"/>
                <a:gd name="connsiteY96" fmla="*/ 156607 h 1149077"/>
                <a:gd name="connsiteX97" fmla="*/ 973603 w 1349869"/>
                <a:gd name="connsiteY97" fmla="*/ 209438 h 1149077"/>
                <a:gd name="connsiteX98" fmla="*/ 964169 w 1349869"/>
                <a:gd name="connsiteY98" fmla="*/ 249061 h 1149077"/>
                <a:gd name="connsiteX99" fmla="*/ 998132 w 1349869"/>
                <a:gd name="connsiteY99" fmla="*/ 281137 h 1149077"/>
                <a:gd name="connsiteX100" fmla="*/ 1050963 w 1349869"/>
                <a:gd name="connsiteY100" fmla="*/ 252835 h 1149077"/>
                <a:gd name="connsiteX101" fmla="*/ 1100020 w 1349869"/>
                <a:gd name="connsiteY101" fmla="*/ 269816 h 1149077"/>
                <a:gd name="connsiteX102" fmla="*/ 1160399 w 1349869"/>
                <a:gd name="connsiteY102" fmla="*/ 335855 h 1149077"/>
                <a:gd name="connsiteX103" fmla="*/ 1166059 w 1349869"/>
                <a:gd name="connsiteY103" fmla="*/ 375479 h 1149077"/>
                <a:gd name="connsiteX104" fmla="*/ 1192475 w 1349869"/>
                <a:gd name="connsiteY104" fmla="*/ 390573 h 1149077"/>
                <a:gd name="connsiteX105" fmla="*/ 1298236 w 1349869"/>
                <a:gd name="connsiteY105" fmla="*/ 403793 h 1149077"/>
                <a:gd name="connsiteX106" fmla="*/ 1326285 w 1349869"/>
                <a:gd name="connsiteY106" fmla="*/ 480428 h 1149077"/>
                <a:gd name="connsiteX107" fmla="*/ 1348283 w 1349869"/>
                <a:gd name="connsiteY107" fmla="*/ 565982 h 1149077"/>
                <a:gd name="connsiteX108" fmla="*/ 1349869 w 1349869"/>
                <a:gd name="connsiteY108" fmla="*/ 576371 h 1149077"/>
                <a:gd name="connsiteX109" fmla="*/ 1307571 w 1349869"/>
                <a:gd name="connsiteY109" fmla="*/ 598124 h 1149077"/>
                <a:gd name="connsiteX110" fmla="*/ 1264174 w 1349869"/>
                <a:gd name="connsiteY110" fmla="*/ 588690 h 1149077"/>
                <a:gd name="connsiteX111" fmla="*/ 1215117 w 1349869"/>
                <a:gd name="connsiteY111" fmla="*/ 503783 h 1149077"/>
                <a:gd name="connsiteX112" fmla="*/ 1213230 w 1349869"/>
                <a:gd name="connsiteY112" fmla="*/ 464159 h 1149077"/>
                <a:gd name="connsiteX113" fmla="*/ 1184927 w 1349869"/>
                <a:gd name="connsiteY113" fmla="*/ 443404 h 1149077"/>
                <a:gd name="connsiteX114" fmla="*/ 1124549 w 1349869"/>
                <a:gd name="connsiteY114" fmla="*/ 443404 h 1149077"/>
                <a:gd name="connsiteX115" fmla="*/ 1107568 w 1349869"/>
                <a:gd name="connsiteY115" fmla="*/ 462272 h 1149077"/>
                <a:gd name="connsiteX116" fmla="*/ 1109454 w 1349869"/>
                <a:gd name="connsiteY116" fmla="*/ 511330 h 1149077"/>
                <a:gd name="connsiteX117" fmla="*/ 1007566 w 1349869"/>
                <a:gd name="connsiteY117" fmla="*/ 520764 h 1149077"/>
                <a:gd name="connsiteX118" fmla="*/ 900017 w 1349869"/>
                <a:gd name="connsiteY118" fmla="*/ 458499 h 1149077"/>
                <a:gd name="connsiteX119" fmla="*/ 896243 w 1349869"/>
                <a:gd name="connsiteY119" fmla="*/ 405668 h 1149077"/>
                <a:gd name="connsiteX120" fmla="*/ 915111 w 1349869"/>
                <a:gd name="connsiteY120" fmla="*/ 352837 h 1149077"/>
                <a:gd name="connsiteX121" fmla="*/ 858506 w 1349869"/>
                <a:gd name="connsiteY121" fmla="*/ 349063 h 1149077"/>
                <a:gd name="connsiteX122" fmla="*/ 869827 w 1349869"/>
                <a:gd name="connsiteY122" fmla="*/ 450952 h 1149077"/>
                <a:gd name="connsiteX123" fmla="*/ 845299 w 1349869"/>
                <a:gd name="connsiteY123" fmla="*/ 475480 h 1149077"/>
                <a:gd name="connsiteX124" fmla="*/ 777373 w 1349869"/>
                <a:gd name="connsiteY124" fmla="*/ 473593 h 1149077"/>
                <a:gd name="connsiteX125" fmla="*/ 732089 w 1349869"/>
                <a:gd name="connsiteY125" fmla="*/ 475480 h 1149077"/>
                <a:gd name="connsiteX126" fmla="*/ 732089 w 1349869"/>
                <a:gd name="connsiteY126" fmla="*/ 581143 h 1149077"/>
                <a:gd name="connsiteX127" fmla="*/ 705673 w 1349869"/>
                <a:gd name="connsiteY127" fmla="*/ 601898 h 1149077"/>
                <a:gd name="connsiteX128" fmla="*/ 643408 w 1349869"/>
                <a:gd name="connsiteY128" fmla="*/ 601898 h 1149077"/>
                <a:gd name="connsiteX129" fmla="*/ 649069 w 1349869"/>
                <a:gd name="connsiteY129" fmla="*/ 671710 h 1149077"/>
                <a:gd name="connsiteX130" fmla="*/ 733976 w 1349869"/>
                <a:gd name="connsiteY130" fmla="*/ 743410 h 1149077"/>
                <a:gd name="connsiteX131" fmla="*/ 745297 w 1349869"/>
                <a:gd name="connsiteY131" fmla="*/ 847185 h 1149077"/>
                <a:gd name="connsiteX132" fmla="*/ 760391 w 1349869"/>
                <a:gd name="connsiteY132" fmla="*/ 886808 h 1149077"/>
                <a:gd name="connsiteX133" fmla="*/ 745297 w 1349869"/>
                <a:gd name="connsiteY133" fmla="*/ 943413 h 1149077"/>
                <a:gd name="connsiteX134" fmla="*/ 692466 w 1349869"/>
                <a:gd name="connsiteY134" fmla="*/ 1001905 h 1149077"/>
                <a:gd name="connsiteX135" fmla="*/ 566048 w 1349869"/>
                <a:gd name="connsiteY135" fmla="*/ 922658 h 1149077"/>
                <a:gd name="connsiteX136" fmla="*/ 573596 w 1349869"/>
                <a:gd name="connsiteY136" fmla="*/ 896242 h 1149077"/>
                <a:gd name="connsiteX137" fmla="*/ 556614 w 1349869"/>
                <a:gd name="connsiteY137" fmla="*/ 864166 h 1149077"/>
                <a:gd name="connsiteX138" fmla="*/ 505670 w 1349869"/>
                <a:gd name="connsiteY138" fmla="*/ 883035 h 1149077"/>
                <a:gd name="connsiteX139" fmla="*/ 483028 w 1349869"/>
                <a:gd name="connsiteY139" fmla="*/ 932092 h 1149077"/>
                <a:gd name="connsiteX140" fmla="*/ 496236 w 1349869"/>
                <a:gd name="connsiteY140" fmla="*/ 952847 h 1149077"/>
                <a:gd name="connsiteX141" fmla="*/ 488688 w 1349869"/>
                <a:gd name="connsiteY141" fmla="*/ 990584 h 1149077"/>
                <a:gd name="connsiteX142" fmla="*/ 607558 w 1349869"/>
                <a:gd name="connsiteY142" fmla="*/ 1043415 h 1149077"/>
                <a:gd name="connsiteX143" fmla="*/ 632087 w 1349869"/>
                <a:gd name="connsiteY143" fmla="*/ 1086812 h 1149077"/>
                <a:gd name="connsiteX144" fmla="*/ 611332 w 1349869"/>
                <a:gd name="connsiteY144" fmla="*/ 1122662 h 1149077"/>
                <a:gd name="connsiteX145" fmla="*/ 547180 w 1349869"/>
                <a:gd name="connsiteY145" fmla="*/ 1149077 h 1149077"/>
                <a:gd name="connsiteX146" fmla="*/ 532085 w 1349869"/>
                <a:gd name="connsiteY146" fmla="*/ 1118888 h 1149077"/>
                <a:gd name="connsiteX147" fmla="*/ 503783 w 1349869"/>
                <a:gd name="connsiteY147" fmla="*/ 1100020 h 1149077"/>
                <a:gd name="connsiteX148" fmla="*/ 481141 w 1349869"/>
                <a:gd name="connsiteY148" fmla="*/ 1107567 h 1149077"/>
                <a:gd name="connsiteX149" fmla="*/ 405668 w 1349869"/>
                <a:gd name="connsiteY149" fmla="*/ 1098133 h 1149077"/>
                <a:gd name="connsiteX150" fmla="*/ 390573 w 1349869"/>
                <a:gd name="connsiteY150" fmla="*/ 1067944 h 1149077"/>
                <a:gd name="connsiteX151" fmla="*/ 422649 w 1349869"/>
                <a:gd name="connsiteY151" fmla="*/ 1026433 h 1149077"/>
                <a:gd name="connsiteX152" fmla="*/ 437744 w 1349869"/>
                <a:gd name="connsiteY152" fmla="*/ 969829 h 1149077"/>
                <a:gd name="connsiteX153" fmla="*/ 403781 w 1349869"/>
                <a:gd name="connsiteY153" fmla="*/ 949074 h 1149077"/>
                <a:gd name="connsiteX154" fmla="*/ 386800 w 1349869"/>
                <a:gd name="connsiteY154" fmla="*/ 896242 h 1149077"/>
                <a:gd name="connsiteX155" fmla="*/ 322648 w 1349869"/>
                <a:gd name="connsiteY155" fmla="*/ 986810 h 1149077"/>
                <a:gd name="connsiteX156" fmla="*/ 273590 w 1349869"/>
                <a:gd name="connsiteY156" fmla="*/ 1011339 h 1149077"/>
                <a:gd name="connsiteX157" fmla="*/ 237740 w 1349869"/>
                <a:gd name="connsiteY157" fmla="*/ 949074 h 1149077"/>
                <a:gd name="connsiteX158" fmla="*/ 218872 w 1349869"/>
                <a:gd name="connsiteY158" fmla="*/ 924545 h 1149077"/>
                <a:gd name="connsiteX159" fmla="*/ 115097 w 1349869"/>
                <a:gd name="connsiteY159" fmla="*/ 916998 h 1149077"/>
                <a:gd name="connsiteX160" fmla="*/ 115097 w 1349869"/>
                <a:gd name="connsiteY160" fmla="*/ 852845 h 1149077"/>
                <a:gd name="connsiteX161" fmla="*/ 41510 w 1349869"/>
                <a:gd name="connsiteY161" fmla="*/ 796241 h 1149077"/>
                <a:gd name="connsiteX162" fmla="*/ 0 w 1349869"/>
                <a:gd name="connsiteY162" fmla="*/ 637747 h 1149077"/>
                <a:gd name="connsiteX163" fmla="*/ 43397 w 1349869"/>
                <a:gd name="connsiteY163" fmla="*/ 524538 h 1149077"/>
                <a:gd name="connsiteX164" fmla="*/ 56605 w 1349869"/>
                <a:gd name="connsiteY164" fmla="*/ 418876 h 1149077"/>
                <a:gd name="connsiteX165" fmla="*/ 120757 w 1349869"/>
                <a:gd name="connsiteY165" fmla="*/ 345289 h 1149077"/>
                <a:gd name="connsiteX166" fmla="*/ 162267 w 1349869"/>
                <a:gd name="connsiteY166" fmla="*/ 241514 h 1149077"/>
                <a:gd name="connsiteX167" fmla="*/ 218872 w 1349869"/>
                <a:gd name="connsiteY167" fmla="*/ 198117 h 1149077"/>
                <a:gd name="connsiteX168" fmla="*/ 360384 w 1349869"/>
                <a:gd name="connsiteY168" fmla="*/ 88681 h 1149077"/>
                <a:gd name="connsiteX169" fmla="*/ 537746 w 1349869"/>
                <a:gd name="connsiteY169" fmla="*/ 37737 h 1149077"/>
                <a:gd name="connsiteX170" fmla="*/ 679258 w 1349869"/>
                <a:gd name="connsiteY170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</a:cxnLst>
              <a:rect l="l" t="t" r="r" b="b"/>
              <a:pathLst>
                <a:path w="1349869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149078" y="533972"/>
                  </a:moveTo>
                  <a:lnTo>
                    <a:pt x="1198135" y="575482"/>
                  </a:lnTo>
                  <a:lnTo>
                    <a:pt x="1224551" y="607558"/>
                  </a:lnTo>
                  <a:lnTo>
                    <a:pt x="1262287" y="632087"/>
                  </a:lnTo>
                  <a:lnTo>
                    <a:pt x="1243419" y="696239"/>
                  </a:lnTo>
                  <a:lnTo>
                    <a:pt x="1194362" y="692465"/>
                  </a:lnTo>
                  <a:lnTo>
                    <a:pt x="1162286" y="664163"/>
                  </a:lnTo>
                  <a:lnTo>
                    <a:pt x="1169833" y="618879"/>
                  </a:lnTo>
                  <a:lnTo>
                    <a:pt x="1090586" y="613219"/>
                  </a:lnTo>
                  <a:lnTo>
                    <a:pt x="1062284" y="571708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1163681" y="185832"/>
                  </a:moveTo>
                  <a:lnTo>
                    <a:pt x="1203394" y="233964"/>
                  </a:lnTo>
                  <a:lnTo>
                    <a:pt x="1154738" y="207551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73603" y="209438"/>
                  </a:lnTo>
                  <a:lnTo>
                    <a:pt x="964169" y="249061"/>
                  </a:lnTo>
                  <a:lnTo>
                    <a:pt x="998132" y="281137"/>
                  </a:lnTo>
                  <a:lnTo>
                    <a:pt x="1050963" y="252835"/>
                  </a:lnTo>
                  <a:lnTo>
                    <a:pt x="1100020" y="269816"/>
                  </a:lnTo>
                  <a:lnTo>
                    <a:pt x="1160399" y="335855"/>
                  </a:lnTo>
                  <a:lnTo>
                    <a:pt x="1166059" y="375479"/>
                  </a:lnTo>
                  <a:lnTo>
                    <a:pt x="1192475" y="390573"/>
                  </a:lnTo>
                  <a:lnTo>
                    <a:pt x="1298236" y="403793"/>
                  </a:lnTo>
                  <a:lnTo>
                    <a:pt x="1326285" y="480428"/>
                  </a:lnTo>
                  <a:cubicBezTo>
                    <a:pt x="1334980" y="508382"/>
                    <a:pt x="1342337" y="536925"/>
                    <a:pt x="1348283" y="565982"/>
                  </a:cubicBezTo>
                  <a:lnTo>
                    <a:pt x="1349869" y="576371"/>
                  </a:lnTo>
                  <a:lnTo>
                    <a:pt x="1307571" y="598124"/>
                  </a:lnTo>
                  <a:lnTo>
                    <a:pt x="1264174" y="588690"/>
                  </a:lnTo>
                  <a:lnTo>
                    <a:pt x="1215117" y="503783"/>
                  </a:lnTo>
                  <a:lnTo>
                    <a:pt x="1213230" y="464159"/>
                  </a:lnTo>
                  <a:lnTo>
                    <a:pt x="1184927" y="443404"/>
                  </a:lnTo>
                  <a:lnTo>
                    <a:pt x="1124549" y="443404"/>
                  </a:lnTo>
                  <a:lnTo>
                    <a:pt x="1107568" y="462272"/>
                  </a:lnTo>
                  <a:lnTo>
                    <a:pt x="1109454" y="511330"/>
                  </a:lnTo>
                  <a:lnTo>
                    <a:pt x="1007566" y="520764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2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BC4ED7D-999F-430F-87CB-CE62E2333D69}"/>
              </a:ext>
            </a:extLst>
          </p:cNvPr>
          <p:cNvGrpSpPr/>
          <p:nvPr/>
        </p:nvGrpSpPr>
        <p:grpSpPr>
          <a:xfrm>
            <a:off x="415827" y="2795064"/>
            <a:ext cx="836963" cy="1589206"/>
            <a:chOff x="415827" y="2795064"/>
            <a:chExt cx="836963" cy="1589206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90A5223-4B30-4C7A-8C79-AB2A51D0B0F1}"/>
                </a:ext>
              </a:extLst>
            </p:cNvPr>
            <p:cNvSpPr/>
            <p:nvPr/>
          </p:nvSpPr>
          <p:spPr bwMode="auto">
            <a:xfrm>
              <a:off x="415827" y="2795064"/>
              <a:ext cx="836963" cy="1589206"/>
            </a:xfrm>
            <a:custGeom>
              <a:avLst/>
              <a:gdLst>
                <a:gd name="connsiteX0" fmla="*/ 794603 w 836963"/>
                <a:gd name="connsiteY0" fmla="*/ 0 h 1589206"/>
                <a:gd name="connsiteX1" fmla="*/ 814493 w 836963"/>
                <a:gd name="connsiteY1" fmla="*/ 1005 h 1589206"/>
                <a:gd name="connsiteX2" fmla="*/ 765535 w 836963"/>
                <a:gd name="connsiteY2" fmla="*/ 8476 h 1589206"/>
                <a:gd name="connsiteX3" fmla="*/ 126683 w 836963"/>
                <a:gd name="connsiteY3" fmla="*/ 792321 h 1589206"/>
                <a:gd name="connsiteX4" fmla="*/ 765535 w 836963"/>
                <a:gd name="connsiteY4" fmla="*/ 1576166 h 1589206"/>
                <a:gd name="connsiteX5" fmla="*/ 836963 w 836963"/>
                <a:gd name="connsiteY5" fmla="*/ 1587067 h 1589206"/>
                <a:gd name="connsiteX6" fmla="*/ 794603 w 836963"/>
                <a:gd name="connsiteY6" fmla="*/ 1589206 h 1589206"/>
                <a:gd name="connsiteX7" fmla="*/ 0 w 836963"/>
                <a:gd name="connsiteY7" fmla="*/ 794603 h 1589206"/>
                <a:gd name="connsiteX8" fmla="*/ 794603 w 836963"/>
                <a:gd name="connsiteY8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63" h="1589206">
                  <a:moveTo>
                    <a:pt x="794603" y="0"/>
                  </a:moveTo>
                  <a:lnTo>
                    <a:pt x="814493" y="1005"/>
                  </a:lnTo>
                  <a:lnTo>
                    <a:pt x="765535" y="8476"/>
                  </a:lnTo>
                  <a:cubicBezTo>
                    <a:pt x="400943" y="83083"/>
                    <a:pt x="126683" y="405674"/>
                    <a:pt x="126683" y="792321"/>
                  </a:cubicBezTo>
                  <a:cubicBezTo>
                    <a:pt x="126683" y="1178969"/>
                    <a:pt x="400943" y="1501560"/>
                    <a:pt x="765535" y="1576166"/>
                  </a:cubicBezTo>
                  <a:lnTo>
                    <a:pt x="836963" y="1587067"/>
                  </a:lnTo>
                  <a:lnTo>
                    <a:pt x="794603" y="1589206"/>
                  </a:ln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C61AF4F6-7B9E-44BD-8506-99AE2155BE37}"/>
                </a:ext>
              </a:extLst>
            </p:cNvPr>
            <p:cNvSpPr/>
            <p:nvPr/>
          </p:nvSpPr>
          <p:spPr bwMode="auto">
            <a:xfrm>
              <a:off x="451790" y="2886489"/>
              <a:ext cx="512459" cy="928086"/>
            </a:xfrm>
            <a:custGeom>
              <a:avLst/>
              <a:gdLst>
                <a:gd name="connsiteX0" fmla="*/ 125326 w 512459"/>
                <a:gd name="connsiteY0" fmla="*/ 921258 h 928086"/>
                <a:gd name="connsiteX1" fmla="*/ 127446 w 512459"/>
                <a:gd name="connsiteY1" fmla="*/ 928086 h 928086"/>
                <a:gd name="connsiteX2" fmla="*/ 126417 w 512459"/>
                <a:gd name="connsiteY2" fmla="*/ 926716 h 928086"/>
                <a:gd name="connsiteX3" fmla="*/ 512459 w 512459"/>
                <a:gd name="connsiteY3" fmla="*/ 0 h 928086"/>
                <a:gd name="connsiteX4" fmla="*/ 443478 w 512459"/>
                <a:gd name="connsiteY4" fmla="*/ 37442 h 928086"/>
                <a:gd name="connsiteX5" fmla="*/ 404476 w 512459"/>
                <a:gd name="connsiteY5" fmla="*/ 69621 h 928086"/>
                <a:gd name="connsiteX6" fmla="*/ 305666 w 512459"/>
                <a:gd name="connsiteY6" fmla="*/ 128588 h 928086"/>
                <a:gd name="connsiteX7" fmla="*/ 283024 w 512459"/>
                <a:gd name="connsiteY7" fmla="*/ 130475 h 928086"/>
                <a:gd name="connsiteX8" fmla="*/ 260382 w 512459"/>
                <a:gd name="connsiteY8" fmla="*/ 175759 h 928086"/>
                <a:gd name="connsiteX9" fmla="*/ 171701 w 512459"/>
                <a:gd name="connsiteY9" fmla="*/ 255005 h 928086"/>
                <a:gd name="connsiteX10" fmla="*/ 167928 w 512459"/>
                <a:gd name="connsiteY10" fmla="*/ 334252 h 928086"/>
                <a:gd name="connsiteX11" fmla="*/ 179862 w 512459"/>
                <a:gd name="connsiteY11" fmla="*/ 341072 h 928086"/>
                <a:gd name="connsiteX12" fmla="*/ 153597 w 512459"/>
                <a:gd name="connsiteY12" fmla="*/ 389462 h 928086"/>
                <a:gd name="connsiteX13" fmla="*/ 139371 w 512459"/>
                <a:gd name="connsiteY13" fmla="*/ 435292 h 928086"/>
                <a:gd name="connsiteX14" fmla="*/ 137738 w 512459"/>
                <a:gd name="connsiteY14" fmla="*/ 436141 h 928086"/>
                <a:gd name="connsiteX15" fmla="*/ 136394 w 512459"/>
                <a:gd name="connsiteY15" fmla="*/ 444882 h 928086"/>
                <a:gd name="connsiteX16" fmla="*/ 106976 w 512459"/>
                <a:gd name="connsiteY16" fmla="*/ 539649 h 928086"/>
                <a:gd name="connsiteX17" fmla="*/ 90721 w 512459"/>
                <a:gd name="connsiteY17" fmla="*/ 700897 h 928086"/>
                <a:gd name="connsiteX18" fmla="*/ 94852 w 512459"/>
                <a:gd name="connsiteY18" fmla="*/ 782703 h 928086"/>
                <a:gd name="connsiteX19" fmla="*/ 96507 w 512459"/>
                <a:gd name="connsiteY19" fmla="*/ 793546 h 928086"/>
                <a:gd name="connsiteX20" fmla="*/ 41510 w 512459"/>
                <a:gd name="connsiteY20" fmla="*/ 751241 h 928086"/>
                <a:gd name="connsiteX21" fmla="*/ 0 w 512459"/>
                <a:gd name="connsiteY21" fmla="*/ 592747 h 928086"/>
                <a:gd name="connsiteX22" fmla="*/ 43397 w 512459"/>
                <a:gd name="connsiteY22" fmla="*/ 479538 h 928086"/>
                <a:gd name="connsiteX23" fmla="*/ 56605 w 512459"/>
                <a:gd name="connsiteY23" fmla="*/ 373876 h 928086"/>
                <a:gd name="connsiteX24" fmla="*/ 120757 w 512459"/>
                <a:gd name="connsiteY24" fmla="*/ 300289 h 928086"/>
                <a:gd name="connsiteX25" fmla="*/ 162267 w 512459"/>
                <a:gd name="connsiteY25" fmla="*/ 196514 h 928086"/>
                <a:gd name="connsiteX26" fmla="*/ 218872 w 512459"/>
                <a:gd name="connsiteY26" fmla="*/ 153117 h 928086"/>
                <a:gd name="connsiteX27" fmla="*/ 360384 w 512459"/>
                <a:gd name="connsiteY27" fmla="*/ 43681 h 928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2459" h="928086">
                  <a:moveTo>
                    <a:pt x="125326" y="921258"/>
                  </a:moveTo>
                  <a:lnTo>
                    <a:pt x="127446" y="928086"/>
                  </a:lnTo>
                  <a:lnTo>
                    <a:pt x="126417" y="926716"/>
                  </a:lnTo>
                  <a:close/>
                  <a:moveTo>
                    <a:pt x="512459" y="0"/>
                  </a:moveTo>
                  <a:lnTo>
                    <a:pt x="443478" y="37442"/>
                  </a:lnTo>
                  <a:lnTo>
                    <a:pt x="404476" y="69621"/>
                  </a:lnTo>
                  <a:lnTo>
                    <a:pt x="305666" y="128588"/>
                  </a:lnTo>
                  <a:lnTo>
                    <a:pt x="283024" y="130475"/>
                  </a:lnTo>
                  <a:lnTo>
                    <a:pt x="260382" y="175759"/>
                  </a:lnTo>
                  <a:lnTo>
                    <a:pt x="171701" y="255005"/>
                  </a:lnTo>
                  <a:lnTo>
                    <a:pt x="167928" y="334252"/>
                  </a:lnTo>
                  <a:lnTo>
                    <a:pt x="179862" y="341072"/>
                  </a:lnTo>
                  <a:lnTo>
                    <a:pt x="153597" y="389462"/>
                  </a:lnTo>
                  <a:lnTo>
                    <a:pt x="139371" y="435292"/>
                  </a:lnTo>
                  <a:lnTo>
                    <a:pt x="137738" y="436141"/>
                  </a:lnTo>
                  <a:lnTo>
                    <a:pt x="136394" y="444882"/>
                  </a:lnTo>
                  <a:lnTo>
                    <a:pt x="106976" y="539649"/>
                  </a:lnTo>
                  <a:cubicBezTo>
                    <a:pt x="96318" y="591734"/>
                    <a:pt x="90721" y="645662"/>
                    <a:pt x="90721" y="700897"/>
                  </a:cubicBezTo>
                  <a:cubicBezTo>
                    <a:pt x="90721" y="728515"/>
                    <a:pt x="92120" y="755806"/>
                    <a:pt x="94852" y="782703"/>
                  </a:cubicBezTo>
                  <a:lnTo>
                    <a:pt x="96507" y="793546"/>
                  </a:lnTo>
                  <a:lnTo>
                    <a:pt x="41510" y="751241"/>
                  </a:lnTo>
                  <a:lnTo>
                    <a:pt x="0" y="592747"/>
                  </a:lnTo>
                  <a:lnTo>
                    <a:pt x="43397" y="479538"/>
                  </a:lnTo>
                  <a:lnTo>
                    <a:pt x="56605" y="373876"/>
                  </a:lnTo>
                  <a:lnTo>
                    <a:pt x="120757" y="300289"/>
                  </a:lnTo>
                  <a:lnTo>
                    <a:pt x="162267" y="196514"/>
                  </a:lnTo>
                  <a:lnTo>
                    <a:pt x="218872" y="153117"/>
                  </a:lnTo>
                  <a:lnTo>
                    <a:pt x="360384" y="43681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B471303B-C0A3-47AA-BCEC-007895B48B9C}"/>
              </a:ext>
            </a:extLst>
          </p:cNvPr>
          <p:cNvGrpSpPr/>
          <p:nvPr/>
        </p:nvGrpSpPr>
        <p:grpSpPr>
          <a:xfrm>
            <a:off x="7900968" y="2795065"/>
            <a:ext cx="1589205" cy="1589205"/>
            <a:chOff x="7900968" y="2795065"/>
            <a:chExt cx="1589205" cy="1589205"/>
          </a:xfrm>
        </p:grpSpPr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7662FF51-456D-4EC1-BB62-76A2C63BFB5F}"/>
                </a:ext>
              </a:extLst>
            </p:cNvPr>
            <p:cNvSpPr/>
            <p:nvPr/>
          </p:nvSpPr>
          <p:spPr bwMode="auto">
            <a:xfrm>
              <a:off x="7900968" y="2795065"/>
              <a:ext cx="1589205" cy="1589205"/>
            </a:xfrm>
            <a:prstGeom prst="ellipse">
              <a:avLst/>
            </a:pr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F6015A34-CAEC-454E-9D7F-02E0E6147C72}"/>
                </a:ext>
              </a:extLst>
            </p:cNvPr>
            <p:cNvSpPr/>
            <p:nvPr/>
          </p:nvSpPr>
          <p:spPr bwMode="auto">
            <a:xfrm>
              <a:off x="7936930" y="2841489"/>
              <a:ext cx="1373610" cy="1149077"/>
            </a:xfrm>
            <a:custGeom>
              <a:avLst/>
              <a:gdLst>
                <a:gd name="connsiteX0" fmla="*/ 412750 w 4622800"/>
                <a:gd name="connsiteY0" fmla="*/ 3206750 h 3867150"/>
                <a:gd name="connsiteX1" fmla="*/ 514350 w 4622800"/>
                <a:gd name="connsiteY1" fmla="*/ 3244850 h 3867150"/>
                <a:gd name="connsiteX2" fmla="*/ 571500 w 4622800"/>
                <a:gd name="connsiteY2" fmla="*/ 3314700 h 3867150"/>
                <a:gd name="connsiteX3" fmla="*/ 520700 w 4622800"/>
                <a:gd name="connsiteY3" fmla="*/ 3397250 h 3867150"/>
                <a:gd name="connsiteX4" fmla="*/ 425450 w 4622800"/>
                <a:gd name="connsiteY4" fmla="*/ 3270250 h 3867150"/>
                <a:gd name="connsiteX5" fmla="*/ 1485900 w 4622800"/>
                <a:gd name="connsiteY5" fmla="*/ 2628900 h 3867150"/>
                <a:gd name="connsiteX6" fmla="*/ 1428750 w 4622800"/>
                <a:gd name="connsiteY6" fmla="*/ 2730500 h 3867150"/>
                <a:gd name="connsiteX7" fmla="*/ 1454150 w 4622800"/>
                <a:gd name="connsiteY7" fmla="*/ 2819400 h 3867150"/>
                <a:gd name="connsiteX8" fmla="*/ 1593850 w 4622800"/>
                <a:gd name="connsiteY8" fmla="*/ 2940050 h 3867150"/>
                <a:gd name="connsiteX9" fmla="*/ 1695450 w 4622800"/>
                <a:gd name="connsiteY9" fmla="*/ 2768600 h 3867150"/>
                <a:gd name="connsiteX10" fmla="*/ 1682750 w 4622800"/>
                <a:gd name="connsiteY10" fmla="*/ 2705100 h 3867150"/>
                <a:gd name="connsiteX11" fmla="*/ 946150 w 4622800"/>
                <a:gd name="connsiteY11" fmla="*/ 2032000 h 3867150"/>
                <a:gd name="connsiteX12" fmla="*/ 952500 w 4622800"/>
                <a:gd name="connsiteY12" fmla="*/ 2190750 h 3867150"/>
                <a:gd name="connsiteX13" fmla="*/ 806450 w 4622800"/>
                <a:gd name="connsiteY13" fmla="*/ 2311400 h 3867150"/>
                <a:gd name="connsiteX14" fmla="*/ 1041400 w 4622800"/>
                <a:gd name="connsiteY14" fmla="*/ 2641600 h 3867150"/>
                <a:gd name="connsiteX15" fmla="*/ 1155700 w 4622800"/>
                <a:gd name="connsiteY15" fmla="*/ 2343150 h 3867150"/>
                <a:gd name="connsiteX16" fmla="*/ 1155700 w 4622800"/>
                <a:gd name="connsiteY16" fmla="*/ 2260600 h 3867150"/>
                <a:gd name="connsiteX17" fmla="*/ 1060450 w 4622800"/>
                <a:gd name="connsiteY17" fmla="*/ 2120900 h 3867150"/>
                <a:gd name="connsiteX18" fmla="*/ 3867150 w 4622800"/>
                <a:gd name="connsiteY18" fmla="*/ 1797050 h 3867150"/>
                <a:gd name="connsiteX19" fmla="*/ 4032250 w 4622800"/>
                <a:gd name="connsiteY19" fmla="*/ 1936750 h 3867150"/>
                <a:gd name="connsiteX20" fmla="*/ 4121150 w 4622800"/>
                <a:gd name="connsiteY20" fmla="*/ 2044700 h 3867150"/>
                <a:gd name="connsiteX21" fmla="*/ 4248150 w 4622800"/>
                <a:gd name="connsiteY21" fmla="*/ 2127250 h 3867150"/>
                <a:gd name="connsiteX22" fmla="*/ 4184650 w 4622800"/>
                <a:gd name="connsiteY22" fmla="*/ 2343150 h 3867150"/>
                <a:gd name="connsiteX23" fmla="*/ 4019550 w 4622800"/>
                <a:gd name="connsiteY23" fmla="*/ 2330450 h 3867150"/>
                <a:gd name="connsiteX24" fmla="*/ 3911600 w 4622800"/>
                <a:gd name="connsiteY24" fmla="*/ 2235200 h 3867150"/>
                <a:gd name="connsiteX25" fmla="*/ 3937000 w 4622800"/>
                <a:gd name="connsiteY25" fmla="*/ 2082800 h 3867150"/>
                <a:gd name="connsiteX26" fmla="*/ 3670300 w 4622800"/>
                <a:gd name="connsiteY26" fmla="*/ 2063750 h 3867150"/>
                <a:gd name="connsiteX27" fmla="*/ 3575050 w 4622800"/>
                <a:gd name="connsiteY27" fmla="*/ 1924050 h 3867150"/>
                <a:gd name="connsiteX28" fmla="*/ 622300 w 4622800"/>
                <a:gd name="connsiteY28" fmla="*/ 1536700 h 3867150"/>
                <a:gd name="connsiteX29" fmla="*/ 463550 w 4622800"/>
                <a:gd name="connsiteY29" fmla="*/ 1619250 h 3867150"/>
                <a:gd name="connsiteX30" fmla="*/ 450850 w 4622800"/>
                <a:gd name="connsiteY30" fmla="*/ 1701800 h 3867150"/>
                <a:gd name="connsiteX31" fmla="*/ 488950 w 4622800"/>
                <a:gd name="connsiteY31" fmla="*/ 1739900 h 3867150"/>
                <a:gd name="connsiteX32" fmla="*/ 444500 w 4622800"/>
                <a:gd name="connsiteY32" fmla="*/ 1905000 h 3867150"/>
                <a:gd name="connsiteX33" fmla="*/ 476250 w 4622800"/>
                <a:gd name="connsiteY33" fmla="*/ 1993900 h 3867150"/>
                <a:gd name="connsiteX34" fmla="*/ 723900 w 4622800"/>
                <a:gd name="connsiteY34" fmla="*/ 1866900 h 3867150"/>
                <a:gd name="connsiteX35" fmla="*/ 768350 w 4622800"/>
                <a:gd name="connsiteY35" fmla="*/ 1708150 h 3867150"/>
                <a:gd name="connsiteX36" fmla="*/ 749300 w 4622800"/>
                <a:gd name="connsiteY36" fmla="*/ 1574800 h 3867150"/>
                <a:gd name="connsiteX37" fmla="*/ 2032000 w 4622800"/>
                <a:gd name="connsiteY37" fmla="*/ 762000 h 3867150"/>
                <a:gd name="connsiteX38" fmla="*/ 1924050 w 4622800"/>
                <a:gd name="connsiteY38" fmla="*/ 869950 h 3867150"/>
                <a:gd name="connsiteX39" fmla="*/ 1822450 w 4622800"/>
                <a:gd name="connsiteY39" fmla="*/ 1143000 h 3867150"/>
                <a:gd name="connsiteX40" fmla="*/ 1892300 w 4622800"/>
                <a:gd name="connsiteY40" fmla="*/ 1276350 h 3867150"/>
                <a:gd name="connsiteX41" fmla="*/ 2044700 w 4622800"/>
                <a:gd name="connsiteY41" fmla="*/ 1270000 h 3867150"/>
                <a:gd name="connsiteX42" fmla="*/ 1905000 w 4622800"/>
                <a:gd name="connsiteY42" fmla="*/ 1555750 h 3867150"/>
                <a:gd name="connsiteX43" fmla="*/ 1498600 w 4622800"/>
                <a:gd name="connsiteY43" fmla="*/ 1631950 h 3867150"/>
                <a:gd name="connsiteX44" fmla="*/ 1428750 w 4622800"/>
                <a:gd name="connsiteY44" fmla="*/ 1739900 h 3867150"/>
                <a:gd name="connsiteX45" fmla="*/ 1257300 w 4622800"/>
                <a:gd name="connsiteY45" fmla="*/ 1765300 h 3867150"/>
                <a:gd name="connsiteX46" fmla="*/ 1200150 w 4622800"/>
                <a:gd name="connsiteY46" fmla="*/ 1936750 h 3867150"/>
                <a:gd name="connsiteX47" fmla="*/ 1289050 w 4622800"/>
                <a:gd name="connsiteY47" fmla="*/ 2114550 h 3867150"/>
                <a:gd name="connsiteX48" fmla="*/ 1517650 w 4622800"/>
                <a:gd name="connsiteY48" fmla="*/ 2209800 h 3867150"/>
                <a:gd name="connsiteX49" fmla="*/ 1562100 w 4622800"/>
                <a:gd name="connsiteY49" fmla="*/ 2292350 h 3867150"/>
                <a:gd name="connsiteX50" fmla="*/ 1524000 w 4622800"/>
                <a:gd name="connsiteY50" fmla="*/ 2387600 h 3867150"/>
                <a:gd name="connsiteX51" fmla="*/ 1860550 w 4622800"/>
                <a:gd name="connsiteY51" fmla="*/ 2432050 h 3867150"/>
                <a:gd name="connsiteX52" fmla="*/ 1981200 w 4622800"/>
                <a:gd name="connsiteY52" fmla="*/ 2628900 h 3867150"/>
                <a:gd name="connsiteX53" fmla="*/ 2336800 w 4622800"/>
                <a:gd name="connsiteY53" fmla="*/ 2851150 h 3867150"/>
                <a:gd name="connsiteX54" fmla="*/ 2260600 w 4622800"/>
                <a:gd name="connsiteY54" fmla="*/ 2705100 h 3867150"/>
                <a:gd name="connsiteX55" fmla="*/ 1962150 w 4622800"/>
                <a:gd name="connsiteY55" fmla="*/ 2266950 h 3867150"/>
                <a:gd name="connsiteX56" fmla="*/ 1771650 w 4622800"/>
                <a:gd name="connsiteY56" fmla="*/ 2044700 h 3867150"/>
                <a:gd name="connsiteX57" fmla="*/ 1930400 w 4622800"/>
                <a:gd name="connsiteY57" fmla="*/ 1714500 h 3867150"/>
                <a:gd name="connsiteX58" fmla="*/ 2025650 w 4622800"/>
                <a:gd name="connsiteY58" fmla="*/ 1447800 h 3867150"/>
                <a:gd name="connsiteX59" fmla="*/ 2241550 w 4622800"/>
                <a:gd name="connsiteY59" fmla="*/ 1416050 h 3867150"/>
                <a:gd name="connsiteX60" fmla="*/ 2317750 w 4622800"/>
                <a:gd name="connsiteY60" fmla="*/ 1358900 h 3867150"/>
                <a:gd name="connsiteX61" fmla="*/ 2317750 w 4622800"/>
                <a:gd name="connsiteY61" fmla="*/ 1289050 h 3867150"/>
                <a:gd name="connsiteX62" fmla="*/ 2603500 w 4622800"/>
                <a:gd name="connsiteY62" fmla="*/ 1270000 h 3867150"/>
                <a:gd name="connsiteX63" fmla="*/ 2584450 w 4622800"/>
                <a:gd name="connsiteY63" fmla="*/ 1162050 h 3867150"/>
                <a:gd name="connsiteX64" fmla="*/ 2425700 w 4622800"/>
                <a:gd name="connsiteY64" fmla="*/ 939800 h 3867150"/>
                <a:gd name="connsiteX65" fmla="*/ 2343150 w 4622800"/>
                <a:gd name="connsiteY65" fmla="*/ 933450 h 3867150"/>
                <a:gd name="connsiteX66" fmla="*/ 2076450 w 4622800"/>
                <a:gd name="connsiteY66" fmla="*/ 1073150 h 3867150"/>
                <a:gd name="connsiteX67" fmla="*/ 2101850 w 4622800"/>
                <a:gd name="connsiteY67" fmla="*/ 831850 h 3867150"/>
                <a:gd name="connsiteX68" fmla="*/ 3987800 w 4622800"/>
                <a:gd name="connsiteY68" fmla="*/ 482600 h 3867150"/>
                <a:gd name="connsiteX69" fmla="*/ 4089400 w 4622800"/>
                <a:gd name="connsiteY69" fmla="*/ 641350 h 3867150"/>
                <a:gd name="connsiteX70" fmla="*/ 4324350 w 4622800"/>
                <a:gd name="connsiteY70" fmla="*/ 831850 h 3867150"/>
                <a:gd name="connsiteX71" fmla="*/ 4298950 w 4622800"/>
                <a:gd name="connsiteY71" fmla="*/ 939800 h 3867150"/>
                <a:gd name="connsiteX72" fmla="*/ 4171950 w 4622800"/>
                <a:gd name="connsiteY72" fmla="*/ 946150 h 3867150"/>
                <a:gd name="connsiteX73" fmla="*/ 4108450 w 4622800"/>
                <a:gd name="connsiteY73" fmla="*/ 819150 h 3867150"/>
                <a:gd name="connsiteX74" fmla="*/ 3886200 w 4622800"/>
                <a:gd name="connsiteY74" fmla="*/ 698500 h 3867150"/>
                <a:gd name="connsiteX75" fmla="*/ 3930650 w 4622800"/>
                <a:gd name="connsiteY75" fmla="*/ 590550 h 3867150"/>
                <a:gd name="connsiteX76" fmla="*/ 3898900 w 4622800"/>
                <a:gd name="connsiteY76" fmla="*/ 501650 h 3867150"/>
                <a:gd name="connsiteX77" fmla="*/ 2527300 w 4622800"/>
                <a:gd name="connsiteY77" fmla="*/ 0 h 3867150"/>
                <a:gd name="connsiteX78" fmla="*/ 2482850 w 4622800"/>
                <a:gd name="connsiteY78" fmla="*/ 165100 h 3867150"/>
                <a:gd name="connsiteX79" fmla="*/ 2374900 w 4622800"/>
                <a:gd name="connsiteY79" fmla="*/ 234950 h 3867150"/>
                <a:gd name="connsiteX80" fmla="*/ 1911350 w 4622800"/>
                <a:gd name="connsiteY80" fmla="*/ 266700 h 3867150"/>
                <a:gd name="connsiteX81" fmla="*/ 1422400 w 4622800"/>
                <a:gd name="connsiteY81" fmla="*/ 349250 h 3867150"/>
                <a:gd name="connsiteX82" fmla="*/ 1028700 w 4622800"/>
                <a:gd name="connsiteY82" fmla="*/ 584200 h 3867150"/>
                <a:gd name="connsiteX83" fmla="*/ 952500 w 4622800"/>
                <a:gd name="connsiteY83" fmla="*/ 590550 h 3867150"/>
                <a:gd name="connsiteX84" fmla="*/ 876300 w 4622800"/>
                <a:gd name="connsiteY84" fmla="*/ 742950 h 3867150"/>
                <a:gd name="connsiteX85" fmla="*/ 577850 w 4622800"/>
                <a:gd name="connsiteY85" fmla="*/ 1009650 h 3867150"/>
                <a:gd name="connsiteX86" fmla="*/ 565150 w 4622800"/>
                <a:gd name="connsiteY86" fmla="*/ 1276350 h 3867150"/>
                <a:gd name="connsiteX87" fmla="*/ 698500 w 4622800"/>
                <a:gd name="connsiteY87" fmla="*/ 1352550 h 3867150"/>
                <a:gd name="connsiteX88" fmla="*/ 844550 w 4622800"/>
                <a:gd name="connsiteY88" fmla="*/ 1231900 h 3867150"/>
                <a:gd name="connsiteX89" fmla="*/ 895350 w 4622800"/>
                <a:gd name="connsiteY89" fmla="*/ 889000 h 3867150"/>
                <a:gd name="connsiteX90" fmla="*/ 1060450 w 4622800"/>
                <a:gd name="connsiteY90" fmla="*/ 869950 h 3867150"/>
                <a:gd name="connsiteX91" fmla="*/ 1308100 w 4622800"/>
                <a:gd name="connsiteY91" fmla="*/ 603250 h 3867150"/>
                <a:gd name="connsiteX92" fmla="*/ 1587500 w 4622800"/>
                <a:gd name="connsiteY92" fmla="*/ 584200 h 3867150"/>
                <a:gd name="connsiteX93" fmla="*/ 1708150 w 4622800"/>
                <a:gd name="connsiteY93" fmla="*/ 488950 h 3867150"/>
                <a:gd name="connsiteX94" fmla="*/ 2152650 w 4622800"/>
                <a:gd name="connsiteY94" fmla="*/ 654050 h 3867150"/>
                <a:gd name="connsiteX95" fmla="*/ 2209800 w 4622800"/>
                <a:gd name="connsiteY95" fmla="*/ 742950 h 3867150"/>
                <a:gd name="connsiteX96" fmla="*/ 2298700 w 4622800"/>
                <a:gd name="connsiteY96" fmla="*/ 742950 h 3867150"/>
                <a:gd name="connsiteX97" fmla="*/ 2368550 w 4622800"/>
                <a:gd name="connsiteY97" fmla="*/ 539750 h 3867150"/>
                <a:gd name="connsiteX98" fmla="*/ 2717800 w 4622800"/>
                <a:gd name="connsiteY98" fmla="*/ 482600 h 3867150"/>
                <a:gd name="connsiteX99" fmla="*/ 2628900 w 4622800"/>
                <a:gd name="connsiteY99" fmla="*/ 361950 h 3867150"/>
                <a:gd name="connsiteX100" fmla="*/ 2952750 w 4622800"/>
                <a:gd name="connsiteY100" fmla="*/ 336550 h 3867150"/>
                <a:gd name="connsiteX101" fmla="*/ 3149600 w 4622800"/>
                <a:gd name="connsiteY101" fmla="*/ 393700 h 3867150"/>
                <a:gd name="connsiteX102" fmla="*/ 3073400 w 4622800"/>
                <a:gd name="connsiteY102" fmla="*/ 527050 h 3867150"/>
                <a:gd name="connsiteX103" fmla="*/ 3276600 w 4622800"/>
                <a:gd name="connsiteY103" fmla="*/ 704850 h 3867150"/>
                <a:gd name="connsiteX104" fmla="*/ 3244850 w 4622800"/>
                <a:gd name="connsiteY104" fmla="*/ 838200 h 3867150"/>
                <a:gd name="connsiteX105" fmla="*/ 3359150 w 4622800"/>
                <a:gd name="connsiteY105" fmla="*/ 946150 h 3867150"/>
                <a:gd name="connsiteX106" fmla="*/ 3536950 w 4622800"/>
                <a:gd name="connsiteY106" fmla="*/ 850900 h 3867150"/>
                <a:gd name="connsiteX107" fmla="*/ 3702050 w 4622800"/>
                <a:gd name="connsiteY107" fmla="*/ 908050 h 3867150"/>
                <a:gd name="connsiteX108" fmla="*/ 3905250 w 4622800"/>
                <a:gd name="connsiteY108" fmla="*/ 1130300 h 3867150"/>
                <a:gd name="connsiteX109" fmla="*/ 3924300 w 4622800"/>
                <a:gd name="connsiteY109" fmla="*/ 1263650 h 3867150"/>
                <a:gd name="connsiteX110" fmla="*/ 4013200 w 4622800"/>
                <a:gd name="connsiteY110" fmla="*/ 1314450 h 3867150"/>
                <a:gd name="connsiteX111" fmla="*/ 4419600 w 4622800"/>
                <a:gd name="connsiteY111" fmla="*/ 1365250 h 3867150"/>
                <a:gd name="connsiteX112" fmla="*/ 4489450 w 4622800"/>
                <a:gd name="connsiteY112" fmla="*/ 1473200 h 3867150"/>
                <a:gd name="connsiteX113" fmla="*/ 4610100 w 4622800"/>
                <a:gd name="connsiteY113" fmla="*/ 1581150 h 3867150"/>
                <a:gd name="connsiteX114" fmla="*/ 4559300 w 4622800"/>
                <a:gd name="connsiteY114" fmla="*/ 1714500 h 3867150"/>
                <a:gd name="connsiteX115" fmla="*/ 4622800 w 4622800"/>
                <a:gd name="connsiteY115" fmla="*/ 1898650 h 3867150"/>
                <a:gd name="connsiteX116" fmla="*/ 4400550 w 4622800"/>
                <a:gd name="connsiteY116" fmla="*/ 2012950 h 3867150"/>
                <a:gd name="connsiteX117" fmla="*/ 4254500 w 4622800"/>
                <a:gd name="connsiteY117" fmla="*/ 1981200 h 3867150"/>
                <a:gd name="connsiteX118" fmla="*/ 4089400 w 4622800"/>
                <a:gd name="connsiteY118" fmla="*/ 1695450 h 3867150"/>
                <a:gd name="connsiteX119" fmla="*/ 4083050 w 4622800"/>
                <a:gd name="connsiteY119" fmla="*/ 1562100 h 3867150"/>
                <a:gd name="connsiteX120" fmla="*/ 3987800 w 4622800"/>
                <a:gd name="connsiteY120" fmla="*/ 1492250 h 3867150"/>
                <a:gd name="connsiteX121" fmla="*/ 3784600 w 4622800"/>
                <a:gd name="connsiteY121" fmla="*/ 1492250 h 3867150"/>
                <a:gd name="connsiteX122" fmla="*/ 3727450 w 4622800"/>
                <a:gd name="connsiteY122" fmla="*/ 1555750 h 3867150"/>
                <a:gd name="connsiteX123" fmla="*/ 3733800 w 4622800"/>
                <a:gd name="connsiteY123" fmla="*/ 1720850 h 3867150"/>
                <a:gd name="connsiteX124" fmla="*/ 3390900 w 4622800"/>
                <a:gd name="connsiteY124" fmla="*/ 1752600 h 3867150"/>
                <a:gd name="connsiteX125" fmla="*/ 3028950 w 4622800"/>
                <a:gd name="connsiteY125" fmla="*/ 1543050 h 3867150"/>
                <a:gd name="connsiteX126" fmla="*/ 3016250 w 4622800"/>
                <a:gd name="connsiteY126" fmla="*/ 1365250 h 3867150"/>
                <a:gd name="connsiteX127" fmla="*/ 3079750 w 4622800"/>
                <a:gd name="connsiteY127" fmla="*/ 1187450 h 3867150"/>
                <a:gd name="connsiteX128" fmla="*/ 2889250 w 4622800"/>
                <a:gd name="connsiteY128" fmla="*/ 1174750 h 3867150"/>
                <a:gd name="connsiteX129" fmla="*/ 2927350 w 4622800"/>
                <a:gd name="connsiteY129" fmla="*/ 1517650 h 3867150"/>
                <a:gd name="connsiteX130" fmla="*/ 2844800 w 4622800"/>
                <a:gd name="connsiteY130" fmla="*/ 1600200 h 3867150"/>
                <a:gd name="connsiteX131" fmla="*/ 2616200 w 4622800"/>
                <a:gd name="connsiteY131" fmla="*/ 1593850 h 3867150"/>
                <a:gd name="connsiteX132" fmla="*/ 2463800 w 4622800"/>
                <a:gd name="connsiteY132" fmla="*/ 1600200 h 3867150"/>
                <a:gd name="connsiteX133" fmla="*/ 2463800 w 4622800"/>
                <a:gd name="connsiteY133" fmla="*/ 1955800 h 3867150"/>
                <a:gd name="connsiteX134" fmla="*/ 2374900 w 4622800"/>
                <a:gd name="connsiteY134" fmla="*/ 2025650 h 3867150"/>
                <a:gd name="connsiteX135" fmla="*/ 2165350 w 4622800"/>
                <a:gd name="connsiteY135" fmla="*/ 2025650 h 3867150"/>
                <a:gd name="connsiteX136" fmla="*/ 2184400 w 4622800"/>
                <a:gd name="connsiteY136" fmla="*/ 2260600 h 3867150"/>
                <a:gd name="connsiteX137" fmla="*/ 2470150 w 4622800"/>
                <a:gd name="connsiteY137" fmla="*/ 2501900 h 3867150"/>
                <a:gd name="connsiteX138" fmla="*/ 2508250 w 4622800"/>
                <a:gd name="connsiteY138" fmla="*/ 2851150 h 3867150"/>
                <a:gd name="connsiteX139" fmla="*/ 2559050 w 4622800"/>
                <a:gd name="connsiteY139" fmla="*/ 2984500 h 3867150"/>
                <a:gd name="connsiteX140" fmla="*/ 2508250 w 4622800"/>
                <a:gd name="connsiteY140" fmla="*/ 3175000 h 3867150"/>
                <a:gd name="connsiteX141" fmla="*/ 2330450 w 4622800"/>
                <a:gd name="connsiteY141" fmla="*/ 3371850 h 3867150"/>
                <a:gd name="connsiteX142" fmla="*/ 1905000 w 4622800"/>
                <a:gd name="connsiteY142" fmla="*/ 3105150 h 3867150"/>
                <a:gd name="connsiteX143" fmla="*/ 1930400 w 4622800"/>
                <a:gd name="connsiteY143" fmla="*/ 3016250 h 3867150"/>
                <a:gd name="connsiteX144" fmla="*/ 1873250 w 4622800"/>
                <a:gd name="connsiteY144" fmla="*/ 2908300 h 3867150"/>
                <a:gd name="connsiteX145" fmla="*/ 1701800 w 4622800"/>
                <a:gd name="connsiteY145" fmla="*/ 2971800 h 3867150"/>
                <a:gd name="connsiteX146" fmla="*/ 1625600 w 4622800"/>
                <a:gd name="connsiteY146" fmla="*/ 3136900 h 3867150"/>
                <a:gd name="connsiteX147" fmla="*/ 1670050 w 4622800"/>
                <a:gd name="connsiteY147" fmla="*/ 3206750 h 3867150"/>
                <a:gd name="connsiteX148" fmla="*/ 1644650 w 4622800"/>
                <a:gd name="connsiteY148" fmla="*/ 3333750 h 3867150"/>
                <a:gd name="connsiteX149" fmla="*/ 2044700 w 4622800"/>
                <a:gd name="connsiteY149" fmla="*/ 3511550 h 3867150"/>
                <a:gd name="connsiteX150" fmla="*/ 2127250 w 4622800"/>
                <a:gd name="connsiteY150" fmla="*/ 3657600 h 3867150"/>
                <a:gd name="connsiteX151" fmla="*/ 2057400 w 4622800"/>
                <a:gd name="connsiteY151" fmla="*/ 3778250 h 3867150"/>
                <a:gd name="connsiteX152" fmla="*/ 1841500 w 4622800"/>
                <a:gd name="connsiteY152" fmla="*/ 3867150 h 3867150"/>
                <a:gd name="connsiteX153" fmla="*/ 1790700 w 4622800"/>
                <a:gd name="connsiteY153" fmla="*/ 3765550 h 3867150"/>
                <a:gd name="connsiteX154" fmla="*/ 1695450 w 4622800"/>
                <a:gd name="connsiteY154" fmla="*/ 3702050 h 3867150"/>
                <a:gd name="connsiteX155" fmla="*/ 1619250 w 4622800"/>
                <a:gd name="connsiteY155" fmla="*/ 3727450 h 3867150"/>
                <a:gd name="connsiteX156" fmla="*/ 1365250 w 4622800"/>
                <a:gd name="connsiteY156" fmla="*/ 3695700 h 3867150"/>
                <a:gd name="connsiteX157" fmla="*/ 1314450 w 4622800"/>
                <a:gd name="connsiteY157" fmla="*/ 3594100 h 3867150"/>
                <a:gd name="connsiteX158" fmla="*/ 1422400 w 4622800"/>
                <a:gd name="connsiteY158" fmla="*/ 3454400 h 3867150"/>
                <a:gd name="connsiteX159" fmla="*/ 1473200 w 4622800"/>
                <a:gd name="connsiteY159" fmla="*/ 3263900 h 3867150"/>
                <a:gd name="connsiteX160" fmla="*/ 1358900 w 4622800"/>
                <a:gd name="connsiteY160" fmla="*/ 3194050 h 3867150"/>
                <a:gd name="connsiteX161" fmla="*/ 1301750 w 4622800"/>
                <a:gd name="connsiteY161" fmla="*/ 3016250 h 3867150"/>
                <a:gd name="connsiteX162" fmla="*/ 1085850 w 4622800"/>
                <a:gd name="connsiteY162" fmla="*/ 3321050 h 3867150"/>
                <a:gd name="connsiteX163" fmla="*/ 920750 w 4622800"/>
                <a:gd name="connsiteY163" fmla="*/ 3403600 h 3867150"/>
                <a:gd name="connsiteX164" fmla="*/ 800100 w 4622800"/>
                <a:gd name="connsiteY164" fmla="*/ 3194050 h 3867150"/>
                <a:gd name="connsiteX165" fmla="*/ 736600 w 4622800"/>
                <a:gd name="connsiteY165" fmla="*/ 3111500 h 3867150"/>
                <a:gd name="connsiteX166" fmla="*/ 387350 w 4622800"/>
                <a:gd name="connsiteY166" fmla="*/ 3086100 h 3867150"/>
                <a:gd name="connsiteX167" fmla="*/ 387350 w 4622800"/>
                <a:gd name="connsiteY167" fmla="*/ 2870200 h 3867150"/>
                <a:gd name="connsiteX168" fmla="*/ 139700 w 4622800"/>
                <a:gd name="connsiteY168" fmla="*/ 2679700 h 3867150"/>
                <a:gd name="connsiteX169" fmla="*/ 0 w 4622800"/>
                <a:gd name="connsiteY169" fmla="*/ 2146300 h 3867150"/>
                <a:gd name="connsiteX170" fmla="*/ 146050 w 4622800"/>
                <a:gd name="connsiteY170" fmla="*/ 1765300 h 3867150"/>
                <a:gd name="connsiteX171" fmla="*/ 190500 w 4622800"/>
                <a:gd name="connsiteY171" fmla="*/ 1409700 h 3867150"/>
                <a:gd name="connsiteX172" fmla="*/ 406400 w 4622800"/>
                <a:gd name="connsiteY172" fmla="*/ 1162050 h 3867150"/>
                <a:gd name="connsiteX173" fmla="*/ 546100 w 4622800"/>
                <a:gd name="connsiteY173" fmla="*/ 812800 h 3867150"/>
                <a:gd name="connsiteX174" fmla="*/ 736600 w 4622800"/>
                <a:gd name="connsiteY174" fmla="*/ 666750 h 3867150"/>
                <a:gd name="connsiteX175" fmla="*/ 1212850 w 4622800"/>
                <a:gd name="connsiteY175" fmla="*/ 298450 h 3867150"/>
                <a:gd name="connsiteX176" fmla="*/ 1809750 w 4622800"/>
                <a:gd name="connsiteY176" fmla="*/ 127000 h 3867150"/>
                <a:gd name="connsiteX177" fmla="*/ 2286000 w 4622800"/>
                <a:gd name="connsiteY177" fmla="*/ 107950 h 386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4622800" h="3867150">
                  <a:moveTo>
                    <a:pt x="412750" y="3206750"/>
                  </a:moveTo>
                  <a:lnTo>
                    <a:pt x="514350" y="3244850"/>
                  </a:lnTo>
                  <a:lnTo>
                    <a:pt x="571500" y="3314700"/>
                  </a:lnTo>
                  <a:lnTo>
                    <a:pt x="520700" y="3397250"/>
                  </a:lnTo>
                  <a:lnTo>
                    <a:pt x="425450" y="3270250"/>
                  </a:lnTo>
                  <a:close/>
                  <a:moveTo>
                    <a:pt x="1485900" y="2628900"/>
                  </a:moveTo>
                  <a:lnTo>
                    <a:pt x="1428750" y="2730500"/>
                  </a:lnTo>
                  <a:lnTo>
                    <a:pt x="1454150" y="2819400"/>
                  </a:lnTo>
                  <a:lnTo>
                    <a:pt x="1593850" y="2940050"/>
                  </a:lnTo>
                  <a:lnTo>
                    <a:pt x="1695450" y="2768600"/>
                  </a:lnTo>
                  <a:lnTo>
                    <a:pt x="1682750" y="2705100"/>
                  </a:lnTo>
                  <a:close/>
                  <a:moveTo>
                    <a:pt x="946150" y="2032000"/>
                  </a:moveTo>
                  <a:lnTo>
                    <a:pt x="952500" y="2190750"/>
                  </a:lnTo>
                  <a:lnTo>
                    <a:pt x="806450" y="2311400"/>
                  </a:lnTo>
                  <a:lnTo>
                    <a:pt x="1041400" y="2641600"/>
                  </a:lnTo>
                  <a:lnTo>
                    <a:pt x="1155700" y="2343150"/>
                  </a:lnTo>
                  <a:lnTo>
                    <a:pt x="1155700" y="2260600"/>
                  </a:lnTo>
                  <a:lnTo>
                    <a:pt x="1060450" y="2120900"/>
                  </a:lnTo>
                  <a:close/>
                  <a:moveTo>
                    <a:pt x="3867150" y="1797050"/>
                  </a:moveTo>
                  <a:lnTo>
                    <a:pt x="4032250" y="1936750"/>
                  </a:lnTo>
                  <a:lnTo>
                    <a:pt x="4121150" y="2044700"/>
                  </a:lnTo>
                  <a:lnTo>
                    <a:pt x="4248150" y="2127250"/>
                  </a:lnTo>
                  <a:lnTo>
                    <a:pt x="4184650" y="2343150"/>
                  </a:lnTo>
                  <a:lnTo>
                    <a:pt x="4019550" y="2330450"/>
                  </a:lnTo>
                  <a:lnTo>
                    <a:pt x="3911600" y="2235200"/>
                  </a:lnTo>
                  <a:lnTo>
                    <a:pt x="3937000" y="2082800"/>
                  </a:lnTo>
                  <a:lnTo>
                    <a:pt x="3670300" y="2063750"/>
                  </a:lnTo>
                  <a:lnTo>
                    <a:pt x="3575050" y="1924050"/>
                  </a:lnTo>
                  <a:close/>
                  <a:moveTo>
                    <a:pt x="622300" y="1536700"/>
                  </a:moveTo>
                  <a:lnTo>
                    <a:pt x="463550" y="1619250"/>
                  </a:lnTo>
                  <a:lnTo>
                    <a:pt x="450850" y="1701800"/>
                  </a:lnTo>
                  <a:lnTo>
                    <a:pt x="488950" y="1739900"/>
                  </a:lnTo>
                  <a:lnTo>
                    <a:pt x="444500" y="1905000"/>
                  </a:lnTo>
                  <a:lnTo>
                    <a:pt x="476250" y="1993900"/>
                  </a:lnTo>
                  <a:lnTo>
                    <a:pt x="723900" y="1866900"/>
                  </a:lnTo>
                  <a:lnTo>
                    <a:pt x="768350" y="1708150"/>
                  </a:lnTo>
                  <a:lnTo>
                    <a:pt x="749300" y="1574800"/>
                  </a:lnTo>
                  <a:close/>
                  <a:moveTo>
                    <a:pt x="2032000" y="762000"/>
                  </a:moveTo>
                  <a:lnTo>
                    <a:pt x="1924050" y="869950"/>
                  </a:lnTo>
                  <a:lnTo>
                    <a:pt x="1822450" y="1143000"/>
                  </a:lnTo>
                  <a:lnTo>
                    <a:pt x="1892300" y="1276350"/>
                  </a:lnTo>
                  <a:lnTo>
                    <a:pt x="2044700" y="1270000"/>
                  </a:lnTo>
                  <a:lnTo>
                    <a:pt x="1905000" y="1555750"/>
                  </a:lnTo>
                  <a:lnTo>
                    <a:pt x="1498600" y="1631950"/>
                  </a:lnTo>
                  <a:lnTo>
                    <a:pt x="1428750" y="1739900"/>
                  </a:lnTo>
                  <a:lnTo>
                    <a:pt x="1257300" y="1765300"/>
                  </a:lnTo>
                  <a:lnTo>
                    <a:pt x="1200150" y="1936750"/>
                  </a:lnTo>
                  <a:lnTo>
                    <a:pt x="1289050" y="2114550"/>
                  </a:lnTo>
                  <a:lnTo>
                    <a:pt x="1517650" y="2209800"/>
                  </a:lnTo>
                  <a:lnTo>
                    <a:pt x="1562100" y="2292350"/>
                  </a:lnTo>
                  <a:lnTo>
                    <a:pt x="1524000" y="2387600"/>
                  </a:lnTo>
                  <a:lnTo>
                    <a:pt x="1860550" y="2432050"/>
                  </a:lnTo>
                  <a:lnTo>
                    <a:pt x="1981200" y="2628900"/>
                  </a:lnTo>
                  <a:lnTo>
                    <a:pt x="2336800" y="2851150"/>
                  </a:lnTo>
                  <a:lnTo>
                    <a:pt x="2260600" y="2705100"/>
                  </a:lnTo>
                  <a:lnTo>
                    <a:pt x="1962150" y="2266950"/>
                  </a:lnTo>
                  <a:lnTo>
                    <a:pt x="1771650" y="2044700"/>
                  </a:lnTo>
                  <a:lnTo>
                    <a:pt x="1930400" y="1714500"/>
                  </a:lnTo>
                  <a:lnTo>
                    <a:pt x="2025650" y="1447800"/>
                  </a:lnTo>
                  <a:lnTo>
                    <a:pt x="2241550" y="1416050"/>
                  </a:lnTo>
                  <a:lnTo>
                    <a:pt x="2317750" y="1358900"/>
                  </a:lnTo>
                  <a:lnTo>
                    <a:pt x="2317750" y="1289050"/>
                  </a:lnTo>
                  <a:lnTo>
                    <a:pt x="2603500" y="1270000"/>
                  </a:lnTo>
                  <a:lnTo>
                    <a:pt x="2584450" y="1162050"/>
                  </a:lnTo>
                  <a:lnTo>
                    <a:pt x="2425700" y="939800"/>
                  </a:lnTo>
                  <a:lnTo>
                    <a:pt x="2343150" y="933450"/>
                  </a:lnTo>
                  <a:lnTo>
                    <a:pt x="2076450" y="1073150"/>
                  </a:lnTo>
                  <a:lnTo>
                    <a:pt x="2101850" y="831850"/>
                  </a:lnTo>
                  <a:close/>
                  <a:moveTo>
                    <a:pt x="3987800" y="482600"/>
                  </a:moveTo>
                  <a:lnTo>
                    <a:pt x="4089400" y="641350"/>
                  </a:lnTo>
                  <a:lnTo>
                    <a:pt x="4324350" y="831850"/>
                  </a:lnTo>
                  <a:lnTo>
                    <a:pt x="4298950" y="939800"/>
                  </a:lnTo>
                  <a:lnTo>
                    <a:pt x="4171950" y="946150"/>
                  </a:lnTo>
                  <a:lnTo>
                    <a:pt x="4108450" y="819150"/>
                  </a:lnTo>
                  <a:lnTo>
                    <a:pt x="3886200" y="698500"/>
                  </a:lnTo>
                  <a:lnTo>
                    <a:pt x="3930650" y="590550"/>
                  </a:lnTo>
                  <a:lnTo>
                    <a:pt x="3898900" y="501650"/>
                  </a:lnTo>
                  <a:close/>
                  <a:moveTo>
                    <a:pt x="2527300" y="0"/>
                  </a:moveTo>
                  <a:lnTo>
                    <a:pt x="2482850" y="165100"/>
                  </a:lnTo>
                  <a:lnTo>
                    <a:pt x="2374900" y="234950"/>
                  </a:lnTo>
                  <a:lnTo>
                    <a:pt x="1911350" y="266700"/>
                  </a:lnTo>
                  <a:lnTo>
                    <a:pt x="1422400" y="349250"/>
                  </a:lnTo>
                  <a:lnTo>
                    <a:pt x="1028700" y="584200"/>
                  </a:lnTo>
                  <a:lnTo>
                    <a:pt x="952500" y="590550"/>
                  </a:lnTo>
                  <a:lnTo>
                    <a:pt x="876300" y="742950"/>
                  </a:lnTo>
                  <a:lnTo>
                    <a:pt x="577850" y="1009650"/>
                  </a:lnTo>
                  <a:lnTo>
                    <a:pt x="565150" y="1276350"/>
                  </a:lnTo>
                  <a:lnTo>
                    <a:pt x="698500" y="1352550"/>
                  </a:lnTo>
                  <a:lnTo>
                    <a:pt x="844550" y="1231900"/>
                  </a:lnTo>
                  <a:lnTo>
                    <a:pt x="895350" y="889000"/>
                  </a:lnTo>
                  <a:lnTo>
                    <a:pt x="1060450" y="869950"/>
                  </a:lnTo>
                  <a:lnTo>
                    <a:pt x="1308100" y="603250"/>
                  </a:lnTo>
                  <a:lnTo>
                    <a:pt x="1587500" y="584200"/>
                  </a:lnTo>
                  <a:lnTo>
                    <a:pt x="1708150" y="488950"/>
                  </a:lnTo>
                  <a:lnTo>
                    <a:pt x="2152650" y="654050"/>
                  </a:lnTo>
                  <a:lnTo>
                    <a:pt x="2209800" y="742950"/>
                  </a:lnTo>
                  <a:lnTo>
                    <a:pt x="2298700" y="742950"/>
                  </a:lnTo>
                  <a:lnTo>
                    <a:pt x="2368550" y="539750"/>
                  </a:lnTo>
                  <a:lnTo>
                    <a:pt x="2717800" y="482600"/>
                  </a:lnTo>
                  <a:lnTo>
                    <a:pt x="2628900" y="361950"/>
                  </a:lnTo>
                  <a:lnTo>
                    <a:pt x="2952750" y="336550"/>
                  </a:lnTo>
                  <a:lnTo>
                    <a:pt x="3149600" y="393700"/>
                  </a:lnTo>
                  <a:lnTo>
                    <a:pt x="3073400" y="527050"/>
                  </a:lnTo>
                  <a:lnTo>
                    <a:pt x="3276600" y="704850"/>
                  </a:lnTo>
                  <a:lnTo>
                    <a:pt x="3244850" y="838200"/>
                  </a:lnTo>
                  <a:lnTo>
                    <a:pt x="3359150" y="946150"/>
                  </a:lnTo>
                  <a:lnTo>
                    <a:pt x="3536950" y="850900"/>
                  </a:lnTo>
                  <a:lnTo>
                    <a:pt x="3702050" y="908050"/>
                  </a:lnTo>
                  <a:lnTo>
                    <a:pt x="3905250" y="1130300"/>
                  </a:lnTo>
                  <a:lnTo>
                    <a:pt x="3924300" y="1263650"/>
                  </a:lnTo>
                  <a:lnTo>
                    <a:pt x="4013200" y="1314450"/>
                  </a:lnTo>
                  <a:lnTo>
                    <a:pt x="4419600" y="1365250"/>
                  </a:lnTo>
                  <a:lnTo>
                    <a:pt x="4489450" y="1473200"/>
                  </a:lnTo>
                  <a:lnTo>
                    <a:pt x="4610100" y="1581150"/>
                  </a:lnTo>
                  <a:lnTo>
                    <a:pt x="4559300" y="1714500"/>
                  </a:lnTo>
                  <a:lnTo>
                    <a:pt x="4622800" y="1898650"/>
                  </a:lnTo>
                  <a:lnTo>
                    <a:pt x="4400550" y="2012950"/>
                  </a:lnTo>
                  <a:lnTo>
                    <a:pt x="4254500" y="1981200"/>
                  </a:lnTo>
                  <a:lnTo>
                    <a:pt x="4089400" y="1695450"/>
                  </a:lnTo>
                  <a:lnTo>
                    <a:pt x="4083050" y="1562100"/>
                  </a:lnTo>
                  <a:lnTo>
                    <a:pt x="3987800" y="1492250"/>
                  </a:lnTo>
                  <a:lnTo>
                    <a:pt x="3784600" y="1492250"/>
                  </a:lnTo>
                  <a:lnTo>
                    <a:pt x="3727450" y="1555750"/>
                  </a:lnTo>
                  <a:lnTo>
                    <a:pt x="3733800" y="1720850"/>
                  </a:lnTo>
                  <a:lnTo>
                    <a:pt x="3390900" y="1752600"/>
                  </a:lnTo>
                  <a:lnTo>
                    <a:pt x="3028950" y="1543050"/>
                  </a:lnTo>
                  <a:lnTo>
                    <a:pt x="3016250" y="1365250"/>
                  </a:lnTo>
                  <a:lnTo>
                    <a:pt x="3079750" y="1187450"/>
                  </a:lnTo>
                  <a:lnTo>
                    <a:pt x="2889250" y="1174750"/>
                  </a:lnTo>
                  <a:lnTo>
                    <a:pt x="2927350" y="1517650"/>
                  </a:lnTo>
                  <a:lnTo>
                    <a:pt x="2844800" y="1600200"/>
                  </a:lnTo>
                  <a:lnTo>
                    <a:pt x="2616200" y="1593850"/>
                  </a:lnTo>
                  <a:lnTo>
                    <a:pt x="2463800" y="1600200"/>
                  </a:lnTo>
                  <a:lnTo>
                    <a:pt x="2463800" y="1955800"/>
                  </a:lnTo>
                  <a:lnTo>
                    <a:pt x="2374900" y="2025650"/>
                  </a:lnTo>
                  <a:lnTo>
                    <a:pt x="2165350" y="2025650"/>
                  </a:lnTo>
                  <a:lnTo>
                    <a:pt x="2184400" y="2260600"/>
                  </a:lnTo>
                  <a:lnTo>
                    <a:pt x="2470150" y="2501900"/>
                  </a:lnTo>
                  <a:lnTo>
                    <a:pt x="2508250" y="2851150"/>
                  </a:lnTo>
                  <a:lnTo>
                    <a:pt x="2559050" y="2984500"/>
                  </a:lnTo>
                  <a:lnTo>
                    <a:pt x="2508250" y="3175000"/>
                  </a:lnTo>
                  <a:lnTo>
                    <a:pt x="2330450" y="3371850"/>
                  </a:lnTo>
                  <a:lnTo>
                    <a:pt x="1905000" y="3105150"/>
                  </a:lnTo>
                  <a:lnTo>
                    <a:pt x="1930400" y="3016250"/>
                  </a:lnTo>
                  <a:lnTo>
                    <a:pt x="1873250" y="2908300"/>
                  </a:lnTo>
                  <a:lnTo>
                    <a:pt x="1701800" y="2971800"/>
                  </a:lnTo>
                  <a:lnTo>
                    <a:pt x="1625600" y="3136900"/>
                  </a:lnTo>
                  <a:lnTo>
                    <a:pt x="1670050" y="3206750"/>
                  </a:lnTo>
                  <a:lnTo>
                    <a:pt x="1644650" y="3333750"/>
                  </a:lnTo>
                  <a:lnTo>
                    <a:pt x="2044700" y="3511550"/>
                  </a:lnTo>
                  <a:lnTo>
                    <a:pt x="2127250" y="3657600"/>
                  </a:lnTo>
                  <a:lnTo>
                    <a:pt x="2057400" y="3778250"/>
                  </a:lnTo>
                  <a:lnTo>
                    <a:pt x="1841500" y="3867150"/>
                  </a:lnTo>
                  <a:lnTo>
                    <a:pt x="1790700" y="3765550"/>
                  </a:lnTo>
                  <a:lnTo>
                    <a:pt x="1695450" y="3702050"/>
                  </a:lnTo>
                  <a:lnTo>
                    <a:pt x="1619250" y="3727450"/>
                  </a:lnTo>
                  <a:lnTo>
                    <a:pt x="1365250" y="3695700"/>
                  </a:lnTo>
                  <a:lnTo>
                    <a:pt x="1314450" y="3594100"/>
                  </a:lnTo>
                  <a:lnTo>
                    <a:pt x="1422400" y="3454400"/>
                  </a:lnTo>
                  <a:lnTo>
                    <a:pt x="1473200" y="3263900"/>
                  </a:lnTo>
                  <a:lnTo>
                    <a:pt x="1358900" y="3194050"/>
                  </a:lnTo>
                  <a:lnTo>
                    <a:pt x="1301750" y="3016250"/>
                  </a:lnTo>
                  <a:lnTo>
                    <a:pt x="1085850" y="3321050"/>
                  </a:lnTo>
                  <a:lnTo>
                    <a:pt x="920750" y="3403600"/>
                  </a:lnTo>
                  <a:lnTo>
                    <a:pt x="800100" y="3194050"/>
                  </a:lnTo>
                  <a:lnTo>
                    <a:pt x="736600" y="3111500"/>
                  </a:lnTo>
                  <a:lnTo>
                    <a:pt x="387350" y="3086100"/>
                  </a:lnTo>
                  <a:lnTo>
                    <a:pt x="387350" y="2870200"/>
                  </a:lnTo>
                  <a:lnTo>
                    <a:pt x="139700" y="2679700"/>
                  </a:lnTo>
                  <a:lnTo>
                    <a:pt x="0" y="2146300"/>
                  </a:lnTo>
                  <a:lnTo>
                    <a:pt x="146050" y="1765300"/>
                  </a:lnTo>
                  <a:lnTo>
                    <a:pt x="190500" y="1409700"/>
                  </a:lnTo>
                  <a:lnTo>
                    <a:pt x="406400" y="1162050"/>
                  </a:lnTo>
                  <a:lnTo>
                    <a:pt x="546100" y="812800"/>
                  </a:lnTo>
                  <a:lnTo>
                    <a:pt x="736600" y="666750"/>
                  </a:lnTo>
                  <a:lnTo>
                    <a:pt x="1212850" y="298450"/>
                  </a:lnTo>
                  <a:lnTo>
                    <a:pt x="1809750" y="127000"/>
                  </a:lnTo>
                  <a:lnTo>
                    <a:pt x="2286000" y="107950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467D9F8E-A564-47E6-9FFE-C3E578F4F590}"/>
              </a:ext>
            </a:extLst>
          </p:cNvPr>
          <p:cNvGrpSpPr/>
          <p:nvPr/>
        </p:nvGrpSpPr>
        <p:grpSpPr>
          <a:xfrm>
            <a:off x="2285483" y="2795064"/>
            <a:ext cx="908704" cy="1589206"/>
            <a:chOff x="2285483" y="2795064"/>
            <a:chExt cx="908704" cy="1589206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84ABED0-F580-47FC-A094-BD86ED30EA34}"/>
                </a:ext>
              </a:extLst>
            </p:cNvPr>
            <p:cNvSpPr/>
            <p:nvPr/>
          </p:nvSpPr>
          <p:spPr bwMode="auto">
            <a:xfrm>
              <a:off x="2285483" y="2795064"/>
              <a:ext cx="908704" cy="1589206"/>
            </a:xfrm>
            <a:custGeom>
              <a:avLst/>
              <a:gdLst>
                <a:gd name="connsiteX0" fmla="*/ 794603 w 908704"/>
                <a:gd name="connsiteY0" fmla="*/ 0 h 1589206"/>
                <a:gd name="connsiteX1" fmla="*/ 875847 w 908704"/>
                <a:gd name="connsiteY1" fmla="*/ 4103 h 1589206"/>
                <a:gd name="connsiteX2" fmla="*/ 901742 w 908704"/>
                <a:gd name="connsiteY2" fmla="*/ 8055 h 1589206"/>
                <a:gd name="connsiteX3" fmla="*/ 829307 w 908704"/>
                <a:gd name="connsiteY3" fmla="*/ 52060 h 1589206"/>
                <a:gd name="connsiteX4" fmla="*/ 435713 w 908704"/>
                <a:gd name="connsiteY4" fmla="*/ 792321 h 1589206"/>
                <a:gd name="connsiteX5" fmla="*/ 902913 w 908704"/>
                <a:gd name="connsiteY5" fmla="*/ 1577299 h 1589206"/>
                <a:gd name="connsiteX6" fmla="*/ 908704 w 908704"/>
                <a:gd name="connsiteY6" fmla="*/ 1580089 h 1589206"/>
                <a:gd name="connsiteX7" fmla="*/ 875847 w 908704"/>
                <a:gd name="connsiteY7" fmla="*/ 1585104 h 1589206"/>
                <a:gd name="connsiteX8" fmla="*/ 794603 w 908704"/>
                <a:gd name="connsiteY8" fmla="*/ 1589206 h 1589206"/>
                <a:gd name="connsiteX9" fmla="*/ 0 w 908704"/>
                <a:gd name="connsiteY9" fmla="*/ 794603 h 1589206"/>
                <a:gd name="connsiteX10" fmla="*/ 794603 w 908704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8704" h="1589206">
                  <a:moveTo>
                    <a:pt x="794603" y="0"/>
                  </a:moveTo>
                  <a:cubicBezTo>
                    <a:pt x="822031" y="0"/>
                    <a:pt x="849134" y="1390"/>
                    <a:pt x="875847" y="4103"/>
                  </a:cubicBezTo>
                  <a:lnTo>
                    <a:pt x="901742" y="8055"/>
                  </a:lnTo>
                  <a:lnTo>
                    <a:pt x="829307" y="52060"/>
                  </a:lnTo>
                  <a:cubicBezTo>
                    <a:pt x="591841" y="212489"/>
                    <a:pt x="435713" y="484172"/>
                    <a:pt x="435713" y="792321"/>
                  </a:cubicBezTo>
                  <a:cubicBezTo>
                    <a:pt x="435713" y="1131285"/>
                    <a:pt x="624628" y="1426126"/>
                    <a:pt x="902913" y="1577299"/>
                  </a:cubicBezTo>
                  <a:lnTo>
                    <a:pt x="908704" y="1580089"/>
                  </a:lnTo>
                  <a:lnTo>
                    <a:pt x="875847" y="1585104"/>
                  </a:lnTo>
                  <a:cubicBezTo>
                    <a:pt x="849134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A80C24A-B240-40F4-8A19-CB4516F24788}"/>
                </a:ext>
              </a:extLst>
            </p:cNvPr>
            <p:cNvSpPr/>
            <p:nvPr/>
          </p:nvSpPr>
          <p:spPr bwMode="auto">
            <a:xfrm>
              <a:off x="2321446" y="2841489"/>
              <a:ext cx="750957" cy="1107093"/>
            </a:xfrm>
            <a:custGeom>
              <a:avLst/>
              <a:gdLst>
                <a:gd name="connsiteX0" fmla="*/ 434883 w 750957"/>
                <a:gd name="connsiteY0" fmla="*/ 980559 h 1107093"/>
                <a:gd name="connsiteX1" fmla="*/ 469906 w 750957"/>
                <a:gd name="connsiteY1" fmla="*/ 1093386 h 1107093"/>
                <a:gd name="connsiteX2" fmla="*/ 477346 w 750957"/>
                <a:gd name="connsiteY2" fmla="*/ 1107093 h 1107093"/>
                <a:gd name="connsiteX3" fmla="*/ 405668 w 750957"/>
                <a:gd name="connsiteY3" fmla="*/ 1098133 h 1107093"/>
                <a:gd name="connsiteX4" fmla="*/ 390573 w 750957"/>
                <a:gd name="connsiteY4" fmla="*/ 1067944 h 1107093"/>
                <a:gd name="connsiteX5" fmla="*/ 422649 w 750957"/>
                <a:gd name="connsiteY5" fmla="*/ 1026433 h 1107093"/>
                <a:gd name="connsiteX6" fmla="*/ 122644 w 750957"/>
                <a:gd name="connsiteY6" fmla="*/ 952847 h 1107093"/>
                <a:gd name="connsiteX7" fmla="*/ 152833 w 750957"/>
                <a:gd name="connsiteY7" fmla="*/ 964168 h 1107093"/>
                <a:gd name="connsiteX8" fmla="*/ 169815 w 750957"/>
                <a:gd name="connsiteY8" fmla="*/ 984923 h 1107093"/>
                <a:gd name="connsiteX9" fmla="*/ 154720 w 750957"/>
                <a:gd name="connsiteY9" fmla="*/ 1009452 h 1107093"/>
                <a:gd name="connsiteX10" fmla="*/ 126418 w 750957"/>
                <a:gd name="connsiteY10" fmla="*/ 971716 h 1107093"/>
                <a:gd name="connsiteX11" fmla="*/ 281137 w 750957"/>
                <a:gd name="connsiteY11" fmla="*/ 603784 h 1107093"/>
                <a:gd name="connsiteX12" fmla="*/ 283024 w 750957"/>
                <a:gd name="connsiteY12" fmla="*/ 650955 h 1107093"/>
                <a:gd name="connsiteX13" fmla="*/ 239627 w 750957"/>
                <a:gd name="connsiteY13" fmla="*/ 686805 h 1107093"/>
                <a:gd name="connsiteX14" fmla="*/ 309440 w 750957"/>
                <a:gd name="connsiteY14" fmla="*/ 784920 h 1107093"/>
                <a:gd name="connsiteX15" fmla="*/ 343403 w 750957"/>
                <a:gd name="connsiteY15" fmla="*/ 696239 h 1107093"/>
                <a:gd name="connsiteX16" fmla="*/ 343403 w 750957"/>
                <a:gd name="connsiteY16" fmla="*/ 671710 h 1107093"/>
                <a:gd name="connsiteX17" fmla="*/ 315100 w 750957"/>
                <a:gd name="connsiteY17" fmla="*/ 630200 h 1107093"/>
                <a:gd name="connsiteX18" fmla="*/ 184909 w 750957"/>
                <a:gd name="connsiteY18" fmla="*/ 456612 h 1107093"/>
                <a:gd name="connsiteX19" fmla="*/ 137738 w 750957"/>
                <a:gd name="connsiteY19" fmla="*/ 481141 h 1107093"/>
                <a:gd name="connsiteX20" fmla="*/ 133965 w 750957"/>
                <a:gd name="connsiteY20" fmla="*/ 505669 h 1107093"/>
                <a:gd name="connsiteX21" fmla="*/ 145286 w 750957"/>
                <a:gd name="connsiteY21" fmla="*/ 516990 h 1107093"/>
                <a:gd name="connsiteX22" fmla="*/ 132078 w 750957"/>
                <a:gd name="connsiteY22" fmla="*/ 566048 h 1107093"/>
                <a:gd name="connsiteX23" fmla="*/ 141512 w 750957"/>
                <a:gd name="connsiteY23" fmla="*/ 592464 h 1107093"/>
                <a:gd name="connsiteX24" fmla="*/ 215098 w 750957"/>
                <a:gd name="connsiteY24" fmla="*/ 554727 h 1107093"/>
                <a:gd name="connsiteX25" fmla="*/ 228306 w 750957"/>
                <a:gd name="connsiteY25" fmla="*/ 507556 h 1107093"/>
                <a:gd name="connsiteX26" fmla="*/ 222646 w 750957"/>
                <a:gd name="connsiteY26" fmla="*/ 467933 h 1107093"/>
                <a:gd name="connsiteX27" fmla="*/ 750957 w 750957"/>
                <a:gd name="connsiteY27" fmla="*/ 0 h 1107093"/>
                <a:gd name="connsiteX28" fmla="*/ 737749 w 750957"/>
                <a:gd name="connsiteY28" fmla="*/ 49058 h 1107093"/>
                <a:gd name="connsiteX29" fmla="*/ 705673 w 750957"/>
                <a:gd name="connsiteY29" fmla="*/ 69813 h 1107093"/>
                <a:gd name="connsiteX30" fmla="*/ 567935 w 750957"/>
                <a:gd name="connsiteY30" fmla="*/ 79247 h 1107093"/>
                <a:gd name="connsiteX31" fmla="*/ 422649 w 750957"/>
                <a:gd name="connsiteY31" fmla="*/ 103776 h 1107093"/>
                <a:gd name="connsiteX32" fmla="*/ 305666 w 750957"/>
                <a:gd name="connsiteY32" fmla="*/ 173588 h 1107093"/>
                <a:gd name="connsiteX33" fmla="*/ 283024 w 750957"/>
                <a:gd name="connsiteY33" fmla="*/ 175475 h 1107093"/>
                <a:gd name="connsiteX34" fmla="*/ 260382 w 750957"/>
                <a:gd name="connsiteY34" fmla="*/ 220759 h 1107093"/>
                <a:gd name="connsiteX35" fmla="*/ 171701 w 750957"/>
                <a:gd name="connsiteY35" fmla="*/ 300005 h 1107093"/>
                <a:gd name="connsiteX36" fmla="*/ 167928 w 750957"/>
                <a:gd name="connsiteY36" fmla="*/ 379252 h 1107093"/>
                <a:gd name="connsiteX37" fmla="*/ 207551 w 750957"/>
                <a:gd name="connsiteY37" fmla="*/ 401894 h 1107093"/>
                <a:gd name="connsiteX38" fmla="*/ 250948 w 750957"/>
                <a:gd name="connsiteY38" fmla="*/ 366044 h 1107093"/>
                <a:gd name="connsiteX39" fmla="*/ 266043 w 750957"/>
                <a:gd name="connsiteY39" fmla="*/ 264156 h 1107093"/>
                <a:gd name="connsiteX40" fmla="*/ 315100 w 750957"/>
                <a:gd name="connsiteY40" fmla="*/ 258495 h 1107093"/>
                <a:gd name="connsiteX41" fmla="*/ 388686 w 750957"/>
                <a:gd name="connsiteY41" fmla="*/ 179249 h 1107093"/>
                <a:gd name="connsiteX42" fmla="*/ 471707 w 750957"/>
                <a:gd name="connsiteY42" fmla="*/ 173588 h 1107093"/>
                <a:gd name="connsiteX43" fmla="*/ 507557 w 750957"/>
                <a:gd name="connsiteY43" fmla="*/ 145286 h 1107093"/>
                <a:gd name="connsiteX44" fmla="*/ 605828 w 750957"/>
                <a:gd name="connsiteY44" fmla="*/ 181786 h 1107093"/>
                <a:gd name="connsiteX45" fmla="*/ 552215 w 750957"/>
                <a:gd name="connsiteY45" fmla="*/ 246766 h 1107093"/>
                <a:gd name="connsiteX46" fmla="*/ 469906 w 750957"/>
                <a:gd name="connsiteY46" fmla="*/ 398408 h 1107093"/>
                <a:gd name="connsiteX47" fmla="*/ 440989 w 750957"/>
                <a:gd name="connsiteY47" fmla="*/ 491564 h 1107093"/>
                <a:gd name="connsiteX48" fmla="*/ 424536 w 750957"/>
                <a:gd name="connsiteY48" fmla="*/ 516990 h 1107093"/>
                <a:gd name="connsiteX49" fmla="*/ 373592 w 750957"/>
                <a:gd name="connsiteY49" fmla="*/ 524538 h 1107093"/>
                <a:gd name="connsiteX50" fmla="*/ 356610 w 750957"/>
                <a:gd name="connsiteY50" fmla="*/ 575482 h 1107093"/>
                <a:gd name="connsiteX51" fmla="*/ 383026 w 750957"/>
                <a:gd name="connsiteY51" fmla="*/ 628313 h 1107093"/>
                <a:gd name="connsiteX52" fmla="*/ 406860 w 750957"/>
                <a:gd name="connsiteY52" fmla="*/ 638244 h 1107093"/>
                <a:gd name="connsiteX53" fmla="*/ 404360 w 750957"/>
                <a:gd name="connsiteY53" fmla="*/ 654621 h 1107093"/>
                <a:gd name="connsiteX54" fmla="*/ 399751 w 750957"/>
                <a:gd name="connsiteY54" fmla="*/ 745897 h 1107093"/>
                <a:gd name="connsiteX55" fmla="*/ 417888 w 750957"/>
                <a:gd name="connsiteY55" fmla="*/ 925812 h 1107093"/>
                <a:gd name="connsiteX56" fmla="*/ 430102 w 750957"/>
                <a:gd name="connsiteY56" fmla="*/ 965159 h 1107093"/>
                <a:gd name="connsiteX57" fmla="*/ 403781 w 750957"/>
                <a:gd name="connsiteY57" fmla="*/ 949074 h 1107093"/>
                <a:gd name="connsiteX58" fmla="*/ 386800 w 750957"/>
                <a:gd name="connsiteY58" fmla="*/ 896242 h 1107093"/>
                <a:gd name="connsiteX59" fmla="*/ 322648 w 750957"/>
                <a:gd name="connsiteY59" fmla="*/ 986810 h 1107093"/>
                <a:gd name="connsiteX60" fmla="*/ 273590 w 750957"/>
                <a:gd name="connsiteY60" fmla="*/ 1011339 h 1107093"/>
                <a:gd name="connsiteX61" fmla="*/ 237740 w 750957"/>
                <a:gd name="connsiteY61" fmla="*/ 949074 h 1107093"/>
                <a:gd name="connsiteX62" fmla="*/ 218872 w 750957"/>
                <a:gd name="connsiteY62" fmla="*/ 924545 h 1107093"/>
                <a:gd name="connsiteX63" fmla="*/ 115097 w 750957"/>
                <a:gd name="connsiteY63" fmla="*/ 916998 h 1107093"/>
                <a:gd name="connsiteX64" fmla="*/ 115097 w 750957"/>
                <a:gd name="connsiteY64" fmla="*/ 852845 h 1107093"/>
                <a:gd name="connsiteX65" fmla="*/ 41510 w 750957"/>
                <a:gd name="connsiteY65" fmla="*/ 796241 h 1107093"/>
                <a:gd name="connsiteX66" fmla="*/ 0 w 750957"/>
                <a:gd name="connsiteY66" fmla="*/ 637747 h 1107093"/>
                <a:gd name="connsiteX67" fmla="*/ 43397 w 750957"/>
                <a:gd name="connsiteY67" fmla="*/ 524538 h 1107093"/>
                <a:gd name="connsiteX68" fmla="*/ 56605 w 750957"/>
                <a:gd name="connsiteY68" fmla="*/ 418876 h 1107093"/>
                <a:gd name="connsiteX69" fmla="*/ 120757 w 750957"/>
                <a:gd name="connsiteY69" fmla="*/ 345289 h 1107093"/>
                <a:gd name="connsiteX70" fmla="*/ 162267 w 750957"/>
                <a:gd name="connsiteY70" fmla="*/ 241514 h 1107093"/>
                <a:gd name="connsiteX71" fmla="*/ 218872 w 750957"/>
                <a:gd name="connsiteY71" fmla="*/ 198117 h 1107093"/>
                <a:gd name="connsiteX72" fmla="*/ 360384 w 750957"/>
                <a:gd name="connsiteY72" fmla="*/ 88681 h 1107093"/>
                <a:gd name="connsiteX73" fmla="*/ 537746 w 750957"/>
                <a:gd name="connsiteY73" fmla="*/ 37737 h 1107093"/>
                <a:gd name="connsiteX74" fmla="*/ 679258 w 750957"/>
                <a:gd name="connsiteY74" fmla="*/ 32076 h 110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750957" h="1107093">
                  <a:moveTo>
                    <a:pt x="434883" y="980559"/>
                  </a:moveTo>
                  <a:lnTo>
                    <a:pt x="469906" y="1093386"/>
                  </a:lnTo>
                  <a:lnTo>
                    <a:pt x="477346" y="1107093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close/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8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8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750957" y="0"/>
                  </a:moveTo>
                  <a:lnTo>
                    <a:pt x="737749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6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05828" y="181786"/>
                  </a:lnTo>
                  <a:lnTo>
                    <a:pt x="552215" y="246766"/>
                  </a:lnTo>
                  <a:cubicBezTo>
                    <a:pt x="520129" y="294260"/>
                    <a:pt x="492493" y="345006"/>
                    <a:pt x="469906" y="398408"/>
                  </a:cubicBezTo>
                  <a:lnTo>
                    <a:pt x="440989" y="49156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0" y="575482"/>
                  </a:lnTo>
                  <a:lnTo>
                    <a:pt x="383026" y="628313"/>
                  </a:lnTo>
                  <a:lnTo>
                    <a:pt x="406860" y="638244"/>
                  </a:lnTo>
                  <a:lnTo>
                    <a:pt x="404360" y="654621"/>
                  </a:lnTo>
                  <a:cubicBezTo>
                    <a:pt x="401312" y="684632"/>
                    <a:pt x="399751" y="715082"/>
                    <a:pt x="399751" y="745897"/>
                  </a:cubicBezTo>
                  <a:cubicBezTo>
                    <a:pt x="399751" y="807527"/>
                    <a:pt x="405996" y="867698"/>
                    <a:pt x="417888" y="925812"/>
                  </a:cubicBezTo>
                  <a:lnTo>
                    <a:pt x="430102" y="96515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DBBA1DC1-6E98-4465-8271-2EA85B9AC34B}"/>
              </a:ext>
            </a:extLst>
          </p:cNvPr>
          <p:cNvGrpSpPr/>
          <p:nvPr/>
        </p:nvGrpSpPr>
        <p:grpSpPr>
          <a:xfrm>
            <a:off x="4160941" y="2795064"/>
            <a:ext cx="1035222" cy="1589206"/>
            <a:chOff x="4160941" y="2795064"/>
            <a:chExt cx="1035222" cy="1589206"/>
          </a:xfrm>
        </p:grpSpPr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85FA64D-99DB-418F-B663-F6EF8AF2C673}"/>
                </a:ext>
              </a:extLst>
            </p:cNvPr>
            <p:cNvSpPr/>
            <p:nvPr/>
          </p:nvSpPr>
          <p:spPr bwMode="auto">
            <a:xfrm>
              <a:off x="4160941" y="2795064"/>
              <a:ext cx="1035222" cy="1589206"/>
            </a:xfrm>
            <a:custGeom>
              <a:avLst/>
              <a:gdLst>
                <a:gd name="connsiteX0" fmla="*/ 794603 w 1035222"/>
                <a:gd name="connsiteY0" fmla="*/ 0 h 1589206"/>
                <a:gd name="connsiteX1" fmla="*/ 954743 w 1035222"/>
                <a:gd name="connsiteY1" fmla="*/ 16144 h 1589206"/>
                <a:gd name="connsiteX2" fmla="*/ 963606 w 1035222"/>
                <a:gd name="connsiteY2" fmla="*/ 18423 h 1589206"/>
                <a:gd name="connsiteX3" fmla="*/ 986663 w 1035222"/>
                <a:gd name="connsiteY3" fmla="*/ 139876 h 1589206"/>
                <a:gd name="connsiteX4" fmla="*/ 1035222 w 1035222"/>
                <a:gd name="connsiteY4" fmla="*/ 792322 h 1589206"/>
                <a:gd name="connsiteX5" fmla="*/ 986663 w 1035222"/>
                <a:gd name="connsiteY5" fmla="*/ 1444768 h 1589206"/>
                <a:gd name="connsiteX6" fmla="*/ 962696 w 1035222"/>
                <a:gd name="connsiteY6" fmla="*/ 1571018 h 1589206"/>
                <a:gd name="connsiteX7" fmla="*/ 954743 w 1035222"/>
                <a:gd name="connsiteY7" fmla="*/ 1573063 h 1589206"/>
                <a:gd name="connsiteX8" fmla="*/ 794603 w 1035222"/>
                <a:gd name="connsiteY8" fmla="*/ 1589206 h 1589206"/>
                <a:gd name="connsiteX9" fmla="*/ 0 w 1035222"/>
                <a:gd name="connsiteY9" fmla="*/ 794603 h 1589206"/>
                <a:gd name="connsiteX10" fmla="*/ 794603 w 103522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5222" h="1589206">
                  <a:moveTo>
                    <a:pt x="794603" y="0"/>
                  </a:moveTo>
                  <a:cubicBezTo>
                    <a:pt x="849459" y="0"/>
                    <a:pt x="903017" y="5559"/>
                    <a:pt x="954743" y="16144"/>
                  </a:cubicBezTo>
                  <a:lnTo>
                    <a:pt x="963606" y="18423"/>
                  </a:lnTo>
                  <a:lnTo>
                    <a:pt x="986663" y="139876"/>
                  </a:lnTo>
                  <a:cubicBezTo>
                    <a:pt x="1018502" y="350622"/>
                    <a:pt x="1035222" y="568827"/>
                    <a:pt x="1035222" y="792322"/>
                  </a:cubicBezTo>
                  <a:cubicBezTo>
                    <a:pt x="1035222" y="1015817"/>
                    <a:pt x="1018502" y="1234022"/>
                    <a:pt x="986663" y="1444768"/>
                  </a:cubicBezTo>
                  <a:lnTo>
                    <a:pt x="962696" y="1571018"/>
                  </a:lnTo>
                  <a:lnTo>
                    <a:pt x="954743" y="1573063"/>
                  </a:lnTo>
                  <a:cubicBezTo>
                    <a:pt x="903017" y="1583648"/>
                    <a:pt x="849459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5E46C67A-5B10-422F-A72A-2DC9B2B3FF71}"/>
                </a:ext>
              </a:extLst>
            </p:cNvPr>
            <p:cNvSpPr/>
            <p:nvPr/>
          </p:nvSpPr>
          <p:spPr bwMode="auto">
            <a:xfrm>
              <a:off x="4196904" y="2841491"/>
              <a:ext cx="990498" cy="1149077"/>
            </a:xfrm>
            <a:custGeom>
              <a:avLst/>
              <a:gdLst>
                <a:gd name="connsiteX0" fmla="*/ 122644 w 990498"/>
                <a:gd name="connsiteY0" fmla="*/ 952847 h 1149077"/>
                <a:gd name="connsiteX1" fmla="*/ 152833 w 990498"/>
                <a:gd name="connsiteY1" fmla="*/ 964168 h 1149077"/>
                <a:gd name="connsiteX2" fmla="*/ 169815 w 990498"/>
                <a:gd name="connsiteY2" fmla="*/ 984923 h 1149077"/>
                <a:gd name="connsiteX3" fmla="*/ 154720 w 990498"/>
                <a:gd name="connsiteY3" fmla="*/ 1009452 h 1149077"/>
                <a:gd name="connsiteX4" fmla="*/ 126418 w 990498"/>
                <a:gd name="connsiteY4" fmla="*/ 971716 h 1149077"/>
                <a:gd name="connsiteX5" fmla="*/ 441518 w 990498"/>
                <a:gd name="connsiteY5" fmla="*/ 781146 h 1149077"/>
                <a:gd name="connsiteX6" fmla="*/ 424536 w 990498"/>
                <a:gd name="connsiteY6" fmla="*/ 811335 h 1149077"/>
                <a:gd name="connsiteX7" fmla="*/ 432084 w 990498"/>
                <a:gd name="connsiteY7" fmla="*/ 837751 h 1149077"/>
                <a:gd name="connsiteX8" fmla="*/ 473594 w 990498"/>
                <a:gd name="connsiteY8" fmla="*/ 873601 h 1149077"/>
                <a:gd name="connsiteX9" fmla="*/ 503783 w 990498"/>
                <a:gd name="connsiteY9" fmla="*/ 822656 h 1149077"/>
                <a:gd name="connsiteX10" fmla="*/ 500009 w 990498"/>
                <a:gd name="connsiteY10" fmla="*/ 803788 h 1149077"/>
                <a:gd name="connsiteX11" fmla="*/ 281137 w 990498"/>
                <a:gd name="connsiteY11" fmla="*/ 603784 h 1149077"/>
                <a:gd name="connsiteX12" fmla="*/ 283024 w 990498"/>
                <a:gd name="connsiteY12" fmla="*/ 650955 h 1149077"/>
                <a:gd name="connsiteX13" fmla="*/ 239627 w 990498"/>
                <a:gd name="connsiteY13" fmla="*/ 686805 h 1149077"/>
                <a:gd name="connsiteX14" fmla="*/ 309440 w 990498"/>
                <a:gd name="connsiteY14" fmla="*/ 784920 h 1149077"/>
                <a:gd name="connsiteX15" fmla="*/ 343403 w 990498"/>
                <a:gd name="connsiteY15" fmla="*/ 696239 h 1149077"/>
                <a:gd name="connsiteX16" fmla="*/ 343403 w 990498"/>
                <a:gd name="connsiteY16" fmla="*/ 671710 h 1149077"/>
                <a:gd name="connsiteX17" fmla="*/ 315100 w 990498"/>
                <a:gd name="connsiteY17" fmla="*/ 630200 h 1149077"/>
                <a:gd name="connsiteX18" fmla="*/ 184909 w 990498"/>
                <a:gd name="connsiteY18" fmla="*/ 456612 h 1149077"/>
                <a:gd name="connsiteX19" fmla="*/ 137739 w 990498"/>
                <a:gd name="connsiteY19" fmla="*/ 481141 h 1149077"/>
                <a:gd name="connsiteX20" fmla="*/ 133965 w 990498"/>
                <a:gd name="connsiteY20" fmla="*/ 505669 h 1149077"/>
                <a:gd name="connsiteX21" fmla="*/ 145286 w 990498"/>
                <a:gd name="connsiteY21" fmla="*/ 516990 h 1149077"/>
                <a:gd name="connsiteX22" fmla="*/ 132078 w 990498"/>
                <a:gd name="connsiteY22" fmla="*/ 566048 h 1149077"/>
                <a:gd name="connsiteX23" fmla="*/ 141512 w 990498"/>
                <a:gd name="connsiteY23" fmla="*/ 592464 h 1149077"/>
                <a:gd name="connsiteX24" fmla="*/ 215099 w 990498"/>
                <a:gd name="connsiteY24" fmla="*/ 554727 h 1149077"/>
                <a:gd name="connsiteX25" fmla="*/ 228306 w 990498"/>
                <a:gd name="connsiteY25" fmla="*/ 507556 h 1149077"/>
                <a:gd name="connsiteX26" fmla="*/ 222646 w 990498"/>
                <a:gd name="connsiteY26" fmla="*/ 467933 h 1149077"/>
                <a:gd name="connsiteX27" fmla="*/ 603785 w 990498"/>
                <a:gd name="connsiteY27" fmla="*/ 226419 h 1149077"/>
                <a:gd name="connsiteX28" fmla="*/ 571709 w 990498"/>
                <a:gd name="connsiteY28" fmla="*/ 258495 h 1149077"/>
                <a:gd name="connsiteX29" fmla="*/ 541520 w 990498"/>
                <a:gd name="connsiteY29" fmla="*/ 339629 h 1149077"/>
                <a:gd name="connsiteX30" fmla="*/ 562275 w 990498"/>
                <a:gd name="connsiteY30" fmla="*/ 379252 h 1149077"/>
                <a:gd name="connsiteX31" fmla="*/ 607558 w 990498"/>
                <a:gd name="connsiteY31" fmla="*/ 377365 h 1149077"/>
                <a:gd name="connsiteX32" fmla="*/ 566048 w 990498"/>
                <a:gd name="connsiteY32" fmla="*/ 462272 h 1149077"/>
                <a:gd name="connsiteX33" fmla="*/ 445291 w 990498"/>
                <a:gd name="connsiteY33" fmla="*/ 484914 h 1149077"/>
                <a:gd name="connsiteX34" fmla="*/ 424536 w 990498"/>
                <a:gd name="connsiteY34" fmla="*/ 516990 h 1149077"/>
                <a:gd name="connsiteX35" fmla="*/ 373592 w 990498"/>
                <a:gd name="connsiteY35" fmla="*/ 524538 h 1149077"/>
                <a:gd name="connsiteX36" fmla="*/ 356611 w 990498"/>
                <a:gd name="connsiteY36" fmla="*/ 575482 h 1149077"/>
                <a:gd name="connsiteX37" fmla="*/ 383026 w 990498"/>
                <a:gd name="connsiteY37" fmla="*/ 628313 h 1149077"/>
                <a:gd name="connsiteX38" fmla="*/ 450952 w 990498"/>
                <a:gd name="connsiteY38" fmla="*/ 656616 h 1149077"/>
                <a:gd name="connsiteX39" fmla="*/ 464160 w 990498"/>
                <a:gd name="connsiteY39" fmla="*/ 681144 h 1149077"/>
                <a:gd name="connsiteX40" fmla="*/ 452839 w 990498"/>
                <a:gd name="connsiteY40" fmla="*/ 709447 h 1149077"/>
                <a:gd name="connsiteX41" fmla="*/ 552841 w 990498"/>
                <a:gd name="connsiteY41" fmla="*/ 722654 h 1149077"/>
                <a:gd name="connsiteX42" fmla="*/ 588690 w 990498"/>
                <a:gd name="connsiteY42" fmla="*/ 781146 h 1149077"/>
                <a:gd name="connsiteX43" fmla="*/ 694353 w 990498"/>
                <a:gd name="connsiteY43" fmla="*/ 847185 h 1149077"/>
                <a:gd name="connsiteX44" fmla="*/ 671711 w 990498"/>
                <a:gd name="connsiteY44" fmla="*/ 803788 h 1149077"/>
                <a:gd name="connsiteX45" fmla="*/ 583030 w 990498"/>
                <a:gd name="connsiteY45" fmla="*/ 673597 h 1149077"/>
                <a:gd name="connsiteX46" fmla="*/ 526425 w 990498"/>
                <a:gd name="connsiteY46" fmla="*/ 607558 h 1149077"/>
                <a:gd name="connsiteX47" fmla="*/ 573596 w 990498"/>
                <a:gd name="connsiteY47" fmla="*/ 509443 h 1149077"/>
                <a:gd name="connsiteX48" fmla="*/ 601898 w 990498"/>
                <a:gd name="connsiteY48" fmla="*/ 430196 h 1149077"/>
                <a:gd name="connsiteX49" fmla="*/ 666050 w 990498"/>
                <a:gd name="connsiteY49" fmla="*/ 420762 h 1149077"/>
                <a:gd name="connsiteX50" fmla="*/ 688692 w 990498"/>
                <a:gd name="connsiteY50" fmla="*/ 403781 h 1149077"/>
                <a:gd name="connsiteX51" fmla="*/ 688692 w 990498"/>
                <a:gd name="connsiteY51" fmla="*/ 383026 h 1149077"/>
                <a:gd name="connsiteX52" fmla="*/ 773599 w 990498"/>
                <a:gd name="connsiteY52" fmla="*/ 377365 h 1149077"/>
                <a:gd name="connsiteX53" fmla="*/ 767939 w 990498"/>
                <a:gd name="connsiteY53" fmla="*/ 345289 h 1149077"/>
                <a:gd name="connsiteX54" fmla="*/ 720768 w 990498"/>
                <a:gd name="connsiteY54" fmla="*/ 279250 h 1149077"/>
                <a:gd name="connsiteX55" fmla="*/ 696239 w 990498"/>
                <a:gd name="connsiteY55" fmla="*/ 277364 h 1149077"/>
                <a:gd name="connsiteX56" fmla="*/ 616993 w 990498"/>
                <a:gd name="connsiteY56" fmla="*/ 318874 h 1149077"/>
                <a:gd name="connsiteX57" fmla="*/ 624540 w 990498"/>
                <a:gd name="connsiteY57" fmla="*/ 247174 h 1149077"/>
                <a:gd name="connsiteX58" fmla="*/ 750957 w 990498"/>
                <a:gd name="connsiteY58" fmla="*/ 0 h 1149077"/>
                <a:gd name="connsiteX59" fmla="*/ 737750 w 990498"/>
                <a:gd name="connsiteY59" fmla="*/ 49058 h 1149077"/>
                <a:gd name="connsiteX60" fmla="*/ 705673 w 990498"/>
                <a:gd name="connsiteY60" fmla="*/ 69813 h 1149077"/>
                <a:gd name="connsiteX61" fmla="*/ 567935 w 990498"/>
                <a:gd name="connsiteY61" fmla="*/ 79247 h 1149077"/>
                <a:gd name="connsiteX62" fmla="*/ 422649 w 990498"/>
                <a:gd name="connsiteY62" fmla="*/ 103776 h 1149077"/>
                <a:gd name="connsiteX63" fmla="*/ 305666 w 990498"/>
                <a:gd name="connsiteY63" fmla="*/ 173588 h 1149077"/>
                <a:gd name="connsiteX64" fmla="*/ 283024 w 990498"/>
                <a:gd name="connsiteY64" fmla="*/ 175475 h 1149077"/>
                <a:gd name="connsiteX65" fmla="*/ 260382 w 990498"/>
                <a:gd name="connsiteY65" fmla="*/ 220759 h 1149077"/>
                <a:gd name="connsiteX66" fmla="*/ 171701 w 990498"/>
                <a:gd name="connsiteY66" fmla="*/ 300005 h 1149077"/>
                <a:gd name="connsiteX67" fmla="*/ 167928 w 990498"/>
                <a:gd name="connsiteY67" fmla="*/ 379252 h 1149077"/>
                <a:gd name="connsiteX68" fmla="*/ 207551 w 990498"/>
                <a:gd name="connsiteY68" fmla="*/ 401894 h 1149077"/>
                <a:gd name="connsiteX69" fmla="*/ 250948 w 990498"/>
                <a:gd name="connsiteY69" fmla="*/ 366044 h 1149077"/>
                <a:gd name="connsiteX70" fmla="*/ 266043 w 990498"/>
                <a:gd name="connsiteY70" fmla="*/ 264156 h 1149077"/>
                <a:gd name="connsiteX71" fmla="*/ 315100 w 990498"/>
                <a:gd name="connsiteY71" fmla="*/ 258495 h 1149077"/>
                <a:gd name="connsiteX72" fmla="*/ 388687 w 990498"/>
                <a:gd name="connsiteY72" fmla="*/ 179249 h 1149077"/>
                <a:gd name="connsiteX73" fmla="*/ 471707 w 990498"/>
                <a:gd name="connsiteY73" fmla="*/ 173588 h 1149077"/>
                <a:gd name="connsiteX74" fmla="*/ 507557 w 990498"/>
                <a:gd name="connsiteY74" fmla="*/ 145286 h 1149077"/>
                <a:gd name="connsiteX75" fmla="*/ 639635 w 990498"/>
                <a:gd name="connsiteY75" fmla="*/ 194343 h 1149077"/>
                <a:gd name="connsiteX76" fmla="*/ 656616 w 990498"/>
                <a:gd name="connsiteY76" fmla="*/ 220759 h 1149077"/>
                <a:gd name="connsiteX77" fmla="*/ 683032 w 990498"/>
                <a:gd name="connsiteY77" fmla="*/ 220759 h 1149077"/>
                <a:gd name="connsiteX78" fmla="*/ 703787 w 990498"/>
                <a:gd name="connsiteY78" fmla="*/ 160380 h 1149077"/>
                <a:gd name="connsiteX79" fmla="*/ 807562 w 990498"/>
                <a:gd name="connsiteY79" fmla="*/ 143399 h 1149077"/>
                <a:gd name="connsiteX80" fmla="*/ 781147 w 990498"/>
                <a:gd name="connsiteY80" fmla="*/ 107549 h 1149077"/>
                <a:gd name="connsiteX81" fmla="*/ 877375 w 990498"/>
                <a:gd name="connsiteY81" fmla="*/ 100002 h 1149077"/>
                <a:gd name="connsiteX82" fmla="*/ 935866 w 990498"/>
                <a:gd name="connsiteY82" fmla="*/ 116983 h 1149077"/>
                <a:gd name="connsiteX83" fmla="*/ 913224 w 990498"/>
                <a:gd name="connsiteY83" fmla="*/ 156607 h 1149077"/>
                <a:gd name="connsiteX84" fmla="*/ 962693 w 990498"/>
                <a:gd name="connsiteY84" fmla="*/ 199892 h 1149077"/>
                <a:gd name="connsiteX85" fmla="*/ 966928 w 990498"/>
                <a:gd name="connsiteY85" fmla="*/ 237475 h 1149077"/>
                <a:gd name="connsiteX86" fmla="*/ 964169 w 990498"/>
                <a:gd name="connsiteY86" fmla="*/ 249061 h 1149077"/>
                <a:gd name="connsiteX87" fmla="*/ 968718 w 990498"/>
                <a:gd name="connsiteY87" fmla="*/ 253357 h 1149077"/>
                <a:gd name="connsiteX88" fmla="*/ 986919 w 990498"/>
                <a:gd name="connsiteY88" fmla="*/ 414892 h 1149077"/>
                <a:gd name="connsiteX89" fmla="*/ 990498 w 990498"/>
                <a:gd name="connsiteY89" fmla="*/ 510882 h 1149077"/>
                <a:gd name="connsiteX90" fmla="*/ 900017 w 990498"/>
                <a:gd name="connsiteY90" fmla="*/ 458499 h 1149077"/>
                <a:gd name="connsiteX91" fmla="*/ 896243 w 990498"/>
                <a:gd name="connsiteY91" fmla="*/ 405668 h 1149077"/>
                <a:gd name="connsiteX92" fmla="*/ 915111 w 990498"/>
                <a:gd name="connsiteY92" fmla="*/ 352837 h 1149077"/>
                <a:gd name="connsiteX93" fmla="*/ 858506 w 990498"/>
                <a:gd name="connsiteY93" fmla="*/ 349063 h 1149077"/>
                <a:gd name="connsiteX94" fmla="*/ 869827 w 990498"/>
                <a:gd name="connsiteY94" fmla="*/ 450952 h 1149077"/>
                <a:gd name="connsiteX95" fmla="*/ 845299 w 990498"/>
                <a:gd name="connsiteY95" fmla="*/ 475480 h 1149077"/>
                <a:gd name="connsiteX96" fmla="*/ 777373 w 990498"/>
                <a:gd name="connsiteY96" fmla="*/ 473593 h 1149077"/>
                <a:gd name="connsiteX97" fmla="*/ 732089 w 990498"/>
                <a:gd name="connsiteY97" fmla="*/ 475480 h 1149077"/>
                <a:gd name="connsiteX98" fmla="*/ 732089 w 990498"/>
                <a:gd name="connsiteY98" fmla="*/ 581143 h 1149077"/>
                <a:gd name="connsiteX99" fmla="*/ 705673 w 990498"/>
                <a:gd name="connsiteY99" fmla="*/ 601898 h 1149077"/>
                <a:gd name="connsiteX100" fmla="*/ 643408 w 990498"/>
                <a:gd name="connsiteY100" fmla="*/ 601898 h 1149077"/>
                <a:gd name="connsiteX101" fmla="*/ 649069 w 990498"/>
                <a:gd name="connsiteY101" fmla="*/ 671710 h 1149077"/>
                <a:gd name="connsiteX102" fmla="*/ 733976 w 990498"/>
                <a:gd name="connsiteY102" fmla="*/ 743410 h 1149077"/>
                <a:gd name="connsiteX103" fmla="*/ 745297 w 990498"/>
                <a:gd name="connsiteY103" fmla="*/ 847185 h 1149077"/>
                <a:gd name="connsiteX104" fmla="*/ 760391 w 990498"/>
                <a:gd name="connsiteY104" fmla="*/ 886808 h 1149077"/>
                <a:gd name="connsiteX105" fmla="*/ 745297 w 990498"/>
                <a:gd name="connsiteY105" fmla="*/ 943413 h 1149077"/>
                <a:gd name="connsiteX106" fmla="*/ 692466 w 990498"/>
                <a:gd name="connsiteY106" fmla="*/ 1001905 h 1149077"/>
                <a:gd name="connsiteX107" fmla="*/ 566048 w 990498"/>
                <a:gd name="connsiteY107" fmla="*/ 922658 h 1149077"/>
                <a:gd name="connsiteX108" fmla="*/ 573596 w 990498"/>
                <a:gd name="connsiteY108" fmla="*/ 896242 h 1149077"/>
                <a:gd name="connsiteX109" fmla="*/ 556614 w 990498"/>
                <a:gd name="connsiteY109" fmla="*/ 864166 h 1149077"/>
                <a:gd name="connsiteX110" fmla="*/ 505670 w 990498"/>
                <a:gd name="connsiteY110" fmla="*/ 883035 h 1149077"/>
                <a:gd name="connsiteX111" fmla="*/ 483028 w 990498"/>
                <a:gd name="connsiteY111" fmla="*/ 932092 h 1149077"/>
                <a:gd name="connsiteX112" fmla="*/ 496236 w 990498"/>
                <a:gd name="connsiteY112" fmla="*/ 952847 h 1149077"/>
                <a:gd name="connsiteX113" fmla="*/ 488688 w 990498"/>
                <a:gd name="connsiteY113" fmla="*/ 990584 h 1149077"/>
                <a:gd name="connsiteX114" fmla="*/ 607558 w 990498"/>
                <a:gd name="connsiteY114" fmla="*/ 1043415 h 1149077"/>
                <a:gd name="connsiteX115" fmla="*/ 632087 w 990498"/>
                <a:gd name="connsiteY115" fmla="*/ 1086812 h 1149077"/>
                <a:gd name="connsiteX116" fmla="*/ 611332 w 990498"/>
                <a:gd name="connsiteY116" fmla="*/ 1122662 h 1149077"/>
                <a:gd name="connsiteX117" fmla="*/ 547180 w 990498"/>
                <a:gd name="connsiteY117" fmla="*/ 1149077 h 1149077"/>
                <a:gd name="connsiteX118" fmla="*/ 532085 w 990498"/>
                <a:gd name="connsiteY118" fmla="*/ 1118888 h 1149077"/>
                <a:gd name="connsiteX119" fmla="*/ 503783 w 990498"/>
                <a:gd name="connsiteY119" fmla="*/ 1100020 h 1149077"/>
                <a:gd name="connsiteX120" fmla="*/ 481141 w 990498"/>
                <a:gd name="connsiteY120" fmla="*/ 1107567 h 1149077"/>
                <a:gd name="connsiteX121" fmla="*/ 405668 w 990498"/>
                <a:gd name="connsiteY121" fmla="*/ 1098133 h 1149077"/>
                <a:gd name="connsiteX122" fmla="*/ 390573 w 990498"/>
                <a:gd name="connsiteY122" fmla="*/ 1067944 h 1149077"/>
                <a:gd name="connsiteX123" fmla="*/ 422649 w 990498"/>
                <a:gd name="connsiteY123" fmla="*/ 1026433 h 1149077"/>
                <a:gd name="connsiteX124" fmla="*/ 437744 w 990498"/>
                <a:gd name="connsiteY124" fmla="*/ 969829 h 1149077"/>
                <a:gd name="connsiteX125" fmla="*/ 403781 w 990498"/>
                <a:gd name="connsiteY125" fmla="*/ 949074 h 1149077"/>
                <a:gd name="connsiteX126" fmla="*/ 386800 w 990498"/>
                <a:gd name="connsiteY126" fmla="*/ 896242 h 1149077"/>
                <a:gd name="connsiteX127" fmla="*/ 322648 w 990498"/>
                <a:gd name="connsiteY127" fmla="*/ 986810 h 1149077"/>
                <a:gd name="connsiteX128" fmla="*/ 273590 w 990498"/>
                <a:gd name="connsiteY128" fmla="*/ 1011339 h 1149077"/>
                <a:gd name="connsiteX129" fmla="*/ 237740 w 990498"/>
                <a:gd name="connsiteY129" fmla="*/ 949074 h 1149077"/>
                <a:gd name="connsiteX130" fmla="*/ 218872 w 990498"/>
                <a:gd name="connsiteY130" fmla="*/ 924545 h 1149077"/>
                <a:gd name="connsiteX131" fmla="*/ 115097 w 990498"/>
                <a:gd name="connsiteY131" fmla="*/ 916998 h 1149077"/>
                <a:gd name="connsiteX132" fmla="*/ 115097 w 990498"/>
                <a:gd name="connsiteY132" fmla="*/ 852845 h 1149077"/>
                <a:gd name="connsiteX133" fmla="*/ 41510 w 990498"/>
                <a:gd name="connsiteY133" fmla="*/ 796241 h 1149077"/>
                <a:gd name="connsiteX134" fmla="*/ 0 w 990498"/>
                <a:gd name="connsiteY134" fmla="*/ 637747 h 1149077"/>
                <a:gd name="connsiteX135" fmla="*/ 43397 w 990498"/>
                <a:gd name="connsiteY135" fmla="*/ 524538 h 1149077"/>
                <a:gd name="connsiteX136" fmla="*/ 56605 w 990498"/>
                <a:gd name="connsiteY136" fmla="*/ 418876 h 1149077"/>
                <a:gd name="connsiteX137" fmla="*/ 120757 w 990498"/>
                <a:gd name="connsiteY137" fmla="*/ 345289 h 1149077"/>
                <a:gd name="connsiteX138" fmla="*/ 162267 w 990498"/>
                <a:gd name="connsiteY138" fmla="*/ 241514 h 1149077"/>
                <a:gd name="connsiteX139" fmla="*/ 218872 w 990498"/>
                <a:gd name="connsiteY139" fmla="*/ 198117 h 1149077"/>
                <a:gd name="connsiteX140" fmla="*/ 360384 w 990498"/>
                <a:gd name="connsiteY140" fmla="*/ 88681 h 1149077"/>
                <a:gd name="connsiteX141" fmla="*/ 537746 w 990498"/>
                <a:gd name="connsiteY141" fmla="*/ 37737 h 1149077"/>
                <a:gd name="connsiteX142" fmla="*/ 679258 w 990498"/>
                <a:gd name="connsiteY142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990498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62693" y="199892"/>
                  </a:lnTo>
                  <a:lnTo>
                    <a:pt x="966928" y="237475"/>
                  </a:lnTo>
                  <a:lnTo>
                    <a:pt x="964169" y="249061"/>
                  </a:lnTo>
                  <a:lnTo>
                    <a:pt x="968718" y="253357"/>
                  </a:lnTo>
                  <a:lnTo>
                    <a:pt x="986919" y="414892"/>
                  </a:lnTo>
                  <a:lnTo>
                    <a:pt x="990498" y="510882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3C2A70A5-7EEE-494D-9E9F-35AB5ABB5B9F}"/>
              </a:ext>
            </a:extLst>
          </p:cNvPr>
          <p:cNvGrpSpPr/>
          <p:nvPr/>
        </p:nvGrpSpPr>
        <p:grpSpPr>
          <a:xfrm>
            <a:off x="6055839" y="2795064"/>
            <a:ext cx="1402382" cy="1589206"/>
            <a:chOff x="6055839" y="2795064"/>
            <a:chExt cx="1402382" cy="1589206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36B3650-9091-416A-94CC-94EE91B623F2}"/>
                </a:ext>
              </a:extLst>
            </p:cNvPr>
            <p:cNvSpPr/>
            <p:nvPr/>
          </p:nvSpPr>
          <p:spPr bwMode="auto">
            <a:xfrm>
              <a:off x="6055839" y="2795064"/>
              <a:ext cx="1402382" cy="1589206"/>
            </a:xfrm>
            <a:custGeom>
              <a:avLst/>
              <a:gdLst>
                <a:gd name="connsiteX0" fmla="*/ 794603 w 1402382"/>
                <a:gd name="connsiteY0" fmla="*/ 0 h 1589206"/>
                <a:gd name="connsiteX1" fmla="*/ 875847 w 1402382"/>
                <a:gd name="connsiteY1" fmla="*/ 4103 h 1589206"/>
                <a:gd name="connsiteX2" fmla="*/ 947966 w 1402382"/>
                <a:gd name="connsiteY2" fmla="*/ 15109 h 1589206"/>
                <a:gd name="connsiteX3" fmla="*/ 1008788 w 1402382"/>
                <a:gd name="connsiteY3" fmla="*/ 52060 h 1589206"/>
                <a:gd name="connsiteX4" fmla="*/ 1402382 w 1402382"/>
                <a:gd name="connsiteY4" fmla="*/ 792321 h 1589206"/>
                <a:gd name="connsiteX5" fmla="*/ 1008788 w 1402382"/>
                <a:gd name="connsiteY5" fmla="*/ 1532583 h 1589206"/>
                <a:gd name="connsiteX6" fmla="*/ 937933 w 1402382"/>
                <a:gd name="connsiteY6" fmla="*/ 1575628 h 1589206"/>
                <a:gd name="connsiteX7" fmla="*/ 875847 w 1402382"/>
                <a:gd name="connsiteY7" fmla="*/ 1585104 h 1589206"/>
                <a:gd name="connsiteX8" fmla="*/ 794603 w 1402382"/>
                <a:gd name="connsiteY8" fmla="*/ 1589206 h 1589206"/>
                <a:gd name="connsiteX9" fmla="*/ 0 w 1402382"/>
                <a:gd name="connsiteY9" fmla="*/ 794603 h 1589206"/>
                <a:gd name="connsiteX10" fmla="*/ 794603 w 140238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2382" h="1589206">
                  <a:moveTo>
                    <a:pt x="794603" y="0"/>
                  </a:moveTo>
                  <a:cubicBezTo>
                    <a:pt x="822031" y="0"/>
                    <a:pt x="849135" y="1390"/>
                    <a:pt x="875847" y="4103"/>
                  </a:cubicBezTo>
                  <a:lnTo>
                    <a:pt x="947966" y="15109"/>
                  </a:lnTo>
                  <a:lnTo>
                    <a:pt x="1008788" y="52060"/>
                  </a:lnTo>
                  <a:cubicBezTo>
                    <a:pt x="1246255" y="212489"/>
                    <a:pt x="1402382" y="484172"/>
                    <a:pt x="1402382" y="792321"/>
                  </a:cubicBezTo>
                  <a:cubicBezTo>
                    <a:pt x="1402382" y="1100470"/>
                    <a:pt x="1246255" y="1372153"/>
                    <a:pt x="1008788" y="1532583"/>
                  </a:cubicBezTo>
                  <a:lnTo>
                    <a:pt x="937933" y="1575628"/>
                  </a:lnTo>
                  <a:lnTo>
                    <a:pt x="875847" y="1585104"/>
                  </a:lnTo>
                  <a:cubicBezTo>
                    <a:pt x="849135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99"/>
                </a:gs>
                <a:gs pos="100000">
                  <a:srgbClr val="FFC000"/>
                </a:gs>
                <a:gs pos="80000">
                  <a:srgbClr val="FFCC00"/>
                </a:gs>
                <a:gs pos="50000">
                  <a:srgbClr val="FFFF99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0E9C1AD-BF3C-49AB-B546-D162C476B8B6}"/>
                </a:ext>
              </a:extLst>
            </p:cNvPr>
            <p:cNvSpPr/>
            <p:nvPr/>
          </p:nvSpPr>
          <p:spPr bwMode="auto">
            <a:xfrm>
              <a:off x="6091802" y="2841490"/>
              <a:ext cx="1349869" cy="1149077"/>
            </a:xfrm>
            <a:custGeom>
              <a:avLst/>
              <a:gdLst>
                <a:gd name="connsiteX0" fmla="*/ 122644 w 1349869"/>
                <a:gd name="connsiteY0" fmla="*/ 952847 h 1149077"/>
                <a:gd name="connsiteX1" fmla="*/ 152833 w 1349869"/>
                <a:gd name="connsiteY1" fmla="*/ 964168 h 1149077"/>
                <a:gd name="connsiteX2" fmla="*/ 169815 w 1349869"/>
                <a:gd name="connsiteY2" fmla="*/ 984923 h 1149077"/>
                <a:gd name="connsiteX3" fmla="*/ 154720 w 1349869"/>
                <a:gd name="connsiteY3" fmla="*/ 1009452 h 1149077"/>
                <a:gd name="connsiteX4" fmla="*/ 126418 w 1349869"/>
                <a:gd name="connsiteY4" fmla="*/ 971716 h 1149077"/>
                <a:gd name="connsiteX5" fmla="*/ 441518 w 1349869"/>
                <a:gd name="connsiteY5" fmla="*/ 781146 h 1149077"/>
                <a:gd name="connsiteX6" fmla="*/ 424536 w 1349869"/>
                <a:gd name="connsiteY6" fmla="*/ 811335 h 1149077"/>
                <a:gd name="connsiteX7" fmla="*/ 432084 w 1349869"/>
                <a:gd name="connsiteY7" fmla="*/ 837751 h 1149077"/>
                <a:gd name="connsiteX8" fmla="*/ 473594 w 1349869"/>
                <a:gd name="connsiteY8" fmla="*/ 873601 h 1149077"/>
                <a:gd name="connsiteX9" fmla="*/ 503783 w 1349869"/>
                <a:gd name="connsiteY9" fmla="*/ 822656 h 1149077"/>
                <a:gd name="connsiteX10" fmla="*/ 500009 w 1349869"/>
                <a:gd name="connsiteY10" fmla="*/ 803788 h 1149077"/>
                <a:gd name="connsiteX11" fmla="*/ 281137 w 1349869"/>
                <a:gd name="connsiteY11" fmla="*/ 603784 h 1149077"/>
                <a:gd name="connsiteX12" fmla="*/ 283024 w 1349869"/>
                <a:gd name="connsiteY12" fmla="*/ 650955 h 1149077"/>
                <a:gd name="connsiteX13" fmla="*/ 239627 w 1349869"/>
                <a:gd name="connsiteY13" fmla="*/ 686805 h 1149077"/>
                <a:gd name="connsiteX14" fmla="*/ 309440 w 1349869"/>
                <a:gd name="connsiteY14" fmla="*/ 784920 h 1149077"/>
                <a:gd name="connsiteX15" fmla="*/ 343403 w 1349869"/>
                <a:gd name="connsiteY15" fmla="*/ 696239 h 1149077"/>
                <a:gd name="connsiteX16" fmla="*/ 343403 w 1349869"/>
                <a:gd name="connsiteY16" fmla="*/ 671710 h 1149077"/>
                <a:gd name="connsiteX17" fmla="*/ 315100 w 1349869"/>
                <a:gd name="connsiteY17" fmla="*/ 630200 h 1149077"/>
                <a:gd name="connsiteX18" fmla="*/ 1149078 w 1349869"/>
                <a:gd name="connsiteY18" fmla="*/ 533972 h 1149077"/>
                <a:gd name="connsiteX19" fmla="*/ 1198135 w 1349869"/>
                <a:gd name="connsiteY19" fmla="*/ 575482 h 1149077"/>
                <a:gd name="connsiteX20" fmla="*/ 1224551 w 1349869"/>
                <a:gd name="connsiteY20" fmla="*/ 607558 h 1149077"/>
                <a:gd name="connsiteX21" fmla="*/ 1262287 w 1349869"/>
                <a:gd name="connsiteY21" fmla="*/ 632087 h 1149077"/>
                <a:gd name="connsiteX22" fmla="*/ 1243419 w 1349869"/>
                <a:gd name="connsiteY22" fmla="*/ 696239 h 1149077"/>
                <a:gd name="connsiteX23" fmla="*/ 1194362 w 1349869"/>
                <a:gd name="connsiteY23" fmla="*/ 692465 h 1149077"/>
                <a:gd name="connsiteX24" fmla="*/ 1162286 w 1349869"/>
                <a:gd name="connsiteY24" fmla="*/ 664163 h 1149077"/>
                <a:gd name="connsiteX25" fmla="*/ 1169833 w 1349869"/>
                <a:gd name="connsiteY25" fmla="*/ 618879 h 1149077"/>
                <a:gd name="connsiteX26" fmla="*/ 1090586 w 1349869"/>
                <a:gd name="connsiteY26" fmla="*/ 613219 h 1149077"/>
                <a:gd name="connsiteX27" fmla="*/ 1062284 w 1349869"/>
                <a:gd name="connsiteY27" fmla="*/ 571708 h 1149077"/>
                <a:gd name="connsiteX28" fmla="*/ 184909 w 1349869"/>
                <a:gd name="connsiteY28" fmla="*/ 456612 h 1149077"/>
                <a:gd name="connsiteX29" fmla="*/ 137739 w 1349869"/>
                <a:gd name="connsiteY29" fmla="*/ 481141 h 1149077"/>
                <a:gd name="connsiteX30" fmla="*/ 133965 w 1349869"/>
                <a:gd name="connsiteY30" fmla="*/ 505669 h 1149077"/>
                <a:gd name="connsiteX31" fmla="*/ 145286 w 1349869"/>
                <a:gd name="connsiteY31" fmla="*/ 516990 h 1149077"/>
                <a:gd name="connsiteX32" fmla="*/ 132078 w 1349869"/>
                <a:gd name="connsiteY32" fmla="*/ 566048 h 1149077"/>
                <a:gd name="connsiteX33" fmla="*/ 141512 w 1349869"/>
                <a:gd name="connsiteY33" fmla="*/ 592464 h 1149077"/>
                <a:gd name="connsiteX34" fmla="*/ 215099 w 1349869"/>
                <a:gd name="connsiteY34" fmla="*/ 554727 h 1149077"/>
                <a:gd name="connsiteX35" fmla="*/ 228306 w 1349869"/>
                <a:gd name="connsiteY35" fmla="*/ 507556 h 1149077"/>
                <a:gd name="connsiteX36" fmla="*/ 222646 w 1349869"/>
                <a:gd name="connsiteY36" fmla="*/ 467933 h 1149077"/>
                <a:gd name="connsiteX37" fmla="*/ 603785 w 1349869"/>
                <a:gd name="connsiteY37" fmla="*/ 226419 h 1149077"/>
                <a:gd name="connsiteX38" fmla="*/ 571709 w 1349869"/>
                <a:gd name="connsiteY38" fmla="*/ 258495 h 1149077"/>
                <a:gd name="connsiteX39" fmla="*/ 541520 w 1349869"/>
                <a:gd name="connsiteY39" fmla="*/ 339629 h 1149077"/>
                <a:gd name="connsiteX40" fmla="*/ 562275 w 1349869"/>
                <a:gd name="connsiteY40" fmla="*/ 379252 h 1149077"/>
                <a:gd name="connsiteX41" fmla="*/ 607558 w 1349869"/>
                <a:gd name="connsiteY41" fmla="*/ 377365 h 1149077"/>
                <a:gd name="connsiteX42" fmla="*/ 566048 w 1349869"/>
                <a:gd name="connsiteY42" fmla="*/ 462272 h 1149077"/>
                <a:gd name="connsiteX43" fmla="*/ 445291 w 1349869"/>
                <a:gd name="connsiteY43" fmla="*/ 484914 h 1149077"/>
                <a:gd name="connsiteX44" fmla="*/ 424536 w 1349869"/>
                <a:gd name="connsiteY44" fmla="*/ 516990 h 1149077"/>
                <a:gd name="connsiteX45" fmla="*/ 373592 w 1349869"/>
                <a:gd name="connsiteY45" fmla="*/ 524538 h 1149077"/>
                <a:gd name="connsiteX46" fmla="*/ 356611 w 1349869"/>
                <a:gd name="connsiteY46" fmla="*/ 575482 h 1149077"/>
                <a:gd name="connsiteX47" fmla="*/ 383026 w 1349869"/>
                <a:gd name="connsiteY47" fmla="*/ 628313 h 1149077"/>
                <a:gd name="connsiteX48" fmla="*/ 450952 w 1349869"/>
                <a:gd name="connsiteY48" fmla="*/ 656616 h 1149077"/>
                <a:gd name="connsiteX49" fmla="*/ 464160 w 1349869"/>
                <a:gd name="connsiteY49" fmla="*/ 681144 h 1149077"/>
                <a:gd name="connsiteX50" fmla="*/ 452839 w 1349869"/>
                <a:gd name="connsiteY50" fmla="*/ 709447 h 1149077"/>
                <a:gd name="connsiteX51" fmla="*/ 552841 w 1349869"/>
                <a:gd name="connsiteY51" fmla="*/ 722654 h 1149077"/>
                <a:gd name="connsiteX52" fmla="*/ 588690 w 1349869"/>
                <a:gd name="connsiteY52" fmla="*/ 781146 h 1149077"/>
                <a:gd name="connsiteX53" fmla="*/ 694353 w 1349869"/>
                <a:gd name="connsiteY53" fmla="*/ 847185 h 1149077"/>
                <a:gd name="connsiteX54" fmla="*/ 671711 w 1349869"/>
                <a:gd name="connsiteY54" fmla="*/ 803788 h 1149077"/>
                <a:gd name="connsiteX55" fmla="*/ 583030 w 1349869"/>
                <a:gd name="connsiteY55" fmla="*/ 673597 h 1149077"/>
                <a:gd name="connsiteX56" fmla="*/ 526425 w 1349869"/>
                <a:gd name="connsiteY56" fmla="*/ 607558 h 1149077"/>
                <a:gd name="connsiteX57" fmla="*/ 573596 w 1349869"/>
                <a:gd name="connsiteY57" fmla="*/ 509443 h 1149077"/>
                <a:gd name="connsiteX58" fmla="*/ 601898 w 1349869"/>
                <a:gd name="connsiteY58" fmla="*/ 430196 h 1149077"/>
                <a:gd name="connsiteX59" fmla="*/ 666050 w 1349869"/>
                <a:gd name="connsiteY59" fmla="*/ 420762 h 1149077"/>
                <a:gd name="connsiteX60" fmla="*/ 688692 w 1349869"/>
                <a:gd name="connsiteY60" fmla="*/ 403781 h 1149077"/>
                <a:gd name="connsiteX61" fmla="*/ 688692 w 1349869"/>
                <a:gd name="connsiteY61" fmla="*/ 383026 h 1149077"/>
                <a:gd name="connsiteX62" fmla="*/ 773599 w 1349869"/>
                <a:gd name="connsiteY62" fmla="*/ 377365 h 1149077"/>
                <a:gd name="connsiteX63" fmla="*/ 767939 w 1349869"/>
                <a:gd name="connsiteY63" fmla="*/ 345289 h 1149077"/>
                <a:gd name="connsiteX64" fmla="*/ 720768 w 1349869"/>
                <a:gd name="connsiteY64" fmla="*/ 279250 h 1149077"/>
                <a:gd name="connsiteX65" fmla="*/ 696239 w 1349869"/>
                <a:gd name="connsiteY65" fmla="*/ 277364 h 1149077"/>
                <a:gd name="connsiteX66" fmla="*/ 616993 w 1349869"/>
                <a:gd name="connsiteY66" fmla="*/ 318874 h 1149077"/>
                <a:gd name="connsiteX67" fmla="*/ 624540 w 1349869"/>
                <a:gd name="connsiteY67" fmla="*/ 247174 h 1149077"/>
                <a:gd name="connsiteX68" fmla="*/ 1163681 w 1349869"/>
                <a:gd name="connsiteY68" fmla="*/ 185832 h 1149077"/>
                <a:gd name="connsiteX69" fmla="*/ 1203394 w 1349869"/>
                <a:gd name="connsiteY69" fmla="*/ 233964 h 1149077"/>
                <a:gd name="connsiteX70" fmla="*/ 1154738 w 1349869"/>
                <a:gd name="connsiteY70" fmla="*/ 207551 h 1149077"/>
                <a:gd name="connsiteX71" fmla="*/ 750957 w 1349869"/>
                <a:gd name="connsiteY71" fmla="*/ 0 h 1149077"/>
                <a:gd name="connsiteX72" fmla="*/ 737750 w 1349869"/>
                <a:gd name="connsiteY72" fmla="*/ 49058 h 1149077"/>
                <a:gd name="connsiteX73" fmla="*/ 705673 w 1349869"/>
                <a:gd name="connsiteY73" fmla="*/ 69813 h 1149077"/>
                <a:gd name="connsiteX74" fmla="*/ 567935 w 1349869"/>
                <a:gd name="connsiteY74" fmla="*/ 79247 h 1149077"/>
                <a:gd name="connsiteX75" fmla="*/ 422649 w 1349869"/>
                <a:gd name="connsiteY75" fmla="*/ 103776 h 1149077"/>
                <a:gd name="connsiteX76" fmla="*/ 305666 w 1349869"/>
                <a:gd name="connsiteY76" fmla="*/ 173588 h 1149077"/>
                <a:gd name="connsiteX77" fmla="*/ 283024 w 1349869"/>
                <a:gd name="connsiteY77" fmla="*/ 175475 h 1149077"/>
                <a:gd name="connsiteX78" fmla="*/ 260382 w 1349869"/>
                <a:gd name="connsiteY78" fmla="*/ 220759 h 1149077"/>
                <a:gd name="connsiteX79" fmla="*/ 171701 w 1349869"/>
                <a:gd name="connsiteY79" fmla="*/ 300005 h 1149077"/>
                <a:gd name="connsiteX80" fmla="*/ 167928 w 1349869"/>
                <a:gd name="connsiteY80" fmla="*/ 379252 h 1149077"/>
                <a:gd name="connsiteX81" fmla="*/ 207551 w 1349869"/>
                <a:gd name="connsiteY81" fmla="*/ 401894 h 1149077"/>
                <a:gd name="connsiteX82" fmla="*/ 250948 w 1349869"/>
                <a:gd name="connsiteY82" fmla="*/ 366044 h 1149077"/>
                <a:gd name="connsiteX83" fmla="*/ 266043 w 1349869"/>
                <a:gd name="connsiteY83" fmla="*/ 264156 h 1149077"/>
                <a:gd name="connsiteX84" fmla="*/ 315100 w 1349869"/>
                <a:gd name="connsiteY84" fmla="*/ 258495 h 1149077"/>
                <a:gd name="connsiteX85" fmla="*/ 388687 w 1349869"/>
                <a:gd name="connsiteY85" fmla="*/ 179249 h 1149077"/>
                <a:gd name="connsiteX86" fmla="*/ 471707 w 1349869"/>
                <a:gd name="connsiteY86" fmla="*/ 173588 h 1149077"/>
                <a:gd name="connsiteX87" fmla="*/ 507557 w 1349869"/>
                <a:gd name="connsiteY87" fmla="*/ 145286 h 1149077"/>
                <a:gd name="connsiteX88" fmla="*/ 639635 w 1349869"/>
                <a:gd name="connsiteY88" fmla="*/ 194343 h 1149077"/>
                <a:gd name="connsiteX89" fmla="*/ 656616 w 1349869"/>
                <a:gd name="connsiteY89" fmla="*/ 220759 h 1149077"/>
                <a:gd name="connsiteX90" fmla="*/ 683032 w 1349869"/>
                <a:gd name="connsiteY90" fmla="*/ 220759 h 1149077"/>
                <a:gd name="connsiteX91" fmla="*/ 703787 w 1349869"/>
                <a:gd name="connsiteY91" fmla="*/ 160380 h 1149077"/>
                <a:gd name="connsiteX92" fmla="*/ 807562 w 1349869"/>
                <a:gd name="connsiteY92" fmla="*/ 143399 h 1149077"/>
                <a:gd name="connsiteX93" fmla="*/ 781147 w 1349869"/>
                <a:gd name="connsiteY93" fmla="*/ 107549 h 1149077"/>
                <a:gd name="connsiteX94" fmla="*/ 877375 w 1349869"/>
                <a:gd name="connsiteY94" fmla="*/ 100002 h 1149077"/>
                <a:gd name="connsiteX95" fmla="*/ 935866 w 1349869"/>
                <a:gd name="connsiteY95" fmla="*/ 116983 h 1149077"/>
                <a:gd name="connsiteX96" fmla="*/ 913224 w 1349869"/>
                <a:gd name="connsiteY96" fmla="*/ 156607 h 1149077"/>
                <a:gd name="connsiteX97" fmla="*/ 973603 w 1349869"/>
                <a:gd name="connsiteY97" fmla="*/ 209438 h 1149077"/>
                <a:gd name="connsiteX98" fmla="*/ 964169 w 1349869"/>
                <a:gd name="connsiteY98" fmla="*/ 249061 h 1149077"/>
                <a:gd name="connsiteX99" fmla="*/ 998132 w 1349869"/>
                <a:gd name="connsiteY99" fmla="*/ 281137 h 1149077"/>
                <a:gd name="connsiteX100" fmla="*/ 1050963 w 1349869"/>
                <a:gd name="connsiteY100" fmla="*/ 252835 h 1149077"/>
                <a:gd name="connsiteX101" fmla="*/ 1100020 w 1349869"/>
                <a:gd name="connsiteY101" fmla="*/ 269816 h 1149077"/>
                <a:gd name="connsiteX102" fmla="*/ 1160399 w 1349869"/>
                <a:gd name="connsiteY102" fmla="*/ 335855 h 1149077"/>
                <a:gd name="connsiteX103" fmla="*/ 1166059 w 1349869"/>
                <a:gd name="connsiteY103" fmla="*/ 375479 h 1149077"/>
                <a:gd name="connsiteX104" fmla="*/ 1192475 w 1349869"/>
                <a:gd name="connsiteY104" fmla="*/ 390573 h 1149077"/>
                <a:gd name="connsiteX105" fmla="*/ 1298236 w 1349869"/>
                <a:gd name="connsiteY105" fmla="*/ 403793 h 1149077"/>
                <a:gd name="connsiteX106" fmla="*/ 1326285 w 1349869"/>
                <a:gd name="connsiteY106" fmla="*/ 480428 h 1149077"/>
                <a:gd name="connsiteX107" fmla="*/ 1348283 w 1349869"/>
                <a:gd name="connsiteY107" fmla="*/ 565982 h 1149077"/>
                <a:gd name="connsiteX108" fmla="*/ 1349869 w 1349869"/>
                <a:gd name="connsiteY108" fmla="*/ 576371 h 1149077"/>
                <a:gd name="connsiteX109" fmla="*/ 1307571 w 1349869"/>
                <a:gd name="connsiteY109" fmla="*/ 598124 h 1149077"/>
                <a:gd name="connsiteX110" fmla="*/ 1264174 w 1349869"/>
                <a:gd name="connsiteY110" fmla="*/ 588690 h 1149077"/>
                <a:gd name="connsiteX111" fmla="*/ 1215117 w 1349869"/>
                <a:gd name="connsiteY111" fmla="*/ 503783 h 1149077"/>
                <a:gd name="connsiteX112" fmla="*/ 1213230 w 1349869"/>
                <a:gd name="connsiteY112" fmla="*/ 464159 h 1149077"/>
                <a:gd name="connsiteX113" fmla="*/ 1184927 w 1349869"/>
                <a:gd name="connsiteY113" fmla="*/ 443404 h 1149077"/>
                <a:gd name="connsiteX114" fmla="*/ 1124549 w 1349869"/>
                <a:gd name="connsiteY114" fmla="*/ 443404 h 1149077"/>
                <a:gd name="connsiteX115" fmla="*/ 1107568 w 1349869"/>
                <a:gd name="connsiteY115" fmla="*/ 462272 h 1149077"/>
                <a:gd name="connsiteX116" fmla="*/ 1109454 w 1349869"/>
                <a:gd name="connsiteY116" fmla="*/ 511330 h 1149077"/>
                <a:gd name="connsiteX117" fmla="*/ 1007566 w 1349869"/>
                <a:gd name="connsiteY117" fmla="*/ 520764 h 1149077"/>
                <a:gd name="connsiteX118" fmla="*/ 900017 w 1349869"/>
                <a:gd name="connsiteY118" fmla="*/ 458499 h 1149077"/>
                <a:gd name="connsiteX119" fmla="*/ 896243 w 1349869"/>
                <a:gd name="connsiteY119" fmla="*/ 405668 h 1149077"/>
                <a:gd name="connsiteX120" fmla="*/ 915111 w 1349869"/>
                <a:gd name="connsiteY120" fmla="*/ 352837 h 1149077"/>
                <a:gd name="connsiteX121" fmla="*/ 858506 w 1349869"/>
                <a:gd name="connsiteY121" fmla="*/ 349063 h 1149077"/>
                <a:gd name="connsiteX122" fmla="*/ 869827 w 1349869"/>
                <a:gd name="connsiteY122" fmla="*/ 450952 h 1149077"/>
                <a:gd name="connsiteX123" fmla="*/ 845299 w 1349869"/>
                <a:gd name="connsiteY123" fmla="*/ 475480 h 1149077"/>
                <a:gd name="connsiteX124" fmla="*/ 777373 w 1349869"/>
                <a:gd name="connsiteY124" fmla="*/ 473593 h 1149077"/>
                <a:gd name="connsiteX125" fmla="*/ 732089 w 1349869"/>
                <a:gd name="connsiteY125" fmla="*/ 475480 h 1149077"/>
                <a:gd name="connsiteX126" fmla="*/ 732089 w 1349869"/>
                <a:gd name="connsiteY126" fmla="*/ 581143 h 1149077"/>
                <a:gd name="connsiteX127" fmla="*/ 705673 w 1349869"/>
                <a:gd name="connsiteY127" fmla="*/ 601898 h 1149077"/>
                <a:gd name="connsiteX128" fmla="*/ 643408 w 1349869"/>
                <a:gd name="connsiteY128" fmla="*/ 601898 h 1149077"/>
                <a:gd name="connsiteX129" fmla="*/ 649069 w 1349869"/>
                <a:gd name="connsiteY129" fmla="*/ 671710 h 1149077"/>
                <a:gd name="connsiteX130" fmla="*/ 733976 w 1349869"/>
                <a:gd name="connsiteY130" fmla="*/ 743410 h 1149077"/>
                <a:gd name="connsiteX131" fmla="*/ 745297 w 1349869"/>
                <a:gd name="connsiteY131" fmla="*/ 847185 h 1149077"/>
                <a:gd name="connsiteX132" fmla="*/ 760391 w 1349869"/>
                <a:gd name="connsiteY132" fmla="*/ 886808 h 1149077"/>
                <a:gd name="connsiteX133" fmla="*/ 745297 w 1349869"/>
                <a:gd name="connsiteY133" fmla="*/ 943413 h 1149077"/>
                <a:gd name="connsiteX134" fmla="*/ 692466 w 1349869"/>
                <a:gd name="connsiteY134" fmla="*/ 1001905 h 1149077"/>
                <a:gd name="connsiteX135" fmla="*/ 566048 w 1349869"/>
                <a:gd name="connsiteY135" fmla="*/ 922658 h 1149077"/>
                <a:gd name="connsiteX136" fmla="*/ 573596 w 1349869"/>
                <a:gd name="connsiteY136" fmla="*/ 896242 h 1149077"/>
                <a:gd name="connsiteX137" fmla="*/ 556614 w 1349869"/>
                <a:gd name="connsiteY137" fmla="*/ 864166 h 1149077"/>
                <a:gd name="connsiteX138" fmla="*/ 505670 w 1349869"/>
                <a:gd name="connsiteY138" fmla="*/ 883035 h 1149077"/>
                <a:gd name="connsiteX139" fmla="*/ 483028 w 1349869"/>
                <a:gd name="connsiteY139" fmla="*/ 932092 h 1149077"/>
                <a:gd name="connsiteX140" fmla="*/ 496236 w 1349869"/>
                <a:gd name="connsiteY140" fmla="*/ 952847 h 1149077"/>
                <a:gd name="connsiteX141" fmla="*/ 488688 w 1349869"/>
                <a:gd name="connsiteY141" fmla="*/ 990584 h 1149077"/>
                <a:gd name="connsiteX142" fmla="*/ 607558 w 1349869"/>
                <a:gd name="connsiteY142" fmla="*/ 1043415 h 1149077"/>
                <a:gd name="connsiteX143" fmla="*/ 632087 w 1349869"/>
                <a:gd name="connsiteY143" fmla="*/ 1086812 h 1149077"/>
                <a:gd name="connsiteX144" fmla="*/ 611332 w 1349869"/>
                <a:gd name="connsiteY144" fmla="*/ 1122662 h 1149077"/>
                <a:gd name="connsiteX145" fmla="*/ 547180 w 1349869"/>
                <a:gd name="connsiteY145" fmla="*/ 1149077 h 1149077"/>
                <a:gd name="connsiteX146" fmla="*/ 532085 w 1349869"/>
                <a:gd name="connsiteY146" fmla="*/ 1118888 h 1149077"/>
                <a:gd name="connsiteX147" fmla="*/ 503783 w 1349869"/>
                <a:gd name="connsiteY147" fmla="*/ 1100020 h 1149077"/>
                <a:gd name="connsiteX148" fmla="*/ 481141 w 1349869"/>
                <a:gd name="connsiteY148" fmla="*/ 1107567 h 1149077"/>
                <a:gd name="connsiteX149" fmla="*/ 405668 w 1349869"/>
                <a:gd name="connsiteY149" fmla="*/ 1098133 h 1149077"/>
                <a:gd name="connsiteX150" fmla="*/ 390573 w 1349869"/>
                <a:gd name="connsiteY150" fmla="*/ 1067944 h 1149077"/>
                <a:gd name="connsiteX151" fmla="*/ 422649 w 1349869"/>
                <a:gd name="connsiteY151" fmla="*/ 1026433 h 1149077"/>
                <a:gd name="connsiteX152" fmla="*/ 437744 w 1349869"/>
                <a:gd name="connsiteY152" fmla="*/ 969829 h 1149077"/>
                <a:gd name="connsiteX153" fmla="*/ 403781 w 1349869"/>
                <a:gd name="connsiteY153" fmla="*/ 949074 h 1149077"/>
                <a:gd name="connsiteX154" fmla="*/ 386800 w 1349869"/>
                <a:gd name="connsiteY154" fmla="*/ 896242 h 1149077"/>
                <a:gd name="connsiteX155" fmla="*/ 322648 w 1349869"/>
                <a:gd name="connsiteY155" fmla="*/ 986810 h 1149077"/>
                <a:gd name="connsiteX156" fmla="*/ 273590 w 1349869"/>
                <a:gd name="connsiteY156" fmla="*/ 1011339 h 1149077"/>
                <a:gd name="connsiteX157" fmla="*/ 237740 w 1349869"/>
                <a:gd name="connsiteY157" fmla="*/ 949074 h 1149077"/>
                <a:gd name="connsiteX158" fmla="*/ 218872 w 1349869"/>
                <a:gd name="connsiteY158" fmla="*/ 924545 h 1149077"/>
                <a:gd name="connsiteX159" fmla="*/ 115097 w 1349869"/>
                <a:gd name="connsiteY159" fmla="*/ 916998 h 1149077"/>
                <a:gd name="connsiteX160" fmla="*/ 115097 w 1349869"/>
                <a:gd name="connsiteY160" fmla="*/ 852845 h 1149077"/>
                <a:gd name="connsiteX161" fmla="*/ 41510 w 1349869"/>
                <a:gd name="connsiteY161" fmla="*/ 796241 h 1149077"/>
                <a:gd name="connsiteX162" fmla="*/ 0 w 1349869"/>
                <a:gd name="connsiteY162" fmla="*/ 637747 h 1149077"/>
                <a:gd name="connsiteX163" fmla="*/ 43397 w 1349869"/>
                <a:gd name="connsiteY163" fmla="*/ 524538 h 1149077"/>
                <a:gd name="connsiteX164" fmla="*/ 56605 w 1349869"/>
                <a:gd name="connsiteY164" fmla="*/ 418876 h 1149077"/>
                <a:gd name="connsiteX165" fmla="*/ 120757 w 1349869"/>
                <a:gd name="connsiteY165" fmla="*/ 345289 h 1149077"/>
                <a:gd name="connsiteX166" fmla="*/ 162267 w 1349869"/>
                <a:gd name="connsiteY166" fmla="*/ 241514 h 1149077"/>
                <a:gd name="connsiteX167" fmla="*/ 218872 w 1349869"/>
                <a:gd name="connsiteY167" fmla="*/ 198117 h 1149077"/>
                <a:gd name="connsiteX168" fmla="*/ 360384 w 1349869"/>
                <a:gd name="connsiteY168" fmla="*/ 88681 h 1149077"/>
                <a:gd name="connsiteX169" fmla="*/ 537746 w 1349869"/>
                <a:gd name="connsiteY169" fmla="*/ 37737 h 1149077"/>
                <a:gd name="connsiteX170" fmla="*/ 679258 w 1349869"/>
                <a:gd name="connsiteY170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</a:cxnLst>
              <a:rect l="l" t="t" r="r" b="b"/>
              <a:pathLst>
                <a:path w="1349869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149078" y="533972"/>
                  </a:moveTo>
                  <a:lnTo>
                    <a:pt x="1198135" y="575482"/>
                  </a:lnTo>
                  <a:lnTo>
                    <a:pt x="1224551" y="607558"/>
                  </a:lnTo>
                  <a:lnTo>
                    <a:pt x="1262287" y="632087"/>
                  </a:lnTo>
                  <a:lnTo>
                    <a:pt x="1243419" y="696239"/>
                  </a:lnTo>
                  <a:lnTo>
                    <a:pt x="1194362" y="692465"/>
                  </a:lnTo>
                  <a:lnTo>
                    <a:pt x="1162286" y="664163"/>
                  </a:lnTo>
                  <a:lnTo>
                    <a:pt x="1169833" y="618879"/>
                  </a:lnTo>
                  <a:lnTo>
                    <a:pt x="1090586" y="613219"/>
                  </a:lnTo>
                  <a:lnTo>
                    <a:pt x="1062284" y="571708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1163681" y="185832"/>
                  </a:moveTo>
                  <a:lnTo>
                    <a:pt x="1203394" y="233964"/>
                  </a:lnTo>
                  <a:lnTo>
                    <a:pt x="1154738" y="207551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73603" y="209438"/>
                  </a:lnTo>
                  <a:lnTo>
                    <a:pt x="964169" y="249061"/>
                  </a:lnTo>
                  <a:lnTo>
                    <a:pt x="998132" y="281137"/>
                  </a:lnTo>
                  <a:lnTo>
                    <a:pt x="1050963" y="252835"/>
                  </a:lnTo>
                  <a:lnTo>
                    <a:pt x="1100020" y="269816"/>
                  </a:lnTo>
                  <a:lnTo>
                    <a:pt x="1160399" y="335855"/>
                  </a:lnTo>
                  <a:lnTo>
                    <a:pt x="1166059" y="375479"/>
                  </a:lnTo>
                  <a:lnTo>
                    <a:pt x="1192475" y="390573"/>
                  </a:lnTo>
                  <a:lnTo>
                    <a:pt x="1298236" y="403793"/>
                  </a:lnTo>
                  <a:lnTo>
                    <a:pt x="1326285" y="480428"/>
                  </a:lnTo>
                  <a:cubicBezTo>
                    <a:pt x="1334980" y="508382"/>
                    <a:pt x="1342337" y="536925"/>
                    <a:pt x="1348283" y="565982"/>
                  </a:cubicBezTo>
                  <a:lnTo>
                    <a:pt x="1349869" y="576371"/>
                  </a:lnTo>
                  <a:lnTo>
                    <a:pt x="1307571" y="598124"/>
                  </a:lnTo>
                  <a:lnTo>
                    <a:pt x="1264174" y="588690"/>
                  </a:lnTo>
                  <a:lnTo>
                    <a:pt x="1215117" y="503783"/>
                  </a:lnTo>
                  <a:lnTo>
                    <a:pt x="1213230" y="464159"/>
                  </a:lnTo>
                  <a:lnTo>
                    <a:pt x="1184927" y="443404"/>
                  </a:lnTo>
                  <a:lnTo>
                    <a:pt x="1124549" y="443404"/>
                  </a:lnTo>
                  <a:lnTo>
                    <a:pt x="1107568" y="462272"/>
                  </a:lnTo>
                  <a:lnTo>
                    <a:pt x="1109454" y="511330"/>
                  </a:lnTo>
                  <a:lnTo>
                    <a:pt x="1007566" y="520764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989650FF-92A6-4FF5-9536-6733A634826E}"/>
              </a:ext>
            </a:extLst>
          </p:cNvPr>
          <p:cNvGrpSpPr/>
          <p:nvPr/>
        </p:nvGrpSpPr>
        <p:grpSpPr>
          <a:xfrm>
            <a:off x="415827" y="4723870"/>
            <a:ext cx="836963" cy="1589206"/>
            <a:chOff x="415827" y="4723870"/>
            <a:chExt cx="836963" cy="1589206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D5955AA1-B2D9-4C7F-9E4C-1E4276884A13}"/>
                </a:ext>
              </a:extLst>
            </p:cNvPr>
            <p:cNvSpPr/>
            <p:nvPr/>
          </p:nvSpPr>
          <p:spPr bwMode="auto">
            <a:xfrm>
              <a:off x="415827" y="4723870"/>
              <a:ext cx="836963" cy="1589206"/>
            </a:xfrm>
            <a:custGeom>
              <a:avLst/>
              <a:gdLst>
                <a:gd name="connsiteX0" fmla="*/ 794603 w 836963"/>
                <a:gd name="connsiteY0" fmla="*/ 0 h 1589206"/>
                <a:gd name="connsiteX1" fmla="*/ 814493 w 836963"/>
                <a:gd name="connsiteY1" fmla="*/ 1005 h 1589206"/>
                <a:gd name="connsiteX2" fmla="*/ 765535 w 836963"/>
                <a:gd name="connsiteY2" fmla="*/ 8476 h 1589206"/>
                <a:gd name="connsiteX3" fmla="*/ 126683 w 836963"/>
                <a:gd name="connsiteY3" fmla="*/ 792321 h 1589206"/>
                <a:gd name="connsiteX4" fmla="*/ 765535 w 836963"/>
                <a:gd name="connsiteY4" fmla="*/ 1576166 h 1589206"/>
                <a:gd name="connsiteX5" fmla="*/ 836963 w 836963"/>
                <a:gd name="connsiteY5" fmla="*/ 1587067 h 1589206"/>
                <a:gd name="connsiteX6" fmla="*/ 794603 w 836963"/>
                <a:gd name="connsiteY6" fmla="*/ 1589206 h 1589206"/>
                <a:gd name="connsiteX7" fmla="*/ 0 w 836963"/>
                <a:gd name="connsiteY7" fmla="*/ 794603 h 1589206"/>
                <a:gd name="connsiteX8" fmla="*/ 794603 w 836963"/>
                <a:gd name="connsiteY8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6963" h="1589206">
                  <a:moveTo>
                    <a:pt x="794603" y="0"/>
                  </a:moveTo>
                  <a:lnTo>
                    <a:pt x="814493" y="1005"/>
                  </a:lnTo>
                  <a:lnTo>
                    <a:pt x="765535" y="8476"/>
                  </a:lnTo>
                  <a:cubicBezTo>
                    <a:pt x="400943" y="83083"/>
                    <a:pt x="126683" y="405674"/>
                    <a:pt x="126683" y="792321"/>
                  </a:cubicBezTo>
                  <a:cubicBezTo>
                    <a:pt x="126683" y="1178969"/>
                    <a:pt x="400943" y="1501560"/>
                    <a:pt x="765535" y="1576166"/>
                  </a:cubicBezTo>
                  <a:lnTo>
                    <a:pt x="836963" y="1587067"/>
                  </a:lnTo>
                  <a:lnTo>
                    <a:pt x="794603" y="1589206"/>
                  </a:ln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FF00"/>
                </a:gs>
                <a:gs pos="40000">
                  <a:srgbClr val="FF6600"/>
                </a:gs>
                <a:gs pos="100000">
                  <a:schemeClr val="tx1"/>
                </a:gs>
                <a:gs pos="80000">
                  <a:srgbClr val="C00000"/>
                </a:gs>
                <a:gs pos="7000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AC076164-3DAC-4DC7-A459-D8F2076F78DF}"/>
                </a:ext>
              </a:extLst>
            </p:cNvPr>
            <p:cNvSpPr/>
            <p:nvPr/>
          </p:nvSpPr>
          <p:spPr bwMode="auto">
            <a:xfrm>
              <a:off x="451790" y="4815295"/>
              <a:ext cx="512459" cy="928086"/>
            </a:xfrm>
            <a:custGeom>
              <a:avLst/>
              <a:gdLst>
                <a:gd name="connsiteX0" fmla="*/ 125326 w 512459"/>
                <a:gd name="connsiteY0" fmla="*/ 921258 h 928086"/>
                <a:gd name="connsiteX1" fmla="*/ 127446 w 512459"/>
                <a:gd name="connsiteY1" fmla="*/ 928086 h 928086"/>
                <a:gd name="connsiteX2" fmla="*/ 126417 w 512459"/>
                <a:gd name="connsiteY2" fmla="*/ 926716 h 928086"/>
                <a:gd name="connsiteX3" fmla="*/ 512459 w 512459"/>
                <a:gd name="connsiteY3" fmla="*/ 0 h 928086"/>
                <a:gd name="connsiteX4" fmla="*/ 443478 w 512459"/>
                <a:gd name="connsiteY4" fmla="*/ 37442 h 928086"/>
                <a:gd name="connsiteX5" fmla="*/ 404476 w 512459"/>
                <a:gd name="connsiteY5" fmla="*/ 69621 h 928086"/>
                <a:gd name="connsiteX6" fmla="*/ 305666 w 512459"/>
                <a:gd name="connsiteY6" fmla="*/ 128588 h 928086"/>
                <a:gd name="connsiteX7" fmla="*/ 283024 w 512459"/>
                <a:gd name="connsiteY7" fmla="*/ 130475 h 928086"/>
                <a:gd name="connsiteX8" fmla="*/ 260382 w 512459"/>
                <a:gd name="connsiteY8" fmla="*/ 175759 h 928086"/>
                <a:gd name="connsiteX9" fmla="*/ 171701 w 512459"/>
                <a:gd name="connsiteY9" fmla="*/ 255005 h 928086"/>
                <a:gd name="connsiteX10" fmla="*/ 167928 w 512459"/>
                <a:gd name="connsiteY10" fmla="*/ 334252 h 928086"/>
                <a:gd name="connsiteX11" fmla="*/ 179862 w 512459"/>
                <a:gd name="connsiteY11" fmla="*/ 341072 h 928086"/>
                <a:gd name="connsiteX12" fmla="*/ 153597 w 512459"/>
                <a:gd name="connsiteY12" fmla="*/ 389462 h 928086"/>
                <a:gd name="connsiteX13" fmla="*/ 139371 w 512459"/>
                <a:gd name="connsiteY13" fmla="*/ 435292 h 928086"/>
                <a:gd name="connsiteX14" fmla="*/ 137738 w 512459"/>
                <a:gd name="connsiteY14" fmla="*/ 436141 h 928086"/>
                <a:gd name="connsiteX15" fmla="*/ 136394 w 512459"/>
                <a:gd name="connsiteY15" fmla="*/ 444882 h 928086"/>
                <a:gd name="connsiteX16" fmla="*/ 106976 w 512459"/>
                <a:gd name="connsiteY16" fmla="*/ 539649 h 928086"/>
                <a:gd name="connsiteX17" fmla="*/ 90721 w 512459"/>
                <a:gd name="connsiteY17" fmla="*/ 700897 h 928086"/>
                <a:gd name="connsiteX18" fmla="*/ 94852 w 512459"/>
                <a:gd name="connsiteY18" fmla="*/ 782703 h 928086"/>
                <a:gd name="connsiteX19" fmla="*/ 96507 w 512459"/>
                <a:gd name="connsiteY19" fmla="*/ 793546 h 928086"/>
                <a:gd name="connsiteX20" fmla="*/ 41510 w 512459"/>
                <a:gd name="connsiteY20" fmla="*/ 751241 h 928086"/>
                <a:gd name="connsiteX21" fmla="*/ 0 w 512459"/>
                <a:gd name="connsiteY21" fmla="*/ 592747 h 928086"/>
                <a:gd name="connsiteX22" fmla="*/ 43397 w 512459"/>
                <a:gd name="connsiteY22" fmla="*/ 479538 h 928086"/>
                <a:gd name="connsiteX23" fmla="*/ 56605 w 512459"/>
                <a:gd name="connsiteY23" fmla="*/ 373876 h 928086"/>
                <a:gd name="connsiteX24" fmla="*/ 120757 w 512459"/>
                <a:gd name="connsiteY24" fmla="*/ 300289 h 928086"/>
                <a:gd name="connsiteX25" fmla="*/ 162267 w 512459"/>
                <a:gd name="connsiteY25" fmla="*/ 196514 h 928086"/>
                <a:gd name="connsiteX26" fmla="*/ 218872 w 512459"/>
                <a:gd name="connsiteY26" fmla="*/ 153117 h 928086"/>
                <a:gd name="connsiteX27" fmla="*/ 360384 w 512459"/>
                <a:gd name="connsiteY27" fmla="*/ 43681 h 928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2459" h="928086">
                  <a:moveTo>
                    <a:pt x="125326" y="921258"/>
                  </a:moveTo>
                  <a:lnTo>
                    <a:pt x="127446" y="928086"/>
                  </a:lnTo>
                  <a:lnTo>
                    <a:pt x="126417" y="926716"/>
                  </a:lnTo>
                  <a:close/>
                  <a:moveTo>
                    <a:pt x="512459" y="0"/>
                  </a:moveTo>
                  <a:lnTo>
                    <a:pt x="443478" y="37442"/>
                  </a:lnTo>
                  <a:lnTo>
                    <a:pt x="404476" y="69621"/>
                  </a:lnTo>
                  <a:lnTo>
                    <a:pt x="305666" y="128588"/>
                  </a:lnTo>
                  <a:lnTo>
                    <a:pt x="283024" y="130475"/>
                  </a:lnTo>
                  <a:lnTo>
                    <a:pt x="260382" y="175759"/>
                  </a:lnTo>
                  <a:lnTo>
                    <a:pt x="171701" y="255005"/>
                  </a:lnTo>
                  <a:lnTo>
                    <a:pt x="167928" y="334252"/>
                  </a:lnTo>
                  <a:lnTo>
                    <a:pt x="179862" y="341072"/>
                  </a:lnTo>
                  <a:lnTo>
                    <a:pt x="153597" y="389462"/>
                  </a:lnTo>
                  <a:lnTo>
                    <a:pt x="139371" y="435292"/>
                  </a:lnTo>
                  <a:lnTo>
                    <a:pt x="137738" y="436141"/>
                  </a:lnTo>
                  <a:lnTo>
                    <a:pt x="136394" y="444882"/>
                  </a:lnTo>
                  <a:lnTo>
                    <a:pt x="106976" y="539649"/>
                  </a:lnTo>
                  <a:cubicBezTo>
                    <a:pt x="96318" y="591734"/>
                    <a:pt x="90721" y="645662"/>
                    <a:pt x="90721" y="700897"/>
                  </a:cubicBezTo>
                  <a:cubicBezTo>
                    <a:pt x="90721" y="728515"/>
                    <a:pt x="92120" y="755806"/>
                    <a:pt x="94852" y="782703"/>
                  </a:cubicBezTo>
                  <a:lnTo>
                    <a:pt x="96507" y="793546"/>
                  </a:lnTo>
                  <a:lnTo>
                    <a:pt x="41510" y="751241"/>
                  </a:lnTo>
                  <a:lnTo>
                    <a:pt x="0" y="592747"/>
                  </a:lnTo>
                  <a:lnTo>
                    <a:pt x="43397" y="479538"/>
                  </a:lnTo>
                  <a:lnTo>
                    <a:pt x="56605" y="373876"/>
                  </a:lnTo>
                  <a:lnTo>
                    <a:pt x="120757" y="300289"/>
                  </a:lnTo>
                  <a:lnTo>
                    <a:pt x="162267" y="196514"/>
                  </a:lnTo>
                  <a:lnTo>
                    <a:pt x="218872" y="153117"/>
                  </a:lnTo>
                  <a:lnTo>
                    <a:pt x="360384" y="4368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9DDAB4FF-A73D-483A-8720-C287B1C73AF0}"/>
              </a:ext>
            </a:extLst>
          </p:cNvPr>
          <p:cNvGrpSpPr/>
          <p:nvPr/>
        </p:nvGrpSpPr>
        <p:grpSpPr>
          <a:xfrm>
            <a:off x="7900968" y="4723871"/>
            <a:ext cx="1589205" cy="1589205"/>
            <a:chOff x="7900968" y="4723871"/>
            <a:chExt cx="1589205" cy="1589205"/>
          </a:xfrm>
        </p:grpSpPr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D3704422-9978-45DD-BE1A-48210259C549}"/>
                </a:ext>
              </a:extLst>
            </p:cNvPr>
            <p:cNvSpPr/>
            <p:nvPr/>
          </p:nvSpPr>
          <p:spPr bwMode="auto">
            <a:xfrm>
              <a:off x="7900968" y="4723871"/>
              <a:ext cx="1589205" cy="1589205"/>
            </a:xfrm>
            <a:prstGeom prst="ellipse">
              <a:avLst/>
            </a:prstGeom>
            <a:gradFill flip="none" rotWithShape="1">
              <a:gsLst>
                <a:gs pos="20000">
                  <a:srgbClr val="FFFF00"/>
                </a:gs>
                <a:gs pos="40000">
                  <a:srgbClr val="FF6600"/>
                </a:gs>
                <a:gs pos="100000">
                  <a:schemeClr val="tx1"/>
                </a:gs>
                <a:gs pos="80000">
                  <a:srgbClr val="C00000"/>
                </a:gs>
                <a:gs pos="7000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2F1E22C-9075-469B-B186-CEC567CDBD30}"/>
                </a:ext>
              </a:extLst>
            </p:cNvPr>
            <p:cNvSpPr/>
            <p:nvPr/>
          </p:nvSpPr>
          <p:spPr bwMode="auto">
            <a:xfrm>
              <a:off x="7936930" y="4770295"/>
              <a:ext cx="1373610" cy="1149077"/>
            </a:xfrm>
            <a:custGeom>
              <a:avLst/>
              <a:gdLst>
                <a:gd name="connsiteX0" fmla="*/ 412750 w 4622800"/>
                <a:gd name="connsiteY0" fmla="*/ 3206750 h 3867150"/>
                <a:gd name="connsiteX1" fmla="*/ 514350 w 4622800"/>
                <a:gd name="connsiteY1" fmla="*/ 3244850 h 3867150"/>
                <a:gd name="connsiteX2" fmla="*/ 571500 w 4622800"/>
                <a:gd name="connsiteY2" fmla="*/ 3314700 h 3867150"/>
                <a:gd name="connsiteX3" fmla="*/ 520700 w 4622800"/>
                <a:gd name="connsiteY3" fmla="*/ 3397250 h 3867150"/>
                <a:gd name="connsiteX4" fmla="*/ 425450 w 4622800"/>
                <a:gd name="connsiteY4" fmla="*/ 3270250 h 3867150"/>
                <a:gd name="connsiteX5" fmla="*/ 1485900 w 4622800"/>
                <a:gd name="connsiteY5" fmla="*/ 2628900 h 3867150"/>
                <a:gd name="connsiteX6" fmla="*/ 1428750 w 4622800"/>
                <a:gd name="connsiteY6" fmla="*/ 2730500 h 3867150"/>
                <a:gd name="connsiteX7" fmla="*/ 1454150 w 4622800"/>
                <a:gd name="connsiteY7" fmla="*/ 2819400 h 3867150"/>
                <a:gd name="connsiteX8" fmla="*/ 1593850 w 4622800"/>
                <a:gd name="connsiteY8" fmla="*/ 2940050 h 3867150"/>
                <a:gd name="connsiteX9" fmla="*/ 1695450 w 4622800"/>
                <a:gd name="connsiteY9" fmla="*/ 2768600 h 3867150"/>
                <a:gd name="connsiteX10" fmla="*/ 1682750 w 4622800"/>
                <a:gd name="connsiteY10" fmla="*/ 2705100 h 3867150"/>
                <a:gd name="connsiteX11" fmla="*/ 946150 w 4622800"/>
                <a:gd name="connsiteY11" fmla="*/ 2032000 h 3867150"/>
                <a:gd name="connsiteX12" fmla="*/ 952500 w 4622800"/>
                <a:gd name="connsiteY12" fmla="*/ 2190750 h 3867150"/>
                <a:gd name="connsiteX13" fmla="*/ 806450 w 4622800"/>
                <a:gd name="connsiteY13" fmla="*/ 2311400 h 3867150"/>
                <a:gd name="connsiteX14" fmla="*/ 1041400 w 4622800"/>
                <a:gd name="connsiteY14" fmla="*/ 2641600 h 3867150"/>
                <a:gd name="connsiteX15" fmla="*/ 1155700 w 4622800"/>
                <a:gd name="connsiteY15" fmla="*/ 2343150 h 3867150"/>
                <a:gd name="connsiteX16" fmla="*/ 1155700 w 4622800"/>
                <a:gd name="connsiteY16" fmla="*/ 2260600 h 3867150"/>
                <a:gd name="connsiteX17" fmla="*/ 1060450 w 4622800"/>
                <a:gd name="connsiteY17" fmla="*/ 2120900 h 3867150"/>
                <a:gd name="connsiteX18" fmla="*/ 3867150 w 4622800"/>
                <a:gd name="connsiteY18" fmla="*/ 1797050 h 3867150"/>
                <a:gd name="connsiteX19" fmla="*/ 4032250 w 4622800"/>
                <a:gd name="connsiteY19" fmla="*/ 1936750 h 3867150"/>
                <a:gd name="connsiteX20" fmla="*/ 4121150 w 4622800"/>
                <a:gd name="connsiteY20" fmla="*/ 2044700 h 3867150"/>
                <a:gd name="connsiteX21" fmla="*/ 4248150 w 4622800"/>
                <a:gd name="connsiteY21" fmla="*/ 2127250 h 3867150"/>
                <a:gd name="connsiteX22" fmla="*/ 4184650 w 4622800"/>
                <a:gd name="connsiteY22" fmla="*/ 2343150 h 3867150"/>
                <a:gd name="connsiteX23" fmla="*/ 4019550 w 4622800"/>
                <a:gd name="connsiteY23" fmla="*/ 2330450 h 3867150"/>
                <a:gd name="connsiteX24" fmla="*/ 3911600 w 4622800"/>
                <a:gd name="connsiteY24" fmla="*/ 2235200 h 3867150"/>
                <a:gd name="connsiteX25" fmla="*/ 3937000 w 4622800"/>
                <a:gd name="connsiteY25" fmla="*/ 2082800 h 3867150"/>
                <a:gd name="connsiteX26" fmla="*/ 3670300 w 4622800"/>
                <a:gd name="connsiteY26" fmla="*/ 2063750 h 3867150"/>
                <a:gd name="connsiteX27" fmla="*/ 3575050 w 4622800"/>
                <a:gd name="connsiteY27" fmla="*/ 1924050 h 3867150"/>
                <a:gd name="connsiteX28" fmla="*/ 622300 w 4622800"/>
                <a:gd name="connsiteY28" fmla="*/ 1536700 h 3867150"/>
                <a:gd name="connsiteX29" fmla="*/ 463550 w 4622800"/>
                <a:gd name="connsiteY29" fmla="*/ 1619250 h 3867150"/>
                <a:gd name="connsiteX30" fmla="*/ 450850 w 4622800"/>
                <a:gd name="connsiteY30" fmla="*/ 1701800 h 3867150"/>
                <a:gd name="connsiteX31" fmla="*/ 488950 w 4622800"/>
                <a:gd name="connsiteY31" fmla="*/ 1739900 h 3867150"/>
                <a:gd name="connsiteX32" fmla="*/ 444500 w 4622800"/>
                <a:gd name="connsiteY32" fmla="*/ 1905000 h 3867150"/>
                <a:gd name="connsiteX33" fmla="*/ 476250 w 4622800"/>
                <a:gd name="connsiteY33" fmla="*/ 1993900 h 3867150"/>
                <a:gd name="connsiteX34" fmla="*/ 723900 w 4622800"/>
                <a:gd name="connsiteY34" fmla="*/ 1866900 h 3867150"/>
                <a:gd name="connsiteX35" fmla="*/ 768350 w 4622800"/>
                <a:gd name="connsiteY35" fmla="*/ 1708150 h 3867150"/>
                <a:gd name="connsiteX36" fmla="*/ 749300 w 4622800"/>
                <a:gd name="connsiteY36" fmla="*/ 1574800 h 3867150"/>
                <a:gd name="connsiteX37" fmla="*/ 2032000 w 4622800"/>
                <a:gd name="connsiteY37" fmla="*/ 762000 h 3867150"/>
                <a:gd name="connsiteX38" fmla="*/ 1924050 w 4622800"/>
                <a:gd name="connsiteY38" fmla="*/ 869950 h 3867150"/>
                <a:gd name="connsiteX39" fmla="*/ 1822450 w 4622800"/>
                <a:gd name="connsiteY39" fmla="*/ 1143000 h 3867150"/>
                <a:gd name="connsiteX40" fmla="*/ 1892300 w 4622800"/>
                <a:gd name="connsiteY40" fmla="*/ 1276350 h 3867150"/>
                <a:gd name="connsiteX41" fmla="*/ 2044700 w 4622800"/>
                <a:gd name="connsiteY41" fmla="*/ 1270000 h 3867150"/>
                <a:gd name="connsiteX42" fmla="*/ 1905000 w 4622800"/>
                <a:gd name="connsiteY42" fmla="*/ 1555750 h 3867150"/>
                <a:gd name="connsiteX43" fmla="*/ 1498600 w 4622800"/>
                <a:gd name="connsiteY43" fmla="*/ 1631950 h 3867150"/>
                <a:gd name="connsiteX44" fmla="*/ 1428750 w 4622800"/>
                <a:gd name="connsiteY44" fmla="*/ 1739900 h 3867150"/>
                <a:gd name="connsiteX45" fmla="*/ 1257300 w 4622800"/>
                <a:gd name="connsiteY45" fmla="*/ 1765300 h 3867150"/>
                <a:gd name="connsiteX46" fmla="*/ 1200150 w 4622800"/>
                <a:gd name="connsiteY46" fmla="*/ 1936750 h 3867150"/>
                <a:gd name="connsiteX47" fmla="*/ 1289050 w 4622800"/>
                <a:gd name="connsiteY47" fmla="*/ 2114550 h 3867150"/>
                <a:gd name="connsiteX48" fmla="*/ 1517650 w 4622800"/>
                <a:gd name="connsiteY48" fmla="*/ 2209800 h 3867150"/>
                <a:gd name="connsiteX49" fmla="*/ 1562100 w 4622800"/>
                <a:gd name="connsiteY49" fmla="*/ 2292350 h 3867150"/>
                <a:gd name="connsiteX50" fmla="*/ 1524000 w 4622800"/>
                <a:gd name="connsiteY50" fmla="*/ 2387600 h 3867150"/>
                <a:gd name="connsiteX51" fmla="*/ 1860550 w 4622800"/>
                <a:gd name="connsiteY51" fmla="*/ 2432050 h 3867150"/>
                <a:gd name="connsiteX52" fmla="*/ 1981200 w 4622800"/>
                <a:gd name="connsiteY52" fmla="*/ 2628900 h 3867150"/>
                <a:gd name="connsiteX53" fmla="*/ 2336800 w 4622800"/>
                <a:gd name="connsiteY53" fmla="*/ 2851150 h 3867150"/>
                <a:gd name="connsiteX54" fmla="*/ 2260600 w 4622800"/>
                <a:gd name="connsiteY54" fmla="*/ 2705100 h 3867150"/>
                <a:gd name="connsiteX55" fmla="*/ 1962150 w 4622800"/>
                <a:gd name="connsiteY55" fmla="*/ 2266950 h 3867150"/>
                <a:gd name="connsiteX56" fmla="*/ 1771650 w 4622800"/>
                <a:gd name="connsiteY56" fmla="*/ 2044700 h 3867150"/>
                <a:gd name="connsiteX57" fmla="*/ 1930400 w 4622800"/>
                <a:gd name="connsiteY57" fmla="*/ 1714500 h 3867150"/>
                <a:gd name="connsiteX58" fmla="*/ 2025650 w 4622800"/>
                <a:gd name="connsiteY58" fmla="*/ 1447800 h 3867150"/>
                <a:gd name="connsiteX59" fmla="*/ 2241550 w 4622800"/>
                <a:gd name="connsiteY59" fmla="*/ 1416050 h 3867150"/>
                <a:gd name="connsiteX60" fmla="*/ 2317750 w 4622800"/>
                <a:gd name="connsiteY60" fmla="*/ 1358900 h 3867150"/>
                <a:gd name="connsiteX61" fmla="*/ 2317750 w 4622800"/>
                <a:gd name="connsiteY61" fmla="*/ 1289050 h 3867150"/>
                <a:gd name="connsiteX62" fmla="*/ 2603500 w 4622800"/>
                <a:gd name="connsiteY62" fmla="*/ 1270000 h 3867150"/>
                <a:gd name="connsiteX63" fmla="*/ 2584450 w 4622800"/>
                <a:gd name="connsiteY63" fmla="*/ 1162050 h 3867150"/>
                <a:gd name="connsiteX64" fmla="*/ 2425700 w 4622800"/>
                <a:gd name="connsiteY64" fmla="*/ 939800 h 3867150"/>
                <a:gd name="connsiteX65" fmla="*/ 2343150 w 4622800"/>
                <a:gd name="connsiteY65" fmla="*/ 933450 h 3867150"/>
                <a:gd name="connsiteX66" fmla="*/ 2076450 w 4622800"/>
                <a:gd name="connsiteY66" fmla="*/ 1073150 h 3867150"/>
                <a:gd name="connsiteX67" fmla="*/ 2101850 w 4622800"/>
                <a:gd name="connsiteY67" fmla="*/ 831850 h 3867150"/>
                <a:gd name="connsiteX68" fmla="*/ 3987800 w 4622800"/>
                <a:gd name="connsiteY68" fmla="*/ 482600 h 3867150"/>
                <a:gd name="connsiteX69" fmla="*/ 4089400 w 4622800"/>
                <a:gd name="connsiteY69" fmla="*/ 641350 h 3867150"/>
                <a:gd name="connsiteX70" fmla="*/ 4324350 w 4622800"/>
                <a:gd name="connsiteY70" fmla="*/ 831850 h 3867150"/>
                <a:gd name="connsiteX71" fmla="*/ 4298950 w 4622800"/>
                <a:gd name="connsiteY71" fmla="*/ 939800 h 3867150"/>
                <a:gd name="connsiteX72" fmla="*/ 4171950 w 4622800"/>
                <a:gd name="connsiteY72" fmla="*/ 946150 h 3867150"/>
                <a:gd name="connsiteX73" fmla="*/ 4108450 w 4622800"/>
                <a:gd name="connsiteY73" fmla="*/ 819150 h 3867150"/>
                <a:gd name="connsiteX74" fmla="*/ 3886200 w 4622800"/>
                <a:gd name="connsiteY74" fmla="*/ 698500 h 3867150"/>
                <a:gd name="connsiteX75" fmla="*/ 3930650 w 4622800"/>
                <a:gd name="connsiteY75" fmla="*/ 590550 h 3867150"/>
                <a:gd name="connsiteX76" fmla="*/ 3898900 w 4622800"/>
                <a:gd name="connsiteY76" fmla="*/ 501650 h 3867150"/>
                <a:gd name="connsiteX77" fmla="*/ 2527300 w 4622800"/>
                <a:gd name="connsiteY77" fmla="*/ 0 h 3867150"/>
                <a:gd name="connsiteX78" fmla="*/ 2482850 w 4622800"/>
                <a:gd name="connsiteY78" fmla="*/ 165100 h 3867150"/>
                <a:gd name="connsiteX79" fmla="*/ 2374900 w 4622800"/>
                <a:gd name="connsiteY79" fmla="*/ 234950 h 3867150"/>
                <a:gd name="connsiteX80" fmla="*/ 1911350 w 4622800"/>
                <a:gd name="connsiteY80" fmla="*/ 266700 h 3867150"/>
                <a:gd name="connsiteX81" fmla="*/ 1422400 w 4622800"/>
                <a:gd name="connsiteY81" fmla="*/ 349250 h 3867150"/>
                <a:gd name="connsiteX82" fmla="*/ 1028700 w 4622800"/>
                <a:gd name="connsiteY82" fmla="*/ 584200 h 3867150"/>
                <a:gd name="connsiteX83" fmla="*/ 952500 w 4622800"/>
                <a:gd name="connsiteY83" fmla="*/ 590550 h 3867150"/>
                <a:gd name="connsiteX84" fmla="*/ 876300 w 4622800"/>
                <a:gd name="connsiteY84" fmla="*/ 742950 h 3867150"/>
                <a:gd name="connsiteX85" fmla="*/ 577850 w 4622800"/>
                <a:gd name="connsiteY85" fmla="*/ 1009650 h 3867150"/>
                <a:gd name="connsiteX86" fmla="*/ 565150 w 4622800"/>
                <a:gd name="connsiteY86" fmla="*/ 1276350 h 3867150"/>
                <a:gd name="connsiteX87" fmla="*/ 698500 w 4622800"/>
                <a:gd name="connsiteY87" fmla="*/ 1352550 h 3867150"/>
                <a:gd name="connsiteX88" fmla="*/ 844550 w 4622800"/>
                <a:gd name="connsiteY88" fmla="*/ 1231900 h 3867150"/>
                <a:gd name="connsiteX89" fmla="*/ 895350 w 4622800"/>
                <a:gd name="connsiteY89" fmla="*/ 889000 h 3867150"/>
                <a:gd name="connsiteX90" fmla="*/ 1060450 w 4622800"/>
                <a:gd name="connsiteY90" fmla="*/ 869950 h 3867150"/>
                <a:gd name="connsiteX91" fmla="*/ 1308100 w 4622800"/>
                <a:gd name="connsiteY91" fmla="*/ 603250 h 3867150"/>
                <a:gd name="connsiteX92" fmla="*/ 1587500 w 4622800"/>
                <a:gd name="connsiteY92" fmla="*/ 584200 h 3867150"/>
                <a:gd name="connsiteX93" fmla="*/ 1708150 w 4622800"/>
                <a:gd name="connsiteY93" fmla="*/ 488950 h 3867150"/>
                <a:gd name="connsiteX94" fmla="*/ 2152650 w 4622800"/>
                <a:gd name="connsiteY94" fmla="*/ 654050 h 3867150"/>
                <a:gd name="connsiteX95" fmla="*/ 2209800 w 4622800"/>
                <a:gd name="connsiteY95" fmla="*/ 742950 h 3867150"/>
                <a:gd name="connsiteX96" fmla="*/ 2298700 w 4622800"/>
                <a:gd name="connsiteY96" fmla="*/ 742950 h 3867150"/>
                <a:gd name="connsiteX97" fmla="*/ 2368550 w 4622800"/>
                <a:gd name="connsiteY97" fmla="*/ 539750 h 3867150"/>
                <a:gd name="connsiteX98" fmla="*/ 2717800 w 4622800"/>
                <a:gd name="connsiteY98" fmla="*/ 482600 h 3867150"/>
                <a:gd name="connsiteX99" fmla="*/ 2628900 w 4622800"/>
                <a:gd name="connsiteY99" fmla="*/ 361950 h 3867150"/>
                <a:gd name="connsiteX100" fmla="*/ 2952750 w 4622800"/>
                <a:gd name="connsiteY100" fmla="*/ 336550 h 3867150"/>
                <a:gd name="connsiteX101" fmla="*/ 3149600 w 4622800"/>
                <a:gd name="connsiteY101" fmla="*/ 393700 h 3867150"/>
                <a:gd name="connsiteX102" fmla="*/ 3073400 w 4622800"/>
                <a:gd name="connsiteY102" fmla="*/ 527050 h 3867150"/>
                <a:gd name="connsiteX103" fmla="*/ 3276600 w 4622800"/>
                <a:gd name="connsiteY103" fmla="*/ 704850 h 3867150"/>
                <a:gd name="connsiteX104" fmla="*/ 3244850 w 4622800"/>
                <a:gd name="connsiteY104" fmla="*/ 838200 h 3867150"/>
                <a:gd name="connsiteX105" fmla="*/ 3359150 w 4622800"/>
                <a:gd name="connsiteY105" fmla="*/ 946150 h 3867150"/>
                <a:gd name="connsiteX106" fmla="*/ 3536950 w 4622800"/>
                <a:gd name="connsiteY106" fmla="*/ 850900 h 3867150"/>
                <a:gd name="connsiteX107" fmla="*/ 3702050 w 4622800"/>
                <a:gd name="connsiteY107" fmla="*/ 908050 h 3867150"/>
                <a:gd name="connsiteX108" fmla="*/ 3905250 w 4622800"/>
                <a:gd name="connsiteY108" fmla="*/ 1130300 h 3867150"/>
                <a:gd name="connsiteX109" fmla="*/ 3924300 w 4622800"/>
                <a:gd name="connsiteY109" fmla="*/ 1263650 h 3867150"/>
                <a:gd name="connsiteX110" fmla="*/ 4013200 w 4622800"/>
                <a:gd name="connsiteY110" fmla="*/ 1314450 h 3867150"/>
                <a:gd name="connsiteX111" fmla="*/ 4419600 w 4622800"/>
                <a:gd name="connsiteY111" fmla="*/ 1365250 h 3867150"/>
                <a:gd name="connsiteX112" fmla="*/ 4489450 w 4622800"/>
                <a:gd name="connsiteY112" fmla="*/ 1473200 h 3867150"/>
                <a:gd name="connsiteX113" fmla="*/ 4610100 w 4622800"/>
                <a:gd name="connsiteY113" fmla="*/ 1581150 h 3867150"/>
                <a:gd name="connsiteX114" fmla="*/ 4559300 w 4622800"/>
                <a:gd name="connsiteY114" fmla="*/ 1714500 h 3867150"/>
                <a:gd name="connsiteX115" fmla="*/ 4622800 w 4622800"/>
                <a:gd name="connsiteY115" fmla="*/ 1898650 h 3867150"/>
                <a:gd name="connsiteX116" fmla="*/ 4400550 w 4622800"/>
                <a:gd name="connsiteY116" fmla="*/ 2012950 h 3867150"/>
                <a:gd name="connsiteX117" fmla="*/ 4254500 w 4622800"/>
                <a:gd name="connsiteY117" fmla="*/ 1981200 h 3867150"/>
                <a:gd name="connsiteX118" fmla="*/ 4089400 w 4622800"/>
                <a:gd name="connsiteY118" fmla="*/ 1695450 h 3867150"/>
                <a:gd name="connsiteX119" fmla="*/ 4083050 w 4622800"/>
                <a:gd name="connsiteY119" fmla="*/ 1562100 h 3867150"/>
                <a:gd name="connsiteX120" fmla="*/ 3987800 w 4622800"/>
                <a:gd name="connsiteY120" fmla="*/ 1492250 h 3867150"/>
                <a:gd name="connsiteX121" fmla="*/ 3784600 w 4622800"/>
                <a:gd name="connsiteY121" fmla="*/ 1492250 h 3867150"/>
                <a:gd name="connsiteX122" fmla="*/ 3727450 w 4622800"/>
                <a:gd name="connsiteY122" fmla="*/ 1555750 h 3867150"/>
                <a:gd name="connsiteX123" fmla="*/ 3733800 w 4622800"/>
                <a:gd name="connsiteY123" fmla="*/ 1720850 h 3867150"/>
                <a:gd name="connsiteX124" fmla="*/ 3390900 w 4622800"/>
                <a:gd name="connsiteY124" fmla="*/ 1752600 h 3867150"/>
                <a:gd name="connsiteX125" fmla="*/ 3028950 w 4622800"/>
                <a:gd name="connsiteY125" fmla="*/ 1543050 h 3867150"/>
                <a:gd name="connsiteX126" fmla="*/ 3016250 w 4622800"/>
                <a:gd name="connsiteY126" fmla="*/ 1365250 h 3867150"/>
                <a:gd name="connsiteX127" fmla="*/ 3079750 w 4622800"/>
                <a:gd name="connsiteY127" fmla="*/ 1187450 h 3867150"/>
                <a:gd name="connsiteX128" fmla="*/ 2889250 w 4622800"/>
                <a:gd name="connsiteY128" fmla="*/ 1174750 h 3867150"/>
                <a:gd name="connsiteX129" fmla="*/ 2927350 w 4622800"/>
                <a:gd name="connsiteY129" fmla="*/ 1517650 h 3867150"/>
                <a:gd name="connsiteX130" fmla="*/ 2844800 w 4622800"/>
                <a:gd name="connsiteY130" fmla="*/ 1600200 h 3867150"/>
                <a:gd name="connsiteX131" fmla="*/ 2616200 w 4622800"/>
                <a:gd name="connsiteY131" fmla="*/ 1593850 h 3867150"/>
                <a:gd name="connsiteX132" fmla="*/ 2463800 w 4622800"/>
                <a:gd name="connsiteY132" fmla="*/ 1600200 h 3867150"/>
                <a:gd name="connsiteX133" fmla="*/ 2463800 w 4622800"/>
                <a:gd name="connsiteY133" fmla="*/ 1955800 h 3867150"/>
                <a:gd name="connsiteX134" fmla="*/ 2374900 w 4622800"/>
                <a:gd name="connsiteY134" fmla="*/ 2025650 h 3867150"/>
                <a:gd name="connsiteX135" fmla="*/ 2165350 w 4622800"/>
                <a:gd name="connsiteY135" fmla="*/ 2025650 h 3867150"/>
                <a:gd name="connsiteX136" fmla="*/ 2184400 w 4622800"/>
                <a:gd name="connsiteY136" fmla="*/ 2260600 h 3867150"/>
                <a:gd name="connsiteX137" fmla="*/ 2470150 w 4622800"/>
                <a:gd name="connsiteY137" fmla="*/ 2501900 h 3867150"/>
                <a:gd name="connsiteX138" fmla="*/ 2508250 w 4622800"/>
                <a:gd name="connsiteY138" fmla="*/ 2851150 h 3867150"/>
                <a:gd name="connsiteX139" fmla="*/ 2559050 w 4622800"/>
                <a:gd name="connsiteY139" fmla="*/ 2984500 h 3867150"/>
                <a:gd name="connsiteX140" fmla="*/ 2508250 w 4622800"/>
                <a:gd name="connsiteY140" fmla="*/ 3175000 h 3867150"/>
                <a:gd name="connsiteX141" fmla="*/ 2330450 w 4622800"/>
                <a:gd name="connsiteY141" fmla="*/ 3371850 h 3867150"/>
                <a:gd name="connsiteX142" fmla="*/ 1905000 w 4622800"/>
                <a:gd name="connsiteY142" fmla="*/ 3105150 h 3867150"/>
                <a:gd name="connsiteX143" fmla="*/ 1930400 w 4622800"/>
                <a:gd name="connsiteY143" fmla="*/ 3016250 h 3867150"/>
                <a:gd name="connsiteX144" fmla="*/ 1873250 w 4622800"/>
                <a:gd name="connsiteY144" fmla="*/ 2908300 h 3867150"/>
                <a:gd name="connsiteX145" fmla="*/ 1701800 w 4622800"/>
                <a:gd name="connsiteY145" fmla="*/ 2971800 h 3867150"/>
                <a:gd name="connsiteX146" fmla="*/ 1625600 w 4622800"/>
                <a:gd name="connsiteY146" fmla="*/ 3136900 h 3867150"/>
                <a:gd name="connsiteX147" fmla="*/ 1670050 w 4622800"/>
                <a:gd name="connsiteY147" fmla="*/ 3206750 h 3867150"/>
                <a:gd name="connsiteX148" fmla="*/ 1644650 w 4622800"/>
                <a:gd name="connsiteY148" fmla="*/ 3333750 h 3867150"/>
                <a:gd name="connsiteX149" fmla="*/ 2044700 w 4622800"/>
                <a:gd name="connsiteY149" fmla="*/ 3511550 h 3867150"/>
                <a:gd name="connsiteX150" fmla="*/ 2127250 w 4622800"/>
                <a:gd name="connsiteY150" fmla="*/ 3657600 h 3867150"/>
                <a:gd name="connsiteX151" fmla="*/ 2057400 w 4622800"/>
                <a:gd name="connsiteY151" fmla="*/ 3778250 h 3867150"/>
                <a:gd name="connsiteX152" fmla="*/ 1841500 w 4622800"/>
                <a:gd name="connsiteY152" fmla="*/ 3867150 h 3867150"/>
                <a:gd name="connsiteX153" fmla="*/ 1790700 w 4622800"/>
                <a:gd name="connsiteY153" fmla="*/ 3765550 h 3867150"/>
                <a:gd name="connsiteX154" fmla="*/ 1695450 w 4622800"/>
                <a:gd name="connsiteY154" fmla="*/ 3702050 h 3867150"/>
                <a:gd name="connsiteX155" fmla="*/ 1619250 w 4622800"/>
                <a:gd name="connsiteY155" fmla="*/ 3727450 h 3867150"/>
                <a:gd name="connsiteX156" fmla="*/ 1365250 w 4622800"/>
                <a:gd name="connsiteY156" fmla="*/ 3695700 h 3867150"/>
                <a:gd name="connsiteX157" fmla="*/ 1314450 w 4622800"/>
                <a:gd name="connsiteY157" fmla="*/ 3594100 h 3867150"/>
                <a:gd name="connsiteX158" fmla="*/ 1422400 w 4622800"/>
                <a:gd name="connsiteY158" fmla="*/ 3454400 h 3867150"/>
                <a:gd name="connsiteX159" fmla="*/ 1473200 w 4622800"/>
                <a:gd name="connsiteY159" fmla="*/ 3263900 h 3867150"/>
                <a:gd name="connsiteX160" fmla="*/ 1358900 w 4622800"/>
                <a:gd name="connsiteY160" fmla="*/ 3194050 h 3867150"/>
                <a:gd name="connsiteX161" fmla="*/ 1301750 w 4622800"/>
                <a:gd name="connsiteY161" fmla="*/ 3016250 h 3867150"/>
                <a:gd name="connsiteX162" fmla="*/ 1085850 w 4622800"/>
                <a:gd name="connsiteY162" fmla="*/ 3321050 h 3867150"/>
                <a:gd name="connsiteX163" fmla="*/ 920750 w 4622800"/>
                <a:gd name="connsiteY163" fmla="*/ 3403600 h 3867150"/>
                <a:gd name="connsiteX164" fmla="*/ 800100 w 4622800"/>
                <a:gd name="connsiteY164" fmla="*/ 3194050 h 3867150"/>
                <a:gd name="connsiteX165" fmla="*/ 736600 w 4622800"/>
                <a:gd name="connsiteY165" fmla="*/ 3111500 h 3867150"/>
                <a:gd name="connsiteX166" fmla="*/ 387350 w 4622800"/>
                <a:gd name="connsiteY166" fmla="*/ 3086100 h 3867150"/>
                <a:gd name="connsiteX167" fmla="*/ 387350 w 4622800"/>
                <a:gd name="connsiteY167" fmla="*/ 2870200 h 3867150"/>
                <a:gd name="connsiteX168" fmla="*/ 139700 w 4622800"/>
                <a:gd name="connsiteY168" fmla="*/ 2679700 h 3867150"/>
                <a:gd name="connsiteX169" fmla="*/ 0 w 4622800"/>
                <a:gd name="connsiteY169" fmla="*/ 2146300 h 3867150"/>
                <a:gd name="connsiteX170" fmla="*/ 146050 w 4622800"/>
                <a:gd name="connsiteY170" fmla="*/ 1765300 h 3867150"/>
                <a:gd name="connsiteX171" fmla="*/ 190500 w 4622800"/>
                <a:gd name="connsiteY171" fmla="*/ 1409700 h 3867150"/>
                <a:gd name="connsiteX172" fmla="*/ 406400 w 4622800"/>
                <a:gd name="connsiteY172" fmla="*/ 1162050 h 3867150"/>
                <a:gd name="connsiteX173" fmla="*/ 546100 w 4622800"/>
                <a:gd name="connsiteY173" fmla="*/ 812800 h 3867150"/>
                <a:gd name="connsiteX174" fmla="*/ 736600 w 4622800"/>
                <a:gd name="connsiteY174" fmla="*/ 666750 h 3867150"/>
                <a:gd name="connsiteX175" fmla="*/ 1212850 w 4622800"/>
                <a:gd name="connsiteY175" fmla="*/ 298450 h 3867150"/>
                <a:gd name="connsiteX176" fmla="*/ 1809750 w 4622800"/>
                <a:gd name="connsiteY176" fmla="*/ 127000 h 3867150"/>
                <a:gd name="connsiteX177" fmla="*/ 2286000 w 4622800"/>
                <a:gd name="connsiteY177" fmla="*/ 107950 h 386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</a:cxnLst>
              <a:rect l="l" t="t" r="r" b="b"/>
              <a:pathLst>
                <a:path w="4622800" h="3867150">
                  <a:moveTo>
                    <a:pt x="412750" y="3206750"/>
                  </a:moveTo>
                  <a:lnTo>
                    <a:pt x="514350" y="3244850"/>
                  </a:lnTo>
                  <a:lnTo>
                    <a:pt x="571500" y="3314700"/>
                  </a:lnTo>
                  <a:lnTo>
                    <a:pt x="520700" y="3397250"/>
                  </a:lnTo>
                  <a:lnTo>
                    <a:pt x="425450" y="3270250"/>
                  </a:lnTo>
                  <a:close/>
                  <a:moveTo>
                    <a:pt x="1485900" y="2628900"/>
                  </a:moveTo>
                  <a:lnTo>
                    <a:pt x="1428750" y="2730500"/>
                  </a:lnTo>
                  <a:lnTo>
                    <a:pt x="1454150" y="2819400"/>
                  </a:lnTo>
                  <a:lnTo>
                    <a:pt x="1593850" y="2940050"/>
                  </a:lnTo>
                  <a:lnTo>
                    <a:pt x="1695450" y="2768600"/>
                  </a:lnTo>
                  <a:lnTo>
                    <a:pt x="1682750" y="2705100"/>
                  </a:lnTo>
                  <a:close/>
                  <a:moveTo>
                    <a:pt x="946150" y="2032000"/>
                  </a:moveTo>
                  <a:lnTo>
                    <a:pt x="952500" y="2190750"/>
                  </a:lnTo>
                  <a:lnTo>
                    <a:pt x="806450" y="2311400"/>
                  </a:lnTo>
                  <a:lnTo>
                    <a:pt x="1041400" y="2641600"/>
                  </a:lnTo>
                  <a:lnTo>
                    <a:pt x="1155700" y="2343150"/>
                  </a:lnTo>
                  <a:lnTo>
                    <a:pt x="1155700" y="2260600"/>
                  </a:lnTo>
                  <a:lnTo>
                    <a:pt x="1060450" y="2120900"/>
                  </a:lnTo>
                  <a:close/>
                  <a:moveTo>
                    <a:pt x="3867150" y="1797050"/>
                  </a:moveTo>
                  <a:lnTo>
                    <a:pt x="4032250" y="1936750"/>
                  </a:lnTo>
                  <a:lnTo>
                    <a:pt x="4121150" y="2044700"/>
                  </a:lnTo>
                  <a:lnTo>
                    <a:pt x="4248150" y="2127250"/>
                  </a:lnTo>
                  <a:lnTo>
                    <a:pt x="4184650" y="2343150"/>
                  </a:lnTo>
                  <a:lnTo>
                    <a:pt x="4019550" y="2330450"/>
                  </a:lnTo>
                  <a:lnTo>
                    <a:pt x="3911600" y="2235200"/>
                  </a:lnTo>
                  <a:lnTo>
                    <a:pt x="3937000" y="2082800"/>
                  </a:lnTo>
                  <a:lnTo>
                    <a:pt x="3670300" y="2063750"/>
                  </a:lnTo>
                  <a:lnTo>
                    <a:pt x="3575050" y="1924050"/>
                  </a:lnTo>
                  <a:close/>
                  <a:moveTo>
                    <a:pt x="622300" y="1536700"/>
                  </a:moveTo>
                  <a:lnTo>
                    <a:pt x="463550" y="1619250"/>
                  </a:lnTo>
                  <a:lnTo>
                    <a:pt x="450850" y="1701800"/>
                  </a:lnTo>
                  <a:lnTo>
                    <a:pt x="488950" y="1739900"/>
                  </a:lnTo>
                  <a:lnTo>
                    <a:pt x="444500" y="1905000"/>
                  </a:lnTo>
                  <a:lnTo>
                    <a:pt x="476250" y="1993900"/>
                  </a:lnTo>
                  <a:lnTo>
                    <a:pt x="723900" y="1866900"/>
                  </a:lnTo>
                  <a:lnTo>
                    <a:pt x="768350" y="1708150"/>
                  </a:lnTo>
                  <a:lnTo>
                    <a:pt x="749300" y="1574800"/>
                  </a:lnTo>
                  <a:close/>
                  <a:moveTo>
                    <a:pt x="2032000" y="762000"/>
                  </a:moveTo>
                  <a:lnTo>
                    <a:pt x="1924050" y="869950"/>
                  </a:lnTo>
                  <a:lnTo>
                    <a:pt x="1822450" y="1143000"/>
                  </a:lnTo>
                  <a:lnTo>
                    <a:pt x="1892300" y="1276350"/>
                  </a:lnTo>
                  <a:lnTo>
                    <a:pt x="2044700" y="1270000"/>
                  </a:lnTo>
                  <a:lnTo>
                    <a:pt x="1905000" y="1555750"/>
                  </a:lnTo>
                  <a:lnTo>
                    <a:pt x="1498600" y="1631950"/>
                  </a:lnTo>
                  <a:lnTo>
                    <a:pt x="1428750" y="1739900"/>
                  </a:lnTo>
                  <a:lnTo>
                    <a:pt x="1257300" y="1765300"/>
                  </a:lnTo>
                  <a:lnTo>
                    <a:pt x="1200150" y="1936750"/>
                  </a:lnTo>
                  <a:lnTo>
                    <a:pt x="1289050" y="2114550"/>
                  </a:lnTo>
                  <a:lnTo>
                    <a:pt x="1517650" y="2209800"/>
                  </a:lnTo>
                  <a:lnTo>
                    <a:pt x="1562100" y="2292350"/>
                  </a:lnTo>
                  <a:lnTo>
                    <a:pt x="1524000" y="2387600"/>
                  </a:lnTo>
                  <a:lnTo>
                    <a:pt x="1860550" y="2432050"/>
                  </a:lnTo>
                  <a:lnTo>
                    <a:pt x="1981200" y="2628900"/>
                  </a:lnTo>
                  <a:lnTo>
                    <a:pt x="2336800" y="2851150"/>
                  </a:lnTo>
                  <a:lnTo>
                    <a:pt x="2260600" y="2705100"/>
                  </a:lnTo>
                  <a:lnTo>
                    <a:pt x="1962150" y="2266950"/>
                  </a:lnTo>
                  <a:lnTo>
                    <a:pt x="1771650" y="2044700"/>
                  </a:lnTo>
                  <a:lnTo>
                    <a:pt x="1930400" y="1714500"/>
                  </a:lnTo>
                  <a:lnTo>
                    <a:pt x="2025650" y="1447800"/>
                  </a:lnTo>
                  <a:lnTo>
                    <a:pt x="2241550" y="1416050"/>
                  </a:lnTo>
                  <a:lnTo>
                    <a:pt x="2317750" y="1358900"/>
                  </a:lnTo>
                  <a:lnTo>
                    <a:pt x="2317750" y="1289050"/>
                  </a:lnTo>
                  <a:lnTo>
                    <a:pt x="2603500" y="1270000"/>
                  </a:lnTo>
                  <a:lnTo>
                    <a:pt x="2584450" y="1162050"/>
                  </a:lnTo>
                  <a:lnTo>
                    <a:pt x="2425700" y="939800"/>
                  </a:lnTo>
                  <a:lnTo>
                    <a:pt x="2343150" y="933450"/>
                  </a:lnTo>
                  <a:lnTo>
                    <a:pt x="2076450" y="1073150"/>
                  </a:lnTo>
                  <a:lnTo>
                    <a:pt x="2101850" y="831850"/>
                  </a:lnTo>
                  <a:close/>
                  <a:moveTo>
                    <a:pt x="3987800" y="482600"/>
                  </a:moveTo>
                  <a:lnTo>
                    <a:pt x="4089400" y="641350"/>
                  </a:lnTo>
                  <a:lnTo>
                    <a:pt x="4324350" y="831850"/>
                  </a:lnTo>
                  <a:lnTo>
                    <a:pt x="4298950" y="939800"/>
                  </a:lnTo>
                  <a:lnTo>
                    <a:pt x="4171950" y="946150"/>
                  </a:lnTo>
                  <a:lnTo>
                    <a:pt x="4108450" y="819150"/>
                  </a:lnTo>
                  <a:lnTo>
                    <a:pt x="3886200" y="698500"/>
                  </a:lnTo>
                  <a:lnTo>
                    <a:pt x="3930650" y="590550"/>
                  </a:lnTo>
                  <a:lnTo>
                    <a:pt x="3898900" y="501650"/>
                  </a:lnTo>
                  <a:close/>
                  <a:moveTo>
                    <a:pt x="2527300" y="0"/>
                  </a:moveTo>
                  <a:lnTo>
                    <a:pt x="2482850" y="165100"/>
                  </a:lnTo>
                  <a:lnTo>
                    <a:pt x="2374900" y="234950"/>
                  </a:lnTo>
                  <a:lnTo>
                    <a:pt x="1911350" y="266700"/>
                  </a:lnTo>
                  <a:lnTo>
                    <a:pt x="1422400" y="349250"/>
                  </a:lnTo>
                  <a:lnTo>
                    <a:pt x="1028700" y="584200"/>
                  </a:lnTo>
                  <a:lnTo>
                    <a:pt x="952500" y="590550"/>
                  </a:lnTo>
                  <a:lnTo>
                    <a:pt x="876300" y="742950"/>
                  </a:lnTo>
                  <a:lnTo>
                    <a:pt x="577850" y="1009650"/>
                  </a:lnTo>
                  <a:lnTo>
                    <a:pt x="565150" y="1276350"/>
                  </a:lnTo>
                  <a:lnTo>
                    <a:pt x="698500" y="1352550"/>
                  </a:lnTo>
                  <a:lnTo>
                    <a:pt x="844550" y="1231900"/>
                  </a:lnTo>
                  <a:lnTo>
                    <a:pt x="895350" y="889000"/>
                  </a:lnTo>
                  <a:lnTo>
                    <a:pt x="1060450" y="869950"/>
                  </a:lnTo>
                  <a:lnTo>
                    <a:pt x="1308100" y="603250"/>
                  </a:lnTo>
                  <a:lnTo>
                    <a:pt x="1587500" y="584200"/>
                  </a:lnTo>
                  <a:lnTo>
                    <a:pt x="1708150" y="488950"/>
                  </a:lnTo>
                  <a:lnTo>
                    <a:pt x="2152650" y="654050"/>
                  </a:lnTo>
                  <a:lnTo>
                    <a:pt x="2209800" y="742950"/>
                  </a:lnTo>
                  <a:lnTo>
                    <a:pt x="2298700" y="742950"/>
                  </a:lnTo>
                  <a:lnTo>
                    <a:pt x="2368550" y="539750"/>
                  </a:lnTo>
                  <a:lnTo>
                    <a:pt x="2717800" y="482600"/>
                  </a:lnTo>
                  <a:lnTo>
                    <a:pt x="2628900" y="361950"/>
                  </a:lnTo>
                  <a:lnTo>
                    <a:pt x="2952750" y="336550"/>
                  </a:lnTo>
                  <a:lnTo>
                    <a:pt x="3149600" y="393700"/>
                  </a:lnTo>
                  <a:lnTo>
                    <a:pt x="3073400" y="527050"/>
                  </a:lnTo>
                  <a:lnTo>
                    <a:pt x="3276600" y="704850"/>
                  </a:lnTo>
                  <a:lnTo>
                    <a:pt x="3244850" y="838200"/>
                  </a:lnTo>
                  <a:lnTo>
                    <a:pt x="3359150" y="946150"/>
                  </a:lnTo>
                  <a:lnTo>
                    <a:pt x="3536950" y="850900"/>
                  </a:lnTo>
                  <a:lnTo>
                    <a:pt x="3702050" y="908050"/>
                  </a:lnTo>
                  <a:lnTo>
                    <a:pt x="3905250" y="1130300"/>
                  </a:lnTo>
                  <a:lnTo>
                    <a:pt x="3924300" y="1263650"/>
                  </a:lnTo>
                  <a:lnTo>
                    <a:pt x="4013200" y="1314450"/>
                  </a:lnTo>
                  <a:lnTo>
                    <a:pt x="4419600" y="1365250"/>
                  </a:lnTo>
                  <a:lnTo>
                    <a:pt x="4489450" y="1473200"/>
                  </a:lnTo>
                  <a:lnTo>
                    <a:pt x="4610100" y="1581150"/>
                  </a:lnTo>
                  <a:lnTo>
                    <a:pt x="4559300" y="1714500"/>
                  </a:lnTo>
                  <a:lnTo>
                    <a:pt x="4622800" y="1898650"/>
                  </a:lnTo>
                  <a:lnTo>
                    <a:pt x="4400550" y="2012950"/>
                  </a:lnTo>
                  <a:lnTo>
                    <a:pt x="4254500" y="1981200"/>
                  </a:lnTo>
                  <a:lnTo>
                    <a:pt x="4089400" y="1695450"/>
                  </a:lnTo>
                  <a:lnTo>
                    <a:pt x="4083050" y="1562100"/>
                  </a:lnTo>
                  <a:lnTo>
                    <a:pt x="3987800" y="1492250"/>
                  </a:lnTo>
                  <a:lnTo>
                    <a:pt x="3784600" y="1492250"/>
                  </a:lnTo>
                  <a:lnTo>
                    <a:pt x="3727450" y="1555750"/>
                  </a:lnTo>
                  <a:lnTo>
                    <a:pt x="3733800" y="1720850"/>
                  </a:lnTo>
                  <a:lnTo>
                    <a:pt x="3390900" y="1752600"/>
                  </a:lnTo>
                  <a:lnTo>
                    <a:pt x="3028950" y="1543050"/>
                  </a:lnTo>
                  <a:lnTo>
                    <a:pt x="3016250" y="1365250"/>
                  </a:lnTo>
                  <a:lnTo>
                    <a:pt x="3079750" y="1187450"/>
                  </a:lnTo>
                  <a:lnTo>
                    <a:pt x="2889250" y="1174750"/>
                  </a:lnTo>
                  <a:lnTo>
                    <a:pt x="2927350" y="1517650"/>
                  </a:lnTo>
                  <a:lnTo>
                    <a:pt x="2844800" y="1600200"/>
                  </a:lnTo>
                  <a:lnTo>
                    <a:pt x="2616200" y="1593850"/>
                  </a:lnTo>
                  <a:lnTo>
                    <a:pt x="2463800" y="1600200"/>
                  </a:lnTo>
                  <a:lnTo>
                    <a:pt x="2463800" y="1955800"/>
                  </a:lnTo>
                  <a:lnTo>
                    <a:pt x="2374900" y="2025650"/>
                  </a:lnTo>
                  <a:lnTo>
                    <a:pt x="2165350" y="2025650"/>
                  </a:lnTo>
                  <a:lnTo>
                    <a:pt x="2184400" y="2260600"/>
                  </a:lnTo>
                  <a:lnTo>
                    <a:pt x="2470150" y="2501900"/>
                  </a:lnTo>
                  <a:lnTo>
                    <a:pt x="2508250" y="2851150"/>
                  </a:lnTo>
                  <a:lnTo>
                    <a:pt x="2559050" y="2984500"/>
                  </a:lnTo>
                  <a:lnTo>
                    <a:pt x="2508250" y="3175000"/>
                  </a:lnTo>
                  <a:lnTo>
                    <a:pt x="2330450" y="3371850"/>
                  </a:lnTo>
                  <a:lnTo>
                    <a:pt x="1905000" y="3105150"/>
                  </a:lnTo>
                  <a:lnTo>
                    <a:pt x="1930400" y="3016250"/>
                  </a:lnTo>
                  <a:lnTo>
                    <a:pt x="1873250" y="2908300"/>
                  </a:lnTo>
                  <a:lnTo>
                    <a:pt x="1701800" y="2971800"/>
                  </a:lnTo>
                  <a:lnTo>
                    <a:pt x="1625600" y="3136900"/>
                  </a:lnTo>
                  <a:lnTo>
                    <a:pt x="1670050" y="3206750"/>
                  </a:lnTo>
                  <a:lnTo>
                    <a:pt x="1644650" y="3333750"/>
                  </a:lnTo>
                  <a:lnTo>
                    <a:pt x="2044700" y="3511550"/>
                  </a:lnTo>
                  <a:lnTo>
                    <a:pt x="2127250" y="3657600"/>
                  </a:lnTo>
                  <a:lnTo>
                    <a:pt x="2057400" y="3778250"/>
                  </a:lnTo>
                  <a:lnTo>
                    <a:pt x="1841500" y="3867150"/>
                  </a:lnTo>
                  <a:lnTo>
                    <a:pt x="1790700" y="3765550"/>
                  </a:lnTo>
                  <a:lnTo>
                    <a:pt x="1695450" y="3702050"/>
                  </a:lnTo>
                  <a:lnTo>
                    <a:pt x="1619250" y="3727450"/>
                  </a:lnTo>
                  <a:lnTo>
                    <a:pt x="1365250" y="3695700"/>
                  </a:lnTo>
                  <a:lnTo>
                    <a:pt x="1314450" y="3594100"/>
                  </a:lnTo>
                  <a:lnTo>
                    <a:pt x="1422400" y="3454400"/>
                  </a:lnTo>
                  <a:lnTo>
                    <a:pt x="1473200" y="3263900"/>
                  </a:lnTo>
                  <a:lnTo>
                    <a:pt x="1358900" y="3194050"/>
                  </a:lnTo>
                  <a:lnTo>
                    <a:pt x="1301750" y="3016250"/>
                  </a:lnTo>
                  <a:lnTo>
                    <a:pt x="1085850" y="3321050"/>
                  </a:lnTo>
                  <a:lnTo>
                    <a:pt x="920750" y="3403600"/>
                  </a:lnTo>
                  <a:lnTo>
                    <a:pt x="800100" y="3194050"/>
                  </a:lnTo>
                  <a:lnTo>
                    <a:pt x="736600" y="3111500"/>
                  </a:lnTo>
                  <a:lnTo>
                    <a:pt x="387350" y="3086100"/>
                  </a:lnTo>
                  <a:lnTo>
                    <a:pt x="387350" y="2870200"/>
                  </a:lnTo>
                  <a:lnTo>
                    <a:pt x="139700" y="2679700"/>
                  </a:lnTo>
                  <a:lnTo>
                    <a:pt x="0" y="2146300"/>
                  </a:lnTo>
                  <a:lnTo>
                    <a:pt x="146050" y="1765300"/>
                  </a:lnTo>
                  <a:lnTo>
                    <a:pt x="190500" y="1409700"/>
                  </a:lnTo>
                  <a:lnTo>
                    <a:pt x="406400" y="1162050"/>
                  </a:lnTo>
                  <a:lnTo>
                    <a:pt x="546100" y="812800"/>
                  </a:lnTo>
                  <a:lnTo>
                    <a:pt x="736600" y="666750"/>
                  </a:lnTo>
                  <a:lnTo>
                    <a:pt x="1212850" y="298450"/>
                  </a:lnTo>
                  <a:lnTo>
                    <a:pt x="1809750" y="127000"/>
                  </a:lnTo>
                  <a:lnTo>
                    <a:pt x="2286000" y="10795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A7461B34-6BE7-4782-8AE9-09A5425422BD}"/>
              </a:ext>
            </a:extLst>
          </p:cNvPr>
          <p:cNvGrpSpPr/>
          <p:nvPr/>
        </p:nvGrpSpPr>
        <p:grpSpPr>
          <a:xfrm>
            <a:off x="2285483" y="4723870"/>
            <a:ext cx="908704" cy="1589206"/>
            <a:chOff x="2285483" y="4723870"/>
            <a:chExt cx="908704" cy="1589206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A087B93-EF38-4C27-B36E-F0DA75022400}"/>
                </a:ext>
              </a:extLst>
            </p:cNvPr>
            <p:cNvSpPr/>
            <p:nvPr/>
          </p:nvSpPr>
          <p:spPr bwMode="auto">
            <a:xfrm>
              <a:off x="2285483" y="4723870"/>
              <a:ext cx="908704" cy="1589206"/>
            </a:xfrm>
            <a:custGeom>
              <a:avLst/>
              <a:gdLst>
                <a:gd name="connsiteX0" fmla="*/ 794603 w 908704"/>
                <a:gd name="connsiteY0" fmla="*/ 0 h 1589206"/>
                <a:gd name="connsiteX1" fmla="*/ 875847 w 908704"/>
                <a:gd name="connsiteY1" fmla="*/ 4103 h 1589206"/>
                <a:gd name="connsiteX2" fmla="*/ 901742 w 908704"/>
                <a:gd name="connsiteY2" fmla="*/ 8055 h 1589206"/>
                <a:gd name="connsiteX3" fmla="*/ 829307 w 908704"/>
                <a:gd name="connsiteY3" fmla="*/ 52060 h 1589206"/>
                <a:gd name="connsiteX4" fmla="*/ 435713 w 908704"/>
                <a:gd name="connsiteY4" fmla="*/ 792321 h 1589206"/>
                <a:gd name="connsiteX5" fmla="*/ 902913 w 908704"/>
                <a:gd name="connsiteY5" fmla="*/ 1577299 h 1589206"/>
                <a:gd name="connsiteX6" fmla="*/ 908704 w 908704"/>
                <a:gd name="connsiteY6" fmla="*/ 1580089 h 1589206"/>
                <a:gd name="connsiteX7" fmla="*/ 875847 w 908704"/>
                <a:gd name="connsiteY7" fmla="*/ 1585104 h 1589206"/>
                <a:gd name="connsiteX8" fmla="*/ 794603 w 908704"/>
                <a:gd name="connsiteY8" fmla="*/ 1589206 h 1589206"/>
                <a:gd name="connsiteX9" fmla="*/ 0 w 908704"/>
                <a:gd name="connsiteY9" fmla="*/ 794603 h 1589206"/>
                <a:gd name="connsiteX10" fmla="*/ 794603 w 908704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8704" h="1589206">
                  <a:moveTo>
                    <a:pt x="794603" y="0"/>
                  </a:moveTo>
                  <a:cubicBezTo>
                    <a:pt x="822031" y="0"/>
                    <a:pt x="849134" y="1390"/>
                    <a:pt x="875847" y="4103"/>
                  </a:cubicBezTo>
                  <a:lnTo>
                    <a:pt x="901742" y="8055"/>
                  </a:lnTo>
                  <a:lnTo>
                    <a:pt x="829307" y="52060"/>
                  </a:lnTo>
                  <a:cubicBezTo>
                    <a:pt x="591841" y="212489"/>
                    <a:pt x="435713" y="484172"/>
                    <a:pt x="435713" y="792321"/>
                  </a:cubicBezTo>
                  <a:cubicBezTo>
                    <a:pt x="435713" y="1131285"/>
                    <a:pt x="624628" y="1426126"/>
                    <a:pt x="902913" y="1577299"/>
                  </a:cubicBezTo>
                  <a:lnTo>
                    <a:pt x="908704" y="1580089"/>
                  </a:lnTo>
                  <a:lnTo>
                    <a:pt x="875847" y="1585104"/>
                  </a:lnTo>
                  <a:cubicBezTo>
                    <a:pt x="849134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FF00"/>
                </a:gs>
                <a:gs pos="40000">
                  <a:srgbClr val="FF6600"/>
                </a:gs>
                <a:gs pos="100000">
                  <a:schemeClr val="tx1"/>
                </a:gs>
                <a:gs pos="80000">
                  <a:srgbClr val="C00000"/>
                </a:gs>
                <a:gs pos="7000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5668BFDD-16F7-4335-8D8C-E78C48D68222}"/>
                </a:ext>
              </a:extLst>
            </p:cNvPr>
            <p:cNvSpPr/>
            <p:nvPr/>
          </p:nvSpPr>
          <p:spPr bwMode="auto">
            <a:xfrm>
              <a:off x="2321446" y="4770295"/>
              <a:ext cx="750957" cy="1107093"/>
            </a:xfrm>
            <a:custGeom>
              <a:avLst/>
              <a:gdLst>
                <a:gd name="connsiteX0" fmla="*/ 434883 w 750957"/>
                <a:gd name="connsiteY0" fmla="*/ 980559 h 1107093"/>
                <a:gd name="connsiteX1" fmla="*/ 469906 w 750957"/>
                <a:gd name="connsiteY1" fmla="*/ 1093386 h 1107093"/>
                <a:gd name="connsiteX2" fmla="*/ 477346 w 750957"/>
                <a:gd name="connsiteY2" fmla="*/ 1107093 h 1107093"/>
                <a:gd name="connsiteX3" fmla="*/ 405668 w 750957"/>
                <a:gd name="connsiteY3" fmla="*/ 1098133 h 1107093"/>
                <a:gd name="connsiteX4" fmla="*/ 390573 w 750957"/>
                <a:gd name="connsiteY4" fmla="*/ 1067944 h 1107093"/>
                <a:gd name="connsiteX5" fmla="*/ 422649 w 750957"/>
                <a:gd name="connsiteY5" fmla="*/ 1026433 h 1107093"/>
                <a:gd name="connsiteX6" fmla="*/ 122644 w 750957"/>
                <a:gd name="connsiteY6" fmla="*/ 952847 h 1107093"/>
                <a:gd name="connsiteX7" fmla="*/ 152833 w 750957"/>
                <a:gd name="connsiteY7" fmla="*/ 964168 h 1107093"/>
                <a:gd name="connsiteX8" fmla="*/ 169815 w 750957"/>
                <a:gd name="connsiteY8" fmla="*/ 984923 h 1107093"/>
                <a:gd name="connsiteX9" fmla="*/ 154720 w 750957"/>
                <a:gd name="connsiteY9" fmla="*/ 1009452 h 1107093"/>
                <a:gd name="connsiteX10" fmla="*/ 126418 w 750957"/>
                <a:gd name="connsiteY10" fmla="*/ 971716 h 1107093"/>
                <a:gd name="connsiteX11" fmla="*/ 281137 w 750957"/>
                <a:gd name="connsiteY11" fmla="*/ 603784 h 1107093"/>
                <a:gd name="connsiteX12" fmla="*/ 283024 w 750957"/>
                <a:gd name="connsiteY12" fmla="*/ 650955 h 1107093"/>
                <a:gd name="connsiteX13" fmla="*/ 239627 w 750957"/>
                <a:gd name="connsiteY13" fmla="*/ 686805 h 1107093"/>
                <a:gd name="connsiteX14" fmla="*/ 309440 w 750957"/>
                <a:gd name="connsiteY14" fmla="*/ 784920 h 1107093"/>
                <a:gd name="connsiteX15" fmla="*/ 343403 w 750957"/>
                <a:gd name="connsiteY15" fmla="*/ 696239 h 1107093"/>
                <a:gd name="connsiteX16" fmla="*/ 343403 w 750957"/>
                <a:gd name="connsiteY16" fmla="*/ 671710 h 1107093"/>
                <a:gd name="connsiteX17" fmla="*/ 315100 w 750957"/>
                <a:gd name="connsiteY17" fmla="*/ 630200 h 1107093"/>
                <a:gd name="connsiteX18" fmla="*/ 184909 w 750957"/>
                <a:gd name="connsiteY18" fmla="*/ 456612 h 1107093"/>
                <a:gd name="connsiteX19" fmla="*/ 137738 w 750957"/>
                <a:gd name="connsiteY19" fmla="*/ 481141 h 1107093"/>
                <a:gd name="connsiteX20" fmla="*/ 133965 w 750957"/>
                <a:gd name="connsiteY20" fmla="*/ 505669 h 1107093"/>
                <a:gd name="connsiteX21" fmla="*/ 145286 w 750957"/>
                <a:gd name="connsiteY21" fmla="*/ 516990 h 1107093"/>
                <a:gd name="connsiteX22" fmla="*/ 132078 w 750957"/>
                <a:gd name="connsiteY22" fmla="*/ 566048 h 1107093"/>
                <a:gd name="connsiteX23" fmla="*/ 141512 w 750957"/>
                <a:gd name="connsiteY23" fmla="*/ 592464 h 1107093"/>
                <a:gd name="connsiteX24" fmla="*/ 215098 w 750957"/>
                <a:gd name="connsiteY24" fmla="*/ 554727 h 1107093"/>
                <a:gd name="connsiteX25" fmla="*/ 228306 w 750957"/>
                <a:gd name="connsiteY25" fmla="*/ 507556 h 1107093"/>
                <a:gd name="connsiteX26" fmla="*/ 222646 w 750957"/>
                <a:gd name="connsiteY26" fmla="*/ 467933 h 1107093"/>
                <a:gd name="connsiteX27" fmla="*/ 750957 w 750957"/>
                <a:gd name="connsiteY27" fmla="*/ 0 h 1107093"/>
                <a:gd name="connsiteX28" fmla="*/ 737749 w 750957"/>
                <a:gd name="connsiteY28" fmla="*/ 49058 h 1107093"/>
                <a:gd name="connsiteX29" fmla="*/ 705673 w 750957"/>
                <a:gd name="connsiteY29" fmla="*/ 69813 h 1107093"/>
                <a:gd name="connsiteX30" fmla="*/ 567935 w 750957"/>
                <a:gd name="connsiteY30" fmla="*/ 79247 h 1107093"/>
                <a:gd name="connsiteX31" fmla="*/ 422649 w 750957"/>
                <a:gd name="connsiteY31" fmla="*/ 103776 h 1107093"/>
                <a:gd name="connsiteX32" fmla="*/ 305666 w 750957"/>
                <a:gd name="connsiteY32" fmla="*/ 173588 h 1107093"/>
                <a:gd name="connsiteX33" fmla="*/ 283024 w 750957"/>
                <a:gd name="connsiteY33" fmla="*/ 175475 h 1107093"/>
                <a:gd name="connsiteX34" fmla="*/ 260382 w 750957"/>
                <a:gd name="connsiteY34" fmla="*/ 220759 h 1107093"/>
                <a:gd name="connsiteX35" fmla="*/ 171701 w 750957"/>
                <a:gd name="connsiteY35" fmla="*/ 300005 h 1107093"/>
                <a:gd name="connsiteX36" fmla="*/ 167928 w 750957"/>
                <a:gd name="connsiteY36" fmla="*/ 379252 h 1107093"/>
                <a:gd name="connsiteX37" fmla="*/ 207551 w 750957"/>
                <a:gd name="connsiteY37" fmla="*/ 401894 h 1107093"/>
                <a:gd name="connsiteX38" fmla="*/ 250948 w 750957"/>
                <a:gd name="connsiteY38" fmla="*/ 366044 h 1107093"/>
                <a:gd name="connsiteX39" fmla="*/ 266043 w 750957"/>
                <a:gd name="connsiteY39" fmla="*/ 264156 h 1107093"/>
                <a:gd name="connsiteX40" fmla="*/ 315100 w 750957"/>
                <a:gd name="connsiteY40" fmla="*/ 258495 h 1107093"/>
                <a:gd name="connsiteX41" fmla="*/ 388686 w 750957"/>
                <a:gd name="connsiteY41" fmla="*/ 179249 h 1107093"/>
                <a:gd name="connsiteX42" fmla="*/ 471707 w 750957"/>
                <a:gd name="connsiteY42" fmla="*/ 173588 h 1107093"/>
                <a:gd name="connsiteX43" fmla="*/ 507557 w 750957"/>
                <a:gd name="connsiteY43" fmla="*/ 145286 h 1107093"/>
                <a:gd name="connsiteX44" fmla="*/ 605828 w 750957"/>
                <a:gd name="connsiteY44" fmla="*/ 181786 h 1107093"/>
                <a:gd name="connsiteX45" fmla="*/ 552215 w 750957"/>
                <a:gd name="connsiteY45" fmla="*/ 246766 h 1107093"/>
                <a:gd name="connsiteX46" fmla="*/ 469906 w 750957"/>
                <a:gd name="connsiteY46" fmla="*/ 398408 h 1107093"/>
                <a:gd name="connsiteX47" fmla="*/ 440989 w 750957"/>
                <a:gd name="connsiteY47" fmla="*/ 491564 h 1107093"/>
                <a:gd name="connsiteX48" fmla="*/ 424536 w 750957"/>
                <a:gd name="connsiteY48" fmla="*/ 516990 h 1107093"/>
                <a:gd name="connsiteX49" fmla="*/ 373592 w 750957"/>
                <a:gd name="connsiteY49" fmla="*/ 524538 h 1107093"/>
                <a:gd name="connsiteX50" fmla="*/ 356610 w 750957"/>
                <a:gd name="connsiteY50" fmla="*/ 575482 h 1107093"/>
                <a:gd name="connsiteX51" fmla="*/ 383026 w 750957"/>
                <a:gd name="connsiteY51" fmla="*/ 628313 h 1107093"/>
                <a:gd name="connsiteX52" fmla="*/ 406860 w 750957"/>
                <a:gd name="connsiteY52" fmla="*/ 638244 h 1107093"/>
                <a:gd name="connsiteX53" fmla="*/ 404360 w 750957"/>
                <a:gd name="connsiteY53" fmla="*/ 654621 h 1107093"/>
                <a:gd name="connsiteX54" fmla="*/ 399751 w 750957"/>
                <a:gd name="connsiteY54" fmla="*/ 745897 h 1107093"/>
                <a:gd name="connsiteX55" fmla="*/ 417888 w 750957"/>
                <a:gd name="connsiteY55" fmla="*/ 925812 h 1107093"/>
                <a:gd name="connsiteX56" fmla="*/ 430102 w 750957"/>
                <a:gd name="connsiteY56" fmla="*/ 965159 h 1107093"/>
                <a:gd name="connsiteX57" fmla="*/ 403781 w 750957"/>
                <a:gd name="connsiteY57" fmla="*/ 949074 h 1107093"/>
                <a:gd name="connsiteX58" fmla="*/ 386800 w 750957"/>
                <a:gd name="connsiteY58" fmla="*/ 896242 h 1107093"/>
                <a:gd name="connsiteX59" fmla="*/ 322648 w 750957"/>
                <a:gd name="connsiteY59" fmla="*/ 986810 h 1107093"/>
                <a:gd name="connsiteX60" fmla="*/ 273590 w 750957"/>
                <a:gd name="connsiteY60" fmla="*/ 1011339 h 1107093"/>
                <a:gd name="connsiteX61" fmla="*/ 237740 w 750957"/>
                <a:gd name="connsiteY61" fmla="*/ 949074 h 1107093"/>
                <a:gd name="connsiteX62" fmla="*/ 218872 w 750957"/>
                <a:gd name="connsiteY62" fmla="*/ 924545 h 1107093"/>
                <a:gd name="connsiteX63" fmla="*/ 115097 w 750957"/>
                <a:gd name="connsiteY63" fmla="*/ 916998 h 1107093"/>
                <a:gd name="connsiteX64" fmla="*/ 115097 w 750957"/>
                <a:gd name="connsiteY64" fmla="*/ 852845 h 1107093"/>
                <a:gd name="connsiteX65" fmla="*/ 41510 w 750957"/>
                <a:gd name="connsiteY65" fmla="*/ 796241 h 1107093"/>
                <a:gd name="connsiteX66" fmla="*/ 0 w 750957"/>
                <a:gd name="connsiteY66" fmla="*/ 637747 h 1107093"/>
                <a:gd name="connsiteX67" fmla="*/ 43397 w 750957"/>
                <a:gd name="connsiteY67" fmla="*/ 524538 h 1107093"/>
                <a:gd name="connsiteX68" fmla="*/ 56605 w 750957"/>
                <a:gd name="connsiteY68" fmla="*/ 418876 h 1107093"/>
                <a:gd name="connsiteX69" fmla="*/ 120757 w 750957"/>
                <a:gd name="connsiteY69" fmla="*/ 345289 h 1107093"/>
                <a:gd name="connsiteX70" fmla="*/ 162267 w 750957"/>
                <a:gd name="connsiteY70" fmla="*/ 241514 h 1107093"/>
                <a:gd name="connsiteX71" fmla="*/ 218872 w 750957"/>
                <a:gd name="connsiteY71" fmla="*/ 198117 h 1107093"/>
                <a:gd name="connsiteX72" fmla="*/ 360384 w 750957"/>
                <a:gd name="connsiteY72" fmla="*/ 88681 h 1107093"/>
                <a:gd name="connsiteX73" fmla="*/ 537746 w 750957"/>
                <a:gd name="connsiteY73" fmla="*/ 37737 h 1107093"/>
                <a:gd name="connsiteX74" fmla="*/ 679258 w 750957"/>
                <a:gd name="connsiteY74" fmla="*/ 32076 h 110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750957" h="1107093">
                  <a:moveTo>
                    <a:pt x="434883" y="980559"/>
                  </a:moveTo>
                  <a:lnTo>
                    <a:pt x="469906" y="1093386"/>
                  </a:lnTo>
                  <a:lnTo>
                    <a:pt x="477346" y="1107093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close/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8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8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750957" y="0"/>
                  </a:moveTo>
                  <a:lnTo>
                    <a:pt x="737749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6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05828" y="181786"/>
                  </a:lnTo>
                  <a:lnTo>
                    <a:pt x="552215" y="246766"/>
                  </a:lnTo>
                  <a:cubicBezTo>
                    <a:pt x="520129" y="294260"/>
                    <a:pt x="492493" y="345006"/>
                    <a:pt x="469906" y="398408"/>
                  </a:cubicBezTo>
                  <a:lnTo>
                    <a:pt x="440989" y="49156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0" y="575482"/>
                  </a:lnTo>
                  <a:lnTo>
                    <a:pt x="383026" y="628313"/>
                  </a:lnTo>
                  <a:lnTo>
                    <a:pt x="406860" y="638244"/>
                  </a:lnTo>
                  <a:lnTo>
                    <a:pt x="404360" y="654621"/>
                  </a:lnTo>
                  <a:cubicBezTo>
                    <a:pt x="401312" y="684632"/>
                    <a:pt x="399751" y="715082"/>
                    <a:pt x="399751" y="745897"/>
                  </a:cubicBezTo>
                  <a:cubicBezTo>
                    <a:pt x="399751" y="807527"/>
                    <a:pt x="405996" y="867698"/>
                    <a:pt x="417888" y="925812"/>
                  </a:cubicBezTo>
                  <a:lnTo>
                    <a:pt x="430102" y="96515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60C4AB06-855B-4CAD-8B18-A305518E4C97}"/>
              </a:ext>
            </a:extLst>
          </p:cNvPr>
          <p:cNvGrpSpPr/>
          <p:nvPr/>
        </p:nvGrpSpPr>
        <p:grpSpPr>
          <a:xfrm>
            <a:off x="4160941" y="4723870"/>
            <a:ext cx="1035222" cy="1589206"/>
            <a:chOff x="4160941" y="4723870"/>
            <a:chExt cx="1035222" cy="1589206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2E5F09F8-62F6-46F1-8F91-F44631FD363E}"/>
                </a:ext>
              </a:extLst>
            </p:cNvPr>
            <p:cNvSpPr/>
            <p:nvPr/>
          </p:nvSpPr>
          <p:spPr bwMode="auto">
            <a:xfrm>
              <a:off x="4160941" y="4723870"/>
              <a:ext cx="1035222" cy="1589206"/>
            </a:xfrm>
            <a:custGeom>
              <a:avLst/>
              <a:gdLst>
                <a:gd name="connsiteX0" fmla="*/ 794603 w 1035222"/>
                <a:gd name="connsiteY0" fmla="*/ 0 h 1589206"/>
                <a:gd name="connsiteX1" fmla="*/ 954743 w 1035222"/>
                <a:gd name="connsiteY1" fmla="*/ 16144 h 1589206"/>
                <a:gd name="connsiteX2" fmla="*/ 963606 w 1035222"/>
                <a:gd name="connsiteY2" fmla="*/ 18423 h 1589206"/>
                <a:gd name="connsiteX3" fmla="*/ 986663 w 1035222"/>
                <a:gd name="connsiteY3" fmla="*/ 139876 h 1589206"/>
                <a:gd name="connsiteX4" fmla="*/ 1035222 w 1035222"/>
                <a:gd name="connsiteY4" fmla="*/ 792322 h 1589206"/>
                <a:gd name="connsiteX5" fmla="*/ 986663 w 1035222"/>
                <a:gd name="connsiteY5" fmla="*/ 1444768 h 1589206"/>
                <a:gd name="connsiteX6" fmla="*/ 962696 w 1035222"/>
                <a:gd name="connsiteY6" fmla="*/ 1571018 h 1589206"/>
                <a:gd name="connsiteX7" fmla="*/ 954743 w 1035222"/>
                <a:gd name="connsiteY7" fmla="*/ 1573063 h 1589206"/>
                <a:gd name="connsiteX8" fmla="*/ 794603 w 1035222"/>
                <a:gd name="connsiteY8" fmla="*/ 1589206 h 1589206"/>
                <a:gd name="connsiteX9" fmla="*/ 0 w 1035222"/>
                <a:gd name="connsiteY9" fmla="*/ 794603 h 1589206"/>
                <a:gd name="connsiteX10" fmla="*/ 794603 w 103522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35222" h="1589206">
                  <a:moveTo>
                    <a:pt x="794603" y="0"/>
                  </a:moveTo>
                  <a:cubicBezTo>
                    <a:pt x="849459" y="0"/>
                    <a:pt x="903017" y="5559"/>
                    <a:pt x="954743" y="16144"/>
                  </a:cubicBezTo>
                  <a:lnTo>
                    <a:pt x="963606" y="18423"/>
                  </a:lnTo>
                  <a:lnTo>
                    <a:pt x="986663" y="139876"/>
                  </a:lnTo>
                  <a:cubicBezTo>
                    <a:pt x="1018502" y="350622"/>
                    <a:pt x="1035222" y="568827"/>
                    <a:pt x="1035222" y="792322"/>
                  </a:cubicBezTo>
                  <a:cubicBezTo>
                    <a:pt x="1035222" y="1015817"/>
                    <a:pt x="1018502" y="1234022"/>
                    <a:pt x="986663" y="1444768"/>
                  </a:cubicBezTo>
                  <a:lnTo>
                    <a:pt x="962696" y="1571018"/>
                  </a:lnTo>
                  <a:lnTo>
                    <a:pt x="954743" y="1573063"/>
                  </a:lnTo>
                  <a:cubicBezTo>
                    <a:pt x="903017" y="1583648"/>
                    <a:pt x="849459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FF00"/>
                </a:gs>
                <a:gs pos="40000">
                  <a:srgbClr val="FF6600"/>
                </a:gs>
                <a:gs pos="100000">
                  <a:schemeClr val="tx1"/>
                </a:gs>
                <a:gs pos="80000">
                  <a:srgbClr val="C00000"/>
                </a:gs>
                <a:gs pos="7000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0B4F3CC-3F9F-435F-BC2B-8EBF844AB8BB}"/>
                </a:ext>
              </a:extLst>
            </p:cNvPr>
            <p:cNvSpPr/>
            <p:nvPr/>
          </p:nvSpPr>
          <p:spPr bwMode="auto">
            <a:xfrm>
              <a:off x="4196904" y="4770297"/>
              <a:ext cx="990498" cy="1149077"/>
            </a:xfrm>
            <a:custGeom>
              <a:avLst/>
              <a:gdLst>
                <a:gd name="connsiteX0" fmla="*/ 122644 w 990498"/>
                <a:gd name="connsiteY0" fmla="*/ 952847 h 1149077"/>
                <a:gd name="connsiteX1" fmla="*/ 152833 w 990498"/>
                <a:gd name="connsiteY1" fmla="*/ 964168 h 1149077"/>
                <a:gd name="connsiteX2" fmla="*/ 169815 w 990498"/>
                <a:gd name="connsiteY2" fmla="*/ 984923 h 1149077"/>
                <a:gd name="connsiteX3" fmla="*/ 154720 w 990498"/>
                <a:gd name="connsiteY3" fmla="*/ 1009452 h 1149077"/>
                <a:gd name="connsiteX4" fmla="*/ 126418 w 990498"/>
                <a:gd name="connsiteY4" fmla="*/ 971716 h 1149077"/>
                <a:gd name="connsiteX5" fmla="*/ 441518 w 990498"/>
                <a:gd name="connsiteY5" fmla="*/ 781146 h 1149077"/>
                <a:gd name="connsiteX6" fmla="*/ 424536 w 990498"/>
                <a:gd name="connsiteY6" fmla="*/ 811335 h 1149077"/>
                <a:gd name="connsiteX7" fmla="*/ 432084 w 990498"/>
                <a:gd name="connsiteY7" fmla="*/ 837751 h 1149077"/>
                <a:gd name="connsiteX8" fmla="*/ 473594 w 990498"/>
                <a:gd name="connsiteY8" fmla="*/ 873601 h 1149077"/>
                <a:gd name="connsiteX9" fmla="*/ 503783 w 990498"/>
                <a:gd name="connsiteY9" fmla="*/ 822656 h 1149077"/>
                <a:gd name="connsiteX10" fmla="*/ 500009 w 990498"/>
                <a:gd name="connsiteY10" fmla="*/ 803788 h 1149077"/>
                <a:gd name="connsiteX11" fmla="*/ 281137 w 990498"/>
                <a:gd name="connsiteY11" fmla="*/ 603784 h 1149077"/>
                <a:gd name="connsiteX12" fmla="*/ 283024 w 990498"/>
                <a:gd name="connsiteY12" fmla="*/ 650955 h 1149077"/>
                <a:gd name="connsiteX13" fmla="*/ 239627 w 990498"/>
                <a:gd name="connsiteY13" fmla="*/ 686805 h 1149077"/>
                <a:gd name="connsiteX14" fmla="*/ 309440 w 990498"/>
                <a:gd name="connsiteY14" fmla="*/ 784920 h 1149077"/>
                <a:gd name="connsiteX15" fmla="*/ 343403 w 990498"/>
                <a:gd name="connsiteY15" fmla="*/ 696239 h 1149077"/>
                <a:gd name="connsiteX16" fmla="*/ 343403 w 990498"/>
                <a:gd name="connsiteY16" fmla="*/ 671710 h 1149077"/>
                <a:gd name="connsiteX17" fmla="*/ 315100 w 990498"/>
                <a:gd name="connsiteY17" fmla="*/ 630200 h 1149077"/>
                <a:gd name="connsiteX18" fmla="*/ 184909 w 990498"/>
                <a:gd name="connsiteY18" fmla="*/ 456612 h 1149077"/>
                <a:gd name="connsiteX19" fmla="*/ 137739 w 990498"/>
                <a:gd name="connsiteY19" fmla="*/ 481141 h 1149077"/>
                <a:gd name="connsiteX20" fmla="*/ 133965 w 990498"/>
                <a:gd name="connsiteY20" fmla="*/ 505669 h 1149077"/>
                <a:gd name="connsiteX21" fmla="*/ 145286 w 990498"/>
                <a:gd name="connsiteY21" fmla="*/ 516990 h 1149077"/>
                <a:gd name="connsiteX22" fmla="*/ 132078 w 990498"/>
                <a:gd name="connsiteY22" fmla="*/ 566048 h 1149077"/>
                <a:gd name="connsiteX23" fmla="*/ 141512 w 990498"/>
                <a:gd name="connsiteY23" fmla="*/ 592464 h 1149077"/>
                <a:gd name="connsiteX24" fmla="*/ 215099 w 990498"/>
                <a:gd name="connsiteY24" fmla="*/ 554727 h 1149077"/>
                <a:gd name="connsiteX25" fmla="*/ 228306 w 990498"/>
                <a:gd name="connsiteY25" fmla="*/ 507556 h 1149077"/>
                <a:gd name="connsiteX26" fmla="*/ 222646 w 990498"/>
                <a:gd name="connsiteY26" fmla="*/ 467933 h 1149077"/>
                <a:gd name="connsiteX27" fmla="*/ 603785 w 990498"/>
                <a:gd name="connsiteY27" fmla="*/ 226419 h 1149077"/>
                <a:gd name="connsiteX28" fmla="*/ 571709 w 990498"/>
                <a:gd name="connsiteY28" fmla="*/ 258495 h 1149077"/>
                <a:gd name="connsiteX29" fmla="*/ 541520 w 990498"/>
                <a:gd name="connsiteY29" fmla="*/ 339629 h 1149077"/>
                <a:gd name="connsiteX30" fmla="*/ 562275 w 990498"/>
                <a:gd name="connsiteY30" fmla="*/ 379252 h 1149077"/>
                <a:gd name="connsiteX31" fmla="*/ 607558 w 990498"/>
                <a:gd name="connsiteY31" fmla="*/ 377365 h 1149077"/>
                <a:gd name="connsiteX32" fmla="*/ 566048 w 990498"/>
                <a:gd name="connsiteY32" fmla="*/ 462272 h 1149077"/>
                <a:gd name="connsiteX33" fmla="*/ 445291 w 990498"/>
                <a:gd name="connsiteY33" fmla="*/ 484914 h 1149077"/>
                <a:gd name="connsiteX34" fmla="*/ 424536 w 990498"/>
                <a:gd name="connsiteY34" fmla="*/ 516990 h 1149077"/>
                <a:gd name="connsiteX35" fmla="*/ 373592 w 990498"/>
                <a:gd name="connsiteY35" fmla="*/ 524538 h 1149077"/>
                <a:gd name="connsiteX36" fmla="*/ 356611 w 990498"/>
                <a:gd name="connsiteY36" fmla="*/ 575482 h 1149077"/>
                <a:gd name="connsiteX37" fmla="*/ 383026 w 990498"/>
                <a:gd name="connsiteY37" fmla="*/ 628313 h 1149077"/>
                <a:gd name="connsiteX38" fmla="*/ 450952 w 990498"/>
                <a:gd name="connsiteY38" fmla="*/ 656616 h 1149077"/>
                <a:gd name="connsiteX39" fmla="*/ 464160 w 990498"/>
                <a:gd name="connsiteY39" fmla="*/ 681144 h 1149077"/>
                <a:gd name="connsiteX40" fmla="*/ 452839 w 990498"/>
                <a:gd name="connsiteY40" fmla="*/ 709447 h 1149077"/>
                <a:gd name="connsiteX41" fmla="*/ 552841 w 990498"/>
                <a:gd name="connsiteY41" fmla="*/ 722654 h 1149077"/>
                <a:gd name="connsiteX42" fmla="*/ 588690 w 990498"/>
                <a:gd name="connsiteY42" fmla="*/ 781146 h 1149077"/>
                <a:gd name="connsiteX43" fmla="*/ 694353 w 990498"/>
                <a:gd name="connsiteY43" fmla="*/ 847185 h 1149077"/>
                <a:gd name="connsiteX44" fmla="*/ 671711 w 990498"/>
                <a:gd name="connsiteY44" fmla="*/ 803788 h 1149077"/>
                <a:gd name="connsiteX45" fmla="*/ 583030 w 990498"/>
                <a:gd name="connsiteY45" fmla="*/ 673597 h 1149077"/>
                <a:gd name="connsiteX46" fmla="*/ 526425 w 990498"/>
                <a:gd name="connsiteY46" fmla="*/ 607558 h 1149077"/>
                <a:gd name="connsiteX47" fmla="*/ 573596 w 990498"/>
                <a:gd name="connsiteY47" fmla="*/ 509443 h 1149077"/>
                <a:gd name="connsiteX48" fmla="*/ 601898 w 990498"/>
                <a:gd name="connsiteY48" fmla="*/ 430196 h 1149077"/>
                <a:gd name="connsiteX49" fmla="*/ 666050 w 990498"/>
                <a:gd name="connsiteY49" fmla="*/ 420762 h 1149077"/>
                <a:gd name="connsiteX50" fmla="*/ 688692 w 990498"/>
                <a:gd name="connsiteY50" fmla="*/ 403781 h 1149077"/>
                <a:gd name="connsiteX51" fmla="*/ 688692 w 990498"/>
                <a:gd name="connsiteY51" fmla="*/ 383026 h 1149077"/>
                <a:gd name="connsiteX52" fmla="*/ 773599 w 990498"/>
                <a:gd name="connsiteY52" fmla="*/ 377365 h 1149077"/>
                <a:gd name="connsiteX53" fmla="*/ 767939 w 990498"/>
                <a:gd name="connsiteY53" fmla="*/ 345289 h 1149077"/>
                <a:gd name="connsiteX54" fmla="*/ 720768 w 990498"/>
                <a:gd name="connsiteY54" fmla="*/ 279250 h 1149077"/>
                <a:gd name="connsiteX55" fmla="*/ 696239 w 990498"/>
                <a:gd name="connsiteY55" fmla="*/ 277364 h 1149077"/>
                <a:gd name="connsiteX56" fmla="*/ 616993 w 990498"/>
                <a:gd name="connsiteY56" fmla="*/ 318874 h 1149077"/>
                <a:gd name="connsiteX57" fmla="*/ 624540 w 990498"/>
                <a:gd name="connsiteY57" fmla="*/ 247174 h 1149077"/>
                <a:gd name="connsiteX58" fmla="*/ 750957 w 990498"/>
                <a:gd name="connsiteY58" fmla="*/ 0 h 1149077"/>
                <a:gd name="connsiteX59" fmla="*/ 737750 w 990498"/>
                <a:gd name="connsiteY59" fmla="*/ 49058 h 1149077"/>
                <a:gd name="connsiteX60" fmla="*/ 705673 w 990498"/>
                <a:gd name="connsiteY60" fmla="*/ 69813 h 1149077"/>
                <a:gd name="connsiteX61" fmla="*/ 567935 w 990498"/>
                <a:gd name="connsiteY61" fmla="*/ 79247 h 1149077"/>
                <a:gd name="connsiteX62" fmla="*/ 422649 w 990498"/>
                <a:gd name="connsiteY62" fmla="*/ 103776 h 1149077"/>
                <a:gd name="connsiteX63" fmla="*/ 305666 w 990498"/>
                <a:gd name="connsiteY63" fmla="*/ 173588 h 1149077"/>
                <a:gd name="connsiteX64" fmla="*/ 283024 w 990498"/>
                <a:gd name="connsiteY64" fmla="*/ 175475 h 1149077"/>
                <a:gd name="connsiteX65" fmla="*/ 260382 w 990498"/>
                <a:gd name="connsiteY65" fmla="*/ 220759 h 1149077"/>
                <a:gd name="connsiteX66" fmla="*/ 171701 w 990498"/>
                <a:gd name="connsiteY66" fmla="*/ 300005 h 1149077"/>
                <a:gd name="connsiteX67" fmla="*/ 167928 w 990498"/>
                <a:gd name="connsiteY67" fmla="*/ 379252 h 1149077"/>
                <a:gd name="connsiteX68" fmla="*/ 207551 w 990498"/>
                <a:gd name="connsiteY68" fmla="*/ 401894 h 1149077"/>
                <a:gd name="connsiteX69" fmla="*/ 250948 w 990498"/>
                <a:gd name="connsiteY69" fmla="*/ 366044 h 1149077"/>
                <a:gd name="connsiteX70" fmla="*/ 266043 w 990498"/>
                <a:gd name="connsiteY70" fmla="*/ 264156 h 1149077"/>
                <a:gd name="connsiteX71" fmla="*/ 315100 w 990498"/>
                <a:gd name="connsiteY71" fmla="*/ 258495 h 1149077"/>
                <a:gd name="connsiteX72" fmla="*/ 388687 w 990498"/>
                <a:gd name="connsiteY72" fmla="*/ 179249 h 1149077"/>
                <a:gd name="connsiteX73" fmla="*/ 471707 w 990498"/>
                <a:gd name="connsiteY73" fmla="*/ 173588 h 1149077"/>
                <a:gd name="connsiteX74" fmla="*/ 507557 w 990498"/>
                <a:gd name="connsiteY74" fmla="*/ 145286 h 1149077"/>
                <a:gd name="connsiteX75" fmla="*/ 639635 w 990498"/>
                <a:gd name="connsiteY75" fmla="*/ 194343 h 1149077"/>
                <a:gd name="connsiteX76" fmla="*/ 656616 w 990498"/>
                <a:gd name="connsiteY76" fmla="*/ 220759 h 1149077"/>
                <a:gd name="connsiteX77" fmla="*/ 683032 w 990498"/>
                <a:gd name="connsiteY77" fmla="*/ 220759 h 1149077"/>
                <a:gd name="connsiteX78" fmla="*/ 703787 w 990498"/>
                <a:gd name="connsiteY78" fmla="*/ 160380 h 1149077"/>
                <a:gd name="connsiteX79" fmla="*/ 807562 w 990498"/>
                <a:gd name="connsiteY79" fmla="*/ 143399 h 1149077"/>
                <a:gd name="connsiteX80" fmla="*/ 781147 w 990498"/>
                <a:gd name="connsiteY80" fmla="*/ 107549 h 1149077"/>
                <a:gd name="connsiteX81" fmla="*/ 877375 w 990498"/>
                <a:gd name="connsiteY81" fmla="*/ 100002 h 1149077"/>
                <a:gd name="connsiteX82" fmla="*/ 935866 w 990498"/>
                <a:gd name="connsiteY82" fmla="*/ 116983 h 1149077"/>
                <a:gd name="connsiteX83" fmla="*/ 913224 w 990498"/>
                <a:gd name="connsiteY83" fmla="*/ 156607 h 1149077"/>
                <a:gd name="connsiteX84" fmla="*/ 962693 w 990498"/>
                <a:gd name="connsiteY84" fmla="*/ 199892 h 1149077"/>
                <a:gd name="connsiteX85" fmla="*/ 966928 w 990498"/>
                <a:gd name="connsiteY85" fmla="*/ 237475 h 1149077"/>
                <a:gd name="connsiteX86" fmla="*/ 964169 w 990498"/>
                <a:gd name="connsiteY86" fmla="*/ 249061 h 1149077"/>
                <a:gd name="connsiteX87" fmla="*/ 968718 w 990498"/>
                <a:gd name="connsiteY87" fmla="*/ 253357 h 1149077"/>
                <a:gd name="connsiteX88" fmla="*/ 986919 w 990498"/>
                <a:gd name="connsiteY88" fmla="*/ 414892 h 1149077"/>
                <a:gd name="connsiteX89" fmla="*/ 990498 w 990498"/>
                <a:gd name="connsiteY89" fmla="*/ 510882 h 1149077"/>
                <a:gd name="connsiteX90" fmla="*/ 900017 w 990498"/>
                <a:gd name="connsiteY90" fmla="*/ 458499 h 1149077"/>
                <a:gd name="connsiteX91" fmla="*/ 896243 w 990498"/>
                <a:gd name="connsiteY91" fmla="*/ 405668 h 1149077"/>
                <a:gd name="connsiteX92" fmla="*/ 915111 w 990498"/>
                <a:gd name="connsiteY92" fmla="*/ 352837 h 1149077"/>
                <a:gd name="connsiteX93" fmla="*/ 858506 w 990498"/>
                <a:gd name="connsiteY93" fmla="*/ 349063 h 1149077"/>
                <a:gd name="connsiteX94" fmla="*/ 869827 w 990498"/>
                <a:gd name="connsiteY94" fmla="*/ 450952 h 1149077"/>
                <a:gd name="connsiteX95" fmla="*/ 845299 w 990498"/>
                <a:gd name="connsiteY95" fmla="*/ 475480 h 1149077"/>
                <a:gd name="connsiteX96" fmla="*/ 777373 w 990498"/>
                <a:gd name="connsiteY96" fmla="*/ 473593 h 1149077"/>
                <a:gd name="connsiteX97" fmla="*/ 732089 w 990498"/>
                <a:gd name="connsiteY97" fmla="*/ 475480 h 1149077"/>
                <a:gd name="connsiteX98" fmla="*/ 732089 w 990498"/>
                <a:gd name="connsiteY98" fmla="*/ 581143 h 1149077"/>
                <a:gd name="connsiteX99" fmla="*/ 705673 w 990498"/>
                <a:gd name="connsiteY99" fmla="*/ 601898 h 1149077"/>
                <a:gd name="connsiteX100" fmla="*/ 643408 w 990498"/>
                <a:gd name="connsiteY100" fmla="*/ 601898 h 1149077"/>
                <a:gd name="connsiteX101" fmla="*/ 649069 w 990498"/>
                <a:gd name="connsiteY101" fmla="*/ 671710 h 1149077"/>
                <a:gd name="connsiteX102" fmla="*/ 733976 w 990498"/>
                <a:gd name="connsiteY102" fmla="*/ 743410 h 1149077"/>
                <a:gd name="connsiteX103" fmla="*/ 745297 w 990498"/>
                <a:gd name="connsiteY103" fmla="*/ 847185 h 1149077"/>
                <a:gd name="connsiteX104" fmla="*/ 760391 w 990498"/>
                <a:gd name="connsiteY104" fmla="*/ 886808 h 1149077"/>
                <a:gd name="connsiteX105" fmla="*/ 745297 w 990498"/>
                <a:gd name="connsiteY105" fmla="*/ 943413 h 1149077"/>
                <a:gd name="connsiteX106" fmla="*/ 692466 w 990498"/>
                <a:gd name="connsiteY106" fmla="*/ 1001905 h 1149077"/>
                <a:gd name="connsiteX107" fmla="*/ 566048 w 990498"/>
                <a:gd name="connsiteY107" fmla="*/ 922658 h 1149077"/>
                <a:gd name="connsiteX108" fmla="*/ 573596 w 990498"/>
                <a:gd name="connsiteY108" fmla="*/ 896242 h 1149077"/>
                <a:gd name="connsiteX109" fmla="*/ 556614 w 990498"/>
                <a:gd name="connsiteY109" fmla="*/ 864166 h 1149077"/>
                <a:gd name="connsiteX110" fmla="*/ 505670 w 990498"/>
                <a:gd name="connsiteY110" fmla="*/ 883035 h 1149077"/>
                <a:gd name="connsiteX111" fmla="*/ 483028 w 990498"/>
                <a:gd name="connsiteY111" fmla="*/ 932092 h 1149077"/>
                <a:gd name="connsiteX112" fmla="*/ 496236 w 990498"/>
                <a:gd name="connsiteY112" fmla="*/ 952847 h 1149077"/>
                <a:gd name="connsiteX113" fmla="*/ 488688 w 990498"/>
                <a:gd name="connsiteY113" fmla="*/ 990584 h 1149077"/>
                <a:gd name="connsiteX114" fmla="*/ 607558 w 990498"/>
                <a:gd name="connsiteY114" fmla="*/ 1043415 h 1149077"/>
                <a:gd name="connsiteX115" fmla="*/ 632087 w 990498"/>
                <a:gd name="connsiteY115" fmla="*/ 1086812 h 1149077"/>
                <a:gd name="connsiteX116" fmla="*/ 611332 w 990498"/>
                <a:gd name="connsiteY116" fmla="*/ 1122662 h 1149077"/>
                <a:gd name="connsiteX117" fmla="*/ 547180 w 990498"/>
                <a:gd name="connsiteY117" fmla="*/ 1149077 h 1149077"/>
                <a:gd name="connsiteX118" fmla="*/ 532085 w 990498"/>
                <a:gd name="connsiteY118" fmla="*/ 1118888 h 1149077"/>
                <a:gd name="connsiteX119" fmla="*/ 503783 w 990498"/>
                <a:gd name="connsiteY119" fmla="*/ 1100020 h 1149077"/>
                <a:gd name="connsiteX120" fmla="*/ 481141 w 990498"/>
                <a:gd name="connsiteY120" fmla="*/ 1107567 h 1149077"/>
                <a:gd name="connsiteX121" fmla="*/ 405668 w 990498"/>
                <a:gd name="connsiteY121" fmla="*/ 1098133 h 1149077"/>
                <a:gd name="connsiteX122" fmla="*/ 390573 w 990498"/>
                <a:gd name="connsiteY122" fmla="*/ 1067944 h 1149077"/>
                <a:gd name="connsiteX123" fmla="*/ 422649 w 990498"/>
                <a:gd name="connsiteY123" fmla="*/ 1026433 h 1149077"/>
                <a:gd name="connsiteX124" fmla="*/ 437744 w 990498"/>
                <a:gd name="connsiteY124" fmla="*/ 969829 h 1149077"/>
                <a:gd name="connsiteX125" fmla="*/ 403781 w 990498"/>
                <a:gd name="connsiteY125" fmla="*/ 949074 h 1149077"/>
                <a:gd name="connsiteX126" fmla="*/ 386800 w 990498"/>
                <a:gd name="connsiteY126" fmla="*/ 896242 h 1149077"/>
                <a:gd name="connsiteX127" fmla="*/ 322648 w 990498"/>
                <a:gd name="connsiteY127" fmla="*/ 986810 h 1149077"/>
                <a:gd name="connsiteX128" fmla="*/ 273590 w 990498"/>
                <a:gd name="connsiteY128" fmla="*/ 1011339 h 1149077"/>
                <a:gd name="connsiteX129" fmla="*/ 237740 w 990498"/>
                <a:gd name="connsiteY129" fmla="*/ 949074 h 1149077"/>
                <a:gd name="connsiteX130" fmla="*/ 218872 w 990498"/>
                <a:gd name="connsiteY130" fmla="*/ 924545 h 1149077"/>
                <a:gd name="connsiteX131" fmla="*/ 115097 w 990498"/>
                <a:gd name="connsiteY131" fmla="*/ 916998 h 1149077"/>
                <a:gd name="connsiteX132" fmla="*/ 115097 w 990498"/>
                <a:gd name="connsiteY132" fmla="*/ 852845 h 1149077"/>
                <a:gd name="connsiteX133" fmla="*/ 41510 w 990498"/>
                <a:gd name="connsiteY133" fmla="*/ 796241 h 1149077"/>
                <a:gd name="connsiteX134" fmla="*/ 0 w 990498"/>
                <a:gd name="connsiteY134" fmla="*/ 637747 h 1149077"/>
                <a:gd name="connsiteX135" fmla="*/ 43397 w 990498"/>
                <a:gd name="connsiteY135" fmla="*/ 524538 h 1149077"/>
                <a:gd name="connsiteX136" fmla="*/ 56605 w 990498"/>
                <a:gd name="connsiteY136" fmla="*/ 418876 h 1149077"/>
                <a:gd name="connsiteX137" fmla="*/ 120757 w 990498"/>
                <a:gd name="connsiteY137" fmla="*/ 345289 h 1149077"/>
                <a:gd name="connsiteX138" fmla="*/ 162267 w 990498"/>
                <a:gd name="connsiteY138" fmla="*/ 241514 h 1149077"/>
                <a:gd name="connsiteX139" fmla="*/ 218872 w 990498"/>
                <a:gd name="connsiteY139" fmla="*/ 198117 h 1149077"/>
                <a:gd name="connsiteX140" fmla="*/ 360384 w 990498"/>
                <a:gd name="connsiteY140" fmla="*/ 88681 h 1149077"/>
                <a:gd name="connsiteX141" fmla="*/ 537746 w 990498"/>
                <a:gd name="connsiteY141" fmla="*/ 37737 h 1149077"/>
                <a:gd name="connsiteX142" fmla="*/ 679258 w 990498"/>
                <a:gd name="connsiteY142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990498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62693" y="199892"/>
                  </a:lnTo>
                  <a:lnTo>
                    <a:pt x="966928" y="237475"/>
                  </a:lnTo>
                  <a:lnTo>
                    <a:pt x="964169" y="249061"/>
                  </a:lnTo>
                  <a:lnTo>
                    <a:pt x="968718" y="253357"/>
                  </a:lnTo>
                  <a:lnTo>
                    <a:pt x="986919" y="414892"/>
                  </a:lnTo>
                  <a:lnTo>
                    <a:pt x="990498" y="510882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0802E187-CFA1-43A7-A98F-6FEB7FB6E096}"/>
              </a:ext>
            </a:extLst>
          </p:cNvPr>
          <p:cNvGrpSpPr/>
          <p:nvPr/>
        </p:nvGrpSpPr>
        <p:grpSpPr>
          <a:xfrm>
            <a:off x="6055839" y="4723870"/>
            <a:ext cx="1402382" cy="1589206"/>
            <a:chOff x="6055839" y="4723870"/>
            <a:chExt cx="1402382" cy="1589206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97A71FE-32AC-45F2-B185-F5C3BD2B8807}"/>
                </a:ext>
              </a:extLst>
            </p:cNvPr>
            <p:cNvSpPr/>
            <p:nvPr/>
          </p:nvSpPr>
          <p:spPr bwMode="auto">
            <a:xfrm>
              <a:off x="6055839" y="4723870"/>
              <a:ext cx="1402382" cy="1589206"/>
            </a:xfrm>
            <a:custGeom>
              <a:avLst/>
              <a:gdLst>
                <a:gd name="connsiteX0" fmla="*/ 794603 w 1402382"/>
                <a:gd name="connsiteY0" fmla="*/ 0 h 1589206"/>
                <a:gd name="connsiteX1" fmla="*/ 875847 w 1402382"/>
                <a:gd name="connsiteY1" fmla="*/ 4103 h 1589206"/>
                <a:gd name="connsiteX2" fmla="*/ 947966 w 1402382"/>
                <a:gd name="connsiteY2" fmla="*/ 15109 h 1589206"/>
                <a:gd name="connsiteX3" fmla="*/ 1008788 w 1402382"/>
                <a:gd name="connsiteY3" fmla="*/ 52060 h 1589206"/>
                <a:gd name="connsiteX4" fmla="*/ 1402382 w 1402382"/>
                <a:gd name="connsiteY4" fmla="*/ 792321 h 1589206"/>
                <a:gd name="connsiteX5" fmla="*/ 1008788 w 1402382"/>
                <a:gd name="connsiteY5" fmla="*/ 1532583 h 1589206"/>
                <a:gd name="connsiteX6" fmla="*/ 937933 w 1402382"/>
                <a:gd name="connsiteY6" fmla="*/ 1575628 h 1589206"/>
                <a:gd name="connsiteX7" fmla="*/ 875847 w 1402382"/>
                <a:gd name="connsiteY7" fmla="*/ 1585104 h 1589206"/>
                <a:gd name="connsiteX8" fmla="*/ 794603 w 1402382"/>
                <a:gd name="connsiteY8" fmla="*/ 1589206 h 1589206"/>
                <a:gd name="connsiteX9" fmla="*/ 0 w 1402382"/>
                <a:gd name="connsiteY9" fmla="*/ 794603 h 1589206"/>
                <a:gd name="connsiteX10" fmla="*/ 794603 w 1402382"/>
                <a:gd name="connsiteY10" fmla="*/ 0 h 158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2382" h="1589206">
                  <a:moveTo>
                    <a:pt x="794603" y="0"/>
                  </a:moveTo>
                  <a:cubicBezTo>
                    <a:pt x="822031" y="0"/>
                    <a:pt x="849135" y="1390"/>
                    <a:pt x="875847" y="4103"/>
                  </a:cubicBezTo>
                  <a:lnTo>
                    <a:pt x="947966" y="15109"/>
                  </a:lnTo>
                  <a:lnTo>
                    <a:pt x="1008788" y="52060"/>
                  </a:lnTo>
                  <a:cubicBezTo>
                    <a:pt x="1246255" y="212489"/>
                    <a:pt x="1402382" y="484172"/>
                    <a:pt x="1402382" y="792321"/>
                  </a:cubicBezTo>
                  <a:cubicBezTo>
                    <a:pt x="1402382" y="1100470"/>
                    <a:pt x="1246255" y="1372153"/>
                    <a:pt x="1008788" y="1532583"/>
                  </a:cubicBezTo>
                  <a:lnTo>
                    <a:pt x="937933" y="1575628"/>
                  </a:lnTo>
                  <a:lnTo>
                    <a:pt x="875847" y="1585104"/>
                  </a:lnTo>
                  <a:cubicBezTo>
                    <a:pt x="849135" y="1587817"/>
                    <a:pt x="822031" y="1589206"/>
                    <a:pt x="794603" y="1589206"/>
                  </a:cubicBezTo>
                  <a:cubicBezTo>
                    <a:pt x="355756" y="1589206"/>
                    <a:pt x="0" y="1233450"/>
                    <a:pt x="0" y="794603"/>
                  </a:cubicBezTo>
                  <a:cubicBezTo>
                    <a:pt x="0" y="355756"/>
                    <a:pt x="355756" y="0"/>
                    <a:pt x="794603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FF00"/>
                </a:gs>
                <a:gs pos="40000">
                  <a:srgbClr val="FF6600"/>
                </a:gs>
                <a:gs pos="100000">
                  <a:schemeClr val="tx1"/>
                </a:gs>
                <a:gs pos="80000">
                  <a:srgbClr val="C00000"/>
                </a:gs>
                <a:gs pos="70000">
                  <a:srgbClr val="FF0000"/>
                </a:gs>
              </a:gsLst>
              <a:path path="circle">
                <a:fillToRect l="100000" b="100000"/>
              </a:path>
              <a:tileRect t="-100000" r="-10000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FBEBC29-C258-450B-BAA0-AA0A1291DB2B}"/>
                </a:ext>
              </a:extLst>
            </p:cNvPr>
            <p:cNvSpPr/>
            <p:nvPr/>
          </p:nvSpPr>
          <p:spPr bwMode="auto">
            <a:xfrm>
              <a:off x="6091802" y="4770296"/>
              <a:ext cx="1349869" cy="1149077"/>
            </a:xfrm>
            <a:custGeom>
              <a:avLst/>
              <a:gdLst>
                <a:gd name="connsiteX0" fmla="*/ 122644 w 1349869"/>
                <a:gd name="connsiteY0" fmla="*/ 952847 h 1149077"/>
                <a:gd name="connsiteX1" fmla="*/ 152833 w 1349869"/>
                <a:gd name="connsiteY1" fmla="*/ 964168 h 1149077"/>
                <a:gd name="connsiteX2" fmla="*/ 169815 w 1349869"/>
                <a:gd name="connsiteY2" fmla="*/ 984923 h 1149077"/>
                <a:gd name="connsiteX3" fmla="*/ 154720 w 1349869"/>
                <a:gd name="connsiteY3" fmla="*/ 1009452 h 1149077"/>
                <a:gd name="connsiteX4" fmla="*/ 126418 w 1349869"/>
                <a:gd name="connsiteY4" fmla="*/ 971716 h 1149077"/>
                <a:gd name="connsiteX5" fmla="*/ 441518 w 1349869"/>
                <a:gd name="connsiteY5" fmla="*/ 781146 h 1149077"/>
                <a:gd name="connsiteX6" fmla="*/ 424536 w 1349869"/>
                <a:gd name="connsiteY6" fmla="*/ 811335 h 1149077"/>
                <a:gd name="connsiteX7" fmla="*/ 432084 w 1349869"/>
                <a:gd name="connsiteY7" fmla="*/ 837751 h 1149077"/>
                <a:gd name="connsiteX8" fmla="*/ 473594 w 1349869"/>
                <a:gd name="connsiteY8" fmla="*/ 873601 h 1149077"/>
                <a:gd name="connsiteX9" fmla="*/ 503783 w 1349869"/>
                <a:gd name="connsiteY9" fmla="*/ 822656 h 1149077"/>
                <a:gd name="connsiteX10" fmla="*/ 500009 w 1349869"/>
                <a:gd name="connsiteY10" fmla="*/ 803788 h 1149077"/>
                <a:gd name="connsiteX11" fmla="*/ 281137 w 1349869"/>
                <a:gd name="connsiteY11" fmla="*/ 603784 h 1149077"/>
                <a:gd name="connsiteX12" fmla="*/ 283024 w 1349869"/>
                <a:gd name="connsiteY12" fmla="*/ 650955 h 1149077"/>
                <a:gd name="connsiteX13" fmla="*/ 239627 w 1349869"/>
                <a:gd name="connsiteY13" fmla="*/ 686805 h 1149077"/>
                <a:gd name="connsiteX14" fmla="*/ 309440 w 1349869"/>
                <a:gd name="connsiteY14" fmla="*/ 784920 h 1149077"/>
                <a:gd name="connsiteX15" fmla="*/ 343403 w 1349869"/>
                <a:gd name="connsiteY15" fmla="*/ 696239 h 1149077"/>
                <a:gd name="connsiteX16" fmla="*/ 343403 w 1349869"/>
                <a:gd name="connsiteY16" fmla="*/ 671710 h 1149077"/>
                <a:gd name="connsiteX17" fmla="*/ 315100 w 1349869"/>
                <a:gd name="connsiteY17" fmla="*/ 630200 h 1149077"/>
                <a:gd name="connsiteX18" fmla="*/ 1149078 w 1349869"/>
                <a:gd name="connsiteY18" fmla="*/ 533972 h 1149077"/>
                <a:gd name="connsiteX19" fmla="*/ 1198135 w 1349869"/>
                <a:gd name="connsiteY19" fmla="*/ 575482 h 1149077"/>
                <a:gd name="connsiteX20" fmla="*/ 1224551 w 1349869"/>
                <a:gd name="connsiteY20" fmla="*/ 607558 h 1149077"/>
                <a:gd name="connsiteX21" fmla="*/ 1262287 w 1349869"/>
                <a:gd name="connsiteY21" fmla="*/ 632087 h 1149077"/>
                <a:gd name="connsiteX22" fmla="*/ 1243419 w 1349869"/>
                <a:gd name="connsiteY22" fmla="*/ 696239 h 1149077"/>
                <a:gd name="connsiteX23" fmla="*/ 1194362 w 1349869"/>
                <a:gd name="connsiteY23" fmla="*/ 692465 h 1149077"/>
                <a:gd name="connsiteX24" fmla="*/ 1162286 w 1349869"/>
                <a:gd name="connsiteY24" fmla="*/ 664163 h 1149077"/>
                <a:gd name="connsiteX25" fmla="*/ 1169833 w 1349869"/>
                <a:gd name="connsiteY25" fmla="*/ 618879 h 1149077"/>
                <a:gd name="connsiteX26" fmla="*/ 1090586 w 1349869"/>
                <a:gd name="connsiteY26" fmla="*/ 613219 h 1149077"/>
                <a:gd name="connsiteX27" fmla="*/ 1062284 w 1349869"/>
                <a:gd name="connsiteY27" fmla="*/ 571708 h 1149077"/>
                <a:gd name="connsiteX28" fmla="*/ 184909 w 1349869"/>
                <a:gd name="connsiteY28" fmla="*/ 456612 h 1149077"/>
                <a:gd name="connsiteX29" fmla="*/ 137739 w 1349869"/>
                <a:gd name="connsiteY29" fmla="*/ 481141 h 1149077"/>
                <a:gd name="connsiteX30" fmla="*/ 133965 w 1349869"/>
                <a:gd name="connsiteY30" fmla="*/ 505669 h 1149077"/>
                <a:gd name="connsiteX31" fmla="*/ 145286 w 1349869"/>
                <a:gd name="connsiteY31" fmla="*/ 516990 h 1149077"/>
                <a:gd name="connsiteX32" fmla="*/ 132078 w 1349869"/>
                <a:gd name="connsiteY32" fmla="*/ 566048 h 1149077"/>
                <a:gd name="connsiteX33" fmla="*/ 141512 w 1349869"/>
                <a:gd name="connsiteY33" fmla="*/ 592464 h 1149077"/>
                <a:gd name="connsiteX34" fmla="*/ 215099 w 1349869"/>
                <a:gd name="connsiteY34" fmla="*/ 554727 h 1149077"/>
                <a:gd name="connsiteX35" fmla="*/ 228306 w 1349869"/>
                <a:gd name="connsiteY35" fmla="*/ 507556 h 1149077"/>
                <a:gd name="connsiteX36" fmla="*/ 222646 w 1349869"/>
                <a:gd name="connsiteY36" fmla="*/ 467933 h 1149077"/>
                <a:gd name="connsiteX37" fmla="*/ 603785 w 1349869"/>
                <a:gd name="connsiteY37" fmla="*/ 226419 h 1149077"/>
                <a:gd name="connsiteX38" fmla="*/ 571709 w 1349869"/>
                <a:gd name="connsiteY38" fmla="*/ 258495 h 1149077"/>
                <a:gd name="connsiteX39" fmla="*/ 541520 w 1349869"/>
                <a:gd name="connsiteY39" fmla="*/ 339629 h 1149077"/>
                <a:gd name="connsiteX40" fmla="*/ 562275 w 1349869"/>
                <a:gd name="connsiteY40" fmla="*/ 379252 h 1149077"/>
                <a:gd name="connsiteX41" fmla="*/ 607558 w 1349869"/>
                <a:gd name="connsiteY41" fmla="*/ 377365 h 1149077"/>
                <a:gd name="connsiteX42" fmla="*/ 566048 w 1349869"/>
                <a:gd name="connsiteY42" fmla="*/ 462272 h 1149077"/>
                <a:gd name="connsiteX43" fmla="*/ 445291 w 1349869"/>
                <a:gd name="connsiteY43" fmla="*/ 484914 h 1149077"/>
                <a:gd name="connsiteX44" fmla="*/ 424536 w 1349869"/>
                <a:gd name="connsiteY44" fmla="*/ 516990 h 1149077"/>
                <a:gd name="connsiteX45" fmla="*/ 373592 w 1349869"/>
                <a:gd name="connsiteY45" fmla="*/ 524538 h 1149077"/>
                <a:gd name="connsiteX46" fmla="*/ 356611 w 1349869"/>
                <a:gd name="connsiteY46" fmla="*/ 575482 h 1149077"/>
                <a:gd name="connsiteX47" fmla="*/ 383026 w 1349869"/>
                <a:gd name="connsiteY47" fmla="*/ 628313 h 1149077"/>
                <a:gd name="connsiteX48" fmla="*/ 450952 w 1349869"/>
                <a:gd name="connsiteY48" fmla="*/ 656616 h 1149077"/>
                <a:gd name="connsiteX49" fmla="*/ 464160 w 1349869"/>
                <a:gd name="connsiteY49" fmla="*/ 681144 h 1149077"/>
                <a:gd name="connsiteX50" fmla="*/ 452839 w 1349869"/>
                <a:gd name="connsiteY50" fmla="*/ 709447 h 1149077"/>
                <a:gd name="connsiteX51" fmla="*/ 552841 w 1349869"/>
                <a:gd name="connsiteY51" fmla="*/ 722654 h 1149077"/>
                <a:gd name="connsiteX52" fmla="*/ 588690 w 1349869"/>
                <a:gd name="connsiteY52" fmla="*/ 781146 h 1149077"/>
                <a:gd name="connsiteX53" fmla="*/ 694353 w 1349869"/>
                <a:gd name="connsiteY53" fmla="*/ 847185 h 1149077"/>
                <a:gd name="connsiteX54" fmla="*/ 671711 w 1349869"/>
                <a:gd name="connsiteY54" fmla="*/ 803788 h 1149077"/>
                <a:gd name="connsiteX55" fmla="*/ 583030 w 1349869"/>
                <a:gd name="connsiteY55" fmla="*/ 673597 h 1149077"/>
                <a:gd name="connsiteX56" fmla="*/ 526425 w 1349869"/>
                <a:gd name="connsiteY56" fmla="*/ 607558 h 1149077"/>
                <a:gd name="connsiteX57" fmla="*/ 573596 w 1349869"/>
                <a:gd name="connsiteY57" fmla="*/ 509443 h 1149077"/>
                <a:gd name="connsiteX58" fmla="*/ 601898 w 1349869"/>
                <a:gd name="connsiteY58" fmla="*/ 430196 h 1149077"/>
                <a:gd name="connsiteX59" fmla="*/ 666050 w 1349869"/>
                <a:gd name="connsiteY59" fmla="*/ 420762 h 1149077"/>
                <a:gd name="connsiteX60" fmla="*/ 688692 w 1349869"/>
                <a:gd name="connsiteY60" fmla="*/ 403781 h 1149077"/>
                <a:gd name="connsiteX61" fmla="*/ 688692 w 1349869"/>
                <a:gd name="connsiteY61" fmla="*/ 383026 h 1149077"/>
                <a:gd name="connsiteX62" fmla="*/ 773599 w 1349869"/>
                <a:gd name="connsiteY62" fmla="*/ 377365 h 1149077"/>
                <a:gd name="connsiteX63" fmla="*/ 767939 w 1349869"/>
                <a:gd name="connsiteY63" fmla="*/ 345289 h 1149077"/>
                <a:gd name="connsiteX64" fmla="*/ 720768 w 1349869"/>
                <a:gd name="connsiteY64" fmla="*/ 279250 h 1149077"/>
                <a:gd name="connsiteX65" fmla="*/ 696239 w 1349869"/>
                <a:gd name="connsiteY65" fmla="*/ 277364 h 1149077"/>
                <a:gd name="connsiteX66" fmla="*/ 616993 w 1349869"/>
                <a:gd name="connsiteY66" fmla="*/ 318874 h 1149077"/>
                <a:gd name="connsiteX67" fmla="*/ 624540 w 1349869"/>
                <a:gd name="connsiteY67" fmla="*/ 247174 h 1149077"/>
                <a:gd name="connsiteX68" fmla="*/ 1163681 w 1349869"/>
                <a:gd name="connsiteY68" fmla="*/ 185832 h 1149077"/>
                <a:gd name="connsiteX69" fmla="*/ 1203394 w 1349869"/>
                <a:gd name="connsiteY69" fmla="*/ 233964 h 1149077"/>
                <a:gd name="connsiteX70" fmla="*/ 1154738 w 1349869"/>
                <a:gd name="connsiteY70" fmla="*/ 207551 h 1149077"/>
                <a:gd name="connsiteX71" fmla="*/ 750957 w 1349869"/>
                <a:gd name="connsiteY71" fmla="*/ 0 h 1149077"/>
                <a:gd name="connsiteX72" fmla="*/ 737750 w 1349869"/>
                <a:gd name="connsiteY72" fmla="*/ 49058 h 1149077"/>
                <a:gd name="connsiteX73" fmla="*/ 705673 w 1349869"/>
                <a:gd name="connsiteY73" fmla="*/ 69813 h 1149077"/>
                <a:gd name="connsiteX74" fmla="*/ 567935 w 1349869"/>
                <a:gd name="connsiteY74" fmla="*/ 79247 h 1149077"/>
                <a:gd name="connsiteX75" fmla="*/ 422649 w 1349869"/>
                <a:gd name="connsiteY75" fmla="*/ 103776 h 1149077"/>
                <a:gd name="connsiteX76" fmla="*/ 305666 w 1349869"/>
                <a:gd name="connsiteY76" fmla="*/ 173588 h 1149077"/>
                <a:gd name="connsiteX77" fmla="*/ 283024 w 1349869"/>
                <a:gd name="connsiteY77" fmla="*/ 175475 h 1149077"/>
                <a:gd name="connsiteX78" fmla="*/ 260382 w 1349869"/>
                <a:gd name="connsiteY78" fmla="*/ 220759 h 1149077"/>
                <a:gd name="connsiteX79" fmla="*/ 171701 w 1349869"/>
                <a:gd name="connsiteY79" fmla="*/ 300005 h 1149077"/>
                <a:gd name="connsiteX80" fmla="*/ 167928 w 1349869"/>
                <a:gd name="connsiteY80" fmla="*/ 379252 h 1149077"/>
                <a:gd name="connsiteX81" fmla="*/ 207551 w 1349869"/>
                <a:gd name="connsiteY81" fmla="*/ 401894 h 1149077"/>
                <a:gd name="connsiteX82" fmla="*/ 250948 w 1349869"/>
                <a:gd name="connsiteY82" fmla="*/ 366044 h 1149077"/>
                <a:gd name="connsiteX83" fmla="*/ 266043 w 1349869"/>
                <a:gd name="connsiteY83" fmla="*/ 264156 h 1149077"/>
                <a:gd name="connsiteX84" fmla="*/ 315100 w 1349869"/>
                <a:gd name="connsiteY84" fmla="*/ 258495 h 1149077"/>
                <a:gd name="connsiteX85" fmla="*/ 388687 w 1349869"/>
                <a:gd name="connsiteY85" fmla="*/ 179249 h 1149077"/>
                <a:gd name="connsiteX86" fmla="*/ 471707 w 1349869"/>
                <a:gd name="connsiteY86" fmla="*/ 173588 h 1149077"/>
                <a:gd name="connsiteX87" fmla="*/ 507557 w 1349869"/>
                <a:gd name="connsiteY87" fmla="*/ 145286 h 1149077"/>
                <a:gd name="connsiteX88" fmla="*/ 639635 w 1349869"/>
                <a:gd name="connsiteY88" fmla="*/ 194343 h 1149077"/>
                <a:gd name="connsiteX89" fmla="*/ 656616 w 1349869"/>
                <a:gd name="connsiteY89" fmla="*/ 220759 h 1149077"/>
                <a:gd name="connsiteX90" fmla="*/ 683032 w 1349869"/>
                <a:gd name="connsiteY90" fmla="*/ 220759 h 1149077"/>
                <a:gd name="connsiteX91" fmla="*/ 703787 w 1349869"/>
                <a:gd name="connsiteY91" fmla="*/ 160380 h 1149077"/>
                <a:gd name="connsiteX92" fmla="*/ 807562 w 1349869"/>
                <a:gd name="connsiteY92" fmla="*/ 143399 h 1149077"/>
                <a:gd name="connsiteX93" fmla="*/ 781147 w 1349869"/>
                <a:gd name="connsiteY93" fmla="*/ 107549 h 1149077"/>
                <a:gd name="connsiteX94" fmla="*/ 877375 w 1349869"/>
                <a:gd name="connsiteY94" fmla="*/ 100002 h 1149077"/>
                <a:gd name="connsiteX95" fmla="*/ 935866 w 1349869"/>
                <a:gd name="connsiteY95" fmla="*/ 116983 h 1149077"/>
                <a:gd name="connsiteX96" fmla="*/ 913224 w 1349869"/>
                <a:gd name="connsiteY96" fmla="*/ 156607 h 1149077"/>
                <a:gd name="connsiteX97" fmla="*/ 973603 w 1349869"/>
                <a:gd name="connsiteY97" fmla="*/ 209438 h 1149077"/>
                <a:gd name="connsiteX98" fmla="*/ 964169 w 1349869"/>
                <a:gd name="connsiteY98" fmla="*/ 249061 h 1149077"/>
                <a:gd name="connsiteX99" fmla="*/ 998132 w 1349869"/>
                <a:gd name="connsiteY99" fmla="*/ 281137 h 1149077"/>
                <a:gd name="connsiteX100" fmla="*/ 1050963 w 1349869"/>
                <a:gd name="connsiteY100" fmla="*/ 252835 h 1149077"/>
                <a:gd name="connsiteX101" fmla="*/ 1100020 w 1349869"/>
                <a:gd name="connsiteY101" fmla="*/ 269816 h 1149077"/>
                <a:gd name="connsiteX102" fmla="*/ 1160399 w 1349869"/>
                <a:gd name="connsiteY102" fmla="*/ 335855 h 1149077"/>
                <a:gd name="connsiteX103" fmla="*/ 1166059 w 1349869"/>
                <a:gd name="connsiteY103" fmla="*/ 375479 h 1149077"/>
                <a:gd name="connsiteX104" fmla="*/ 1192475 w 1349869"/>
                <a:gd name="connsiteY104" fmla="*/ 390573 h 1149077"/>
                <a:gd name="connsiteX105" fmla="*/ 1298236 w 1349869"/>
                <a:gd name="connsiteY105" fmla="*/ 403793 h 1149077"/>
                <a:gd name="connsiteX106" fmla="*/ 1326285 w 1349869"/>
                <a:gd name="connsiteY106" fmla="*/ 480428 h 1149077"/>
                <a:gd name="connsiteX107" fmla="*/ 1348283 w 1349869"/>
                <a:gd name="connsiteY107" fmla="*/ 565982 h 1149077"/>
                <a:gd name="connsiteX108" fmla="*/ 1349869 w 1349869"/>
                <a:gd name="connsiteY108" fmla="*/ 576371 h 1149077"/>
                <a:gd name="connsiteX109" fmla="*/ 1307571 w 1349869"/>
                <a:gd name="connsiteY109" fmla="*/ 598124 h 1149077"/>
                <a:gd name="connsiteX110" fmla="*/ 1264174 w 1349869"/>
                <a:gd name="connsiteY110" fmla="*/ 588690 h 1149077"/>
                <a:gd name="connsiteX111" fmla="*/ 1215117 w 1349869"/>
                <a:gd name="connsiteY111" fmla="*/ 503783 h 1149077"/>
                <a:gd name="connsiteX112" fmla="*/ 1213230 w 1349869"/>
                <a:gd name="connsiteY112" fmla="*/ 464159 h 1149077"/>
                <a:gd name="connsiteX113" fmla="*/ 1184927 w 1349869"/>
                <a:gd name="connsiteY113" fmla="*/ 443404 h 1149077"/>
                <a:gd name="connsiteX114" fmla="*/ 1124549 w 1349869"/>
                <a:gd name="connsiteY114" fmla="*/ 443404 h 1149077"/>
                <a:gd name="connsiteX115" fmla="*/ 1107568 w 1349869"/>
                <a:gd name="connsiteY115" fmla="*/ 462272 h 1149077"/>
                <a:gd name="connsiteX116" fmla="*/ 1109454 w 1349869"/>
                <a:gd name="connsiteY116" fmla="*/ 511330 h 1149077"/>
                <a:gd name="connsiteX117" fmla="*/ 1007566 w 1349869"/>
                <a:gd name="connsiteY117" fmla="*/ 520764 h 1149077"/>
                <a:gd name="connsiteX118" fmla="*/ 900017 w 1349869"/>
                <a:gd name="connsiteY118" fmla="*/ 458499 h 1149077"/>
                <a:gd name="connsiteX119" fmla="*/ 896243 w 1349869"/>
                <a:gd name="connsiteY119" fmla="*/ 405668 h 1149077"/>
                <a:gd name="connsiteX120" fmla="*/ 915111 w 1349869"/>
                <a:gd name="connsiteY120" fmla="*/ 352837 h 1149077"/>
                <a:gd name="connsiteX121" fmla="*/ 858506 w 1349869"/>
                <a:gd name="connsiteY121" fmla="*/ 349063 h 1149077"/>
                <a:gd name="connsiteX122" fmla="*/ 869827 w 1349869"/>
                <a:gd name="connsiteY122" fmla="*/ 450952 h 1149077"/>
                <a:gd name="connsiteX123" fmla="*/ 845299 w 1349869"/>
                <a:gd name="connsiteY123" fmla="*/ 475480 h 1149077"/>
                <a:gd name="connsiteX124" fmla="*/ 777373 w 1349869"/>
                <a:gd name="connsiteY124" fmla="*/ 473593 h 1149077"/>
                <a:gd name="connsiteX125" fmla="*/ 732089 w 1349869"/>
                <a:gd name="connsiteY125" fmla="*/ 475480 h 1149077"/>
                <a:gd name="connsiteX126" fmla="*/ 732089 w 1349869"/>
                <a:gd name="connsiteY126" fmla="*/ 581143 h 1149077"/>
                <a:gd name="connsiteX127" fmla="*/ 705673 w 1349869"/>
                <a:gd name="connsiteY127" fmla="*/ 601898 h 1149077"/>
                <a:gd name="connsiteX128" fmla="*/ 643408 w 1349869"/>
                <a:gd name="connsiteY128" fmla="*/ 601898 h 1149077"/>
                <a:gd name="connsiteX129" fmla="*/ 649069 w 1349869"/>
                <a:gd name="connsiteY129" fmla="*/ 671710 h 1149077"/>
                <a:gd name="connsiteX130" fmla="*/ 733976 w 1349869"/>
                <a:gd name="connsiteY130" fmla="*/ 743410 h 1149077"/>
                <a:gd name="connsiteX131" fmla="*/ 745297 w 1349869"/>
                <a:gd name="connsiteY131" fmla="*/ 847185 h 1149077"/>
                <a:gd name="connsiteX132" fmla="*/ 760391 w 1349869"/>
                <a:gd name="connsiteY132" fmla="*/ 886808 h 1149077"/>
                <a:gd name="connsiteX133" fmla="*/ 745297 w 1349869"/>
                <a:gd name="connsiteY133" fmla="*/ 943413 h 1149077"/>
                <a:gd name="connsiteX134" fmla="*/ 692466 w 1349869"/>
                <a:gd name="connsiteY134" fmla="*/ 1001905 h 1149077"/>
                <a:gd name="connsiteX135" fmla="*/ 566048 w 1349869"/>
                <a:gd name="connsiteY135" fmla="*/ 922658 h 1149077"/>
                <a:gd name="connsiteX136" fmla="*/ 573596 w 1349869"/>
                <a:gd name="connsiteY136" fmla="*/ 896242 h 1149077"/>
                <a:gd name="connsiteX137" fmla="*/ 556614 w 1349869"/>
                <a:gd name="connsiteY137" fmla="*/ 864166 h 1149077"/>
                <a:gd name="connsiteX138" fmla="*/ 505670 w 1349869"/>
                <a:gd name="connsiteY138" fmla="*/ 883035 h 1149077"/>
                <a:gd name="connsiteX139" fmla="*/ 483028 w 1349869"/>
                <a:gd name="connsiteY139" fmla="*/ 932092 h 1149077"/>
                <a:gd name="connsiteX140" fmla="*/ 496236 w 1349869"/>
                <a:gd name="connsiteY140" fmla="*/ 952847 h 1149077"/>
                <a:gd name="connsiteX141" fmla="*/ 488688 w 1349869"/>
                <a:gd name="connsiteY141" fmla="*/ 990584 h 1149077"/>
                <a:gd name="connsiteX142" fmla="*/ 607558 w 1349869"/>
                <a:gd name="connsiteY142" fmla="*/ 1043415 h 1149077"/>
                <a:gd name="connsiteX143" fmla="*/ 632087 w 1349869"/>
                <a:gd name="connsiteY143" fmla="*/ 1086812 h 1149077"/>
                <a:gd name="connsiteX144" fmla="*/ 611332 w 1349869"/>
                <a:gd name="connsiteY144" fmla="*/ 1122662 h 1149077"/>
                <a:gd name="connsiteX145" fmla="*/ 547180 w 1349869"/>
                <a:gd name="connsiteY145" fmla="*/ 1149077 h 1149077"/>
                <a:gd name="connsiteX146" fmla="*/ 532085 w 1349869"/>
                <a:gd name="connsiteY146" fmla="*/ 1118888 h 1149077"/>
                <a:gd name="connsiteX147" fmla="*/ 503783 w 1349869"/>
                <a:gd name="connsiteY147" fmla="*/ 1100020 h 1149077"/>
                <a:gd name="connsiteX148" fmla="*/ 481141 w 1349869"/>
                <a:gd name="connsiteY148" fmla="*/ 1107567 h 1149077"/>
                <a:gd name="connsiteX149" fmla="*/ 405668 w 1349869"/>
                <a:gd name="connsiteY149" fmla="*/ 1098133 h 1149077"/>
                <a:gd name="connsiteX150" fmla="*/ 390573 w 1349869"/>
                <a:gd name="connsiteY150" fmla="*/ 1067944 h 1149077"/>
                <a:gd name="connsiteX151" fmla="*/ 422649 w 1349869"/>
                <a:gd name="connsiteY151" fmla="*/ 1026433 h 1149077"/>
                <a:gd name="connsiteX152" fmla="*/ 437744 w 1349869"/>
                <a:gd name="connsiteY152" fmla="*/ 969829 h 1149077"/>
                <a:gd name="connsiteX153" fmla="*/ 403781 w 1349869"/>
                <a:gd name="connsiteY153" fmla="*/ 949074 h 1149077"/>
                <a:gd name="connsiteX154" fmla="*/ 386800 w 1349869"/>
                <a:gd name="connsiteY154" fmla="*/ 896242 h 1149077"/>
                <a:gd name="connsiteX155" fmla="*/ 322648 w 1349869"/>
                <a:gd name="connsiteY155" fmla="*/ 986810 h 1149077"/>
                <a:gd name="connsiteX156" fmla="*/ 273590 w 1349869"/>
                <a:gd name="connsiteY156" fmla="*/ 1011339 h 1149077"/>
                <a:gd name="connsiteX157" fmla="*/ 237740 w 1349869"/>
                <a:gd name="connsiteY157" fmla="*/ 949074 h 1149077"/>
                <a:gd name="connsiteX158" fmla="*/ 218872 w 1349869"/>
                <a:gd name="connsiteY158" fmla="*/ 924545 h 1149077"/>
                <a:gd name="connsiteX159" fmla="*/ 115097 w 1349869"/>
                <a:gd name="connsiteY159" fmla="*/ 916998 h 1149077"/>
                <a:gd name="connsiteX160" fmla="*/ 115097 w 1349869"/>
                <a:gd name="connsiteY160" fmla="*/ 852845 h 1149077"/>
                <a:gd name="connsiteX161" fmla="*/ 41510 w 1349869"/>
                <a:gd name="connsiteY161" fmla="*/ 796241 h 1149077"/>
                <a:gd name="connsiteX162" fmla="*/ 0 w 1349869"/>
                <a:gd name="connsiteY162" fmla="*/ 637747 h 1149077"/>
                <a:gd name="connsiteX163" fmla="*/ 43397 w 1349869"/>
                <a:gd name="connsiteY163" fmla="*/ 524538 h 1149077"/>
                <a:gd name="connsiteX164" fmla="*/ 56605 w 1349869"/>
                <a:gd name="connsiteY164" fmla="*/ 418876 h 1149077"/>
                <a:gd name="connsiteX165" fmla="*/ 120757 w 1349869"/>
                <a:gd name="connsiteY165" fmla="*/ 345289 h 1149077"/>
                <a:gd name="connsiteX166" fmla="*/ 162267 w 1349869"/>
                <a:gd name="connsiteY166" fmla="*/ 241514 h 1149077"/>
                <a:gd name="connsiteX167" fmla="*/ 218872 w 1349869"/>
                <a:gd name="connsiteY167" fmla="*/ 198117 h 1149077"/>
                <a:gd name="connsiteX168" fmla="*/ 360384 w 1349869"/>
                <a:gd name="connsiteY168" fmla="*/ 88681 h 1149077"/>
                <a:gd name="connsiteX169" fmla="*/ 537746 w 1349869"/>
                <a:gd name="connsiteY169" fmla="*/ 37737 h 1149077"/>
                <a:gd name="connsiteX170" fmla="*/ 679258 w 1349869"/>
                <a:gd name="connsiteY170" fmla="*/ 32076 h 114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</a:cxnLst>
              <a:rect l="l" t="t" r="r" b="b"/>
              <a:pathLst>
                <a:path w="1349869" h="1149077">
                  <a:moveTo>
                    <a:pt x="122644" y="952847"/>
                  </a:moveTo>
                  <a:lnTo>
                    <a:pt x="152833" y="964168"/>
                  </a:lnTo>
                  <a:lnTo>
                    <a:pt x="169815" y="984923"/>
                  </a:lnTo>
                  <a:lnTo>
                    <a:pt x="154720" y="1009452"/>
                  </a:lnTo>
                  <a:lnTo>
                    <a:pt x="126418" y="971716"/>
                  </a:lnTo>
                  <a:close/>
                  <a:moveTo>
                    <a:pt x="441518" y="781146"/>
                  </a:moveTo>
                  <a:lnTo>
                    <a:pt x="424536" y="811335"/>
                  </a:lnTo>
                  <a:lnTo>
                    <a:pt x="432084" y="837751"/>
                  </a:lnTo>
                  <a:lnTo>
                    <a:pt x="473594" y="873601"/>
                  </a:lnTo>
                  <a:lnTo>
                    <a:pt x="503783" y="822656"/>
                  </a:lnTo>
                  <a:lnTo>
                    <a:pt x="500009" y="803788"/>
                  </a:lnTo>
                  <a:close/>
                  <a:moveTo>
                    <a:pt x="281137" y="603784"/>
                  </a:moveTo>
                  <a:lnTo>
                    <a:pt x="283024" y="650955"/>
                  </a:lnTo>
                  <a:lnTo>
                    <a:pt x="239627" y="686805"/>
                  </a:lnTo>
                  <a:lnTo>
                    <a:pt x="309440" y="784920"/>
                  </a:lnTo>
                  <a:lnTo>
                    <a:pt x="343403" y="696239"/>
                  </a:lnTo>
                  <a:lnTo>
                    <a:pt x="343403" y="671710"/>
                  </a:lnTo>
                  <a:lnTo>
                    <a:pt x="315100" y="630200"/>
                  </a:lnTo>
                  <a:close/>
                  <a:moveTo>
                    <a:pt x="1149078" y="533972"/>
                  </a:moveTo>
                  <a:lnTo>
                    <a:pt x="1198135" y="575482"/>
                  </a:lnTo>
                  <a:lnTo>
                    <a:pt x="1224551" y="607558"/>
                  </a:lnTo>
                  <a:lnTo>
                    <a:pt x="1262287" y="632087"/>
                  </a:lnTo>
                  <a:lnTo>
                    <a:pt x="1243419" y="696239"/>
                  </a:lnTo>
                  <a:lnTo>
                    <a:pt x="1194362" y="692465"/>
                  </a:lnTo>
                  <a:lnTo>
                    <a:pt x="1162286" y="664163"/>
                  </a:lnTo>
                  <a:lnTo>
                    <a:pt x="1169833" y="618879"/>
                  </a:lnTo>
                  <a:lnTo>
                    <a:pt x="1090586" y="613219"/>
                  </a:lnTo>
                  <a:lnTo>
                    <a:pt x="1062284" y="571708"/>
                  </a:lnTo>
                  <a:close/>
                  <a:moveTo>
                    <a:pt x="184909" y="456612"/>
                  </a:moveTo>
                  <a:lnTo>
                    <a:pt x="137739" y="481141"/>
                  </a:lnTo>
                  <a:lnTo>
                    <a:pt x="133965" y="505669"/>
                  </a:lnTo>
                  <a:lnTo>
                    <a:pt x="145286" y="516990"/>
                  </a:lnTo>
                  <a:lnTo>
                    <a:pt x="132078" y="566048"/>
                  </a:lnTo>
                  <a:lnTo>
                    <a:pt x="141512" y="592464"/>
                  </a:lnTo>
                  <a:lnTo>
                    <a:pt x="215099" y="554727"/>
                  </a:lnTo>
                  <a:lnTo>
                    <a:pt x="228306" y="507556"/>
                  </a:lnTo>
                  <a:lnTo>
                    <a:pt x="222646" y="467933"/>
                  </a:lnTo>
                  <a:close/>
                  <a:moveTo>
                    <a:pt x="603785" y="226419"/>
                  </a:moveTo>
                  <a:lnTo>
                    <a:pt x="571709" y="258495"/>
                  </a:lnTo>
                  <a:lnTo>
                    <a:pt x="541520" y="339629"/>
                  </a:lnTo>
                  <a:lnTo>
                    <a:pt x="562275" y="379252"/>
                  </a:lnTo>
                  <a:lnTo>
                    <a:pt x="607558" y="377365"/>
                  </a:lnTo>
                  <a:lnTo>
                    <a:pt x="566048" y="462272"/>
                  </a:lnTo>
                  <a:lnTo>
                    <a:pt x="445291" y="484914"/>
                  </a:lnTo>
                  <a:lnTo>
                    <a:pt x="424536" y="516990"/>
                  </a:lnTo>
                  <a:lnTo>
                    <a:pt x="373592" y="524538"/>
                  </a:lnTo>
                  <a:lnTo>
                    <a:pt x="356611" y="575482"/>
                  </a:lnTo>
                  <a:lnTo>
                    <a:pt x="383026" y="628313"/>
                  </a:lnTo>
                  <a:lnTo>
                    <a:pt x="450952" y="656616"/>
                  </a:lnTo>
                  <a:lnTo>
                    <a:pt x="464160" y="681144"/>
                  </a:lnTo>
                  <a:lnTo>
                    <a:pt x="452839" y="709447"/>
                  </a:lnTo>
                  <a:lnTo>
                    <a:pt x="552841" y="722654"/>
                  </a:lnTo>
                  <a:lnTo>
                    <a:pt x="588690" y="781146"/>
                  </a:lnTo>
                  <a:lnTo>
                    <a:pt x="694353" y="847185"/>
                  </a:lnTo>
                  <a:lnTo>
                    <a:pt x="671711" y="803788"/>
                  </a:lnTo>
                  <a:lnTo>
                    <a:pt x="583030" y="673597"/>
                  </a:lnTo>
                  <a:lnTo>
                    <a:pt x="526425" y="607558"/>
                  </a:lnTo>
                  <a:lnTo>
                    <a:pt x="573596" y="509443"/>
                  </a:lnTo>
                  <a:lnTo>
                    <a:pt x="601898" y="430196"/>
                  </a:lnTo>
                  <a:lnTo>
                    <a:pt x="666050" y="420762"/>
                  </a:lnTo>
                  <a:lnTo>
                    <a:pt x="688692" y="403781"/>
                  </a:lnTo>
                  <a:lnTo>
                    <a:pt x="688692" y="383026"/>
                  </a:lnTo>
                  <a:lnTo>
                    <a:pt x="773599" y="377365"/>
                  </a:lnTo>
                  <a:lnTo>
                    <a:pt x="767939" y="345289"/>
                  </a:lnTo>
                  <a:lnTo>
                    <a:pt x="720768" y="279250"/>
                  </a:lnTo>
                  <a:lnTo>
                    <a:pt x="696239" y="277364"/>
                  </a:lnTo>
                  <a:lnTo>
                    <a:pt x="616993" y="318874"/>
                  </a:lnTo>
                  <a:lnTo>
                    <a:pt x="624540" y="247174"/>
                  </a:lnTo>
                  <a:close/>
                  <a:moveTo>
                    <a:pt x="1163681" y="185832"/>
                  </a:moveTo>
                  <a:lnTo>
                    <a:pt x="1203394" y="233964"/>
                  </a:lnTo>
                  <a:lnTo>
                    <a:pt x="1154738" y="207551"/>
                  </a:lnTo>
                  <a:close/>
                  <a:moveTo>
                    <a:pt x="750957" y="0"/>
                  </a:moveTo>
                  <a:lnTo>
                    <a:pt x="737750" y="49058"/>
                  </a:lnTo>
                  <a:lnTo>
                    <a:pt x="705673" y="69813"/>
                  </a:lnTo>
                  <a:lnTo>
                    <a:pt x="567935" y="79247"/>
                  </a:lnTo>
                  <a:lnTo>
                    <a:pt x="422649" y="103776"/>
                  </a:lnTo>
                  <a:lnTo>
                    <a:pt x="305666" y="173588"/>
                  </a:lnTo>
                  <a:lnTo>
                    <a:pt x="283024" y="175475"/>
                  </a:lnTo>
                  <a:lnTo>
                    <a:pt x="260382" y="220759"/>
                  </a:lnTo>
                  <a:lnTo>
                    <a:pt x="171701" y="300005"/>
                  </a:lnTo>
                  <a:lnTo>
                    <a:pt x="167928" y="379252"/>
                  </a:lnTo>
                  <a:lnTo>
                    <a:pt x="207551" y="401894"/>
                  </a:lnTo>
                  <a:lnTo>
                    <a:pt x="250948" y="366044"/>
                  </a:lnTo>
                  <a:lnTo>
                    <a:pt x="266043" y="264156"/>
                  </a:lnTo>
                  <a:lnTo>
                    <a:pt x="315100" y="258495"/>
                  </a:lnTo>
                  <a:lnTo>
                    <a:pt x="388687" y="179249"/>
                  </a:lnTo>
                  <a:lnTo>
                    <a:pt x="471707" y="173588"/>
                  </a:lnTo>
                  <a:lnTo>
                    <a:pt x="507557" y="145286"/>
                  </a:lnTo>
                  <a:lnTo>
                    <a:pt x="639635" y="194343"/>
                  </a:lnTo>
                  <a:lnTo>
                    <a:pt x="656616" y="220759"/>
                  </a:lnTo>
                  <a:lnTo>
                    <a:pt x="683032" y="220759"/>
                  </a:lnTo>
                  <a:lnTo>
                    <a:pt x="703787" y="160380"/>
                  </a:lnTo>
                  <a:lnTo>
                    <a:pt x="807562" y="143399"/>
                  </a:lnTo>
                  <a:lnTo>
                    <a:pt x="781147" y="107549"/>
                  </a:lnTo>
                  <a:lnTo>
                    <a:pt x="877375" y="100002"/>
                  </a:lnTo>
                  <a:lnTo>
                    <a:pt x="935866" y="116983"/>
                  </a:lnTo>
                  <a:lnTo>
                    <a:pt x="913224" y="156607"/>
                  </a:lnTo>
                  <a:lnTo>
                    <a:pt x="973603" y="209438"/>
                  </a:lnTo>
                  <a:lnTo>
                    <a:pt x="964169" y="249061"/>
                  </a:lnTo>
                  <a:lnTo>
                    <a:pt x="998132" y="281137"/>
                  </a:lnTo>
                  <a:lnTo>
                    <a:pt x="1050963" y="252835"/>
                  </a:lnTo>
                  <a:lnTo>
                    <a:pt x="1100020" y="269816"/>
                  </a:lnTo>
                  <a:lnTo>
                    <a:pt x="1160399" y="335855"/>
                  </a:lnTo>
                  <a:lnTo>
                    <a:pt x="1166059" y="375479"/>
                  </a:lnTo>
                  <a:lnTo>
                    <a:pt x="1192475" y="390573"/>
                  </a:lnTo>
                  <a:lnTo>
                    <a:pt x="1298236" y="403793"/>
                  </a:lnTo>
                  <a:lnTo>
                    <a:pt x="1326285" y="480428"/>
                  </a:lnTo>
                  <a:cubicBezTo>
                    <a:pt x="1334980" y="508382"/>
                    <a:pt x="1342337" y="536925"/>
                    <a:pt x="1348283" y="565982"/>
                  </a:cubicBezTo>
                  <a:lnTo>
                    <a:pt x="1349869" y="576371"/>
                  </a:lnTo>
                  <a:lnTo>
                    <a:pt x="1307571" y="598124"/>
                  </a:lnTo>
                  <a:lnTo>
                    <a:pt x="1264174" y="588690"/>
                  </a:lnTo>
                  <a:lnTo>
                    <a:pt x="1215117" y="503783"/>
                  </a:lnTo>
                  <a:lnTo>
                    <a:pt x="1213230" y="464159"/>
                  </a:lnTo>
                  <a:lnTo>
                    <a:pt x="1184927" y="443404"/>
                  </a:lnTo>
                  <a:lnTo>
                    <a:pt x="1124549" y="443404"/>
                  </a:lnTo>
                  <a:lnTo>
                    <a:pt x="1107568" y="462272"/>
                  </a:lnTo>
                  <a:lnTo>
                    <a:pt x="1109454" y="511330"/>
                  </a:lnTo>
                  <a:lnTo>
                    <a:pt x="1007566" y="520764"/>
                  </a:lnTo>
                  <a:lnTo>
                    <a:pt x="900017" y="458499"/>
                  </a:lnTo>
                  <a:lnTo>
                    <a:pt x="896243" y="405668"/>
                  </a:lnTo>
                  <a:lnTo>
                    <a:pt x="915111" y="352837"/>
                  </a:lnTo>
                  <a:lnTo>
                    <a:pt x="858506" y="349063"/>
                  </a:lnTo>
                  <a:lnTo>
                    <a:pt x="869827" y="450952"/>
                  </a:lnTo>
                  <a:lnTo>
                    <a:pt x="845299" y="475480"/>
                  </a:lnTo>
                  <a:lnTo>
                    <a:pt x="777373" y="473593"/>
                  </a:lnTo>
                  <a:lnTo>
                    <a:pt x="732089" y="475480"/>
                  </a:lnTo>
                  <a:lnTo>
                    <a:pt x="732089" y="581143"/>
                  </a:lnTo>
                  <a:lnTo>
                    <a:pt x="705673" y="601898"/>
                  </a:lnTo>
                  <a:lnTo>
                    <a:pt x="643408" y="601898"/>
                  </a:lnTo>
                  <a:lnTo>
                    <a:pt x="649069" y="671710"/>
                  </a:lnTo>
                  <a:lnTo>
                    <a:pt x="733976" y="743410"/>
                  </a:lnTo>
                  <a:lnTo>
                    <a:pt x="745297" y="847185"/>
                  </a:lnTo>
                  <a:lnTo>
                    <a:pt x="760391" y="886808"/>
                  </a:lnTo>
                  <a:lnTo>
                    <a:pt x="745297" y="943413"/>
                  </a:lnTo>
                  <a:lnTo>
                    <a:pt x="692466" y="1001905"/>
                  </a:lnTo>
                  <a:lnTo>
                    <a:pt x="566048" y="922658"/>
                  </a:lnTo>
                  <a:lnTo>
                    <a:pt x="573596" y="896242"/>
                  </a:lnTo>
                  <a:lnTo>
                    <a:pt x="556614" y="864166"/>
                  </a:lnTo>
                  <a:lnTo>
                    <a:pt x="505670" y="883035"/>
                  </a:lnTo>
                  <a:lnTo>
                    <a:pt x="483028" y="932092"/>
                  </a:lnTo>
                  <a:lnTo>
                    <a:pt x="496236" y="952847"/>
                  </a:lnTo>
                  <a:lnTo>
                    <a:pt x="488688" y="990584"/>
                  </a:lnTo>
                  <a:lnTo>
                    <a:pt x="607558" y="1043415"/>
                  </a:lnTo>
                  <a:lnTo>
                    <a:pt x="632087" y="1086812"/>
                  </a:lnTo>
                  <a:lnTo>
                    <a:pt x="611332" y="1122662"/>
                  </a:lnTo>
                  <a:lnTo>
                    <a:pt x="547180" y="1149077"/>
                  </a:lnTo>
                  <a:lnTo>
                    <a:pt x="532085" y="1118888"/>
                  </a:lnTo>
                  <a:lnTo>
                    <a:pt x="503783" y="1100020"/>
                  </a:lnTo>
                  <a:lnTo>
                    <a:pt x="481141" y="1107567"/>
                  </a:lnTo>
                  <a:lnTo>
                    <a:pt x="405668" y="1098133"/>
                  </a:lnTo>
                  <a:lnTo>
                    <a:pt x="390573" y="1067944"/>
                  </a:lnTo>
                  <a:lnTo>
                    <a:pt x="422649" y="1026433"/>
                  </a:lnTo>
                  <a:lnTo>
                    <a:pt x="437744" y="969829"/>
                  </a:lnTo>
                  <a:lnTo>
                    <a:pt x="403781" y="949074"/>
                  </a:lnTo>
                  <a:lnTo>
                    <a:pt x="386800" y="896242"/>
                  </a:lnTo>
                  <a:lnTo>
                    <a:pt x="322648" y="986810"/>
                  </a:lnTo>
                  <a:lnTo>
                    <a:pt x="273590" y="1011339"/>
                  </a:lnTo>
                  <a:lnTo>
                    <a:pt x="237740" y="949074"/>
                  </a:lnTo>
                  <a:lnTo>
                    <a:pt x="218872" y="924545"/>
                  </a:lnTo>
                  <a:lnTo>
                    <a:pt x="115097" y="916998"/>
                  </a:lnTo>
                  <a:lnTo>
                    <a:pt x="115097" y="852845"/>
                  </a:lnTo>
                  <a:lnTo>
                    <a:pt x="41510" y="796241"/>
                  </a:lnTo>
                  <a:lnTo>
                    <a:pt x="0" y="637747"/>
                  </a:lnTo>
                  <a:lnTo>
                    <a:pt x="43397" y="524538"/>
                  </a:lnTo>
                  <a:lnTo>
                    <a:pt x="56605" y="418876"/>
                  </a:lnTo>
                  <a:lnTo>
                    <a:pt x="120757" y="345289"/>
                  </a:lnTo>
                  <a:lnTo>
                    <a:pt x="162267" y="241514"/>
                  </a:lnTo>
                  <a:lnTo>
                    <a:pt x="218872" y="198117"/>
                  </a:lnTo>
                  <a:lnTo>
                    <a:pt x="360384" y="88681"/>
                  </a:lnTo>
                  <a:lnTo>
                    <a:pt x="537746" y="37737"/>
                  </a:lnTo>
                  <a:lnTo>
                    <a:pt x="679258" y="3207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 w="4763">
              <a:noFill/>
              <a:prstDash val="solid"/>
              <a:round/>
              <a:headEnd/>
              <a:tailEnd/>
            </a:ln>
            <a:effectLst>
              <a:softEdge rad="0"/>
            </a:effectLst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814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月のイラスト</dc:title>
  <dc:subject>月のイラスト</dc:subject>
  <dc:creator>Digipot.net</dc:creator>
  <dcterms:created xsi:type="dcterms:W3CDTF">2018-05-20T00:31:01Z</dcterms:created>
  <dcterms:modified xsi:type="dcterms:W3CDTF">2018-07-11T00:08:56Z</dcterms:modified>
</cp:coreProperties>
</file>