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24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>
            <a:extLst>
              <a:ext uri="{FF2B5EF4-FFF2-40B4-BE49-F238E27FC236}">
                <a16:creationId xmlns:a16="http://schemas.microsoft.com/office/drawing/2014/main" id="{9430556F-7DF5-4D71-9445-32D58FBB179B}"/>
              </a:ext>
            </a:extLst>
          </p:cNvPr>
          <p:cNvSpPr>
            <a:spLocks/>
          </p:cNvSpPr>
          <p:nvPr/>
        </p:nvSpPr>
        <p:spPr bwMode="auto">
          <a:xfrm>
            <a:off x="935673" y="788870"/>
            <a:ext cx="704214" cy="1652688"/>
          </a:xfrm>
          <a:custGeom>
            <a:avLst/>
            <a:gdLst>
              <a:gd name="T0" fmla="*/ 44 w 493"/>
              <a:gd name="T1" fmla="*/ 85 h 1157"/>
              <a:gd name="T2" fmla="*/ 60 w 493"/>
              <a:gd name="T3" fmla="*/ 92 h 1157"/>
              <a:gd name="T4" fmla="*/ 68 w 493"/>
              <a:gd name="T5" fmla="*/ 105 h 1157"/>
              <a:gd name="T6" fmla="*/ 57 w 493"/>
              <a:gd name="T7" fmla="*/ 116 h 1157"/>
              <a:gd name="T8" fmla="*/ 65 w 493"/>
              <a:gd name="T9" fmla="*/ 134 h 1157"/>
              <a:gd name="T10" fmla="*/ 71 w 493"/>
              <a:gd name="T11" fmla="*/ 152 h 1157"/>
              <a:gd name="T12" fmla="*/ 73 w 493"/>
              <a:gd name="T13" fmla="*/ 168 h 1157"/>
              <a:gd name="T14" fmla="*/ 104 w 493"/>
              <a:gd name="T15" fmla="*/ 176 h 1157"/>
              <a:gd name="T16" fmla="*/ 116 w 493"/>
              <a:gd name="T17" fmla="*/ 195 h 1157"/>
              <a:gd name="T18" fmla="*/ 116 w 493"/>
              <a:gd name="T19" fmla="*/ 279 h 1157"/>
              <a:gd name="T20" fmla="*/ 107 w 493"/>
              <a:gd name="T21" fmla="*/ 348 h 1157"/>
              <a:gd name="T22" fmla="*/ 94 w 493"/>
              <a:gd name="T23" fmla="*/ 471 h 1157"/>
              <a:gd name="T24" fmla="*/ 2 w 493"/>
              <a:gd name="T25" fmla="*/ 551 h 1157"/>
              <a:gd name="T26" fmla="*/ 29 w 493"/>
              <a:gd name="T27" fmla="*/ 586 h 1157"/>
              <a:gd name="T28" fmla="*/ 47 w 493"/>
              <a:gd name="T29" fmla="*/ 594 h 1157"/>
              <a:gd name="T30" fmla="*/ 63 w 493"/>
              <a:gd name="T31" fmla="*/ 586 h 1157"/>
              <a:gd name="T32" fmla="*/ 86 w 493"/>
              <a:gd name="T33" fmla="*/ 571 h 1157"/>
              <a:gd name="T34" fmla="*/ 77 w 493"/>
              <a:gd name="T35" fmla="*/ 769 h 1157"/>
              <a:gd name="T36" fmla="*/ 84 w 493"/>
              <a:gd name="T37" fmla="*/ 992 h 1157"/>
              <a:gd name="T38" fmla="*/ 104 w 493"/>
              <a:gd name="T39" fmla="*/ 1108 h 1157"/>
              <a:gd name="T40" fmla="*/ 68 w 493"/>
              <a:gd name="T41" fmla="*/ 1132 h 1157"/>
              <a:gd name="T42" fmla="*/ 44 w 493"/>
              <a:gd name="T43" fmla="*/ 1141 h 1157"/>
              <a:gd name="T44" fmla="*/ 80 w 493"/>
              <a:gd name="T45" fmla="*/ 1156 h 1157"/>
              <a:gd name="T46" fmla="*/ 122 w 493"/>
              <a:gd name="T47" fmla="*/ 1156 h 1157"/>
              <a:gd name="T48" fmla="*/ 217 w 493"/>
              <a:gd name="T49" fmla="*/ 1122 h 1157"/>
              <a:gd name="T50" fmla="*/ 214 w 493"/>
              <a:gd name="T51" fmla="*/ 1099 h 1157"/>
              <a:gd name="T52" fmla="*/ 203 w 493"/>
              <a:gd name="T53" fmla="*/ 1080 h 1157"/>
              <a:gd name="T54" fmla="*/ 188 w 493"/>
              <a:gd name="T55" fmla="*/ 901 h 1157"/>
              <a:gd name="T56" fmla="*/ 314 w 493"/>
              <a:gd name="T57" fmla="*/ 985 h 1157"/>
              <a:gd name="T58" fmla="*/ 359 w 493"/>
              <a:gd name="T59" fmla="*/ 1015 h 1157"/>
              <a:gd name="T60" fmla="*/ 404 w 493"/>
              <a:gd name="T61" fmla="*/ 1035 h 1157"/>
              <a:gd name="T62" fmla="*/ 415 w 493"/>
              <a:gd name="T63" fmla="*/ 1056 h 1157"/>
              <a:gd name="T64" fmla="*/ 408 w 493"/>
              <a:gd name="T65" fmla="*/ 1129 h 1157"/>
              <a:gd name="T66" fmla="*/ 417 w 493"/>
              <a:gd name="T67" fmla="*/ 1132 h 1157"/>
              <a:gd name="T68" fmla="*/ 444 w 493"/>
              <a:gd name="T69" fmla="*/ 1102 h 1157"/>
              <a:gd name="T70" fmla="*/ 463 w 493"/>
              <a:gd name="T71" fmla="*/ 1035 h 1157"/>
              <a:gd name="T72" fmla="*/ 482 w 493"/>
              <a:gd name="T73" fmla="*/ 970 h 1157"/>
              <a:gd name="T74" fmla="*/ 460 w 493"/>
              <a:gd name="T75" fmla="*/ 953 h 1157"/>
              <a:gd name="T76" fmla="*/ 418 w 493"/>
              <a:gd name="T77" fmla="*/ 940 h 1157"/>
              <a:gd name="T78" fmla="*/ 379 w 493"/>
              <a:gd name="T79" fmla="*/ 924 h 1157"/>
              <a:gd name="T80" fmla="*/ 262 w 493"/>
              <a:gd name="T81" fmla="*/ 842 h 1157"/>
              <a:gd name="T82" fmla="*/ 259 w 493"/>
              <a:gd name="T83" fmla="*/ 787 h 1157"/>
              <a:gd name="T84" fmla="*/ 269 w 493"/>
              <a:gd name="T85" fmla="*/ 687 h 1157"/>
              <a:gd name="T86" fmla="*/ 291 w 493"/>
              <a:gd name="T87" fmla="*/ 652 h 1157"/>
              <a:gd name="T88" fmla="*/ 297 w 493"/>
              <a:gd name="T89" fmla="*/ 594 h 1157"/>
              <a:gd name="T90" fmla="*/ 282 w 493"/>
              <a:gd name="T91" fmla="*/ 487 h 1157"/>
              <a:gd name="T92" fmla="*/ 266 w 493"/>
              <a:gd name="T93" fmla="*/ 246 h 1157"/>
              <a:gd name="T94" fmla="*/ 245 w 493"/>
              <a:gd name="T95" fmla="*/ 204 h 1157"/>
              <a:gd name="T96" fmla="*/ 181 w 493"/>
              <a:gd name="T97" fmla="*/ 129 h 1157"/>
              <a:gd name="T98" fmla="*/ 200 w 493"/>
              <a:gd name="T99" fmla="*/ 107 h 1157"/>
              <a:gd name="T100" fmla="*/ 206 w 493"/>
              <a:gd name="T101" fmla="*/ 78 h 1157"/>
              <a:gd name="T102" fmla="*/ 224 w 493"/>
              <a:gd name="T103" fmla="*/ 56 h 1157"/>
              <a:gd name="T104" fmla="*/ 214 w 493"/>
              <a:gd name="T105" fmla="*/ 42 h 1157"/>
              <a:gd name="T106" fmla="*/ 168 w 493"/>
              <a:gd name="T107" fmla="*/ 23 h 1157"/>
              <a:gd name="T108" fmla="*/ 63 w 493"/>
              <a:gd name="T109" fmla="*/ 0 h 1157"/>
              <a:gd name="T110" fmla="*/ 68 w 493"/>
              <a:gd name="T111" fmla="*/ 42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93" h="1157">
                <a:moveTo>
                  <a:pt x="65" y="53"/>
                </a:moveTo>
                <a:lnTo>
                  <a:pt x="63" y="62"/>
                </a:lnTo>
                <a:lnTo>
                  <a:pt x="63" y="62"/>
                </a:lnTo>
                <a:lnTo>
                  <a:pt x="51" y="75"/>
                </a:lnTo>
                <a:lnTo>
                  <a:pt x="44" y="85"/>
                </a:lnTo>
                <a:lnTo>
                  <a:pt x="42" y="88"/>
                </a:lnTo>
                <a:lnTo>
                  <a:pt x="42" y="90"/>
                </a:lnTo>
                <a:lnTo>
                  <a:pt x="44" y="90"/>
                </a:lnTo>
                <a:lnTo>
                  <a:pt x="44" y="90"/>
                </a:lnTo>
                <a:lnTo>
                  <a:pt x="60" y="92"/>
                </a:lnTo>
                <a:lnTo>
                  <a:pt x="68" y="95"/>
                </a:lnTo>
                <a:lnTo>
                  <a:pt x="68" y="95"/>
                </a:lnTo>
                <a:lnTo>
                  <a:pt x="70" y="100"/>
                </a:lnTo>
                <a:lnTo>
                  <a:pt x="70" y="103"/>
                </a:lnTo>
                <a:lnTo>
                  <a:pt x="68" y="105"/>
                </a:lnTo>
                <a:lnTo>
                  <a:pt x="65" y="107"/>
                </a:lnTo>
                <a:lnTo>
                  <a:pt x="65" y="107"/>
                </a:lnTo>
                <a:lnTo>
                  <a:pt x="61" y="110"/>
                </a:lnTo>
                <a:lnTo>
                  <a:pt x="58" y="113"/>
                </a:lnTo>
                <a:lnTo>
                  <a:pt x="57" y="116"/>
                </a:lnTo>
                <a:lnTo>
                  <a:pt x="58" y="117"/>
                </a:lnTo>
                <a:lnTo>
                  <a:pt x="58" y="117"/>
                </a:lnTo>
                <a:lnTo>
                  <a:pt x="63" y="124"/>
                </a:lnTo>
                <a:lnTo>
                  <a:pt x="64" y="129"/>
                </a:lnTo>
                <a:lnTo>
                  <a:pt x="65" y="134"/>
                </a:lnTo>
                <a:lnTo>
                  <a:pt x="65" y="134"/>
                </a:lnTo>
                <a:lnTo>
                  <a:pt x="67" y="139"/>
                </a:lnTo>
                <a:lnTo>
                  <a:pt x="70" y="142"/>
                </a:lnTo>
                <a:lnTo>
                  <a:pt x="71" y="146"/>
                </a:lnTo>
                <a:lnTo>
                  <a:pt x="71" y="152"/>
                </a:lnTo>
                <a:lnTo>
                  <a:pt x="71" y="152"/>
                </a:lnTo>
                <a:lnTo>
                  <a:pt x="71" y="158"/>
                </a:lnTo>
                <a:lnTo>
                  <a:pt x="70" y="162"/>
                </a:lnTo>
                <a:lnTo>
                  <a:pt x="71" y="165"/>
                </a:lnTo>
                <a:lnTo>
                  <a:pt x="73" y="168"/>
                </a:lnTo>
                <a:lnTo>
                  <a:pt x="76" y="169"/>
                </a:lnTo>
                <a:lnTo>
                  <a:pt x="80" y="171"/>
                </a:lnTo>
                <a:lnTo>
                  <a:pt x="80" y="171"/>
                </a:lnTo>
                <a:lnTo>
                  <a:pt x="104" y="176"/>
                </a:lnTo>
                <a:lnTo>
                  <a:pt x="104" y="176"/>
                </a:lnTo>
                <a:lnTo>
                  <a:pt x="112" y="181"/>
                </a:lnTo>
                <a:lnTo>
                  <a:pt x="119" y="188"/>
                </a:lnTo>
                <a:lnTo>
                  <a:pt x="119" y="188"/>
                </a:lnTo>
                <a:lnTo>
                  <a:pt x="119" y="191"/>
                </a:lnTo>
                <a:lnTo>
                  <a:pt x="116" y="195"/>
                </a:lnTo>
                <a:lnTo>
                  <a:pt x="112" y="201"/>
                </a:lnTo>
                <a:lnTo>
                  <a:pt x="110" y="207"/>
                </a:lnTo>
                <a:lnTo>
                  <a:pt x="110" y="207"/>
                </a:lnTo>
                <a:lnTo>
                  <a:pt x="116" y="279"/>
                </a:lnTo>
                <a:lnTo>
                  <a:pt x="116" y="279"/>
                </a:lnTo>
                <a:lnTo>
                  <a:pt x="116" y="289"/>
                </a:lnTo>
                <a:lnTo>
                  <a:pt x="116" y="309"/>
                </a:lnTo>
                <a:lnTo>
                  <a:pt x="113" y="331"/>
                </a:lnTo>
                <a:lnTo>
                  <a:pt x="110" y="341"/>
                </a:lnTo>
                <a:lnTo>
                  <a:pt x="107" y="348"/>
                </a:lnTo>
                <a:lnTo>
                  <a:pt x="107" y="348"/>
                </a:lnTo>
                <a:lnTo>
                  <a:pt x="104" y="360"/>
                </a:lnTo>
                <a:lnTo>
                  <a:pt x="102" y="376"/>
                </a:lnTo>
                <a:lnTo>
                  <a:pt x="97" y="416"/>
                </a:lnTo>
                <a:lnTo>
                  <a:pt x="94" y="471"/>
                </a:lnTo>
                <a:lnTo>
                  <a:pt x="52" y="510"/>
                </a:lnTo>
                <a:lnTo>
                  <a:pt x="16" y="531"/>
                </a:lnTo>
                <a:lnTo>
                  <a:pt x="16" y="531"/>
                </a:lnTo>
                <a:lnTo>
                  <a:pt x="8" y="542"/>
                </a:lnTo>
                <a:lnTo>
                  <a:pt x="2" y="551"/>
                </a:lnTo>
                <a:lnTo>
                  <a:pt x="0" y="555"/>
                </a:lnTo>
                <a:lnTo>
                  <a:pt x="2" y="558"/>
                </a:lnTo>
                <a:lnTo>
                  <a:pt x="2" y="558"/>
                </a:lnTo>
                <a:lnTo>
                  <a:pt x="15" y="573"/>
                </a:lnTo>
                <a:lnTo>
                  <a:pt x="29" y="586"/>
                </a:lnTo>
                <a:lnTo>
                  <a:pt x="29" y="586"/>
                </a:lnTo>
                <a:lnTo>
                  <a:pt x="38" y="593"/>
                </a:lnTo>
                <a:lnTo>
                  <a:pt x="41" y="594"/>
                </a:lnTo>
                <a:lnTo>
                  <a:pt x="47" y="594"/>
                </a:lnTo>
                <a:lnTo>
                  <a:pt x="47" y="594"/>
                </a:lnTo>
                <a:lnTo>
                  <a:pt x="55" y="593"/>
                </a:lnTo>
                <a:lnTo>
                  <a:pt x="58" y="593"/>
                </a:lnTo>
                <a:lnTo>
                  <a:pt x="60" y="589"/>
                </a:lnTo>
                <a:lnTo>
                  <a:pt x="60" y="589"/>
                </a:lnTo>
                <a:lnTo>
                  <a:pt x="63" y="586"/>
                </a:lnTo>
                <a:lnTo>
                  <a:pt x="65" y="584"/>
                </a:lnTo>
                <a:lnTo>
                  <a:pt x="74" y="580"/>
                </a:lnTo>
                <a:lnTo>
                  <a:pt x="74" y="580"/>
                </a:lnTo>
                <a:lnTo>
                  <a:pt x="80" y="577"/>
                </a:lnTo>
                <a:lnTo>
                  <a:pt x="86" y="571"/>
                </a:lnTo>
                <a:lnTo>
                  <a:pt x="91" y="564"/>
                </a:lnTo>
                <a:lnTo>
                  <a:pt x="77" y="667"/>
                </a:lnTo>
                <a:lnTo>
                  <a:pt x="86" y="670"/>
                </a:lnTo>
                <a:lnTo>
                  <a:pt x="86" y="670"/>
                </a:lnTo>
                <a:lnTo>
                  <a:pt x="77" y="769"/>
                </a:lnTo>
                <a:lnTo>
                  <a:pt x="71" y="842"/>
                </a:lnTo>
                <a:lnTo>
                  <a:pt x="68" y="885"/>
                </a:lnTo>
                <a:lnTo>
                  <a:pt x="68" y="885"/>
                </a:lnTo>
                <a:lnTo>
                  <a:pt x="74" y="926"/>
                </a:lnTo>
                <a:lnTo>
                  <a:pt x="84" y="992"/>
                </a:lnTo>
                <a:lnTo>
                  <a:pt x="100" y="1083"/>
                </a:lnTo>
                <a:lnTo>
                  <a:pt x="119" y="1096"/>
                </a:lnTo>
                <a:lnTo>
                  <a:pt x="119" y="1096"/>
                </a:lnTo>
                <a:lnTo>
                  <a:pt x="104" y="1108"/>
                </a:lnTo>
                <a:lnTo>
                  <a:pt x="104" y="1108"/>
                </a:lnTo>
                <a:lnTo>
                  <a:pt x="89" y="1122"/>
                </a:lnTo>
                <a:lnTo>
                  <a:pt x="78" y="1129"/>
                </a:lnTo>
                <a:lnTo>
                  <a:pt x="74" y="1131"/>
                </a:lnTo>
                <a:lnTo>
                  <a:pt x="68" y="1132"/>
                </a:lnTo>
                <a:lnTo>
                  <a:pt x="68" y="1132"/>
                </a:lnTo>
                <a:lnTo>
                  <a:pt x="51" y="1134"/>
                </a:lnTo>
                <a:lnTo>
                  <a:pt x="45" y="1137"/>
                </a:lnTo>
                <a:lnTo>
                  <a:pt x="44" y="1138"/>
                </a:lnTo>
                <a:lnTo>
                  <a:pt x="44" y="1141"/>
                </a:lnTo>
                <a:lnTo>
                  <a:pt x="44" y="1141"/>
                </a:lnTo>
                <a:lnTo>
                  <a:pt x="45" y="1144"/>
                </a:lnTo>
                <a:lnTo>
                  <a:pt x="47" y="1147"/>
                </a:lnTo>
                <a:lnTo>
                  <a:pt x="57" y="1151"/>
                </a:lnTo>
                <a:lnTo>
                  <a:pt x="68" y="1153"/>
                </a:lnTo>
                <a:lnTo>
                  <a:pt x="80" y="1156"/>
                </a:lnTo>
                <a:lnTo>
                  <a:pt x="80" y="1156"/>
                </a:lnTo>
                <a:lnTo>
                  <a:pt x="100" y="1157"/>
                </a:lnTo>
                <a:lnTo>
                  <a:pt x="110" y="1157"/>
                </a:lnTo>
                <a:lnTo>
                  <a:pt x="122" y="1156"/>
                </a:lnTo>
                <a:lnTo>
                  <a:pt x="122" y="1156"/>
                </a:lnTo>
                <a:lnTo>
                  <a:pt x="151" y="1148"/>
                </a:lnTo>
                <a:lnTo>
                  <a:pt x="167" y="1144"/>
                </a:lnTo>
                <a:lnTo>
                  <a:pt x="172" y="1153"/>
                </a:lnTo>
                <a:lnTo>
                  <a:pt x="217" y="1150"/>
                </a:lnTo>
                <a:lnTo>
                  <a:pt x="217" y="1122"/>
                </a:lnTo>
                <a:lnTo>
                  <a:pt x="217" y="1122"/>
                </a:lnTo>
                <a:lnTo>
                  <a:pt x="217" y="1116"/>
                </a:lnTo>
                <a:lnTo>
                  <a:pt x="219" y="1112"/>
                </a:lnTo>
                <a:lnTo>
                  <a:pt x="217" y="1106"/>
                </a:lnTo>
                <a:lnTo>
                  <a:pt x="214" y="1099"/>
                </a:lnTo>
                <a:lnTo>
                  <a:pt x="214" y="1099"/>
                </a:lnTo>
                <a:lnTo>
                  <a:pt x="209" y="1093"/>
                </a:lnTo>
                <a:lnTo>
                  <a:pt x="206" y="1090"/>
                </a:lnTo>
                <a:lnTo>
                  <a:pt x="203" y="1086"/>
                </a:lnTo>
                <a:lnTo>
                  <a:pt x="203" y="1080"/>
                </a:lnTo>
                <a:lnTo>
                  <a:pt x="203" y="1080"/>
                </a:lnTo>
                <a:lnTo>
                  <a:pt x="201" y="1054"/>
                </a:lnTo>
                <a:lnTo>
                  <a:pt x="196" y="1009"/>
                </a:lnTo>
                <a:lnTo>
                  <a:pt x="188" y="949"/>
                </a:lnTo>
                <a:lnTo>
                  <a:pt x="188" y="901"/>
                </a:lnTo>
                <a:lnTo>
                  <a:pt x="188" y="901"/>
                </a:lnTo>
                <a:lnTo>
                  <a:pt x="252" y="943"/>
                </a:lnTo>
                <a:lnTo>
                  <a:pt x="295" y="970"/>
                </a:lnTo>
                <a:lnTo>
                  <a:pt x="314" y="985"/>
                </a:lnTo>
                <a:lnTo>
                  <a:pt x="314" y="985"/>
                </a:lnTo>
                <a:lnTo>
                  <a:pt x="321" y="991"/>
                </a:lnTo>
                <a:lnTo>
                  <a:pt x="336" y="1002"/>
                </a:lnTo>
                <a:lnTo>
                  <a:pt x="352" y="1012"/>
                </a:lnTo>
                <a:lnTo>
                  <a:pt x="357" y="1015"/>
                </a:lnTo>
                <a:lnTo>
                  <a:pt x="359" y="1015"/>
                </a:lnTo>
                <a:lnTo>
                  <a:pt x="365" y="1009"/>
                </a:lnTo>
                <a:lnTo>
                  <a:pt x="365" y="1009"/>
                </a:lnTo>
                <a:lnTo>
                  <a:pt x="382" y="1021"/>
                </a:lnTo>
                <a:lnTo>
                  <a:pt x="404" y="1035"/>
                </a:lnTo>
                <a:lnTo>
                  <a:pt x="404" y="1035"/>
                </a:lnTo>
                <a:lnTo>
                  <a:pt x="408" y="1038"/>
                </a:lnTo>
                <a:lnTo>
                  <a:pt x="412" y="1044"/>
                </a:lnTo>
                <a:lnTo>
                  <a:pt x="414" y="1047"/>
                </a:lnTo>
                <a:lnTo>
                  <a:pt x="415" y="1051"/>
                </a:lnTo>
                <a:lnTo>
                  <a:pt x="415" y="1056"/>
                </a:lnTo>
                <a:lnTo>
                  <a:pt x="415" y="1063"/>
                </a:lnTo>
                <a:lnTo>
                  <a:pt x="415" y="1063"/>
                </a:lnTo>
                <a:lnTo>
                  <a:pt x="408" y="1103"/>
                </a:lnTo>
                <a:lnTo>
                  <a:pt x="407" y="1124"/>
                </a:lnTo>
                <a:lnTo>
                  <a:pt x="408" y="1129"/>
                </a:lnTo>
                <a:lnTo>
                  <a:pt x="408" y="1132"/>
                </a:lnTo>
                <a:lnTo>
                  <a:pt x="410" y="1132"/>
                </a:lnTo>
                <a:lnTo>
                  <a:pt x="410" y="1132"/>
                </a:lnTo>
                <a:lnTo>
                  <a:pt x="412" y="1134"/>
                </a:lnTo>
                <a:lnTo>
                  <a:pt x="417" y="1132"/>
                </a:lnTo>
                <a:lnTo>
                  <a:pt x="421" y="1129"/>
                </a:lnTo>
                <a:lnTo>
                  <a:pt x="427" y="1125"/>
                </a:lnTo>
                <a:lnTo>
                  <a:pt x="433" y="1119"/>
                </a:lnTo>
                <a:lnTo>
                  <a:pt x="438" y="1112"/>
                </a:lnTo>
                <a:lnTo>
                  <a:pt x="444" y="1102"/>
                </a:lnTo>
                <a:lnTo>
                  <a:pt x="449" y="1090"/>
                </a:lnTo>
                <a:lnTo>
                  <a:pt x="449" y="1090"/>
                </a:lnTo>
                <a:lnTo>
                  <a:pt x="453" y="1077"/>
                </a:lnTo>
                <a:lnTo>
                  <a:pt x="457" y="1063"/>
                </a:lnTo>
                <a:lnTo>
                  <a:pt x="463" y="1035"/>
                </a:lnTo>
                <a:lnTo>
                  <a:pt x="469" y="1005"/>
                </a:lnTo>
                <a:lnTo>
                  <a:pt x="479" y="1007"/>
                </a:lnTo>
                <a:lnTo>
                  <a:pt x="493" y="970"/>
                </a:lnTo>
                <a:lnTo>
                  <a:pt x="482" y="970"/>
                </a:lnTo>
                <a:lnTo>
                  <a:pt x="482" y="970"/>
                </a:lnTo>
                <a:lnTo>
                  <a:pt x="476" y="965"/>
                </a:lnTo>
                <a:lnTo>
                  <a:pt x="472" y="959"/>
                </a:lnTo>
                <a:lnTo>
                  <a:pt x="469" y="957"/>
                </a:lnTo>
                <a:lnTo>
                  <a:pt x="469" y="957"/>
                </a:lnTo>
                <a:lnTo>
                  <a:pt x="460" y="953"/>
                </a:lnTo>
                <a:lnTo>
                  <a:pt x="453" y="950"/>
                </a:lnTo>
                <a:lnTo>
                  <a:pt x="446" y="949"/>
                </a:lnTo>
                <a:lnTo>
                  <a:pt x="446" y="949"/>
                </a:lnTo>
                <a:lnTo>
                  <a:pt x="433" y="946"/>
                </a:lnTo>
                <a:lnTo>
                  <a:pt x="418" y="940"/>
                </a:lnTo>
                <a:lnTo>
                  <a:pt x="418" y="940"/>
                </a:lnTo>
                <a:lnTo>
                  <a:pt x="401" y="934"/>
                </a:lnTo>
                <a:lnTo>
                  <a:pt x="389" y="930"/>
                </a:lnTo>
                <a:lnTo>
                  <a:pt x="379" y="924"/>
                </a:lnTo>
                <a:lnTo>
                  <a:pt x="379" y="924"/>
                </a:lnTo>
                <a:lnTo>
                  <a:pt x="314" y="876"/>
                </a:lnTo>
                <a:lnTo>
                  <a:pt x="314" y="876"/>
                </a:lnTo>
                <a:lnTo>
                  <a:pt x="288" y="860"/>
                </a:lnTo>
                <a:lnTo>
                  <a:pt x="269" y="847"/>
                </a:lnTo>
                <a:lnTo>
                  <a:pt x="262" y="842"/>
                </a:lnTo>
                <a:lnTo>
                  <a:pt x="259" y="837"/>
                </a:lnTo>
                <a:lnTo>
                  <a:pt x="259" y="837"/>
                </a:lnTo>
                <a:lnTo>
                  <a:pt x="258" y="830"/>
                </a:lnTo>
                <a:lnTo>
                  <a:pt x="258" y="819"/>
                </a:lnTo>
                <a:lnTo>
                  <a:pt x="259" y="787"/>
                </a:lnTo>
                <a:lnTo>
                  <a:pt x="264" y="753"/>
                </a:lnTo>
                <a:lnTo>
                  <a:pt x="266" y="729"/>
                </a:lnTo>
                <a:lnTo>
                  <a:pt x="266" y="729"/>
                </a:lnTo>
                <a:lnTo>
                  <a:pt x="269" y="709"/>
                </a:lnTo>
                <a:lnTo>
                  <a:pt x="269" y="687"/>
                </a:lnTo>
                <a:lnTo>
                  <a:pt x="269" y="661"/>
                </a:lnTo>
                <a:lnTo>
                  <a:pt x="269" y="661"/>
                </a:lnTo>
                <a:lnTo>
                  <a:pt x="275" y="659"/>
                </a:lnTo>
                <a:lnTo>
                  <a:pt x="285" y="655"/>
                </a:lnTo>
                <a:lnTo>
                  <a:pt x="291" y="652"/>
                </a:lnTo>
                <a:lnTo>
                  <a:pt x="295" y="648"/>
                </a:lnTo>
                <a:lnTo>
                  <a:pt x="300" y="644"/>
                </a:lnTo>
                <a:lnTo>
                  <a:pt x="301" y="639"/>
                </a:lnTo>
                <a:lnTo>
                  <a:pt x="301" y="639"/>
                </a:lnTo>
                <a:lnTo>
                  <a:pt x="297" y="594"/>
                </a:lnTo>
                <a:lnTo>
                  <a:pt x="294" y="564"/>
                </a:lnTo>
                <a:lnTo>
                  <a:pt x="290" y="541"/>
                </a:lnTo>
                <a:lnTo>
                  <a:pt x="290" y="541"/>
                </a:lnTo>
                <a:lnTo>
                  <a:pt x="285" y="519"/>
                </a:lnTo>
                <a:lnTo>
                  <a:pt x="282" y="487"/>
                </a:lnTo>
                <a:lnTo>
                  <a:pt x="278" y="422"/>
                </a:lnTo>
                <a:lnTo>
                  <a:pt x="278" y="422"/>
                </a:lnTo>
                <a:lnTo>
                  <a:pt x="274" y="328"/>
                </a:lnTo>
                <a:lnTo>
                  <a:pt x="271" y="278"/>
                </a:lnTo>
                <a:lnTo>
                  <a:pt x="266" y="246"/>
                </a:lnTo>
                <a:lnTo>
                  <a:pt x="266" y="246"/>
                </a:lnTo>
                <a:lnTo>
                  <a:pt x="265" y="231"/>
                </a:lnTo>
                <a:lnTo>
                  <a:pt x="261" y="221"/>
                </a:lnTo>
                <a:lnTo>
                  <a:pt x="255" y="214"/>
                </a:lnTo>
                <a:lnTo>
                  <a:pt x="245" y="204"/>
                </a:lnTo>
                <a:lnTo>
                  <a:pt x="245" y="204"/>
                </a:lnTo>
                <a:lnTo>
                  <a:pt x="211" y="176"/>
                </a:lnTo>
                <a:lnTo>
                  <a:pt x="191" y="146"/>
                </a:lnTo>
                <a:lnTo>
                  <a:pt x="181" y="146"/>
                </a:lnTo>
                <a:lnTo>
                  <a:pt x="181" y="129"/>
                </a:lnTo>
                <a:lnTo>
                  <a:pt x="181" y="129"/>
                </a:lnTo>
                <a:lnTo>
                  <a:pt x="188" y="121"/>
                </a:lnTo>
                <a:lnTo>
                  <a:pt x="196" y="114"/>
                </a:lnTo>
                <a:lnTo>
                  <a:pt x="200" y="107"/>
                </a:lnTo>
                <a:lnTo>
                  <a:pt x="200" y="107"/>
                </a:lnTo>
                <a:lnTo>
                  <a:pt x="201" y="98"/>
                </a:lnTo>
                <a:lnTo>
                  <a:pt x="203" y="88"/>
                </a:lnTo>
                <a:lnTo>
                  <a:pt x="203" y="78"/>
                </a:lnTo>
                <a:lnTo>
                  <a:pt x="203" y="78"/>
                </a:lnTo>
                <a:lnTo>
                  <a:pt x="206" y="78"/>
                </a:lnTo>
                <a:lnTo>
                  <a:pt x="213" y="74"/>
                </a:lnTo>
                <a:lnTo>
                  <a:pt x="217" y="71"/>
                </a:lnTo>
                <a:lnTo>
                  <a:pt x="220" y="66"/>
                </a:lnTo>
                <a:lnTo>
                  <a:pt x="223" y="62"/>
                </a:lnTo>
                <a:lnTo>
                  <a:pt x="224" y="56"/>
                </a:lnTo>
                <a:lnTo>
                  <a:pt x="224" y="56"/>
                </a:lnTo>
                <a:lnTo>
                  <a:pt x="226" y="51"/>
                </a:lnTo>
                <a:lnTo>
                  <a:pt x="223" y="48"/>
                </a:lnTo>
                <a:lnTo>
                  <a:pt x="220" y="45"/>
                </a:lnTo>
                <a:lnTo>
                  <a:pt x="214" y="42"/>
                </a:lnTo>
                <a:lnTo>
                  <a:pt x="200" y="37"/>
                </a:lnTo>
                <a:lnTo>
                  <a:pt x="191" y="33"/>
                </a:lnTo>
                <a:lnTo>
                  <a:pt x="181" y="29"/>
                </a:lnTo>
                <a:lnTo>
                  <a:pt x="181" y="29"/>
                </a:lnTo>
                <a:lnTo>
                  <a:pt x="168" y="23"/>
                </a:lnTo>
                <a:lnTo>
                  <a:pt x="151" y="17"/>
                </a:lnTo>
                <a:lnTo>
                  <a:pt x="113" y="7"/>
                </a:lnTo>
                <a:lnTo>
                  <a:pt x="80" y="1"/>
                </a:lnTo>
                <a:lnTo>
                  <a:pt x="68" y="0"/>
                </a:lnTo>
                <a:lnTo>
                  <a:pt x="63" y="0"/>
                </a:lnTo>
                <a:lnTo>
                  <a:pt x="63" y="0"/>
                </a:lnTo>
                <a:lnTo>
                  <a:pt x="61" y="3"/>
                </a:lnTo>
                <a:lnTo>
                  <a:pt x="61" y="9"/>
                </a:lnTo>
                <a:lnTo>
                  <a:pt x="64" y="23"/>
                </a:lnTo>
                <a:lnTo>
                  <a:pt x="68" y="42"/>
                </a:lnTo>
                <a:lnTo>
                  <a:pt x="65" y="5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8">
            <a:extLst>
              <a:ext uri="{FF2B5EF4-FFF2-40B4-BE49-F238E27FC236}">
                <a16:creationId xmlns:a16="http://schemas.microsoft.com/office/drawing/2014/main" id="{60FD058B-6C27-46C2-8A15-A2C4D62A44D2}"/>
              </a:ext>
            </a:extLst>
          </p:cNvPr>
          <p:cNvSpPr>
            <a:spLocks/>
          </p:cNvSpPr>
          <p:nvPr/>
        </p:nvSpPr>
        <p:spPr bwMode="auto">
          <a:xfrm>
            <a:off x="2547944" y="788871"/>
            <a:ext cx="1060107" cy="1652687"/>
          </a:xfrm>
          <a:custGeom>
            <a:avLst/>
            <a:gdLst>
              <a:gd name="T0" fmla="*/ 253 w 746"/>
              <a:gd name="T1" fmla="*/ 97 h 1163"/>
              <a:gd name="T2" fmla="*/ 276 w 746"/>
              <a:gd name="T3" fmla="*/ 101 h 1163"/>
              <a:gd name="T4" fmla="*/ 292 w 746"/>
              <a:gd name="T5" fmla="*/ 120 h 1163"/>
              <a:gd name="T6" fmla="*/ 288 w 746"/>
              <a:gd name="T7" fmla="*/ 143 h 1163"/>
              <a:gd name="T8" fmla="*/ 292 w 746"/>
              <a:gd name="T9" fmla="*/ 176 h 1163"/>
              <a:gd name="T10" fmla="*/ 325 w 746"/>
              <a:gd name="T11" fmla="*/ 211 h 1163"/>
              <a:gd name="T12" fmla="*/ 311 w 746"/>
              <a:gd name="T13" fmla="*/ 237 h 1163"/>
              <a:gd name="T14" fmla="*/ 204 w 746"/>
              <a:gd name="T15" fmla="*/ 353 h 1163"/>
              <a:gd name="T16" fmla="*/ 159 w 746"/>
              <a:gd name="T17" fmla="*/ 367 h 1163"/>
              <a:gd name="T18" fmla="*/ 78 w 746"/>
              <a:gd name="T19" fmla="*/ 408 h 1163"/>
              <a:gd name="T20" fmla="*/ 15 w 746"/>
              <a:gd name="T21" fmla="*/ 435 h 1163"/>
              <a:gd name="T22" fmla="*/ 2 w 746"/>
              <a:gd name="T23" fmla="*/ 461 h 1163"/>
              <a:gd name="T24" fmla="*/ 30 w 746"/>
              <a:gd name="T25" fmla="*/ 476 h 1163"/>
              <a:gd name="T26" fmla="*/ 51 w 746"/>
              <a:gd name="T27" fmla="*/ 476 h 1163"/>
              <a:gd name="T28" fmla="*/ 88 w 746"/>
              <a:gd name="T29" fmla="*/ 466 h 1163"/>
              <a:gd name="T30" fmla="*/ 113 w 746"/>
              <a:gd name="T31" fmla="*/ 466 h 1163"/>
              <a:gd name="T32" fmla="*/ 278 w 746"/>
              <a:gd name="T33" fmla="*/ 499 h 1163"/>
              <a:gd name="T34" fmla="*/ 272 w 746"/>
              <a:gd name="T35" fmla="*/ 648 h 1163"/>
              <a:gd name="T36" fmla="*/ 272 w 746"/>
              <a:gd name="T37" fmla="*/ 687 h 1163"/>
              <a:gd name="T38" fmla="*/ 224 w 746"/>
              <a:gd name="T39" fmla="*/ 782 h 1163"/>
              <a:gd name="T40" fmla="*/ 189 w 746"/>
              <a:gd name="T41" fmla="*/ 918 h 1163"/>
              <a:gd name="T42" fmla="*/ 114 w 746"/>
              <a:gd name="T43" fmla="*/ 1076 h 1163"/>
              <a:gd name="T44" fmla="*/ 55 w 746"/>
              <a:gd name="T45" fmla="*/ 1067 h 1163"/>
              <a:gd name="T46" fmla="*/ 35 w 746"/>
              <a:gd name="T47" fmla="*/ 1070 h 1163"/>
              <a:gd name="T48" fmla="*/ 71 w 746"/>
              <a:gd name="T49" fmla="*/ 1112 h 1163"/>
              <a:gd name="T50" fmla="*/ 171 w 746"/>
              <a:gd name="T51" fmla="*/ 1141 h 1163"/>
              <a:gd name="T52" fmla="*/ 185 w 746"/>
              <a:gd name="T53" fmla="*/ 1157 h 1163"/>
              <a:gd name="T54" fmla="*/ 217 w 746"/>
              <a:gd name="T55" fmla="*/ 1158 h 1163"/>
              <a:gd name="T56" fmla="*/ 237 w 746"/>
              <a:gd name="T57" fmla="*/ 1112 h 1163"/>
              <a:gd name="T58" fmla="*/ 298 w 746"/>
              <a:gd name="T59" fmla="*/ 918 h 1163"/>
              <a:gd name="T60" fmla="*/ 380 w 746"/>
              <a:gd name="T61" fmla="*/ 768 h 1163"/>
              <a:gd name="T62" fmla="*/ 506 w 746"/>
              <a:gd name="T63" fmla="*/ 918 h 1163"/>
              <a:gd name="T64" fmla="*/ 600 w 746"/>
              <a:gd name="T65" fmla="*/ 1020 h 1163"/>
              <a:gd name="T66" fmla="*/ 620 w 746"/>
              <a:gd name="T67" fmla="*/ 1037 h 1163"/>
              <a:gd name="T68" fmla="*/ 638 w 746"/>
              <a:gd name="T69" fmla="*/ 1085 h 1163"/>
              <a:gd name="T70" fmla="*/ 613 w 746"/>
              <a:gd name="T71" fmla="*/ 1114 h 1163"/>
              <a:gd name="T72" fmla="*/ 584 w 746"/>
              <a:gd name="T73" fmla="*/ 1137 h 1163"/>
              <a:gd name="T74" fmla="*/ 664 w 746"/>
              <a:gd name="T75" fmla="*/ 1138 h 1163"/>
              <a:gd name="T76" fmla="*/ 700 w 746"/>
              <a:gd name="T77" fmla="*/ 1101 h 1163"/>
              <a:gd name="T78" fmla="*/ 719 w 746"/>
              <a:gd name="T79" fmla="*/ 1102 h 1163"/>
              <a:gd name="T80" fmla="*/ 726 w 746"/>
              <a:gd name="T81" fmla="*/ 1030 h 1163"/>
              <a:gd name="T82" fmla="*/ 604 w 746"/>
              <a:gd name="T83" fmla="*/ 863 h 1163"/>
              <a:gd name="T84" fmla="*/ 509 w 746"/>
              <a:gd name="T85" fmla="*/ 732 h 1163"/>
              <a:gd name="T86" fmla="*/ 499 w 746"/>
              <a:gd name="T87" fmla="*/ 641 h 1163"/>
              <a:gd name="T88" fmla="*/ 469 w 746"/>
              <a:gd name="T89" fmla="*/ 511 h 1163"/>
              <a:gd name="T90" fmla="*/ 466 w 746"/>
              <a:gd name="T91" fmla="*/ 460 h 1163"/>
              <a:gd name="T92" fmla="*/ 547 w 746"/>
              <a:gd name="T93" fmla="*/ 558 h 1163"/>
              <a:gd name="T94" fmla="*/ 576 w 746"/>
              <a:gd name="T95" fmla="*/ 592 h 1163"/>
              <a:gd name="T96" fmla="*/ 597 w 746"/>
              <a:gd name="T97" fmla="*/ 584 h 1163"/>
              <a:gd name="T98" fmla="*/ 609 w 746"/>
              <a:gd name="T99" fmla="*/ 552 h 1163"/>
              <a:gd name="T100" fmla="*/ 583 w 746"/>
              <a:gd name="T101" fmla="*/ 521 h 1163"/>
              <a:gd name="T102" fmla="*/ 573 w 746"/>
              <a:gd name="T103" fmla="*/ 496 h 1163"/>
              <a:gd name="T104" fmla="*/ 522 w 746"/>
              <a:gd name="T105" fmla="*/ 418 h 1163"/>
              <a:gd name="T106" fmla="*/ 434 w 746"/>
              <a:gd name="T107" fmla="*/ 259 h 1163"/>
              <a:gd name="T108" fmla="*/ 402 w 746"/>
              <a:gd name="T109" fmla="*/ 188 h 1163"/>
              <a:gd name="T110" fmla="*/ 386 w 746"/>
              <a:gd name="T111" fmla="*/ 166 h 1163"/>
              <a:gd name="T112" fmla="*/ 408 w 746"/>
              <a:gd name="T113" fmla="*/ 117 h 1163"/>
              <a:gd name="T114" fmla="*/ 411 w 746"/>
              <a:gd name="T115" fmla="*/ 65 h 1163"/>
              <a:gd name="T116" fmla="*/ 444 w 746"/>
              <a:gd name="T117" fmla="*/ 48 h 1163"/>
              <a:gd name="T118" fmla="*/ 425 w 746"/>
              <a:gd name="T119" fmla="*/ 30 h 1163"/>
              <a:gd name="T120" fmla="*/ 309 w 746"/>
              <a:gd name="T121" fmla="*/ 10 h 1163"/>
              <a:gd name="T122" fmla="*/ 266 w 746"/>
              <a:gd name="T123" fmla="*/ 1 h 1163"/>
              <a:gd name="T124" fmla="*/ 282 w 746"/>
              <a:gd name="T125" fmla="*/ 58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46" h="1163">
                <a:moveTo>
                  <a:pt x="282" y="58"/>
                </a:moveTo>
                <a:lnTo>
                  <a:pt x="278" y="72"/>
                </a:lnTo>
                <a:lnTo>
                  <a:pt x="278" y="72"/>
                </a:lnTo>
                <a:lnTo>
                  <a:pt x="263" y="84"/>
                </a:lnTo>
                <a:lnTo>
                  <a:pt x="255" y="93"/>
                </a:lnTo>
                <a:lnTo>
                  <a:pt x="253" y="97"/>
                </a:lnTo>
                <a:lnTo>
                  <a:pt x="253" y="98"/>
                </a:lnTo>
                <a:lnTo>
                  <a:pt x="255" y="98"/>
                </a:lnTo>
                <a:lnTo>
                  <a:pt x="255" y="98"/>
                </a:lnTo>
                <a:lnTo>
                  <a:pt x="259" y="100"/>
                </a:lnTo>
                <a:lnTo>
                  <a:pt x="263" y="101"/>
                </a:lnTo>
                <a:lnTo>
                  <a:pt x="276" y="101"/>
                </a:lnTo>
                <a:lnTo>
                  <a:pt x="292" y="98"/>
                </a:lnTo>
                <a:lnTo>
                  <a:pt x="292" y="98"/>
                </a:lnTo>
                <a:lnTo>
                  <a:pt x="294" y="107"/>
                </a:lnTo>
                <a:lnTo>
                  <a:pt x="294" y="114"/>
                </a:lnTo>
                <a:lnTo>
                  <a:pt x="292" y="120"/>
                </a:lnTo>
                <a:lnTo>
                  <a:pt x="292" y="120"/>
                </a:lnTo>
                <a:lnTo>
                  <a:pt x="283" y="127"/>
                </a:lnTo>
                <a:lnTo>
                  <a:pt x="281" y="132"/>
                </a:lnTo>
                <a:lnTo>
                  <a:pt x="281" y="134"/>
                </a:lnTo>
                <a:lnTo>
                  <a:pt x="282" y="136"/>
                </a:lnTo>
                <a:lnTo>
                  <a:pt x="282" y="136"/>
                </a:lnTo>
                <a:lnTo>
                  <a:pt x="288" y="143"/>
                </a:lnTo>
                <a:lnTo>
                  <a:pt x="292" y="146"/>
                </a:lnTo>
                <a:lnTo>
                  <a:pt x="292" y="146"/>
                </a:lnTo>
                <a:lnTo>
                  <a:pt x="291" y="159"/>
                </a:lnTo>
                <a:lnTo>
                  <a:pt x="291" y="169"/>
                </a:lnTo>
                <a:lnTo>
                  <a:pt x="291" y="174"/>
                </a:lnTo>
                <a:lnTo>
                  <a:pt x="292" y="176"/>
                </a:lnTo>
                <a:lnTo>
                  <a:pt x="292" y="176"/>
                </a:lnTo>
                <a:lnTo>
                  <a:pt x="295" y="179"/>
                </a:lnTo>
                <a:lnTo>
                  <a:pt x="298" y="181"/>
                </a:lnTo>
                <a:lnTo>
                  <a:pt x="308" y="181"/>
                </a:lnTo>
                <a:lnTo>
                  <a:pt x="323" y="181"/>
                </a:lnTo>
                <a:lnTo>
                  <a:pt x="325" y="211"/>
                </a:lnTo>
                <a:lnTo>
                  <a:pt x="325" y="211"/>
                </a:lnTo>
                <a:lnTo>
                  <a:pt x="323" y="217"/>
                </a:lnTo>
                <a:lnTo>
                  <a:pt x="315" y="228"/>
                </a:lnTo>
                <a:lnTo>
                  <a:pt x="315" y="228"/>
                </a:lnTo>
                <a:lnTo>
                  <a:pt x="314" y="233"/>
                </a:lnTo>
                <a:lnTo>
                  <a:pt x="311" y="237"/>
                </a:lnTo>
                <a:lnTo>
                  <a:pt x="308" y="250"/>
                </a:lnTo>
                <a:lnTo>
                  <a:pt x="305" y="266"/>
                </a:lnTo>
                <a:lnTo>
                  <a:pt x="305" y="266"/>
                </a:lnTo>
                <a:lnTo>
                  <a:pt x="253" y="312"/>
                </a:lnTo>
                <a:lnTo>
                  <a:pt x="217" y="343"/>
                </a:lnTo>
                <a:lnTo>
                  <a:pt x="204" y="353"/>
                </a:lnTo>
                <a:lnTo>
                  <a:pt x="197" y="357"/>
                </a:lnTo>
                <a:lnTo>
                  <a:pt x="197" y="357"/>
                </a:lnTo>
                <a:lnTo>
                  <a:pt x="189" y="359"/>
                </a:lnTo>
                <a:lnTo>
                  <a:pt x="178" y="362"/>
                </a:lnTo>
                <a:lnTo>
                  <a:pt x="159" y="367"/>
                </a:lnTo>
                <a:lnTo>
                  <a:pt x="159" y="367"/>
                </a:lnTo>
                <a:lnTo>
                  <a:pt x="148" y="373"/>
                </a:lnTo>
                <a:lnTo>
                  <a:pt x="126" y="385"/>
                </a:lnTo>
                <a:lnTo>
                  <a:pt x="96" y="402"/>
                </a:lnTo>
                <a:lnTo>
                  <a:pt x="96" y="402"/>
                </a:lnTo>
                <a:lnTo>
                  <a:pt x="91" y="403"/>
                </a:lnTo>
                <a:lnTo>
                  <a:pt x="78" y="408"/>
                </a:lnTo>
                <a:lnTo>
                  <a:pt x="78" y="408"/>
                </a:lnTo>
                <a:lnTo>
                  <a:pt x="65" y="414"/>
                </a:lnTo>
                <a:lnTo>
                  <a:pt x="43" y="421"/>
                </a:lnTo>
                <a:lnTo>
                  <a:pt x="25" y="430"/>
                </a:lnTo>
                <a:lnTo>
                  <a:pt x="15" y="435"/>
                </a:lnTo>
                <a:lnTo>
                  <a:pt x="15" y="435"/>
                </a:lnTo>
                <a:lnTo>
                  <a:pt x="6" y="443"/>
                </a:lnTo>
                <a:lnTo>
                  <a:pt x="2" y="447"/>
                </a:lnTo>
                <a:lnTo>
                  <a:pt x="0" y="453"/>
                </a:lnTo>
                <a:lnTo>
                  <a:pt x="0" y="453"/>
                </a:lnTo>
                <a:lnTo>
                  <a:pt x="0" y="457"/>
                </a:lnTo>
                <a:lnTo>
                  <a:pt x="2" y="461"/>
                </a:lnTo>
                <a:lnTo>
                  <a:pt x="4" y="466"/>
                </a:lnTo>
                <a:lnTo>
                  <a:pt x="10" y="470"/>
                </a:lnTo>
                <a:lnTo>
                  <a:pt x="10" y="470"/>
                </a:lnTo>
                <a:lnTo>
                  <a:pt x="20" y="474"/>
                </a:lnTo>
                <a:lnTo>
                  <a:pt x="25" y="476"/>
                </a:lnTo>
                <a:lnTo>
                  <a:pt x="30" y="476"/>
                </a:lnTo>
                <a:lnTo>
                  <a:pt x="30" y="476"/>
                </a:lnTo>
                <a:lnTo>
                  <a:pt x="36" y="477"/>
                </a:lnTo>
                <a:lnTo>
                  <a:pt x="39" y="479"/>
                </a:lnTo>
                <a:lnTo>
                  <a:pt x="43" y="479"/>
                </a:lnTo>
                <a:lnTo>
                  <a:pt x="51" y="476"/>
                </a:lnTo>
                <a:lnTo>
                  <a:pt x="51" y="476"/>
                </a:lnTo>
                <a:lnTo>
                  <a:pt x="69" y="470"/>
                </a:lnTo>
                <a:lnTo>
                  <a:pt x="75" y="469"/>
                </a:lnTo>
                <a:lnTo>
                  <a:pt x="78" y="466"/>
                </a:lnTo>
                <a:lnTo>
                  <a:pt x="78" y="466"/>
                </a:lnTo>
                <a:lnTo>
                  <a:pt x="83" y="466"/>
                </a:lnTo>
                <a:lnTo>
                  <a:pt x="88" y="466"/>
                </a:lnTo>
                <a:lnTo>
                  <a:pt x="97" y="466"/>
                </a:lnTo>
                <a:lnTo>
                  <a:pt x="101" y="466"/>
                </a:lnTo>
                <a:lnTo>
                  <a:pt x="101" y="466"/>
                </a:lnTo>
                <a:lnTo>
                  <a:pt x="106" y="466"/>
                </a:lnTo>
                <a:lnTo>
                  <a:pt x="113" y="466"/>
                </a:lnTo>
                <a:lnTo>
                  <a:pt x="113" y="466"/>
                </a:lnTo>
                <a:lnTo>
                  <a:pt x="129" y="464"/>
                </a:lnTo>
                <a:lnTo>
                  <a:pt x="143" y="463"/>
                </a:lnTo>
                <a:lnTo>
                  <a:pt x="143" y="463"/>
                </a:lnTo>
                <a:lnTo>
                  <a:pt x="268" y="402"/>
                </a:lnTo>
                <a:lnTo>
                  <a:pt x="268" y="402"/>
                </a:lnTo>
                <a:lnTo>
                  <a:pt x="278" y="499"/>
                </a:lnTo>
                <a:lnTo>
                  <a:pt x="283" y="570"/>
                </a:lnTo>
                <a:lnTo>
                  <a:pt x="285" y="596"/>
                </a:lnTo>
                <a:lnTo>
                  <a:pt x="285" y="609"/>
                </a:lnTo>
                <a:lnTo>
                  <a:pt x="285" y="609"/>
                </a:lnTo>
                <a:lnTo>
                  <a:pt x="279" y="626"/>
                </a:lnTo>
                <a:lnTo>
                  <a:pt x="272" y="648"/>
                </a:lnTo>
                <a:lnTo>
                  <a:pt x="265" y="670"/>
                </a:lnTo>
                <a:lnTo>
                  <a:pt x="265" y="677"/>
                </a:lnTo>
                <a:lnTo>
                  <a:pt x="265" y="680"/>
                </a:lnTo>
                <a:lnTo>
                  <a:pt x="265" y="680"/>
                </a:lnTo>
                <a:lnTo>
                  <a:pt x="270" y="686"/>
                </a:lnTo>
                <a:lnTo>
                  <a:pt x="272" y="687"/>
                </a:lnTo>
                <a:lnTo>
                  <a:pt x="272" y="687"/>
                </a:lnTo>
                <a:lnTo>
                  <a:pt x="265" y="697"/>
                </a:lnTo>
                <a:lnTo>
                  <a:pt x="252" y="722"/>
                </a:lnTo>
                <a:lnTo>
                  <a:pt x="236" y="752"/>
                </a:lnTo>
                <a:lnTo>
                  <a:pt x="229" y="768"/>
                </a:lnTo>
                <a:lnTo>
                  <a:pt x="224" y="782"/>
                </a:lnTo>
                <a:lnTo>
                  <a:pt x="224" y="782"/>
                </a:lnTo>
                <a:lnTo>
                  <a:pt x="207" y="858"/>
                </a:lnTo>
                <a:lnTo>
                  <a:pt x="197" y="895"/>
                </a:lnTo>
                <a:lnTo>
                  <a:pt x="194" y="910"/>
                </a:lnTo>
                <a:lnTo>
                  <a:pt x="189" y="918"/>
                </a:lnTo>
                <a:lnTo>
                  <a:pt x="189" y="918"/>
                </a:lnTo>
                <a:lnTo>
                  <a:pt x="178" y="947"/>
                </a:lnTo>
                <a:lnTo>
                  <a:pt x="159" y="998"/>
                </a:lnTo>
                <a:lnTo>
                  <a:pt x="133" y="1067"/>
                </a:lnTo>
                <a:lnTo>
                  <a:pt x="133" y="1067"/>
                </a:lnTo>
                <a:lnTo>
                  <a:pt x="127" y="1070"/>
                </a:lnTo>
                <a:lnTo>
                  <a:pt x="114" y="1076"/>
                </a:lnTo>
                <a:lnTo>
                  <a:pt x="107" y="1077"/>
                </a:lnTo>
                <a:lnTo>
                  <a:pt x="97" y="1077"/>
                </a:lnTo>
                <a:lnTo>
                  <a:pt x="87" y="1077"/>
                </a:lnTo>
                <a:lnTo>
                  <a:pt x="75" y="1075"/>
                </a:lnTo>
                <a:lnTo>
                  <a:pt x="75" y="1075"/>
                </a:lnTo>
                <a:lnTo>
                  <a:pt x="55" y="1067"/>
                </a:lnTo>
                <a:lnTo>
                  <a:pt x="43" y="1064"/>
                </a:lnTo>
                <a:lnTo>
                  <a:pt x="39" y="1064"/>
                </a:lnTo>
                <a:lnTo>
                  <a:pt x="36" y="1066"/>
                </a:lnTo>
                <a:lnTo>
                  <a:pt x="35" y="1067"/>
                </a:lnTo>
                <a:lnTo>
                  <a:pt x="35" y="1070"/>
                </a:lnTo>
                <a:lnTo>
                  <a:pt x="35" y="1070"/>
                </a:lnTo>
                <a:lnTo>
                  <a:pt x="35" y="1075"/>
                </a:lnTo>
                <a:lnTo>
                  <a:pt x="36" y="1080"/>
                </a:lnTo>
                <a:lnTo>
                  <a:pt x="46" y="1092"/>
                </a:lnTo>
                <a:lnTo>
                  <a:pt x="58" y="1104"/>
                </a:lnTo>
                <a:lnTo>
                  <a:pt x="65" y="1108"/>
                </a:lnTo>
                <a:lnTo>
                  <a:pt x="71" y="1112"/>
                </a:lnTo>
                <a:lnTo>
                  <a:pt x="71" y="1112"/>
                </a:lnTo>
                <a:lnTo>
                  <a:pt x="94" y="1119"/>
                </a:lnTo>
                <a:lnTo>
                  <a:pt x="127" y="1128"/>
                </a:lnTo>
                <a:lnTo>
                  <a:pt x="169" y="1138"/>
                </a:lnTo>
                <a:lnTo>
                  <a:pt x="169" y="1138"/>
                </a:lnTo>
                <a:lnTo>
                  <a:pt x="171" y="1141"/>
                </a:lnTo>
                <a:lnTo>
                  <a:pt x="171" y="1143"/>
                </a:lnTo>
                <a:lnTo>
                  <a:pt x="169" y="1145"/>
                </a:lnTo>
                <a:lnTo>
                  <a:pt x="169" y="1145"/>
                </a:lnTo>
                <a:lnTo>
                  <a:pt x="171" y="1148"/>
                </a:lnTo>
                <a:lnTo>
                  <a:pt x="174" y="1150"/>
                </a:lnTo>
                <a:lnTo>
                  <a:pt x="185" y="1157"/>
                </a:lnTo>
                <a:lnTo>
                  <a:pt x="200" y="1161"/>
                </a:lnTo>
                <a:lnTo>
                  <a:pt x="205" y="1163"/>
                </a:lnTo>
                <a:lnTo>
                  <a:pt x="211" y="1163"/>
                </a:lnTo>
                <a:lnTo>
                  <a:pt x="211" y="1163"/>
                </a:lnTo>
                <a:lnTo>
                  <a:pt x="214" y="1161"/>
                </a:lnTo>
                <a:lnTo>
                  <a:pt x="217" y="1158"/>
                </a:lnTo>
                <a:lnTo>
                  <a:pt x="223" y="1151"/>
                </a:lnTo>
                <a:lnTo>
                  <a:pt x="227" y="1138"/>
                </a:lnTo>
                <a:lnTo>
                  <a:pt x="227" y="1138"/>
                </a:lnTo>
                <a:lnTo>
                  <a:pt x="233" y="1125"/>
                </a:lnTo>
                <a:lnTo>
                  <a:pt x="237" y="1112"/>
                </a:lnTo>
                <a:lnTo>
                  <a:pt x="237" y="1112"/>
                </a:lnTo>
                <a:lnTo>
                  <a:pt x="239" y="1111"/>
                </a:lnTo>
                <a:lnTo>
                  <a:pt x="240" y="1111"/>
                </a:lnTo>
                <a:lnTo>
                  <a:pt x="242" y="1109"/>
                </a:lnTo>
                <a:lnTo>
                  <a:pt x="244" y="1102"/>
                </a:lnTo>
                <a:lnTo>
                  <a:pt x="244" y="1102"/>
                </a:lnTo>
                <a:lnTo>
                  <a:pt x="298" y="918"/>
                </a:lnTo>
                <a:lnTo>
                  <a:pt x="298" y="918"/>
                </a:lnTo>
                <a:lnTo>
                  <a:pt x="312" y="889"/>
                </a:lnTo>
                <a:lnTo>
                  <a:pt x="340" y="837"/>
                </a:lnTo>
                <a:lnTo>
                  <a:pt x="367" y="788"/>
                </a:lnTo>
                <a:lnTo>
                  <a:pt x="376" y="774"/>
                </a:lnTo>
                <a:lnTo>
                  <a:pt x="380" y="768"/>
                </a:lnTo>
                <a:lnTo>
                  <a:pt x="380" y="768"/>
                </a:lnTo>
                <a:lnTo>
                  <a:pt x="398" y="790"/>
                </a:lnTo>
                <a:lnTo>
                  <a:pt x="437" y="835"/>
                </a:lnTo>
                <a:lnTo>
                  <a:pt x="479" y="884"/>
                </a:lnTo>
                <a:lnTo>
                  <a:pt x="495" y="904"/>
                </a:lnTo>
                <a:lnTo>
                  <a:pt x="506" y="918"/>
                </a:lnTo>
                <a:lnTo>
                  <a:pt x="506" y="918"/>
                </a:lnTo>
                <a:lnTo>
                  <a:pt x="515" y="930"/>
                </a:lnTo>
                <a:lnTo>
                  <a:pt x="526" y="944"/>
                </a:lnTo>
                <a:lnTo>
                  <a:pt x="557" y="976"/>
                </a:lnTo>
                <a:lnTo>
                  <a:pt x="600" y="1020"/>
                </a:lnTo>
                <a:lnTo>
                  <a:pt x="600" y="1020"/>
                </a:lnTo>
                <a:lnTo>
                  <a:pt x="606" y="1024"/>
                </a:lnTo>
                <a:lnTo>
                  <a:pt x="612" y="1027"/>
                </a:lnTo>
                <a:lnTo>
                  <a:pt x="616" y="1030"/>
                </a:lnTo>
                <a:lnTo>
                  <a:pt x="619" y="1033"/>
                </a:lnTo>
                <a:lnTo>
                  <a:pt x="620" y="1037"/>
                </a:lnTo>
                <a:lnTo>
                  <a:pt x="620" y="1037"/>
                </a:lnTo>
                <a:lnTo>
                  <a:pt x="623" y="1049"/>
                </a:lnTo>
                <a:lnTo>
                  <a:pt x="625" y="1062"/>
                </a:lnTo>
                <a:lnTo>
                  <a:pt x="625" y="1077"/>
                </a:lnTo>
                <a:lnTo>
                  <a:pt x="638" y="1082"/>
                </a:lnTo>
                <a:lnTo>
                  <a:pt x="638" y="1082"/>
                </a:lnTo>
                <a:lnTo>
                  <a:pt x="638" y="1085"/>
                </a:lnTo>
                <a:lnTo>
                  <a:pt x="635" y="1093"/>
                </a:lnTo>
                <a:lnTo>
                  <a:pt x="630" y="1102"/>
                </a:lnTo>
                <a:lnTo>
                  <a:pt x="628" y="1106"/>
                </a:lnTo>
                <a:lnTo>
                  <a:pt x="625" y="1108"/>
                </a:lnTo>
                <a:lnTo>
                  <a:pt x="625" y="1108"/>
                </a:lnTo>
                <a:lnTo>
                  <a:pt x="613" y="1114"/>
                </a:lnTo>
                <a:lnTo>
                  <a:pt x="600" y="1121"/>
                </a:lnTo>
                <a:lnTo>
                  <a:pt x="589" y="1128"/>
                </a:lnTo>
                <a:lnTo>
                  <a:pt x="586" y="1132"/>
                </a:lnTo>
                <a:lnTo>
                  <a:pt x="583" y="1135"/>
                </a:lnTo>
                <a:lnTo>
                  <a:pt x="583" y="1135"/>
                </a:lnTo>
                <a:lnTo>
                  <a:pt x="584" y="1137"/>
                </a:lnTo>
                <a:lnTo>
                  <a:pt x="586" y="1138"/>
                </a:lnTo>
                <a:lnTo>
                  <a:pt x="594" y="1141"/>
                </a:lnTo>
                <a:lnTo>
                  <a:pt x="606" y="1141"/>
                </a:lnTo>
                <a:lnTo>
                  <a:pt x="622" y="1143"/>
                </a:lnTo>
                <a:lnTo>
                  <a:pt x="651" y="1140"/>
                </a:lnTo>
                <a:lnTo>
                  <a:pt x="664" y="1138"/>
                </a:lnTo>
                <a:lnTo>
                  <a:pt x="671" y="1135"/>
                </a:lnTo>
                <a:lnTo>
                  <a:pt x="671" y="1135"/>
                </a:lnTo>
                <a:lnTo>
                  <a:pt x="677" y="1131"/>
                </a:lnTo>
                <a:lnTo>
                  <a:pt x="683" y="1125"/>
                </a:lnTo>
                <a:lnTo>
                  <a:pt x="693" y="1112"/>
                </a:lnTo>
                <a:lnTo>
                  <a:pt x="700" y="1101"/>
                </a:lnTo>
                <a:lnTo>
                  <a:pt x="703" y="1095"/>
                </a:lnTo>
                <a:lnTo>
                  <a:pt x="703" y="1095"/>
                </a:lnTo>
                <a:lnTo>
                  <a:pt x="710" y="1099"/>
                </a:lnTo>
                <a:lnTo>
                  <a:pt x="716" y="1101"/>
                </a:lnTo>
                <a:lnTo>
                  <a:pt x="719" y="1102"/>
                </a:lnTo>
                <a:lnTo>
                  <a:pt x="719" y="1102"/>
                </a:lnTo>
                <a:lnTo>
                  <a:pt x="746" y="1067"/>
                </a:lnTo>
                <a:lnTo>
                  <a:pt x="736" y="1044"/>
                </a:lnTo>
                <a:lnTo>
                  <a:pt x="736" y="1044"/>
                </a:lnTo>
                <a:lnTo>
                  <a:pt x="733" y="1040"/>
                </a:lnTo>
                <a:lnTo>
                  <a:pt x="726" y="1030"/>
                </a:lnTo>
                <a:lnTo>
                  <a:pt x="726" y="1030"/>
                </a:lnTo>
                <a:lnTo>
                  <a:pt x="668" y="942"/>
                </a:lnTo>
                <a:lnTo>
                  <a:pt x="668" y="942"/>
                </a:lnTo>
                <a:lnTo>
                  <a:pt x="655" y="923"/>
                </a:lnTo>
                <a:lnTo>
                  <a:pt x="639" y="904"/>
                </a:lnTo>
                <a:lnTo>
                  <a:pt x="604" y="863"/>
                </a:lnTo>
                <a:lnTo>
                  <a:pt x="604" y="863"/>
                </a:lnTo>
                <a:lnTo>
                  <a:pt x="563" y="814"/>
                </a:lnTo>
                <a:lnTo>
                  <a:pt x="545" y="793"/>
                </a:lnTo>
                <a:lnTo>
                  <a:pt x="532" y="775"/>
                </a:lnTo>
                <a:lnTo>
                  <a:pt x="532" y="775"/>
                </a:lnTo>
                <a:lnTo>
                  <a:pt x="522" y="756"/>
                </a:lnTo>
                <a:lnTo>
                  <a:pt x="509" y="732"/>
                </a:lnTo>
                <a:lnTo>
                  <a:pt x="497" y="709"/>
                </a:lnTo>
                <a:lnTo>
                  <a:pt x="492" y="694"/>
                </a:lnTo>
                <a:lnTo>
                  <a:pt x="484" y="652"/>
                </a:lnTo>
                <a:lnTo>
                  <a:pt x="484" y="652"/>
                </a:lnTo>
                <a:lnTo>
                  <a:pt x="493" y="645"/>
                </a:lnTo>
                <a:lnTo>
                  <a:pt x="499" y="641"/>
                </a:lnTo>
                <a:lnTo>
                  <a:pt x="502" y="636"/>
                </a:lnTo>
                <a:lnTo>
                  <a:pt x="502" y="636"/>
                </a:lnTo>
                <a:lnTo>
                  <a:pt x="484" y="574"/>
                </a:lnTo>
                <a:lnTo>
                  <a:pt x="473" y="531"/>
                </a:lnTo>
                <a:lnTo>
                  <a:pt x="469" y="511"/>
                </a:lnTo>
                <a:lnTo>
                  <a:pt x="469" y="511"/>
                </a:lnTo>
                <a:lnTo>
                  <a:pt x="463" y="473"/>
                </a:lnTo>
                <a:lnTo>
                  <a:pt x="460" y="450"/>
                </a:lnTo>
                <a:lnTo>
                  <a:pt x="458" y="443"/>
                </a:lnTo>
                <a:lnTo>
                  <a:pt x="458" y="443"/>
                </a:lnTo>
                <a:lnTo>
                  <a:pt x="460" y="448"/>
                </a:lnTo>
                <a:lnTo>
                  <a:pt x="466" y="460"/>
                </a:lnTo>
                <a:lnTo>
                  <a:pt x="482" y="493"/>
                </a:lnTo>
                <a:lnTo>
                  <a:pt x="506" y="541"/>
                </a:lnTo>
                <a:lnTo>
                  <a:pt x="522" y="534"/>
                </a:lnTo>
                <a:lnTo>
                  <a:pt x="536" y="551"/>
                </a:lnTo>
                <a:lnTo>
                  <a:pt x="547" y="558"/>
                </a:lnTo>
                <a:lnTo>
                  <a:pt x="547" y="558"/>
                </a:lnTo>
                <a:lnTo>
                  <a:pt x="551" y="570"/>
                </a:lnTo>
                <a:lnTo>
                  <a:pt x="557" y="579"/>
                </a:lnTo>
                <a:lnTo>
                  <a:pt x="560" y="583"/>
                </a:lnTo>
                <a:lnTo>
                  <a:pt x="563" y="584"/>
                </a:lnTo>
                <a:lnTo>
                  <a:pt x="563" y="584"/>
                </a:lnTo>
                <a:lnTo>
                  <a:pt x="576" y="592"/>
                </a:lnTo>
                <a:lnTo>
                  <a:pt x="581" y="593"/>
                </a:lnTo>
                <a:lnTo>
                  <a:pt x="584" y="593"/>
                </a:lnTo>
                <a:lnTo>
                  <a:pt x="587" y="592"/>
                </a:lnTo>
                <a:lnTo>
                  <a:pt x="587" y="592"/>
                </a:lnTo>
                <a:lnTo>
                  <a:pt x="593" y="589"/>
                </a:lnTo>
                <a:lnTo>
                  <a:pt x="597" y="584"/>
                </a:lnTo>
                <a:lnTo>
                  <a:pt x="602" y="580"/>
                </a:lnTo>
                <a:lnTo>
                  <a:pt x="604" y="571"/>
                </a:lnTo>
                <a:lnTo>
                  <a:pt x="604" y="571"/>
                </a:lnTo>
                <a:lnTo>
                  <a:pt x="606" y="564"/>
                </a:lnTo>
                <a:lnTo>
                  <a:pt x="609" y="558"/>
                </a:lnTo>
                <a:lnTo>
                  <a:pt x="609" y="552"/>
                </a:lnTo>
                <a:lnTo>
                  <a:pt x="607" y="548"/>
                </a:lnTo>
                <a:lnTo>
                  <a:pt x="607" y="548"/>
                </a:lnTo>
                <a:lnTo>
                  <a:pt x="602" y="541"/>
                </a:lnTo>
                <a:lnTo>
                  <a:pt x="593" y="534"/>
                </a:lnTo>
                <a:lnTo>
                  <a:pt x="583" y="526"/>
                </a:lnTo>
                <a:lnTo>
                  <a:pt x="583" y="521"/>
                </a:lnTo>
                <a:lnTo>
                  <a:pt x="573" y="503"/>
                </a:lnTo>
                <a:lnTo>
                  <a:pt x="573" y="503"/>
                </a:lnTo>
                <a:lnTo>
                  <a:pt x="574" y="500"/>
                </a:lnTo>
                <a:lnTo>
                  <a:pt x="574" y="499"/>
                </a:lnTo>
                <a:lnTo>
                  <a:pt x="573" y="496"/>
                </a:lnTo>
                <a:lnTo>
                  <a:pt x="573" y="496"/>
                </a:lnTo>
                <a:lnTo>
                  <a:pt x="560" y="482"/>
                </a:lnTo>
                <a:lnTo>
                  <a:pt x="551" y="469"/>
                </a:lnTo>
                <a:lnTo>
                  <a:pt x="547" y="458"/>
                </a:lnTo>
                <a:lnTo>
                  <a:pt x="547" y="458"/>
                </a:lnTo>
                <a:lnTo>
                  <a:pt x="538" y="444"/>
                </a:lnTo>
                <a:lnTo>
                  <a:pt x="522" y="418"/>
                </a:lnTo>
                <a:lnTo>
                  <a:pt x="495" y="375"/>
                </a:lnTo>
                <a:lnTo>
                  <a:pt x="495" y="375"/>
                </a:lnTo>
                <a:lnTo>
                  <a:pt x="454" y="309"/>
                </a:lnTo>
                <a:lnTo>
                  <a:pt x="454" y="309"/>
                </a:lnTo>
                <a:lnTo>
                  <a:pt x="445" y="289"/>
                </a:lnTo>
                <a:lnTo>
                  <a:pt x="434" y="259"/>
                </a:lnTo>
                <a:lnTo>
                  <a:pt x="434" y="259"/>
                </a:lnTo>
                <a:lnTo>
                  <a:pt x="428" y="244"/>
                </a:lnTo>
                <a:lnTo>
                  <a:pt x="419" y="228"/>
                </a:lnTo>
                <a:lnTo>
                  <a:pt x="408" y="208"/>
                </a:lnTo>
                <a:lnTo>
                  <a:pt x="408" y="208"/>
                </a:lnTo>
                <a:lnTo>
                  <a:pt x="402" y="188"/>
                </a:lnTo>
                <a:lnTo>
                  <a:pt x="396" y="171"/>
                </a:lnTo>
                <a:lnTo>
                  <a:pt x="396" y="171"/>
                </a:lnTo>
                <a:lnTo>
                  <a:pt x="395" y="169"/>
                </a:lnTo>
                <a:lnTo>
                  <a:pt x="392" y="168"/>
                </a:lnTo>
                <a:lnTo>
                  <a:pt x="386" y="166"/>
                </a:lnTo>
                <a:lnTo>
                  <a:pt x="386" y="166"/>
                </a:lnTo>
                <a:lnTo>
                  <a:pt x="398" y="147"/>
                </a:lnTo>
                <a:lnTo>
                  <a:pt x="405" y="133"/>
                </a:lnTo>
                <a:lnTo>
                  <a:pt x="406" y="127"/>
                </a:lnTo>
                <a:lnTo>
                  <a:pt x="408" y="123"/>
                </a:lnTo>
                <a:lnTo>
                  <a:pt x="408" y="123"/>
                </a:lnTo>
                <a:lnTo>
                  <a:pt x="408" y="117"/>
                </a:lnTo>
                <a:lnTo>
                  <a:pt x="409" y="113"/>
                </a:lnTo>
                <a:lnTo>
                  <a:pt x="411" y="107"/>
                </a:lnTo>
                <a:lnTo>
                  <a:pt x="411" y="98"/>
                </a:lnTo>
                <a:lnTo>
                  <a:pt x="411" y="98"/>
                </a:lnTo>
                <a:lnTo>
                  <a:pt x="411" y="78"/>
                </a:lnTo>
                <a:lnTo>
                  <a:pt x="411" y="65"/>
                </a:lnTo>
                <a:lnTo>
                  <a:pt x="411" y="65"/>
                </a:lnTo>
                <a:lnTo>
                  <a:pt x="416" y="62"/>
                </a:lnTo>
                <a:lnTo>
                  <a:pt x="429" y="58"/>
                </a:lnTo>
                <a:lnTo>
                  <a:pt x="435" y="55"/>
                </a:lnTo>
                <a:lnTo>
                  <a:pt x="441" y="52"/>
                </a:lnTo>
                <a:lnTo>
                  <a:pt x="444" y="48"/>
                </a:lnTo>
                <a:lnTo>
                  <a:pt x="445" y="46"/>
                </a:lnTo>
                <a:lnTo>
                  <a:pt x="444" y="45"/>
                </a:lnTo>
                <a:lnTo>
                  <a:pt x="444" y="45"/>
                </a:lnTo>
                <a:lnTo>
                  <a:pt x="441" y="40"/>
                </a:lnTo>
                <a:lnTo>
                  <a:pt x="437" y="38"/>
                </a:lnTo>
                <a:lnTo>
                  <a:pt x="425" y="30"/>
                </a:lnTo>
                <a:lnTo>
                  <a:pt x="409" y="26"/>
                </a:lnTo>
                <a:lnTo>
                  <a:pt x="392" y="25"/>
                </a:lnTo>
                <a:lnTo>
                  <a:pt x="392" y="25"/>
                </a:lnTo>
                <a:lnTo>
                  <a:pt x="375" y="23"/>
                </a:lnTo>
                <a:lnTo>
                  <a:pt x="353" y="19"/>
                </a:lnTo>
                <a:lnTo>
                  <a:pt x="309" y="10"/>
                </a:lnTo>
                <a:lnTo>
                  <a:pt x="309" y="10"/>
                </a:lnTo>
                <a:lnTo>
                  <a:pt x="289" y="6"/>
                </a:lnTo>
                <a:lnTo>
                  <a:pt x="278" y="1"/>
                </a:lnTo>
                <a:lnTo>
                  <a:pt x="273" y="0"/>
                </a:lnTo>
                <a:lnTo>
                  <a:pt x="269" y="0"/>
                </a:lnTo>
                <a:lnTo>
                  <a:pt x="266" y="1"/>
                </a:lnTo>
                <a:lnTo>
                  <a:pt x="265" y="4"/>
                </a:lnTo>
                <a:lnTo>
                  <a:pt x="265" y="4"/>
                </a:lnTo>
                <a:lnTo>
                  <a:pt x="265" y="9"/>
                </a:lnTo>
                <a:lnTo>
                  <a:pt x="265" y="16"/>
                </a:lnTo>
                <a:lnTo>
                  <a:pt x="272" y="35"/>
                </a:lnTo>
                <a:lnTo>
                  <a:pt x="282" y="58"/>
                </a:lnTo>
                <a:lnTo>
                  <a:pt x="282" y="5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F7BD2302-8EC1-400D-A863-D4C356DE5760}"/>
              </a:ext>
            </a:extLst>
          </p:cNvPr>
          <p:cNvSpPr>
            <a:spLocks/>
          </p:cNvSpPr>
          <p:nvPr/>
        </p:nvSpPr>
        <p:spPr bwMode="auto">
          <a:xfrm>
            <a:off x="4526460" y="740840"/>
            <a:ext cx="877953" cy="1682521"/>
          </a:xfrm>
          <a:custGeom>
            <a:avLst/>
            <a:gdLst>
              <a:gd name="T0" fmla="*/ 194 w 658"/>
              <a:gd name="T1" fmla="*/ 78 h 1261"/>
              <a:gd name="T2" fmla="*/ 197 w 658"/>
              <a:gd name="T3" fmla="*/ 88 h 1261"/>
              <a:gd name="T4" fmla="*/ 227 w 658"/>
              <a:gd name="T5" fmla="*/ 100 h 1261"/>
              <a:gd name="T6" fmla="*/ 221 w 658"/>
              <a:gd name="T7" fmla="*/ 130 h 1261"/>
              <a:gd name="T8" fmla="*/ 218 w 658"/>
              <a:gd name="T9" fmla="*/ 168 h 1261"/>
              <a:gd name="T10" fmla="*/ 250 w 658"/>
              <a:gd name="T11" fmla="*/ 179 h 1261"/>
              <a:gd name="T12" fmla="*/ 260 w 658"/>
              <a:gd name="T13" fmla="*/ 208 h 1261"/>
              <a:gd name="T14" fmla="*/ 250 w 658"/>
              <a:gd name="T15" fmla="*/ 234 h 1261"/>
              <a:gd name="T16" fmla="*/ 218 w 658"/>
              <a:gd name="T17" fmla="*/ 328 h 1261"/>
              <a:gd name="T18" fmla="*/ 210 w 658"/>
              <a:gd name="T19" fmla="*/ 376 h 1261"/>
              <a:gd name="T20" fmla="*/ 15 w 658"/>
              <a:gd name="T21" fmla="*/ 568 h 1261"/>
              <a:gd name="T22" fmla="*/ 2 w 658"/>
              <a:gd name="T23" fmla="*/ 596 h 1261"/>
              <a:gd name="T24" fmla="*/ 13 w 658"/>
              <a:gd name="T25" fmla="*/ 626 h 1261"/>
              <a:gd name="T26" fmla="*/ 23 w 658"/>
              <a:gd name="T27" fmla="*/ 632 h 1261"/>
              <a:gd name="T28" fmla="*/ 35 w 658"/>
              <a:gd name="T29" fmla="*/ 635 h 1261"/>
              <a:gd name="T30" fmla="*/ 59 w 658"/>
              <a:gd name="T31" fmla="*/ 629 h 1261"/>
              <a:gd name="T32" fmla="*/ 77 w 658"/>
              <a:gd name="T33" fmla="*/ 603 h 1261"/>
              <a:gd name="T34" fmla="*/ 187 w 658"/>
              <a:gd name="T35" fmla="*/ 515 h 1261"/>
              <a:gd name="T36" fmla="*/ 200 w 658"/>
              <a:gd name="T37" fmla="*/ 581 h 1261"/>
              <a:gd name="T38" fmla="*/ 159 w 658"/>
              <a:gd name="T39" fmla="*/ 723 h 1261"/>
              <a:gd name="T40" fmla="*/ 130 w 658"/>
              <a:gd name="T41" fmla="*/ 1171 h 1261"/>
              <a:gd name="T42" fmla="*/ 90 w 658"/>
              <a:gd name="T43" fmla="*/ 1210 h 1261"/>
              <a:gd name="T44" fmla="*/ 42 w 658"/>
              <a:gd name="T45" fmla="*/ 1229 h 1261"/>
              <a:gd name="T46" fmla="*/ 26 w 658"/>
              <a:gd name="T47" fmla="*/ 1244 h 1261"/>
              <a:gd name="T48" fmla="*/ 51 w 658"/>
              <a:gd name="T49" fmla="*/ 1255 h 1261"/>
              <a:gd name="T50" fmla="*/ 109 w 658"/>
              <a:gd name="T51" fmla="*/ 1260 h 1261"/>
              <a:gd name="T52" fmla="*/ 161 w 658"/>
              <a:gd name="T53" fmla="*/ 1251 h 1261"/>
              <a:gd name="T54" fmla="*/ 171 w 658"/>
              <a:gd name="T55" fmla="*/ 1255 h 1261"/>
              <a:gd name="T56" fmla="*/ 214 w 658"/>
              <a:gd name="T57" fmla="*/ 1255 h 1261"/>
              <a:gd name="T58" fmla="*/ 226 w 658"/>
              <a:gd name="T59" fmla="*/ 1203 h 1261"/>
              <a:gd name="T60" fmla="*/ 226 w 658"/>
              <a:gd name="T61" fmla="*/ 1184 h 1261"/>
              <a:gd name="T62" fmla="*/ 242 w 658"/>
              <a:gd name="T63" fmla="*/ 1054 h 1261"/>
              <a:gd name="T64" fmla="*/ 256 w 658"/>
              <a:gd name="T65" fmla="*/ 962 h 1261"/>
              <a:gd name="T66" fmla="*/ 370 w 658"/>
              <a:gd name="T67" fmla="*/ 968 h 1261"/>
              <a:gd name="T68" fmla="*/ 573 w 658"/>
              <a:gd name="T69" fmla="*/ 1137 h 1261"/>
              <a:gd name="T70" fmla="*/ 561 w 658"/>
              <a:gd name="T71" fmla="*/ 1200 h 1261"/>
              <a:gd name="T72" fmla="*/ 580 w 658"/>
              <a:gd name="T73" fmla="*/ 1197 h 1261"/>
              <a:gd name="T74" fmla="*/ 617 w 658"/>
              <a:gd name="T75" fmla="*/ 1161 h 1261"/>
              <a:gd name="T76" fmla="*/ 658 w 658"/>
              <a:gd name="T77" fmla="*/ 1046 h 1261"/>
              <a:gd name="T78" fmla="*/ 607 w 658"/>
              <a:gd name="T79" fmla="*/ 1011 h 1261"/>
              <a:gd name="T80" fmla="*/ 490 w 658"/>
              <a:gd name="T81" fmla="*/ 913 h 1261"/>
              <a:gd name="T82" fmla="*/ 386 w 658"/>
              <a:gd name="T83" fmla="*/ 853 h 1261"/>
              <a:gd name="T84" fmla="*/ 379 w 658"/>
              <a:gd name="T85" fmla="*/ 736 h 1261"/>
              <a:gd name="T86" fmla="*/ 392 w 658"/>
              <a:gd name="T87" fmla="*/ 628 h 1261"/>
              <a:gd name="T88" fmla="*/ 412 w 658"/>
              <a:gd name="T89" fmla="*/ 638 h 1261"/>
              <a:gd name="T90" fmla="*/ 430 w 658"/>
              <a:gd name="T91" fmla="*/ 696 h 1261"/>
              <a:gd name="T92" fmla="*/ 454 w 658"/>
              <a:gd name="T93" fmla="*/ 693 h 1261"/>
              <a:gd name="T94" fmla="*/ 461 w 658"/>
              <a:gd name="T95" fmla="*/ 658 h 1261"/>
              <a:gd name="T96" fmla="*/ 466 w 658"/>
              <a:gd name="T97" fmla="*/ 629 h 1261"/>
              <a:gd name="T98" fmla="*/ 432 w 658"/>
              <a:gd name="T99" fmla="*/ 490 h 1261"/>
              <a:gd name="T100" fmla="*/ 399 w 658"/>
              <a:gd name="T101" fmla="*/ 405 h 1261"/>
              <a:gd name="T102" fmla="*/ 389 w 658"/>
              <a:gd name="T103" fmla="*/ 357 h 1261"/>
              <a:gd name="T104" fmla="*/ 377 w 658"/>
              <a:gd name="T105" fmla="*/ 278 h 1261"/>
              <a:gd name="T106" fmla="*/ 359 w 658"/>
              <a:gd name="T107" fmla="*/ 199 h 1261"/>
              <a:gd name="T108" fmla="*/ 336 w 658"/>
              <a:gd name="T109" fmla="*/ 186 h 1261"/>
              <a:gd name="T110" fmla="*/ 357 w 658"/>
              <a:gd name="T111" fmla="*/ 116 h 1261"/>
              <a:gd name="T112" fmla="*/ 362 w 658"/>
              <a:gd name="T113" fmla="*/ 48 h 1261"/>
              <a:gd name="T114" fmla="*/ 382 w 658"/>
              <a:gd name="T115" fmla="*/ 42 h 1261"/>
              <a:gd name="T116" fmla="*/ 372 w 658"/>
              <a:gd name="T117" fmla="*/ 27 h 1261"/>
              <a:gd name="T118" fmla="*/ 297 w 658"/>
              <a:gd name="T119" fmla="*/ 9 h 1261"/>
              <a:gd name="T120" fmla="*/ 217 w 658"/>
              <a:gd name="T121" fmla="*/ 0 h 1261"/>
              <a:gd name="T122" fmla="*/ 205 w 658"/>
              <a:gd name="T123" fmla="*/ 11 h 1261"/>
              <a:gd name="T124" fmla="*/ 217 w 658"/>
              <a:gd name="T125" fmla="*/ 32 h 1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58" h="1261">
                <a:moveTo>
                  <a:pt x="218" y="35"/>
                </a:moveTo>
                <a:lnTo>
                  <a:pt x="218" y="51"/>
                </a:lnTo>
                <a:lnTo>
                  <a:pt x="218" y="51"/>
                </a:lnTo>
                <a:lnTo>
                  <a:pt x="204" y="66"/>
                </a:lnTo>
                <a:lnTo>
                  <a:pt x="194" y="78"/>
                </a:lnTo>
                <a:lnTo>
                  <a:pt x="191" y="82"/>
                </a:lnTo>
                <a:lnTo>
                  <a:pt x="191" y="85"/>
                </a:lnTo>
                <a:lnTo>
                  <a:pt x="191" y="85"/>
                </a:lnTo>
                <a:lnTo>
                  <a:pt x="192" y="87"/>
                </a:lnTo>
                <a:lnTo>
                  <a:pt x="197" y="88"/>
                </a:lnTo>
                <a:lnTo>
                  <a:pt x="208" y="90"/>
                </a:lnTo>
                <a:lnTo>
                  <a:pt x="226" y="90"/>
                </a:lnTo>
                <a:lnTo>
                  <a:pt x="226" y="90"/>
                </a:lnTo>
                <a:lnTo>
                  <a:pt x="227" y="95"/>
                </a:lnTo>
                <a:lnTo>
                  <a:pt x="227" y="100"/>
                </a:lnTo>
                <a:lnTo>
                  <a:pt x="226" y="104"/>
                </a:lnTo>
                <a:lnTo>
                  <a:pt x="226" y="104"/>
                </a:lnTo>
                <a:lnTo>
                  <a:pt x="207" y="120"/>
                </a:lnTo>
                <a:lnTo>
                  <a:pt x="221" y="130"/>
                </a:lnTo>
                <a:lnTo>
                  <a:pt x="221" y="130"/>
                </a:lnTo>
                <a:lnTo>
                  <a:pt x="218" y="146"/>
                </a:lnTo>
                <a:lnTo>
                  <a:pt x="217" y="159"/>
                </a:lnTo>
                <a:lnTo>
                  <a:pt x="217" y="163"/>
                </a:lnTo>
                <a:lnTo>
                  <a:pt x="218" y="168"/>
                </a:lnTo>
                <a:lnTo>
                  <a:pt x="218" y="168"/>
                </a:lnTo>
                <a:lnTo>
                  <a:pt x="223" y="172"/>
                </a:lnTo>
                <a:lnTo>
                  <a:pt x="229" y="175"/>
                </a:lnTo>
                <a:lnTo>
                  <a:pt x="237" y="178"/>
                </a:lnTo>
                <a:lnTo>
                  <a:pt x="237" y="178"/>
                </a:lnTo>
                <a:lnTo>
                  <a:pt x="250" y="179"/>
                </a:lnTo>
                <a:lnTo>
                  <a:pt x="257" y="181"/>
                </a:lnTo>
                <a:lnTo>
                  <a:pt x="257" y="181"/>
                </a:lnTo>
                <a:lnTo>
                  <a:pt x="259" y="192"/>
                </a:lnTo>
                <a:lnTo>
                  <a:pt x="260" y="202"/>
                </a:lnTo>
                <a:lnTo>
                  <a:pt x="260" y="208"/>
                </a:lnTo>
                <a:lnTo>
                  <a:pt x="260" y="208"/>
                </a:lnTo>
                <a:lnTo>
                  <a:pt x="257" y="220"/>
                </a:lnTo>
                <a:lnTo>
                  <a:pt x="255" y="227"/>
                </a:lnTo>
                <a:lnTo>
                  <a:pt x="250" y="234"/>
                </a:lnTo>
                <a:lnTo>
                  <a:pt x="250" y="234"/>
                </a:lnTo>
                <a:lnTo>
                  <a:pt x="244" y="250"/>
                </a:lnTo>
                <a:lnTo>
                  <a:pt x="237" y="273"/>
                </a:lnTo>
                <a:lnTo>
                  <a:pt x="226" y="309"/>
                </a:lnTo>
                <a:lnTo>
                  <a:pt x="226" y="309"/>
                </a:lnTo>
                <a:lnTo>
                  <a:pt x="218" y="328"/>
                </a:lnTo>
                <a:lnTo>
                  <a:pt x="213" y="347"/>
                </a:lnTo>
                <a:lnTo>
                  <a:pt x="213" y="347"/>
                </a:lnTo>
                <a:lnTo>
                  <a:pt x="210" y="361"/>
                </a:lnTo>
                <a:lnTo>
                  <a:pt x="210" y="370"/>
                </a:lnTo>
                <a:lnTo>
                  <a:pt x="210" y="376"/>
                </a:lnTo>
                <a:lnTo>
                  <a:pt x="143" y="471"/>
                </a:lnTo>
                <a:lnTo>
                  <a:pt x="42" y="557"/>
                </a:lnTo>
                <a:lnTo>
                  <a:pt x="42" y="557"/>
                </a:lnTo>
                <a:lnTo>
                  <a:pt x="26" y="563"/>
                </a:lnTo>
                <a:lnTo>
                  <a:pt x="15" y="568"/>
                </a:lnTo>
                <a:lnTo>
                  <a:pt x="10" y="571"/>
                </a:lnTo>
                <a:lnTo>
                  <a:pt x="7" y="576"/>
                </a:lnTo>
                <a:lnTo>
                  <a:pt x="7" y="576"/>
                </a:lnTo>
                <a:lnTo>
                  <a:pt x="4" y="584"/>
                </a:lnTo>
                <a:lnTo>
                  <a:pt x="2" y="596"/>
                </a:lnTo>
                <a:lnTo>
                  <a:pt x="0" y="607"/>
                </a:lnTo>
                <a:lnTo>
                  <a:pt x="0" y="613"/>
                </a:lnTo>
                <a:lnTo>
                  <a:pt x="0" y="613"/>
                </a:lnTo>
                <a:lnTo>
                  <a:pt x="7" y="619"/>
                </a:lnTo>
                <a:lnTo>
                  <a:pt x="13" y="626"/>
                </a:lnTo>
                <a:lnTo>
                  <a:pt x="13" y="626"/>
                </a:lnTo>
                <a:lnTo>
                  <a:pt x="16" y="628"/>
                </a:lnTo>
                <a:lnTo>
                  <a:pt x="19" y="631"/>
                </a:lnTo>
                <a:lnTo>
                  <a:pt x="23" y="632"/>
                </a:lnTo>
                <a:lnTo>
                  <a:pt x="23" y="632"/>
                </a:lnTo>
                <a:lnTo>
                  <a:pt x="23" y="632"/>
                </a:lnTo>
                <a:lnTo>
                  <a:pt x="25" y="633"/>
                </a:lnTo>
                <a:lnTo>
                  <a:pt x="28" y="635"/>
                </a:lnTo>
                <a:lnTo>
                  <a:pt x="35" y="635"/>
                </a:lnTo>
                <a:lnTo>
                  <a:pt x="35" y="635"/>
                </a:lnTo>
                <a:lnTo>
                  <a:pt x="49" y="635"/>
                </a:lnTo>
                <a:lnTo>
                  <a:pt x="54" y="633"/>
                </a:lnTo>
                <a:lnTo>
                  <a:pt x="58" y="632"/>
                </a:lnTo>
                <a:lnTo>
                  <a:pt x="58" y="632"/>
                </a:lnTo>
                <a:lnTo>
                  <a:pt x="59" y="629"/>
                </a:lnTo>
                <a:lnTo>
                  <a:pt x="61" y="625"/>
                </a:lnTo>
                <a:lnTo>
                  <a:pt x="64" y="615"/>
                </a:lnTo>
                <a:lnTo>
                  <a:pt x="67" y="600"/>
                </a:lnTo>
                <a:lnTo>
                  <a:pt x="77" y="603"/>
                </a:lnTo>
                <a:lnTo>
                  <a:pt x="77" y="603"/>
                </a:lnTo>
                <a:lnTo>
                  <a:pt x="113" y="578"/>
                </a:lnTo>
                <a:lnTo>
                  <a:pt x="140" y="558"/>
                </a:lnTo>
                <a:lnTo>
                  <a:pt x="159" y="544"/>
                </a:lnTo>
                <a:lnTo>
                  <a:pt x="159" y="544"/>
                </a:lnTo>
                <a:lnTo>
                  <a:pt x="187" y="515"/>
                </a:lnTo>
                <a:lnTo>
                  <a:pt x="207" y="496"/>
                </a:lnTo>
                <a:lnTo>
                  <a:pt x="207" y="496"/>
                </a:lnTo>
                <a:lnTo>
                  <a:pt x="205" y="535"/>
                </a:lnTo>
                <a:lnTo>
                  <a:pt x="203" y="567"/>
                </a:lnTo>
                <a:lnTo>
                  <a:pt x="200" y="581"/>
                </a:lnTo>
                <a:lnTo>
                  <a:pt x="197" y="594"/>
                </a:lnTo>
                <a:lnTo>
                  <a:pt x="197" y="594"/>
                </a:lnTo>
                <a:lnTo>
                  <a:pt x="187" y="626"/>
                </a:lnTo>
                <a:lnTo>
                  <a:pt x="174" y="670"/>
                </a:lnTo>
                <a:lnTo>
                  <a:pt x="159" y="723"/>
                </a:lnTo>
                <a:lnTo>
                  <a:pt x="181" y="726"/>
                </a:lnTo>
                <a:lnTo>
                  <a:pt x="130" y="928"/>
                </a:lnTo>
                <a:lnTo>
                  <a:pt x="114" y="1150"/>
                </a:lnTo>
                <a:lnTo>
                  <a:pt x="127" y="1163"/>
                </a:lnTo>
                <a:lnTo>
                  <a:pt x="130" y="1171"/>
                </a:lnTo>
                <a:lnTo>
                  <a:pt x="130" y="1171"/>
                </a:lnTo>
                <a:lnTo>
                  <a:pt x="122" y="1182"/>
                </a:lnTo>
                <a:lnTo>
                  <a:pt x="109" y="1197"/>
                </a:lnTo>
                <a:lnTo>
                  <a:pt x="109" y="1197"/>
                </a:lnTo>
                <a:lnTo>
                  <a:pt x="90" y="1210"/>
                </a:lnTo>
                <a:lnTo>
                  <a:pt x="78" y="1218"/>
                </a:lnTo>
                <a:lnTo>
                  <a:pt x="67" y="1222"/>
                </a:lnTo>
                <a:lnTo>
                  <a:pt x="67" y="1222"/>
                </a:lnTo>
                <a:lnTo>
                  <a:pt x="55" y="1225"/>
                </a:lnTo>
                <a:lnTo>
                  <a:pt x="42" y="1229"/>
                </a:lnTo>
                <a:lnTo>
                  <a:pt x="36" y="1232"/>
                </a:lnTo>
                <a:lnTo>
                  <a:pt x="30" y="1235"/>
                </a:lnTo>
                <a:lnTo>
                  <a:pt x="28" y="1239"/>
                </a:lnTo>
                <a:lnTo>
                  <a:pt x="26" y="1244"/>
                </a:lnTo>
                <a:lnTo>
                  <a:pt x="26" y="1244"/>
                </a:lnTo>
                <a:lnTo>
                  <a:pt x="26" y="1247"/>
                </a:lnTo>
                <a:lnTo>
                  <a:pt x="28" y="1248"/>
                </a:lnTo>
                <a:lnTo>
                  <a:pt x="33" y="1252"/>
                </a:lnTo>
                <a:lnTo>
                  <a:pt x="41" y="1254"/>
                </a:lnTo>
                <a:lnTo>
                  <a:pt x="51" y="1255"/>
                </a:lnTo>
                <a:lnTo>
                  <a:pt x="70" y="1258"/>
                </a:lnTo>
                <a:lnTo>
                  <a:pt x="83" y="1260"/>
                </a:lnTo>
                <a:lnTo>
                  <a:pt x="83" y="1260"/>
                </a:lnTo>
                <a:lnTo>
                  <a:pt x="94" y="1261"/>
                </a:lnTo>
                <a:lnTo>
                  <a:pt x="109" y="1260"/>
                </a:lnTo>
                <a:lnTo>
                  <a:pt x="133" y="1257"/>
                </a:lnTo>
                <a:lnTo>
                  <a:pt x="133" y="1257"/>
                </a:lnTo>
                <a:lnTo>
                  <a:pt x="156" y="1251"/>
                </a:lnTo>
                <a:lnTo>
                  <a:pt x="156" y="1251"/>
                </a:lnTo>
                <a:lnTo>
                  <a:pt x="161" y="1251"/>
                </a:lnTo>
                <a:lnTo>
                  <a:pt x="163" y="1252"/>
                </a:lnTo>
                <a:lnTo>
                  <a:pt x="165" y="1254"/>
                </a:lnTo>
                <a:lnTo>
                  <a:pt x="165" y="1254"/>
                </a:lnTo>
                <a:lnTo>
                  <a:pt x="166" y="1255"/>
                </a:lnTo>
                <a:lnTo>
                  <a:pt x="171" y="1255"/>
                </a:lnTo>
                <a:lnTo>
                  <a:pt x="185" y="1257"/>
                </a:lnTo>
                <a:lnTo>
                  <a:pt x="200" y="1258"/>
                </a:lnTo>
                <a:lnTo>
                  <a:pt x="210" y="1257"/>
                </a:lnTo>
                <a:lnTo>
                  <a:pt x="210" y="1257"/>
                </a:lnTo>
                <a:lnTo>
                  <a:pt x="214" y="1255"/>
                </a:lnTo>
                <a:lnTo>
                  <a:pt x="217" y="1255"/>
                </a:lnTo>
                <a:lnTo>
                  <a:pt x="218" y="1255"/>
                </a:lnTo>
                <a:lnTo>
                  <a:pt x="218" y="1254"/>
                </a:lnTo>
                <a:lnTo>
                  <a:pt x="218" y="1254"/>
                </a:lnTo>
                <a:lnTo>
                  <a:pt x="226" y="1203"/>
                </a:lnTo>
                <a:lnTo>
                  <a:pt x="226" y="1203"/>
                </a:lnTo>
                <a:lnTo>
                  <a:pt x="223" y="1195"/>
                </a:lnTo>
                <a:lnTo>
                  <a:pt x="223" y="1187"/>
                </a:lnTo>
                <a:lnTo>
                  <a:pt x="224" y="1186"/>
                </a:lnTo>
                <a:lnTo>
                  <a:pt x="226" y="1184"/>
                </a:lnTo>
                <a:lnTo>
                  <a:pt x="242" y="1182"/>
                </a:lnTo>
                <a:lnTo>
                  <a:pt x="242" y="1182"/>
                </a:lnTo>
                <a:lnTo>
                  <a:pt x="240" y="1122"/>
                </a:lnTo>
                <a:lnTo>
                  <a:pt x="242" y="1054"/>
                </a:lnTo>
                <a:lnTo>
                  <a:pt x="242" y="1054"/>
                </a:lnTo>
                <a:lnTo>
                  <a:pt x="244" y="1022"/>
                </a:lnTo>
                <a:lnTo>
                  <a:pt x="246" y="1002"/>
                </a:lnTo>
                <a:lnTo>
                  <a:pt x="250" y="985"/>
                </a:lnTo>
                <a:lnTo>
                  <a:pt x="250" y="985"/>
                </a:lnTo>
                <a:lnTo>
                  <a:pt x="256" y="962"/>
                </a:lnTo>
                <a:lnTo>
                  <a:pt x="263" y="930"/>
                </a:lnTo>
                <a:lnTo>
                  <a:pt x="272" y="888"/>
                </a:lnTo>
                <a:lnTo>
                  <a:pt x="272" y="888"/>
                </a:lnTo>
                <a:lnTo>
                  <a:pt x="327" y="933"/>
                </a:lnTo>
                <a:lnTo>
                  <a:pt x="370" y="968"/>
                </a:lnTo>
                <a:lnTo>
                  <a:pt x="402" y="992"/>
                </a:lnTo>
                <a:lnTo>
                  <a:pt x="402" y="992"/>
                </a:lnTo>
                <a:lnTo>
                  <a:pt x="492" y="1060"/>
                </a:lnTo>
                <a:lnTo>
                  <a:pt x="561" y="1115"/>
                </a:lnTo>
                <a:lnTo>
                  <a:pt x="573" y="1137"/>
                </a:lnTo>
                <a:lnTo>
                  <a:pt x="570" y="1171"/>
                </a:lnTo>
                <a:lnTo>
                  <a:pt x="570" y="1171"/>
                </a:lnTo>
                <a:lnTo>
                  <a:pt x="564" y="1186"/>
                </a:lnTo>
                <a:lnTo>
                  <a:pt x="561" y="1196"/>
                </a:lnTo>
                <a:lnTo>
                  <a:pt x="561" y="1200"/>
                </a:lnTo>
                <a:lnTo>
                  <a:pt x="564" y="1203"/>
                </a:lnTo>
                <a:lnTo>
                  <a:pt x="564" y="1203"/>
                </a:lnTo>
                <a:lnTo>
                  <a:pt x="567" y="1203"/>
                </a:lnTo>
                <a:lnTo>
                  <a:pt x="573" y="1202"/>
                </a:lnTo>
                <a:lnTo>
                  <a:pt x="580" y="1197"/>
                </a:lnTo>
                <a:lnTo>
                  <a:pt x="589" y="1193"/>
                </a:lnTo>
                <a:lnTo>
                  <a:pt x="603" y="1180"/>
                </a:lnTo>
                <a:lnTo>
                  <a:pt x="615" y="1169"/>
                </a:lnTo>
                <a:lnTo>
                  <a:pt x="615" y="1169"/>
                </a:lnTo>
                <a:lnTo>
                  <a:pt x="617" y="1161"/>
                </a:lnTo>
                <a:lnTo>
                  <a:pt x="620" y="1151"/>
                </a:lnTo>
                <a:lnTo>
                  <a:pt x="625" y="1124"/>
                </a:lnTo>
                <a:lnTo>
                  <a:pt x="630" y="1089"/>
                </a:lnTo>
                <a:lnTo>
                  <a:pt x="639" y="1086"/>
                </a:lnTo>
                <a:lnTo>
                  <a:pt x="658" y="1046"/>
                </a:lnTo>
                <a:lnTo>
                  <a:pt x="658" y="1046"/>
                </a:lnTo>
                <a:lnTo>
                  <a:pt x="635" y="1028"/>
                </a:lnTo>
                <a:lnTo>
                  <a:pt x="617" y="1017"/>
                </a:lnTo>
                <a:lnTo>
                  <a:pt x="607" y="1011"/>
                </a:lnTo>
                <a:lnTo>
                  <a:pt x="607" y="1011"/>
                </a:lnTo>
                <a:lnTo>
                  <a:pt x="589" y="1004"/>
                </a:lnTo>
                <a:lnTo>
                  <a:pt x="589" y="1004"/>
                </a:lnTo>
                <a:lnTo>
                  <a:pt x="542" y="960"/>
                </a:lnTo>
                <a:lnTo>
                  <a:pt x="506" y="926"/>
                </a:lnTo>
                <a:lnTo>
                  <a:pt x="490" y="913"/>
                </a:lnTo>
                <a:lnTo>
                  <a:pt x="479" y="904"/>
                </a:lnTo>
                <a:lnTo>
                  <a:pt x="479" y="904"/>
                </a:lnTo>
                <a:lnTo>
                  <a:pt x="454" y="888"/>
                </a:lnTo>
                <a:lnTo>
                  <a:pt x="424" y="872"/>
                </a:lnTo>
                <a:lnTo>
                  <a:pt x="386" y="853"/>
                </a:lnTo>
                <a:lnTo>
                  <a:pt x="386" y="853"/>
                </a:lnTo>
                <a:lnTo>
                  <a:pt x="373" y="742"/>
                </a:lnTo>
                <a:lnTo>
                  <a:pt x="373" y="742"/>
                </a:lnTo>
                <a:lnTo>
                  <a:pt x="376" y="739"/>
                </a:lnTo>
                <a:lnTo>
                  <a:pt x="379" y="736"/>
                </a:lnTo>
                <a:lnTo>
                  <a:pt x="383" y="733"/>
                </a:lnTo>
                <a:lnTo>
                  <a:pt x="370" y="576"/>
                </a:lnTo>
                <a:lnTo>
                  <a:pt x="370" y="576"/>
                </a:lnTo>
                <a:lnTo>
                  <a:pt x="382" y="606"/>
                </a:lnTo>
                <a:lnTo>
                  <a:pt x="392" y="628"/>
                </a:lnTo>
                <a:lnTo>
                  <a:pt x="396" y="635"/>
                </a:lnTo>
                <a:lnTo>
                  <a:pt x="399" y="638"/>
                </a:lnTo>
                <a:lnTo>
                  <a:pt x="399" y="638"/>
                </a:lnTo>
                <a:lnTo>
                  <a:pt x="408" y="639"/>
                </a:lnTo>
                <a:lnTo>
                  <a:pt x="412" y="638"/>
                </a:lnTo>
                <a:lnTo>
                  <a:pt x="412" y="680"/>
                </a:lnTo>
                <a:lnTo>
                  <a:pt x="418" y="688"/>
                </a:lnTo>
                <a:lnTo>
                  <a:pt x="418" y="688"/>
                </a:lnTo>
                <a:lnTo>
                  <a:pt x="422" y="693"/>
                </a:lnTo>
                <a:lnTo>
                  <a:pt x="430" y="696"/>
                </a:lnTo>
                <a:lnTo>
                  <a:pt x="440" y="698"/>
                </a:lnTo>
                <a:lnTo>
                  <a:pt x="440" y="698"/>
                </a:lnTo>
                <a:lnTo>
                  <a:pt x="445" y="698"/>
                </a:lnTo>
                <a:lnTo>
                  <a:pt x="451" y="696"/>
                </a:lnTo>
                <a:lnTo>
                  <a:pt x="454" y="693"/>
                </a:lnTo>
                <a:lnTo>
                  <a:pt x="457" y="688"/>
                </a:lnTo>
                <a:lnTo>
                  <a:pt x="461" y="677"/>
                </a:lnTo>
                <a:lnTo>
                  <a:pt x="463" y="667"/>
                </a:lnTo>
                <a:lnTo>
                  <a:pt x="463" y="667"/>
                </a:lnTo>
                <a:lnTo>
                  <a:pt x="461" y="658"/>
                </a:lnTo>
                <a:lnTo>
                  <a:pt x="460" y="649"/>
                </a:lnTo>
                <a:lnTo>
                  <a:pt x="456" y="641"/>
                </a:lnTo>
                <a:lnTo>
                  <a:pt x="463" y="635"/>
                </a:lnTo>
                <a:lnTo>
                  <a:pt x="466" y="629"/>
                </a:lnTo>
                <a:lnTo>
                  <a:pt x="466" y="629"/>
                </a:lnTo>
                <a:lnTo>
                  <a:pt x="458" y="586"/>
                </a:lnTo>
                <a:lnTo>
                  <a:pt x="451" y="548"/>
                </a:lnTo>
                <a:lnTo>
                  <a:pt x="444" y="518"/>
                </a:lnTo>
                <a:lnTo>
                  <a:pt x="444" y="518"/>
                </a:lnTo>
                <a:lnTo>
                  <a:pt x="432" y="490"/>
                </a:lnTo>
                <a:lnTo>
                  <a:pt x="419" y="458"/>
                </a:lnTo>
                <a:lnTo>
                  <a:pt x="406" y="428"/>
                </a:lnTo>
                <a:lnTo>
                  <a:pt x="402" y="415"/>
                </a:lnTo>
                <a:lnTo>
                  <a:pt x="399" y="405"/>
                </a:lnTo>
                <a:lnTo>
                  <a:pt x="399" y="405"/>
                </a:lnTo>
                <a:lnTo>
                  <a:pt x="395" y="389"/>
                </a:lnTo>
                <a:lnTo>
                  <a:pt x="392" y="377"/>
                </a:lnTo>
                <a:lnTo>
                  <a:pt x="390" y="367"/>
                </a:lnTo>
                <a:lnTo>
                  <a:pt x="389" y="357"/>
                </a:lnTo>
                <a:lnTo>
                  <a:pt x="389" y="357"/>
                </a:lnTo>
                <a:lnTo>
                  <a:pt x="389" y="340"/>
                </a:lnTo>
                <a:lnTo>
                  <a:pt x="385" y="315"/>
                </a:lnTo>
                <a:lnTo>
                  <a:pt x="380" y="294"/>
                </a:lnTo>
                <a:lnTo>
                  <a:pt x="377" y="278"/>
                </a:lnTo>
                <a:lnTo>
                  <a:pt x="377" y="278"/>
                </a:lnTo>
                <a:lnTo>
                  <a:pt x="373" y="263"/>
                </a:lnTo>
                <a:lnTo>
                  <a:pt x="367" y="240"/>
                </a:lnTo>
                <a:lnTo>
                  <a:pt x="362" y="208"/>
                </a:lnTo>
                <a:lnTo>
                  <a:pt x="362" y="208"/>
                </a:lnTo>
                <a:lnTo>
                  <a:pt x="359" y="199"/>
                </a:lnTo>
                <a:lnTo>
                  <a:pt x="354" y="194"/>
                </a:lnTo>
                <a:lnTo>
                  <a:pt x="351" y="191"/>
                </a:lnTo>
                <a:lnTo>
                  <a:pt x="349" y="189"/>
                </a:lnTo>
                <a:lnTo>
                  <a:pt x="349" y="189"/>
                </a:lnTo>
                <a:lnTo>
                  <a:pt x="336" y="186"/>
                </a:lnTo>
                <a:lnTo>
                  <a:pt x="330" y="184"/>
                </a:lnTo>
                <a:lnTo>
                  <a:pt x="333" y="146"/>
                </a:lnTo>
                <a:lnTo>
                  <a:pt x="333" y="146"/>
                </a:lnTo>
                <a:lnTo>
                  <a:pt x="347" y="129"/>
                </a:lnTo>
                <a:lnTo>
                  <a:pt x="357" y="116"/>
                </a:lnTo>
                <a:lnTo>
                  <a:pt x="360" y="110"/>
                </a:lnTo>
                <a:lnTo>
                  <a:pt x="362" y="104"/>
                </a:lnTo>
                <a:lnTo>
                  <a:pt x="362" y="104"/>
                </a:lnTo>
                <a:lnTo>
                  <a:pt x="360" y="72"/>
                </a:lnTo>
                <a:lnTo>
                  <a:pt x="362" y="48"/>
                </a:lnTo>
                <a:lnTo>
                  <a:pt x="362" y="48"/>
                </a:lnTo>
                <a:lnTo>
                  <a:pt x="366" y="48"/>
                </a:lnTo>
                <a:lnTo>
                  <a:pt x="375" y="46"/>
                </a:lnTo>
                <a:lnTo>
                  <a:pt x="379" y="45"/>
                </a:lnTo>
                <a:lnTo>
                  <a:pt x="382" y="42"/>
                </a:lnTo>
                <a:lnTo>
                  <a:pt x="382" y="39"/>
                </a:lnTo>
                <a:lnTo>
                  <a:pt x="380" y="35"/>
                </a:lnTo>
                <a:lnTo>
                  <a:pt x="380" y="35"/>
                </a:lnTo>
                <a:lnTo>
                  <a:pt x="376" y="30"/>
                </a:lnTo>
                <a:lnTo>
                  <a:pt x="372" y="27"/>
                </a:lnTo>
                <a:lnTo>
                  <a:pt x="359" y="23"/>
                </a:lnTo>
                <a:lnTo>
                  <a:pt x="323" y="13"/>
                </a:lnTo>
                <a:lnTo>
                  <a:pt x="323" y="13"/>
                </a:lnTo>
                <a:lnTo>
                  <a:pt x="311" y="10"/>
                </a:lnTo>
                <a:lnTo>
                  <a:pt x="297" y="9"/>
                </a:lnTo>
                <a:lnTo>
                  <a:pt x="266" y="4"/>
                </a:lnTo>
                <a:lnTo>
                  <a:pt x="239" y="3"/>
                </a:lnTo>
                <a:lnTo>
                  <a:pt x="221" y="0"/>
                </a:lnTo>
                <a:lnTo>
                  <a:pt x="221" y="0"/>
                </a:lnTo>
                <a:lnTo>
                  <a:pt x="217" y="0"/>
                </a:lnTo>
                <a:lnTo>
                  <a:pt x="213" y="0"/>
                </a:lnTo>
                <a:lnTo>
                  <a:pt x="210" y="1"/>
                </a:lnTo>
                <a:lnTo>
                  <a:pt x="207" y="4"/>
                </a:lnTo>
                <a:lnTo>
                  <a:pt x="205" y="7"/>
                </a:lnTo>
                <a:lnTo>
                  <a:pt x="205" y="11"/>
                </a:lnTo>
                <a:lnTo>
                  <a:pt x="207" y="16"/>
                </a:lnTo>
                <a:lnTo>
                  <a:pt x="210" y="19"/>
                </a:lnTo>
                <a:lnTo>
                  <a:pt x="210" y="19"/>
                </a:lnTo>
                <a:lnTo>
                  <a:pt x="216" y="27"/>
                </a:lnTo>
                <a:lnTo>
                  <a:pt x="217" y="32"/>
                </a:lnTo>
                <a:lnTo>
                  <a:pt x="218" y="35"/>
                </a:lnTo>
                <a:lnTo>
                  <a:pt x="218" y="35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7A33048D-9F22-4273-8AA6-A73A1B3D53E7}"/>
              </a:ext>
            </a:extLst>
          </p:cNvPr>
          <p:cNvSpPr>
            <a:spLocks/>
          </p:cNvSpPr>
          <p:nvPr/>
        </p:nvSpPr>
        <p:spPr bwMode="auto">
          <a:xfrm>
            <a:off x="6547989" y="792822"/>
            <a:ext cx="692924" cy="1652687"/>
          </a:xfrm>
          <a:custGeom>
            <a:avLst/>
            <a:gdLst>
              <a:gd name="T0" fmla="*/ 129 w 483"/>
              <a:gd name="T1" fmla="*/ 50 h 1152"/>
              <a:gd name="T2" fmla="*/ 123 w 483"/>
              <a:gd name="T3" fmla="*/ 57 h 1152"/>
              <a:gd name="T4" fmla="*/ 107 w 483"/>
              <a:gd name="T5" fmla="*/ 73 h 1152"/>
              <a:gd name="T6" fmla="*/ 94 w 483"/>
              <a:gd name="T7" fmla="*/ 82 h 1152"/>
              <a:gd name="T8" fmla="*/ 126 w 483"/>
              <a:gd name="T9" fmla="*/ 101 h 1152"/>
              <a:gd name="T10" fmla="*/ 126 w 483"/>
              <a:gd name="T11" fmla="*/ 138 h 1152"/>
              <a:gd name="T12" fmla="*/ 136 w 483"/>
              <a:gd name="T13" fmla="*/ 173 h 1152"/>
              <a:gd name="T14" fmla="*/ 155 w 483"/>
              <a:gd name="T15" fmla="*/ 180 h 1152"/>
              <a:gd name="T16" fmla="*/ 171 w 483"/>
              <a:gd name="T17" fmla="*/ 186 h 1152"/>
              <a:gd name="T18" fmla="*/ 155 w 483"/>
              <a:gd name="T19" fmla="*/ 227 h 1152"/>
              <a:gd name="T20" fmla="*/ 145 w 483"/>
              <a:gd name="T21" fmla="*/ 253 h 1152"/>
              <a:gd name="T22" fmla="*/ 100 w 483"/>
              <a:gd name="T23" fmla="*/ 394 h 1152"/>
              <a:gd name="T24" fmla="*/ 53 w 483"/>
              <a:gd name="T25" fmla="*/ 485 h 1152"/>
              <a:gd name="T26" fmla="*/ 19 w 483"/>
              <a:gd name="T27" fmla="*/ 548 h 1152"/>
              <a:gd name="T28" fmla="*/ 3 w 483"/>
              <a:gd name="T29" fmla="*/ 581 h 1152"/>
              <a:gd name="T30" fmla="*/ 2 w 483"/>
              <a:gd name="T31" fmla="*/ 603 h 1152"/>
              <a:gd name="T32" fmla="*/ 25 w 483"/>
              <a:gd name="T33" fmla="*/ 624 h 1152"/>
              <a:gd name="T34" fmla="*/ 48 w 483"/>
              <a:gd name="T35" fmla="*/ 619 h 1152"/>
              <a:gd name="T36" fmla="*/ 60 w 483"/>
              <a:gd name="T37" fmla="*/ 584 h 1152"/>
              <a:gd name="T38" fmla="*/ 73 w 483"/>
              <a:gd name="T39" fmla="*/ 633 h 1152"/>
              <a:gd name="T40" fmla="*/ 77 w 483"/>
              <a:gd name="T41" fmla="*/ 656 h 1152"/>
              <a:gd name="T42" fmla="*/ 92 w 483"/>
              <a:gd name="T43" fmla="*/ 864 h 1152"/>
              <a:gd name="T44" fmla="*/ 110 w 483"/>
              <a:gd name="T45" fmla="*/ 1042 h 1152"/>
              <a:gd name="T46" fmla="*/ 123 w 483"/>
              <a:gd name="T47" fmla="*/ 1054 h 1152"/>
              <a:gd name="T48" fmla="*/ 107 w 483"/>
              <a:gd name="T49" fmla="*/ 1086 h 1152"/>
              <a:gd name="T50" fmla="*/ 73 w 483"/>
              <a:gd name="T51" fmla="*/ 1123 h 1152"/>
              <a:gd name="T52" fmla="*/ 54 w 483"/>
              <a:gd name="T53" fmla="*/ 1146 h 1152"/>
              <a:gd name="T54" fmla="*/ 99 w 483"/>
              <a:gd name="T55" fmla="*/ 1152 h 1152"/>
              <a:gd name="T56" fmla="*/ 178 w 483"/>
              <a:gd name="T57" fmla="*/ 1142 h 1152"/>
              <a:gd name="T58" fmla="*/ 212 w 483"/>
              <a:gd name="T59" fmla="*/ 1136 h 1152"/>
              <a:gd name="T60" fmla="*/ 212 w 483"/>
              <a:gd name="T61" fmla="*/ 1080 h 1152"/>
              <a:gd name="T62" fmla="*/ 212 w 483"/>
              <a:gd name="T63" fmla="*/ 979 h 1152"/>
              <a:gd name="T64" fmla="*/ 288 w 483"/>
              <a:gd name="T65" fmla="*/ 922 h 1152"/>
              <a:gd name="T66" fmla="*/ 376 w 483"/>
              <a:gd name="T67" fmla="*/ 977 h 1152"/>
              <a:gd name="T68" fmla="*/ 420 w 483"/>
              <a:gd name="T69" fmla="*/ 1015 h 1152"/>
              <a:gd name="T70" fmla="*/ 407 w 483"/>
              <a:gd name="T71" fmla="*/ 1064 h 1152"/>
              <a:gd name="T72" fmla="*/ 421 w 483"/>
              <a:gd name="T73" fmla="*/ 1076 h 1152"/>
              <a:gd name="T74" fmla="*/ 443 w 483"/>
              <a:gd name="T75" fmla="*/ 1057 h 1152"/>
              <a:gd name="T76" fmla="*/ 463 w 483"/>
              <a:gd name="T77" fmla="*/ 989 h 1152"/>
              <a:gd name="T78" fmla="*/ 467 w 483"/>
              <a:gd name="T79" fmla="*/ 925 h 1152"/>
              <a:gd name="T80" fmla="*/ 467 w 483"/>
              <a:gd name="T81" fmla="*/ 906 h 1152"/>
              <a:gd name="T82" fmla="*/ 408 w 483"/>
              <a:gd name="T83" fmla="*/ 890 h 1152"/>
              <a:gd name="T84" fmla="*/ 272 w 483"/>
              <a:gd name="T85" fmla="*/ 814 h 1152"/>
              <a:gd name="T86" fmla="*/ 248 w 483"/>
              <a:gd name="T87" fmla="*/ 739 h 1152"/>
              <a:gd name="T88" fmla="*/ 265 w 483"/>
              <a:gd name="T89" fmla="*/ 675 h 1152"/>
              <a:gd name="T90" fmla="*/ 278 w 483"/>
              <a:gd name="T91" fmla="*/ 675 h 1152"/>
              <a:gd name="T92" fmla="*/ 288 w 483"/>
              <a:gd name="T93" fmla="*/ 659 h 1152"/>
              <a:gd name="T94" fmla="*/ 288 w 483"/>
              <a:gd name="T95" fmla="*/ 649 h 1152"/>
              <a:gd name="T96" fmla="*/ 297 w 483"/>
              <a:gd name="T97" fmla="*/ 619 h 1152"/>
              <a:gd name="T98" fmla="*/ 294 w 483"/>
              <a:gd name="T99" fmla="*/ 603 h 1152"/>
              <a:gd name="T100" fmla="*/ 295 w 483"/>
              <a:gd name="T101" fmla="*/ 526 h 1152"/>
              <a:gd name="T102" fmla="*/ 295 w 483"/>
              <a:gd name="T103" fmla="*/ 335 h 1152"/>
              <a:gd name="T104" fmla="*/ 278 w 483"/>
              <a:gd name="T105" fmla="*/ 247 h 1152"/>
              <a:gd name="T106" fmla="*/ 243 w 483"/>
              <a:gd name="T107" fmla="*/ 180 h 1152"/>
              <a:gd name="T108" fmla="*/ 251 w 483"/>
              <a:gd name="T109" fmla="*/ 95 h 1152"/>
              <a:gd name="T110" fmla="*/ 272 w 483"/>
              <a:gd name="T111" fmla="*/ 62 h 1152"/>
              <a:gd name="T112" fmla="*/ 236 w 483"/>
              <a:gd name="T113" fmla="*/ 43 h 1152"/>
              <a:gd name="T114" fmla="*/ 149 w 483"/>
              <a:gd name="T115" fmla="*/ 7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3" h="1152">
                <a:moveTo>
                  <a:pt x="113" y="0"/>
                </a:moveTo>
                <a:lnTo>
                  <a:pt x="113" y="0"/>
                </a:lnTo>
                <a:lnTo>
                  <a:pt x="122" y="26"/>
                </a:lnTo>
                <a:lnTo>
                  <a:pt x="128" y="41"/>
                </a:lnTo>
                <a:lnTo>
                  <a:pt x="129" y="50"/>
                </a:lnTo>
                <a:lnTo>
                  <a:pt x="129" y="50"/>
                </a:lnTo>
                <a:lnTo>
                  <a:pt x="129" y="52"/>
                </a:lnTo>
                <a:lnTo>
                  <a:pt x="129" y="52"/>
                </a:lnTo>
                <a:lnTo>
                  <a:pt x="123" y="57"/>
                </a:lnTo>
                <a:lnTo>
                  <a:pt x="123" y="57"/>
                </a:lnTo>
                <a:lnTo>
                  <a:pt x="118" y="63"/>
                </a:lnTo>
                <a:lnTo>
                  <a:pt x="113" y="69"/>
                </a:lnTo>
                <a:lnTo>
                  <a:pt x="113" y="69"/>
                </a:lnTo>
                <a:lnTo>
                  <a:pt x="112" y="72"/>
                </a:lnTo>
                <a:lnTo>
                  <a:pt x="107" y="73"/>
                </a:lnTo>
                <a:lnTo>
                  <a:pt x="99" y="76"/>
                </a:lnTo>
                <a:lnTo>
                  <a:pt x="92" y="79"/>
                </a:lnTo>
                <a:lnTo>
                  <a:pt x="92" y="81"/>
                </a:lnTo>
                <a:lnTo>
                  <a:pt x="94" y="82"/>
                </a:lnTo>
                <a:lnTo>
                  <a:pt x="94" y="82"/>
                </a:lnTo>
                <a:lnTo>
                  <a:pt x="105" y="85"/>
                </a:lnTo>
                <a:lnTo>
                  <a:pt x="113" y="85"/>
                </a:lnTo>
                <a:lnTo>
                  <a:pt x="123" y="85"/>
                </a:lnTo>
                <a:lnTo>
                  <a:pt x="123" y="85"/>
                </a:lnTo>
                <a:lnTo>
                  <a:pt x="126" y="101"/>
                </a:lnTo>
                <a:lnTo>
                  <a:pt x="129" y="112"/>
                </a:lnTo>
                <a:lnTo>
                  <a:pt x="129" y="120"/>
                </a:lnTo>
                <a:lnTo>
                  <a:pt x="129" y="120"/>
                </a:lnTo>
                <a:lnTo>
                  <a:pt x="126" y="138"/>
                </a:lnTo>
                <a:lnTo>
                  <a:pt x="126" y="138"/>
                </a:lnTo>
                <a:lnTo>
                  <a:pt x="129" y="154"/>
                </a:lnTo>
                <a:lnTo>
                  <a:pt x="132" y="166"/>
                </a:lnTo>
                <a:lnTo>
                  <a:pt x="133" y="170"/>
                </a:lnTo>
                <a:lnTo>
                  <a:pt x="136" y="173"/>
                </a:lnTo>
                <a:lnTo>
                  <a:pt x="136" y="173"/>
                </a:lnTo>
                <a:lnTo>
                  <a:pt x="141" y="177"/>
                </a:lnTo>
                <a:lnTo>
                  <a:pt x="148" y="180"/>
                </a:lnTo>
                <a:lnTo>
                  <a:pt x="152" y="180"/>
                </a:lnTo>
                <a:lnTo>
                  <a:pt x="155" y="180"/>
                </a:lnTo>
                <a:lnTo>
                  <a:pt x="155" y="180"/>
                </a:lnTo>
                <a:lnTo>
                  <a:pt x="155" y="180"/>
                </a:lnTo>
                <a:lnTo>
                  <a:pt x="155" y="179"/>
                </a:lnTo>
                <a:lnTo>
                  <a:pt x="158" y="179"/>
                </a:lnTo>
                <a:lnTo>
                  <a:pt x="162" y="182"/>
                </a:lnTo>
                <a:lnTo>
                  <a:pt x="171" y="186"/>
                </a:lnTo>
                <a:lnTo>
                  <a:pt x="158" y="212"/>
                </a:lnTo>
                <a:lnTo>
                  <a:pt x="158" y="212"/>
                </a:lnTo>
                <a:lnTo>
                  <a:pt x="155" y="221"/>
                </a:lnTo>
                <a:lnTo>
                  <a:pt x="155" y="227"/>
                </a:lnTo>
                <a:lnTo>
                  <a:pt x="155" y="227"/>
                </a:lnTo>
                <a:lnTo>
                  <a:pt x="155" y="227"/>
                </a:lnTo>
                <a:lnTo>
                  <a:pt x="154" y="228"/>
                </a:lnTo>
                <a:lnTo>
                  <a:pt x="151" y="235"/>
                </a:lnTo>
                <a:lnTo>
                  <a:pt x="145" y="253"/>
                </a:lnTo>
                <a:lnTo>
                  <a:pt x="145" y="253"/>
                </a:lnTo>
                <a:lnTo>
                  <a:pt x="128" y="315"/>
                </a:lnTo>
                <a:lnTo>
                  <a:pt x="118" y="357"/>
                </a:lnTo>
                <a:lnTo>
                  <a:pt x="118" y="357"/>
                </a:lnTo>
                <a:lnTo>
                  <a:pt x="112" y="370"/>
                </a:lnTo>
                <a:lnTo>
                  <a:pt x="100" y="394"/>
                </a:lnTo>
                <a:lnTo>
                  <a:pt x="87" y="419"/>
                </a:lnTo>
                <a:lnTo>
                  <a:pt x="79" y="432"/>
                </a:lnTo>
                <a:lnTo>
                  <a:pt x="79" y="432"/>
                </a:lnTo>
                <a:lnTo>
                  <a:pt x="70" y="451"/>
                </a:lnTo>
                <a:lnTo>
                  <a:pt x="53" y="485"/>
                </a:lnTo>
                <a:lnTo>
                  <a:pt x="28" y="533"/>
                </a:lnTo>
                <a:lnTo>
                  <a:pt x="28" y="533"/>
                </a:lnTo>
                <a:lnTo>
                  <a:pt x="24" y="540"/>
                </a:lnTo>
                <a:lnTo>
                  <a:pt x="19" y="546"/>
                </a:lnTo>
                <a:lnTo>
                  <a:pt x="19" y="548"/>
                </a:lnTo>
                <a:lnTo>
                  <a:pt x="19" y="549"/>
                </a:lnTo>
                <a:lnTo>
                  <a:pt x="19" y="549"/>
                </a:lnTo>
                <a:lnTo>
                  <a:pt x="12" y="562"/>
                </a:lnTo>
                <a:lnTo>
                  <a:pt x="3" y="581"/>
                </a:lnTo>
                <a:lnTo>
                  <a:pt x="3" y="581"/>
                </a:lnTo>
                <a:lnTo>
                  <a:pt x="2" y="585"/>
                </a:lnTo>
                <a:lnTo>
                  <a:pt x="0" y="585"/>
                </a:lnTo>
                <a:lnTo>
                  <a:pt x="0" y="597"/>
                </a:lnTo>
                <a:lnTo>
                  <a:pt x="0" y="597"/>
                </a:lnTo>
                <a:lnTo>
                  <a:pt x="2" y="603"/>
                </a:lnTo>
                <a:lnTo>
                  <a:pt x="3" y="607"/>
                </a:lnTo>
                <a:lnTo>
                  <a:pt x="8" y="611"/>
                </a:lnTo>
                <a:lnTo>
                  <a:pt x="12" y="616"/>
                </a:lnTo>
                <a:lnTo>
                  <a:pt x="25" y="624"/>
                </a:lnTo>
                <a:lnTo>
                  <a:pt x="25" y="624"/>
                </a:lnTo>
                <a:lnTo>
                  <a:pt x="28" y="626"/>
                </a:lnTo>
                <a:lnTo>
                  <a:pt x="31" y="626"/>
                </a:lnTo>
                <a:lnTo>
                  <a:pt x="37" y="624"/>
                </a:lnTo>
                <a:lnTo>
                  <a:pt x="48" y="619"/>
                </a:lnTo>
                <a:lnTo>
                  <a:pt x="48" y="619"/>
                </a:lnTo>
                <a:lnTo>
                  <a:pt x="50" y="616"/>
                </a:lnTo>
                <a:lnTo>
                  <a:pt x="53" y="611"/>
                </a:lnTo>
                <a:lnTo>
                  <a:pt x="57" y="600"/>
                </a:lnTo>
                <a:lnTo>
                  <a:pt x="57" y="600"/>
                </a:lnTo>
                <a:lnTo>
                  <a:pt x="60" y="584"/>
                </a:lnTo>
                <a:lnTo>
                  <a:pt x="73" y="584"/>
                </a:lnTo>
                <a:lnTo>
                  <a:pt x="102" y="533"/>
                </a:lnTo>
                <a:lnTo>
                  <a:pt x="102" y="533"/>
                </a:lnTo>
                <a:lnTo>
                  <a:pt x="83" y="593"/>
                </a:lnTo>
                <a:lnTo>
                  <a:pt x="73" y="633"/>
                </a:lnTo>
                <a:lnTo>
                  <a:pt x="70" y="647"/>
                </a:lnTo>
                <a:lnTo>
                  <a:pt x="68" y="652"/>
                </a:lnTo>
                <a:lnTo>
                  <a:pt x="70" y="653"/>
                </a:lnTo>
                <a:lnTo>
                  <a:pt x="70" y="653"/>
                </a:lnTo>
                <a:lnTo>
                  <a:pt x="77" y="656"/>
                </a:lnTo>
                <a:lnTo>
                  <a:pt x="90" y="659"/>
                </a:lnTo>
                <a:lnTo>
                  <a:pt x="107" y="663"/>
                </a:lnTo>
                <a:lnTo>
                  <a:pt x="107" y="663"/>
                </a:lnTo>
                <a:lnTo>
                  <a:pt x="92" y="864"/>
                </a:lnTo>
                <a:lnTo>
                  <a:pt x="92" y="864"/>
                </a:lnTo>
                <a:lnTo>
                  <a:pt x="102" y="948"/>
                </a:lnTo>
                <a:lnTo>
                  <a:pt x="109" y="1005"/>
                </a:lnTo>
                <a:lnTo>
                  <a:pt x="110" y="1032"/>
                </a:lnTo>
                <a:lnTo>
                  <a:pt x="110" y="1032"/>
                </a:lnTo>
                <a:lnTo>
                  <a:pt x="110" y="1042"/>
                </a:lnTo>
                <a:lnTo>
                  <a:pt x="110" y="1051"/>
                </a:lnTo>
                <a:lnTo>
                  <a:pt x="110" y="1051"/>
                </a:lnTo>
                <a:lnTo>
                  <a:pt x="113" y="1052"/>
                </a:lnTo>
                <a:lnTo>
                  <a:pt x="118" y="1054"/>
                </a:lnTo>
                <a:lnTo>
                  <a:pt x="123" y="1054"/>
                </a:lnTo>
                <a:lnTo>
                  <a:pt x="123" y="1054"/>
                </a:lnTo>
                <a:lnTo>
                  <a:pt x="119" y="1065"/>
                </a:lnTo>
                <a:lnTo>
                  <a:pt x="113" y="1076"/>
                </a:lnTo>
                <a:lnTo>
                  <a:pt x="107" y="1086"/>
                </a:lnTo>
                <a:lnTo>
                  <a:pt x="107" y="1086"/>
                </a:lnTo>
                <a:lnTo>
                  <a:pt x="94" y="1105"/>
                </a:lnTo>
                <a:lnTo>
                  <a:pt x="89" y="1112"/>
                </a:lnTo>
                <a:lnTo>
                  <a:pt x="83" y="1118"/>
                </a:lnTo>
                <a:lnTo>
                  <a:pt x="83" y="1118"/>
                </a:lnTo>
                <a:lnTo>
                  <a:pt x="73" y="1123"/>
                </a:lnTo>
                <a:lnTo>
                  <a:pt x="61" y="1129"/>
                </a:lnTo>
                <a:lnTo>
                  <a:pt x="57" y="1133"/>
                </a:lnTo>
                <a:lnTo>
                  <a:pt x="53" y="1138"/>
                </a:lnTo>
                <a:lnTo>
                  <a:pt x="51" y="1142"/>
                </a:lnTo>
                <a:lnTo>
                  <a:pt x="54" y="1146"/>
                </a:lnTo>
                <a:lnTo>
                  <a:pt x="54" y="1146"/>
                </a:lnTo>
                <a:lnTo>
                  <a:pt x="58" y="1149"/>
                </a:lnTo>
                <a:lnTo>
                  <a:pt x="66" y="1151"/>
                </a:lnTo>
                <a:lnTo>
                  <a:pt x="83" y="1152"/>
                </a:lnTo>
                <a:lnTo>
                  <a:pt x="99" y="1152"/>
                </a:lnTo>
                <a:lnTo>
                  <a:pt x="110" y="1152"/>
                </a:lnTo>
                <a:lnTo>
                  <a:pt x="110" y="1152"/>
                </a:lnTo>
                <a:lnTo>
                  <a:pt x="126" y="1151"/>
                </a:lnTo>
                <a:lnTo>
                  <a:pt x="152" y="1146"/>
                </a:lnTo>
                <a:lnTo>
                  <a:pt x="178" y="1142"/>
                </a:lnTo>
                <a:lnTo>
                  <a:pt x="193" y="1139"/>
                </a:lnTo>
                <a:lnTo>
                  <a:pt x="193" y="1139"/>
                </a:lnTo>
                <a:lnTo>
                  <a:pt x="206" y="1141"/>
                </a:lnTo>
                <a:lnTo>
                  <a:pt x="210" y="1139"/>
                </a:lnTo>
                <a:lnTo>
                  <a:pt x="212" y="1136"/>
                </a:lnTo>
                <a:lnTo>
                  <a:pt x="212" y="1136"/>
                </a:lnTo>
                <a:lnTo>
                  <a:pt x="213" y="1125"/>
                </a:lnTo>
                <a:lnTo>
                  <a:pt x="213" y="1107"/>
                </a:lnTo>
                <a:lnTo>
                  <a:pt x="213" y="1089"/>
                </a:lnTo>
                <a:lnTo>
                  <a:pt x="212" y="1080"/>
                </a:lnTo>
                <a:lnTo>
                  <a:pt x="212" y="1080"/>
                </a:lnTo>
                <a:lnTo>
                  <a:pt x="203" y="1057"/>
                </a:lnTo>
                <a:lnTo>
                  <a:pt x="209" y="1051"/>
                </a:lnTo>
                <a:lnTo>
                  <a:pt x="209" y="1051"/>
                </a:lnTo>
                <a:lnTo>
                  <a:pt x="212" y="979"/>
                </a:lnTo>
                <a:lnTo>
                  <a:pt x="212" y="864"/>
                </a:lnTo>
                <a:lnTo>
                  <a:pt x="212" y="864"/>
                </a:lnTo>
                <a:lnTo>
                  <a:pt x="242" y="888"/>
                </a:lnTo>
                <a:lnTo>
                  <a:pt x="267" y="906"/>
                </a:lnTo>
                <a:lnTo>
                  <a:pt x="288" y="922"/>
                </a:lnTo>
                <a:lnTo>
                  <a:pt x="288" y="922"/>
                </a:lnTo>
                <a:lnTo>
                  <a:pt x="333" y="951"/>
                </a:lnTo>
                <a:lnTo>
                  <a:pt x="366" y="973"/>
                </a:lnTo>
                <a:lnTo>
                  <a:pt x="366" y="973"/>
                </a:lnTo>
                <a:lnTo>
                  <a:pt x="376" y="977"/>
                </a:lnTo>
                <a:lnTo>
                  <a:pt x="391" y="983"/>
                </a:lnTo>
                <a:lnTo>
                  <a:pt x="411" y="992"/>
                </a:lnTo>
                <a:lnTo>
                  <a:pt x="411" y="992"/>
                </a:lnTo>
                <a:lnTo>
                  <a:pt x="417" y="1005"/>
                </a:lnTo>
                <a:lnTo>
                  <a:pt x="420" y="1015"/>
                </a:lnTo>
                <a:lnTo>
                  <a:pt x="421" y="1019"/>
                </a:lnTo>
                <a:lnTo>
                  <a:pt x="421" y="1022"/>
                </a:lnTo>
                <a:lnTo>
                  <a:pt x="421" y="1022"/>
                </a:lnTo>
                <a:lnTo>
                  <a:pt x="411" y="1050"/>
                </a:lnTo>
                <a:lnTo>
                  <a:pt x="407" y="1064"/>
                </a:lnTo>
                <a:lnTo>
                  <a:pt x="407" y="1070"/>
                </a:lnTo>
                <a:lnTo>
                  <a:pt x="408" y="1073"/>
                </a:lnTo>
                <a:lnTo>
                  <a:pt x="408" y="1073"/>
                </a:lnTo>
                <a:lnTo>
                  <a:pt x="414" y="1076"/>
                </a:lnTo>
                <a:lnTo>
                  <a:pt x="421" y="1076"/>
                </a:lnTo>
                <a:lnTo>
                  <a:pt x="430" y="1074"/>
                </a:lnTo>
                <a:lnTo>
                  <a:pt x="437" y="1070"/>
                </a:lnTo>
                <a:lnTo>
                  <a:pt x="437" y="1070"/>
                </a:lnTo>
                <a:lnTo>
                  <a:pt x="440" y="1065"/>
                </a:lnTo>
                <a:lnTo>
                  <a:pt x="443" y="1057"/>
                </a:lnTo>
                <a:lnTo>
                  <a:pt x="452" y="1034"/>
                </a:lnTo>
                <a:lnTo>
                  <a:pt x="459" y="1009"/>
                </a:lnTo>
                <a:lnTo>
                  <a:pt x="462" y="995"/>
                </a:lnTo>
                <a:lnTo>
                  <a:pt x="462" y="995"/>
                </a:lnTo>
                <a:lnTo>
                  <a:pt x="463" y="989"/>
                </a:lnTo>
                <a:lnTo>
                  <a:pt x="465" y="986"/>
                </a:lnTo>
                <a:lnTo>
                  <a:pt x="467" y="984"/>
                </a:lnTo>
                <a:lnTo>
                  <a:pt x="467" y="984"/>
                </a:lnTo>
                <a:lnTo>
                  <a:pt x="483" y="931"/>
                </a:lnTo>
                <a:lnTo>
                  <a:pt x="467" y="925"/>
                </a:lnTo>
                <a:lnTo>
                  <a:pt x="467" y="925"/>
                </a:lnTo>
                <a:lnTo>
                  <a:pt x="470" y="917"/>
                </a:lnTo>
                <a:lnTo>
                  <a:pt x="470" y="909"/>
                </a:lnTo>
                <a:lnTo>
                  <a:pt x="469" y="906"/>
                </a:lnTo>
                <a:lnTo>
                  <a:pt x="467" y="906"/>
                </a:lnTo>
                <a:lnTo>
                  <a:pt x="467" y="906"/>
                </a:lnTo>
                <a:lnTo>
                  <a:pt x="447" y="902"/>
                </a:lnTo>
                <a:lnTo>
                  <a:pt x="428" y="898"/>
                </a:lnTo>
                <a:lnTo>
                  <a:pt x="408" y="890"/>
                </a:lnTo>
                <a:lnTo>
                  <a:pt x="408" y="890"/>
                </a:lnTo>
                <a:lnTo>
                  <a:pt x="375" y="875"/>
                </a:lnTo>
                <a:lnTo>
                  <a:pt x="330" y="850"/>
                </a:lnTo>
                <a:lnTo>
                  <a:pt x="290" y="827"/>
                </a:lnTo>
                <a:lnTo>
                  <a:pt x="277" y="818"/>
                </a:lnTo>
                <a:lnTo>
                  <a:pt x="272" y="814"/>
                </a:lnTo>
                <a:lnTo>
                  <a:pt x="272" y="814"/>
                </a:lnTo>
                <a:lnTo>
                  <a:pt x="256" y="794"/>
                </a:lnTo>
                <a:lnTo>
                  <a:pt x="243" y="776"/>
                </a:lnTo>
                <a:lnTo>
                  <a:pt x="243" y="776"/>
                </a:lnTo>
                <a:lnTo>
                  <a:pt x="248" y="739"/>
                </a:lnTo>
                <a:lnTo>
                  <a:pt x="251" y="713"/>
                </a:lnTo>
                <a:lnTo>
                  <a:pt x="253" y="698"/>
                </a:lnTo>
                <a:lnTo>
                  <a:pt x="253" y="698"/>
                </a:lnTo>
                <a:lnTo>
                  <a:pt x="261" y="685"/>
                </a:lnTo>
                <a:lnTo>
                  <a:pt x="265" y="675"/>
                </a:lnTo>
                <a:lnTo>
                  <a:pt x="265" y="675"/>
                </a:lnTo>
                <a:lnTo>
                  <a:pt x="269" y="676"/>
                </a:lnTo>
                <a:lnTo>
                  <a:pt x="274" y="676"/>
                </a:lnTo>
                <a:lnTo>
                  <a:pt x="278" y="675"/>
                </a:lnTo>
                <a:lnTo>
                  <a:pt x="278" y="675"/>
                </a:lnTo>
                <a:lnTo>
                  <a:pt x="282" y="672"/>
                </a:lnTo>
                <a:lnTo>
                  <a:pt x="287" y="668"/>
                </a:lnTo>
                <a:lnTo>
                  <a:pt x="288" y="663"/>
                </a:lnTo>
                <a:lnTo>
                  <a:pt x="288" y="659"/>
                </a:lnTo>
                <a:lnTo>
                  <a:pt x="288" y="659"/>
                </a:lnTo>
                <a:lnTo>
                  <a:pt x="285" y="653"/>
                </a:lnTo>
                <a:lnTo>
                  <a:pt x="284" y="652"/>
                </a:lnTo>
                <a:lnTo>
                  <a:pt x="285" y="650"/>
                </a:lnTo>
                <a:lnTo>
                  <a:pt x="285" y="650"/>
                </a:lnTo>
                <a:lnTo>
                  <a:pt x="288" y="649"/>
                </a:lnTo>
                <a:lnTo>
                  <a:pt x="291" y="645"/>
                </a:lnTo>
                <a:lnTo>
                  <a:pt x="291" y="645"/>
                </a:lnTo>
                <a:lnTo>
                  <a:pt x="295" y="630"/>
                </a:lnTo>
                <a:lnTo>
                  <a:pt x="297" y="619"/>
                </a:lnTo>
                <a:lnTo>
                  <a:pt x="297" y="619"/>
                </a:lnTo>
                <a:lnTo>
                  <a:pt x="294" y="611"/>
                </a:lnTo>
                <a:lnTo>
                  <a:pt x="293" y="606"/>
                </a:lnTo>
                <a:lnTo>
                  <a:pt x="293" y="604"/>
                </a:lnTo>
                <a:lnTo>
                  <a:pt x="294" y="603"/>
                </a:lnTo>
                <a:lnTo>
                  <a:pt x="294" y="603"/>
                </a:lnTo>
                <a:lnTo>
                  <a:pt x="297" y="601"/>
                </a:lnTo>
                <a:lnTo>
                  <a:pt x="298" y="598"/>
                </a:lnTo>
                <a:lnTo>
                  <a:pt x="301" y="594"/>
                </a:lnTo>
                <a:lnTo>
                  <a:pt x="301" y="594"/>
                </a:lnTo>
                <a:lnTo>
                  <a:pt x="295" y="526"/>
                </a:lnTo>
                <a:lnTo>
                  <a:pt x="293" y="477"/>
                </a:lnTo>
                <a:lnTo>
                  <a:pt x="291" y="451"/>
                </a:lnTo>
                <a:lnTo>
                  <a:pt x="291" y="451"/>
                </a:lnTo>
                <a:lnTo>
                  <a:pt x="294" y="381"/>
                </a:lnTo>
                <a:lnTo>
                  <a:pt x="295" y="335"/>
                </a:lnTo>
                <a:lnTo>
                  <a:pt x="295" y="316"/>
                </a:lnTo>
                <a:lnTo>
                  <a:pt x="294" y="306"/>
                </a:lnTo>
                <a:lnTo>
                  <a:pt x="294" y="306"/>
                </a:lnTo>
                <a:lnTo>
                  <a:pt x="287" y="274"/>
                </a:lnTo>
                <a:lnTo>
                  <a:pt x="278" y="247"/>
                </a:lnTo>
                <a:lnTo>
                  <a:pt x="278" y="247"/>
                </a:lnTo>
                <a:lnTo>
                  <a:pt x="272" y="232"/>
                </a:lnTo>
                <a:lnTo>
                  <a:pt x="264" y="214"/>
                </a:lnTo>
                <a:lnTo>
                  <a:pt x="251" y="189"/>
                </a:lnTo>
                <a:lnTo>
                  <a:pt x="243" y="180"/>
                </a:lnTo>
                <a:lnTo>
                  <a:pt x="240" y="162"/>
                </a:lnTo>
                <a:lnTo>
                  <a:pt x="238" y="151"/>
                </a:lnTo>
                <a:lnTo>
                  <a:pt x="227" y="151"/>
                </a:lnTo>
                <a:lnTo>
                  <a:pt x="240" y="101"/>
                </a:lnTo>
                <a:lnTo>
                  <a:pt x="251" y="95"/>
                </a:lnTo>
                <a:lnTo>
                  <a:pt x="253" y="73"/>
                </a:lnTo>
                <a:lnTo>
                  <a:pt x="253" y="73"/>
                </a:lnTo>
                <a:lnTo>
                  <a:pt x="265" y="67"/>
                </a:lnTo>
                <a:lnTo>
                  <a:pt x="269" y="65"/>
                </a:lnTo>
                <a:lnTo>
                  <a:pt x="272" y="62"/>
                </a:lnTo>
                <a:lnTo>
                  <a:pt x="274" y="59"/>
                </a:lnTo>
                <a:lnTo>
                  <a:pt x="272" y="57"/>
                </a:lnTo>
                <a:lnTo>
                  <a:pt x="272" y="57"/>
                </a:lnTo>
                <a:lnTo>
                  <a:pt x="259" y="50"/>
                </a:lnTo>
                <a:lnTo>
                  <a:pt x="236" y="43"/>
                </a:lnTo>
                <a:lnTo>
                  <a:pt x="210" y="34"/>
                </a:lnTo>
                <a:lnTo>
                  <a:pt x="190" y="26"/>
                </a:lnTo>
                <a:lnTo>
                  <a:pt x="190" y="26"/>
                </a:lnTo>
                <a:lnTo>
                  <a:pt x="171" y="17"/>
                </a:lnTo>
                <a:lnTo>
                  <a:pt x="149" y="7"/>
                </a:lnTo>
                <a:lnTo>
                  <a:pt x="129" y="1"/>
                </a:lnTo>
                <a:lnTo>
                  <a:pt x="120" y="0"/>
                </a:lnTo>
                <a:lnTo>
                  <a:pt x="113" y="0"/>
                </a:lnTo>
                <a:lnTo>
                  <a:pt x="113" y="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D92BB966-797B-4123-9FD8-F198D0E179BB}"/>
              </a:ext>
            </a:extLst>
          </p:cNvPr>
          <p:cNvSpPr>
            <a:spLocks/>
          </p:cNvSpPr>
          <p:nvPr/>
        </p:nvSpPr>
        <p:spPr bwMode="auto">
          <a:xfrm>
            <a:off x="8228247" y="770675"/>
            <a:ext cx="955223" cy="1652687"/>
          </a:xfrm>
          <a:custGeom>
            <a:avLst/>
            <a:gdLst>
              <a:gd name="T0" fmla="*/ 265 w 630"/>
              <a:gd name="T1" fmla="*/ 206 h 1090"/>
              <a:gd name="T2" fmla="*/ 229 w 630"/>
              <a:gd name="T3" fmla="*/ 255 h 1090"/>
              <a:gd name="T4" fmla="*/ 195 w 630"/>
              <a:gd name="T5" fmla="*/ 339 h 1090"/>
              <a:gd name="T6" fmla="*/ 136 w 630"/>
              <a:gd name="T7" fmla="*/ 395 h 1090"/>
              <a:gd name="T8" fmla="*/ 12 w 630"/>
              <a:gd name="T9" fmla="*/ 483 h 1090"/>
              <a:gd name="T10" fmla="*/ 7 w 630"/>
              <a:gd name="T11" fmla="*/ 537 h 1090"/>
              <a:gd name="T12" fmla="*/ 25 w 630"/>
              <a:gd name="T13" fmla="*/ 544 h 1090"/>
              <a:gd name="T14" fmla="*/ 57 w 630"/>
              <a:gd name="T15" fmla="*/ 540 h 1090"/>
              <a:gd name="T16" fmla="*/ 94 w 630"/>
              <a:gd name="T17" fmla="*/ 518 h 1090"/>
              <a:gd name="T18" fmla="*/ 198 w 630"/>
              <a:gd name="T19" fmla="*/ 504 h 1090"/>
              <a:gd name="T20" fmla="*/ 172 w 630"/>
              <a:gd name="T21" fmla="*/ 609 h 1090"/>
              <a:gd name="T22" fmla="*/ 192 w 630"/>
              <a:gd name="T23" fmla="*/ 735 h 1090"/>
              <a:gd name="T24" fmla="*/ 179 w 630"/>
              <a:gd name="T25" fmla="*/ 1006 h 1090"/>
              <a:gd name="T26" fmla="*/ 135 w 630"/>
              <a:gd name="T27" fmla="*/ 1074 h 1090"/>
              <a:gd name="T28" fmla="*/ 139 w 630"/>
              <a:gd name="T29" fmla="*/ 1087 h 1090"/>
              <a:gd name="T30" fmla="*/ 216 w 630"/>
              <a:gd name="T31" fmla="*/ 1090 h 1090"/>
              <a:gd name="T32" fmla="*/ 291 w 630"/>
              <a:gd name="T33" fmla="*/ 1078 h 1090"/>
              <a:gd name="T34" fmla="*/ 292 w 630"/>
              <a:gd name="T35" fmla="*/ 1011 h 1090"/>
              <a:gd name="T36" fmla="*/ 291 w 630"/>
              <a:gd name="T37" fmla="*/ 971 h 1090"/>
              <a:gd name="T38" fmla="*/ 294 w 630"/>
              <a:gd name="T39" fmla="*/ 781 h 1090"/>
              <a:gd name="T40" fmla="*/ 412 w 630"/>
              <a:gd name="T41" fmla="*/ 868 h 1090"/>
              <a:gd name="T42" fmla="*/ 528 w 630"/>
              <a:gd name="T43" fmla="*/ 929 h 1090"/>
              <a:gd name="T44" fmla="*/ 599 w 630"/>
              <a:gd name="T45" fmla="*/ 1016 h 1090"/>
              <a:gd name="T46" fmla="*/ 617 w 630"/>
              <a:gd name="T47" fmla="*/ 1020 h 1090"/>
              <a:gd name="T48" fmla="*/ 622 w 630"/>
              <a:gd name="T49" fmla="*/ 929 h 1090"/>
              <a:gd name="T50" fmla="*/ 629 w 630"/>
              <a:gd name="T51" fmla="*/ 912 h 1090"/>
              <a:gd name="T52" fmla="*/ 629 w 630"/>
              <a:gd name="T53" fmla="*/ 873 h 1090"/>
              <a:gd name="T54" fmla="*/ 591 w 630"/>
              <a:gd name="T55" fmla="*/ 857 h 1090"/>
              <a:gd name="T56" fmla="*/ 509 w 630"/>
              <a:gd name="T57" fmla="*/ 815 h 1090"/>
              <a:gd name="T58" fmla="*/ 385 w 630"/>
              <a:gd name="T59" fmla="*/ 713 h 1090"/>
              <a:gd name="T60" fmla="*/ 448 w 630"/>
              <a:gd name="T61" fmla="*/ 615 h 1090"/>
              <a:gd name="T62" fmla="*/ 411 w 630"/>
              <a:gd name="T63" fmla="*/ 498 h 1090"/>
              <a:gd name="T64" fmla="*/ 430 w 630"/>
              <a:gd name="T65" fmla="*/ 414 h 1090"/>
              <a:gd name="T66" fmla="*/ 486 w 630"/>
              <a:gd name="T67" fmla="*/ 520 h 1090"/>
              <a:gd name="T68" fmla="*/ 523 w 630"/>
              <a:gd name="T69" fmla="*/ 588 h 1090"/>
              <a:gd name="T70" fmla="*/ 552 w 630"/>
              <a:gd name="T71" fmla="*/ 619 h 1090"/>
              <a:gd name="T72" fmla="*/ 578 w 630"/>
              <a:gd name="T73" fmla="*/ 611 h 1090"/>
              <a:gd name="T74" fmla="*/ 568 w 630"/>
              <a:gd name="T75" fmla="*/ 566 h 1090"/>
              <a:gd name="T76" fmla="*/ 561 w 630"/>
              <a:gd name="T77" fmla="*/ 546 h 1090"/>
              <a:gd name="T78" fmla="*/ 541 w 630"/>
              <a:gd name="T79" fmla="*/ 504 h 1090"/>
              <a:gd name="T80" fmla="*/ 516 w 630"/>
              <a:gd name="T81" fmla="*/ 417 h 1090"/>
              <a:gd name="T82" fmla="*/ 480 w 630"/>
              <a:gd name="T83" fmla="*/ 376 h 1090"/>
              <a:gd name="T84" fmla="*/ 461 w 630"/>
              <a:gd name="T85" fmla="*/ 316 h 1090"/>
              <a:gd name="T86" fmla="*/ 445 w 630"/>
              <a:gd name="T87" fmla="*/ 235 h 1090"/>
              <a:gd name="T88" fmla="*/ 392 w 630"/>
              <a:gd name="T89" fmla="*/ 187 h 1090"/>
              <a:gd name="T90" fmla="*/ 353 w 630"/>
              <a:gd name="T91" fmla="*/ 144 h 1090"/>
              <a:gd name="T92" fmla="*/ 353 w 630"/>
              <a:gd name="T93" fmla="*/ 112 h 1090"/>
              <a:gd name="T94" fmla="*/ 393 w 630"/>
              <a:gd name="T95" fmla="*/ 48 h 1090"/>
              <a:gd name="T96" fmla="*/ 375 w 630"/>
              <a:gd name="T97" fmla="*/ 24 h 1090"/>
              <a:gd name="T98" fmla="*/ 301 w 630"/>
              <a:gd name="T99" fmla="*/ 9 h 1090"/>
              <a:gd name="T100" fmla="*/ 227 w 630"/>
              <a:gd name="T101" fmla="*/ 5 h 1090"/>
              <a:gd name="T102" fmla="*/ 220 w 630"/>
              <a:gd name="T103" fmla="*/ 65 h 1090"/>
              <a:gd name="T104" fmla="*/ 230 w 630"/>
              <a:gd name="T105" fmla="*/ 86 h 1090"/>
              <a:gd name="T106" fmla="*/ 237 w 630"/>
              <a:gd name="T107" fmla="*/ 112 h 1090"/>
              <a:gd name="T108" fmla="*/ 247 w 630"/>
              <a:gd name="T109" fmla="*/ 123 h 1090"/>
              <a:gd name="T110" fmla="*/ 256 w 630"/>
              <a:gd name="T111" fmla="*/ 146 h 1090"/>
              <a:gd name="T112" fmla="*/ 272 w 630"/>
              <a:gd name="T113" fmla="*/ 168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30" h="1090">
                <a:moveTo>
                  <a:pt x="275" y="168"/>
                </a:moveTo>
                <a:lnTo>
                  <a:pt x="278" y="190"/>
                </a:lnTo>
                <a:lnTo>
                  <a:pt x="278" y="190"/>
                </a:lnTo>
                <a:lnTo>
                  <a:pt x="272" y="197"/>
                </a:lnTo>
                <a:lnTo>
                  <a:pt x="272" y="197"/>
                </a:lnTo>
                <a:lnTo>
                  <a:pt x="269" y="200"/>
                </a:lnTo>
                <a:lnTo>
                  <a:pt x="265" y="206"/>
                </a:lnTo>
                <a:lnTo>
                  <a:pt x="265" y="206"/>
                </a:lnTo>
                <a:lnTo>
                  <a:pt x="256" y="214"/>
                </a:lnTo>
                <a:lnTo>
                  <a:pt x="250" y="219"/>
                </a:lnTo>
                <a:lnTo>
                  <a:pt x="246" y="225"/>
                </a:lnTo>
                <a:lnTo>
                  <a:pt x="246" y="225"/>
                </a:lnTo>
                <a:lnTo>
                  <a:pt x="236" y="245"/>
                </a:lnTo>
                <a:lnTo>
                  <a:pt x="229" y="255"/>
                </a:lnTo>
                <a:lnTo>
                  <a:pt x="224" y="267"/>
                </a:lnTo>
                <a:lnTo>
                  <a:pt x="224" y="267"/>
                </a:lnTo>
                <a:lnTo>
                  <a:pt x="210" y="306"/>
                </a:lnTo>
                <a:lnTo>
                  <a:pt x="201" y="327"/>
                </a:lnTo>
                <a:lnTo>
                  <a:pt x="198" y="335"/>
                </a:lnTo>
                <a:lnTo>
                  <a:pt x="195" y="339"/>
                </a:lnTo>
                <a:lnTo>
                  <a:pt x="195" y="339"/>
                </a:lnTo>
                <a:lnTo>
                  <a:pt x="190" y="346"/>
                </a:lnTo>
                <a:lnTo>
                  <a:pt x="181" y="356"/>
                </a:lnTo>
                <a:lnTo>
                  <a:pt x="172" y="368"/>
                </a:lnTo>
                <a:lnTo>
                  <a:pt x="166" y="374"/>
                </a:lnTo>
                <a:lnTo>
                  <a:pt x="166" y="374"/>
                </a:lnTo>
                <a:lnTo>
                  <a:pt x="153" y="384"/>
                </a:lnTo>
                <a:lnTo>
                  <a:pt x="136" y="395"/>
                </a:lnTo>
                <a:lnTo>
                  <a:pt x="136" y="395"/>
                </a:lnTo>
                <a:lnTo>
                  <a:pt x="46" y="456"/>
                </a:lnTo>
                <a:lnTo>
                  <a:pt x="35" y="465"/>
                </a:lnTo>
                <a:lnTo>
                  <a:pt x="35" y="472"/>
                </a:lnTo>
                <a:lnTo>
                  <a:pt x="35" y="472"/>
                </a:lnTo>
                <a:lnTo>
                  <a:pt x="23" y="478"/>
                </a:lnTo>
                <a:lnTo>
                  <a:pt x="12" y="483"/>
                </a:lnTo>
                <a:lnTo>
                  <a:pt x="12" y="483"/>
                </a:lnTo>
                <a:lnTo>
                  <a:pt x="6" y="499"/>
                </a:lnTo>
                <a:lnTo>
                  <a:pt x="0" y="515"/>
                </a:lnTo>
                <a:lnTo>
                  <a:pt x="0" y="515"/>
                </a:lnTo>
                <a:lnTo>
                  <a:pt x="2" y="528"/>
                </a:lnTo>
                <a:lnTo>
                  <a:pt x="4" y="536"/>
                </a:lnTo>
                <a:lnTo>
                  <a:pt x="7" y="537"/>
                </a:lnTo>
                <a:lnTo>
                  <a:pt x="9" y="538"/>
                </a:lnTo>
                <a:lnTo>
                  <a:pt x="9" y="538"/>
                </a:lnTo>
                <a:lnTo>
                  <a:pt x="16" y="537"/>
                </a:lnTo>
                <a:lnTo>
                  <a:pt x="19" y="538"/>
                </a:lnTo>
                <a:lnTo>
                  <a:pt x="19" y="538"/>
                </a:lnTo>
                <a:lnTo>
                  <a:pt x="22" y="541"/>
                </a:lnTo>
                <a:lnTo>
                  <a:pt x="25" y="544"/>
                </a:lnTo>
                <a:lnTo>
                  <a:pt x="30" y="547"/>
                </a:lnTo>
                <a:lnTo>
                  <a:pt x="30" y="547"/>
                </a:lnTo>
                <a:lnTo>
                  <a:pt x="38" y="549"/>
                </a:lnTo>
                <a:lnTo>
                  <a:pt x="45" y="547"/>
                </a:lnTo>
                <a:lnTo>
                  <a:pt x="54" y="544"/>
                </a:lnTo>
                <a:lnTo>
                  <a:pt x="54" y="544"/>
                </a:lnTo>
                <a:lnTo>
                  <a:pt x="57" y="540"/>
                </a:lnTo>
                <a:lnTo>
                  <a:pt x="61" y="533"/>
                </a:lnTo>
                <a:lnTo>
                  <a:pt x="65" y="523"/>
                </a:lnTo>
                <a:lnTo>
                  <a:pt x="75" y="523"/>
                </a:lnTo>
                <a:lnTo>
                  <a:pt x="85" y="512"/>
                </a:lnTo>
                <a:lnTo>
                  <a:pt x="85" y="512"/>
                </a:lnTo>
                <a:lnTo>
                  <a:pt x="88" y="515"/>
                </a:lnTo>
                <a:lnTo>
                  <a:pt x="94" y="518"/>
                </a:lnTo>
                <a:lnTo>
                  <a:pt x="94" y="518"/>
                </a:lnTo>
                <a:lnTo>
                  <a:pt x="156" y="470"/>
                </a:lnTo>
                <a:lnTo>
                  <a:pt x="217" y="421"/>
                </a:lnTo>
                <a:lnTo>
                  <a:pt x="217" y="421"/>
                </a:lnTo>
                <a:lnTo>
                  <a:pt x="208" y="462"/>
                </a:lnTo>
                <a:lnTo>
                  <a:pt x="201" y="492"/>
                </a:lnTo>
                <a:lnTo>
                  <a:pt x="198" y="504"/>
                </a:lnTo>
                <a:lnTo>
                  <a:pt x="195" y="510"/>
                </a:lnTo>
                <a:lnTo>
                  <a:pt x="195" y="510"/>
                </a:lnTo>
                <a:lnTo>
                  <a:pt x="192" y="515"/>
                </a:lnTo>
                <a:lnTo>
                  <a:pt x="190" y="528"/>
                </a:lnTo>
                <a:lnTo>
                  <a:pt x="181" y="563"/>
                </a:lnTo>
                <a:lnTo>
                  <a:pt x="174" y="598"/>
                </a:lnTo>
                <a:lnTo>
                  <a:pt x="172" y="609"/>
                </a:lnTo>
                <a:lnTo>
                  <a:pt x="174" y="614"/>
                </a:lnTo>
                <a:lnTo>
                  <a:pt x="174" y="614"/>
                </a:lnTo>
                <a:lnTo>
                  <a:pt x="181" y="615"/>
                </a:lnTo>
                <a:lnTo>
                  <a:pt x="192" y="618"/>
                </a:lnTo>
                <a:lnTo>
                  <a:pt x="208" y="619"/>
                </a:lnTo>
                <a:lnTo>
                  <a:pt x="208" y="619"/>
                </a:lnTo>
                <a:lnTo>
                  <a:pt x="192" y="735"/>
                </a:lnTo>
                <a:lnTo>
                  <a:pt x="177" y="854"/>
                </a:lnTo>
                <a:lnTo>
                  <a:pt x="177" y="854"/>
                </a:lnTo>
                <a:lnTo>
                  <a:pt x="177" y="891"/>
                </a:lnTo>
                <a:lnTo>
                  <a:pt x="177" y="939"/>
                </a:lnTo>
                <a:lnTo>
                  <a:pt x="177" y="939"/>
                </a:lnTo>
                <a:lnTo>
                  <a:pt x="179" y="1006"/>
                </a:lnTo>
                <a:lnTo>
                  <a:pt x="179" y="1006"/>
                </a:lnTo>
                <a:lnTo>
                  <a:pt x="177" y="1030"/>
                </a:lnTo>
                <a:lnTo>
                  <a:pt x="190" y="1033"/>
                </a:lnTo>
                <a:lnTo>
                  <a:pt x="190" y="1033"/>
                </a:lnTo>
                <a:lnTo>
                  <a:pt x="163" y="1055"/>
                </a:lnTo>
                <a:lnTo>
                  <a:pt x="163" y="1055"/>
                </a:lnTo>
                <a:lnTo>
                  <a:pt x="145" y="1066"/>
                </a:lnTo>
                <a:lnTo>
                  <a:pt x="135" y="1074"/>
                </a:lnTo>
                <a:lnTo>
                  <a:pt x="130" y="1075"/>
                </a:lnTo>
                <a:lnTo>
                  <a:pt x="129" y="1078"/>
                </a:lnTo>
                <a:lnTo>
                  <a:pt x="129" y="1078"/>
                </a:lnTo>
                <a:lnTo>
                  <a:pt x="129" y="1081"/>
                </a:lnTo>
                <a:lnTo>
                  <a:pt x="130" y="1082"/>
                </a:lnTo>
                <a:lnTo>
                  <a:pt x="135" y="1085"/>
                </a:lnTo>
                <a:lnTo>
                  <a:pt x="139" y="1087"/>
                </a:lnTo>
                <a:lnTo>
                  <a:pt x="139" y="1087"/>
                </a:lnTo>
                <a:lnTo>
                  <a:pt x="150" y="1088"/>
                </a:lnTo>
                <a:lnTo>
                  <a:pt x="168" y="1090"/>
                </a:lnTo>
                <a:lnTo>
                  <a:pt x="198" y="1090"/>
                </a:lnTo>
                <a:lnTo>
                  <a:pt x="198" y="1090"/>
                </a:lnTo>
                <a:lnTo>
                  <a:pt x="205" y="1090"/>
                </a:lnTo>
                <a:lnTo>
                  <a:pt x="216" y="1090"/>
                </a:lnTo>
                <a:lnTo>
                  <a:pt x="240" y="1087"/>
                </a:lnTo>
                <a:lnTo>
                  <a:pt x="240" y="1087"/>
                </a:lnTo>
                <a:lnTo>
                  <a:pt x="252" y="1085"/>
                </a:lnTo>
                <a:lnTo>
                  <a:pt x="262" y="1084"/>
                </a:lnTo>
                <a:lnTo>
                  <a:pt x="275" y="1081"/>
                </a:lnTo>
                <a:lnTo>
                  <a:pt x="275" y="1081"/>
                </a:lnTo>
                <a:lnTo>
                  <a:pt x="291" y="1078"/>
                </a:lnTo>
                <a:lnTo>
                  <a:pt x="291" y="1078"/>
                </a:lnTo>
                <a:lnTo>
                  <a:pt x="292" y="1075"/>
                </a:lnTo>
                <a:lnTo>
                  <a:pt x="294" y="1068"/>
                </a:lnTo>
                <a:lnTo>
                  <a:pt x="294" y="1050"/>
                </a:lnTo>
                <a:lnTo>
                  <a:pt x="294" y="1020"/>
                </a:lnTo>
                <a:lnTo>
                  <a:pt x="294" y="1020"/>
                </a:lnTo>
                <a:lnTo>
                  <a:pt x="292" y="1011"/>
                </a:lnTo>
                <a:lnTo>
                  <a:pt x="292" y="1006"/>
                </a:lnTo>
                <a:lnTo>
                  <a:pt x="291" y="1001"/>
                </a:lnTo>
                <a:lnTo>
                  <a:pt x="291" y="1001"/>
                </a:lnTo>
                <a:lnTo>
                  <a:pt x="288" y="997"/>
                </a:lnTo>
                <a:lnTo>
                  <a:pt x="288" y="988"/>
                </a:lnTo>
                <a:lnTo>
                  <a:pt x="288" y="978"/>
                </a:lnTo>
                <a:lnTo>
                  <a:pt x="291" y="971"/>
                </a:lnTo>
                <a:lnTo>
                  <a:pt x="291" y="971"/>
                </a:lnTo>
                <a:lnTo>
                  <a:pt x="294" y="964"/>
                </a:lnTo>
                <a:lnTo>
                  <a:pt x="298" y="959"/>
                </a:lnTo>
                <a:lnTo>
                  <a:pt x="299" y="951"/>
                </a:lnTo>
                <a:lnTo>
                  <a:pt x="299" y="936"/>
                </a:lnTo>
                <a:lnTo>
                  <a:pt x="299" y="936"/>
                </a:lnTo>
                <a:lnTo>
                  <a:pt x="294" y="781"/>
                </a:lnTo>
                <a:lnTo>
                  <a:pt x="294" y="781"/>
                </a:lnTo>
                <a:lnTo>
                  <a:pt x="330" y="803"/>
                </a:lnTo>
                <a:lnTo>
                  <a:pt x="359" y="822"/>
                </a:lnTo>
                <a:lnTo>
                  <a:pt x="379" y="838"/>
                </a:lnTo>
                <a:lnTo>
                  <a:pt x="379" y="838"/>
                </a:lnTo>
                <a:lnTo>
                  <a:pt x="403" y="860"/>
                </a:lnTo>
                <a:lnTo>
                  <a:pt x="412" y="868"/>
                </a:lnTo>
                <a:lnTo>
                  <a:pt x="419" y="875"/>
                </a:lnTo>
                <a:lnTo>
                  <a:pt x="419" y="875"/>
                </a:lnTo>
                <a:lnTo>
                  <a:pt x="427" y="880"/>
                </a:lnTo>
                <a:lnTo>
                  <a:pt x="440" y="887"/>
                </a:lnTo>
                <a:lnTo>
                  <a:pt x="476" y="906"/>
                </a:lnTo>
                <a:lnTo>
                  <a:pt x="528" y="929"/>
                </a:lnTo>
                <a:lnTo>
                  <a:pt x="528" y="929"/>
                </a:lnTo>
                <a:lnTo>
                  <a:pt x="565" y="942"/>
                </a:lnTo>
                <a:lnTo>
                  <a:pt x="565" y="936"/>
                </a:lnTo>
                <a:lnTo>
                  <a:pt x="594" y="977"/>
                </a:lnTo>
                <a:lnTo>
                  <a:pt x="594" y="977"/>
                </a:lnTo>
                <a:lnTo>
                  <a:pt x="594" y="985"/>
                </a:lnTo>
                <a:lnTo>
                  <a:pt x="597" y="1006"/>
                </a:lnTo>
                <a:lnTo>
                  <a:pt x="599" y="1016"/>
                </a:lnTo>
                <a:lnTo>
                  <a:pt x="602" y="1024"/>
                </a:lnTo>
                <a:lnTo>
                  <a:pt x="606" y="1029"/>
                </a:lnTo>
                <a:lnTo>
                  <a:pt x="607" y="1030"/>
                </a:lnTo>
                <a:lnTo>
                  <a:pt x="610" y="1030"/>
                </a:lnTo>
                <a:lnTo>
                  <a:pt x="610" y="1030"/>
                </a:lnTo>
                <a:lnTo>
                  <a:pt x="615" y="1027"/>
                </a:lnTo>
                <a:lnTo>
                  <a:pt x="617" y="1020"/>
                </a:lnTo>
                <a:lnTo>
                  <a:pt x="622" y="1013"/>
                </a:lnTo>
                <a:lnTo>
                  <a:pt x="625" y="1004"/>
                </a:lnTo>
                <a:lnTo>
                  <a:pt x="628" y="985"/>
                </a:lnTo>
                <a:lnTo>
                  <a:pt x="629" y="971"/>
                </a:lnTo>
                <a:lnTo>
                  <a:pt x="629" y="971"/>
                </a:lnTo>
                <a:lnTo>
                  <a:pt x="626" y="946"/>
                </a:lnTo>
                <a:lnTo>
                  <a:pt x="622" y="929"/>
                </a:lnTo>
                <a:lnTo>
                  <a:pt x="622" y="929"/>
                </a:lnTo>
                <a:lnTo>
                  <a:pt x="622" y="925"/>
                </a:lnTo>
                <a:lnTo>
                  <a:pt x="622" y="919"/>
                </a:lnTo>
                <a:lnTo>
                  <a:pt x="622" y="913"/>
                </a:lnTo>
                <a:lnTo>
                  <a:pt x="622" y="913"/>
                </a:lnTo>
                <a:lnTo>
                  <a:pt x="626" y="913"/>
                </a:lnTo>
                <a:lnTo>
                  <a:pt x="629" y="912"/>
                </a:lnTo>
                <a:lnTo>
                  <a:pt x="629" y="910"/>
                </a:lnTo>
                <a:lnTo>
                  <a:pt x="629" y="910"/>
                </a:lnTo>
                <a:lnTo>
                  <a:pt x="629" y="904"/>
                </a:lnTo>
                <a:lnTo>
                  <a:pt x="630" y="893"/>
                </a:lnTo>
                <a:lnTo>
                  <a:pt x="630" y="880"/>
                </a:lnTo>
                <a:lnTo>
                  <a:pt x="630" y="875"/>
                </a:lnTo>
                <a:lnTo>
                  <a:pt x="629" y="873"/>
                </a:lnTo>
                <a:lnTo>
                  <a:pt x="629" y="873"/>
                </a:lnTo>
                <a:lnTo>
                  <a:pt x="622" y="870"/>
                </a:lnTo>
                <a:lnTo>
                  <a:pt x="612" y="867"/>
                </a:lnTo>
                <a:lnTo>
                  <a:pt x="597" y="862"/>
                </a:lnTo>
                <a:lnTo>
                  <a:pt x="591" y="857"/>
                </a:lnTo>
                <a:lnTo>
                  <a:pt x="591" y="857"/>
                </a:lnTo>
                <a:lnTo>
                  <a:pt x="591" y="857"/>
                </a:lnTo>
                <a:lnTo>
                  <a:pt x="591" y="857"/>
                </a:lnTo>
                <a:lnTo>
                  <a:pt x="591" y="857"/>
                </a:lnTo>
                <a:lnTo>
                  <a:pt x="568" y="844"/>
                </a:lnTo>
                <a:lnTo>
                  <a:pt x="568" y="844"/>
                </a:lnTo>
                <a:lnTo>
                  <a:pt x="547" y="834"/>
                </a:lnTo>
                <a:lnTo>
                  <a:pt x="528" y="823"/>
                </a:lnTo>
                <a:lnTo>
                  <a:pt x="509" y="815"/>
                </a:lnTo>
                <a:lnTo>
                  <a:pt x="493" y="803"/>
                </a:lnTo>
                <a:lnTo>
                  <a:pt x="493" y="803"/>
                </a:lnTo>
                <a:lnTo>
                  <a:pt x="467" y="784"/>
                </a:lnTo>
                <a:lnTo>
                  <a:pt x="431" y="760"/>
                </a:lnTo>
                <a:lnTo>
                  <a:pt x="385" y="731"/>
                </a:lnTo>
                <a:lnTo>
                  <a:pt x="385" y="731"/>
                </a:lnTo>
                <a:lnTo>
                  <a:pt x="385" y="713"/>
                </a:lnTo>
                <a:lnTo>
                  <a:pt x="385" y="676"/>
                </a:lnTo>
                <a:lnTo>
                  <a:pt x="385" y="622"/>
                </a:lnTo>
                <a:lnTo>
                  <a:pt x="385" y="622"/>
                </a:lnTo>
                <a:lnTo>
                  <a:pt x="418" y="619"/>
                </a:lnTo>
                <a:lnTo>
                  <a:pt x="440" y="617"/>
                </a:lnTo>
                <a:lnTo>
                  <a:pt x="447" y="615"/>
                </a:lnTo>
                <a:lnTo>
                  <a:pt x="448" y="615"/>
                </a:lnTo>
                <a:lnTo>
                  <a:pt x="448" y="614"/>
                </a:lnTo>
                <a:lnTo>
                  <a:pt x="448" y="614"/>
                </a:lnTo>
                <a:lnTo>
                  <a:pt x="430" y="567"/>
                </a:lnTo>
                <a:lnTo>
                  <a:pt x="411" y="515"/>
                </a:lnTo>
                <a:lnTo>
                  <a:pt x="411" y="515"/>
                </a:lnTo>
                <a:lnTo>
                  <a:pt x="409" y="510"/>
                </a:lnTo>
                <a:lnTo>
                  <a:pt x="411" y="498"/>
                </a:lnTo>
                <a:lnTo>
                  <a:pt x="412" y="468"/>
                </a:lnTo>
                <a:lnTo>
                  <a:pt x="417" y="439"/>
                </a:lnTo>
                <a:lnTo>
                  <a:pt x="419" y="421"/>
                </a:lnTo>
                <a:lnTo>
                  <a:pt x="419" y="421"/>
                </a:lnTo>
                <a:lnTo>
                  <a:pt x="424" y="416"/>
                </a:lnTo>
                <a:lnTo>
                  <a:pt x="427" y="414"/>
                </a:lnTo>
                <a:lnTo>
                  <a:pt x="430" y="414"/>
                </a:lnTo>
                <a:lnTo>
                  <a:pt x="430" y="414"/>
                </a:lnTo>
                <a:lnTo>
                  <a:pt x="430" y="414"/>
                </a:lnTo>
                <a:lnTo>
                  <a:pt x="435" y="429"/>
                </a:lnTo>
                <a:lnTo>
                  <a:pt x="451" y="457"/>
                </a:lnTo>
                <a:lnTo>
                  <a:pt x="480" y="510"/>
                </a:lnTo>
                <a:lnTo>
                  <a:pt x="480" y="510"/>
                </a:lnTo>
                <a:lnTo>
                  <a:pt x="486" y="520"/>
                </a:lnTo>
                <a:lnTo>
                  <a:pt x="489" y="533"/>
                </a:lnTo>
                <a:lnTo>
                  <a:pt x="493" y="547"/>
                </a:lnTo>
                <a:lnTo>
                  <a:pt x="505" y="547"/>
                </a:lnTo>
                <a:lnTo>
                  <a:pt x="512" y="573"/>
                </a:lnTo>
                <a:lnTo>
                  <a:pt x="521" y="576"/>
                </a:lnTo>
                <a:lnTo>
                  <a:pt x="521" y="576"/>
                </a:lnTo>
                <a:lnTo>
                  <a:pt x="523" y="588"/>
                </a:lnTo>
                <a:lnTo>
                  <a:pt x="525" y="598"/>
                </a:lnTo>
                <a:lnTo>
                  <a:pt x="528" y="604"/>
                </a:lnTo>
                <a:lnTo>
                  <a:pt x="528" y="604"/>
                </a:lnTo>
                <a:lnTo>
                  <a:pt x="532" y="609"/>
                </a:lnTo>
                <a:lnTo>
                  <a:pt x="539" y="614"/>
                </a:lnTo>
                <a:lnTo>
                  <a:pt x="547" y="618"/>
                </a:lnTo>
                <a:lnTo>
                  <a:pt x="552" y="619"/>
                </a:lnTo>
                <a:lnTo>
                  <a:pt x="552" y="619"/>
                </a:lnTo>
                <a:lnTo>
                  <a:pt x="558" y="619"/>
                </a:lnTo>
                <a:lnTo>
                  <a:pt x="564" y="619"/>
                </a:lnTo>
                <a:lnTo>
                  <a:pt x="568" y="619"/>
                </a:lnTo>
                <a:lnTo>
                  <a:pt x="571" y="618"/>
                </a:lnTo>
                <a:lnTo>
                  <a:pt x="576" y="615"/>
                </a:lnTo>
                <a:lnTo>
                  <a:pt x="578" y="611"/>
                </a:lnTo>
                <a:lnTo>
                  <a:pt x="578" y="611"/>
                </a:lnTo>
                <a:lnTo>
                  <a:pt x="580" y="605"/>
                </a:lnTo>
                <a:lnTo>
                  <a:pt x="580" y="598"/>
                </a:lnTo>
                <a:lnTo>
                  <a:pt x="578" y="591"/>
                </a:lnTo>
                <a:lnTo>
                  <a:pt x="577" y="583"/>
                </a:lnTo>
                <a:lnTo>
                  <a:pt x="571" y="572"/>
                </a:lnTo>
                <a:lnTo>
                  <a:pt x="568" y="566"/>
                </a:lnTo>
                <a:lnTo>
                  <a:pt x="568" y="566"/>
                </a:lnTo>
                <a:lnTo>
                  <a:pt x="570" y="564"/>
                </a:lnTo>
                <a:lnTo>
                  <a:pt x="571" y="563"/>
                </a:lnTo>
                <a:lnTo>
                  <a:pt x="571" y="560"/>
                </a:lnTo>
                <a:lnTo>
                  <a:pt x="571" y="560"/>
                </a:lnTo>
                <a:lnTo>
                  <a:pt x="568" y="554"/>
                </a:lnTo>
                <a:lnTo>
                  <a:pt x="561" y="546"/>
                </a:lnTo>
                <a:lnTo>
                  <a:pt x="550" y="534"/>
                </a:lnTo>
                <a:lnTo>
                  <a:pt x="550" y="534"/>
                </a:lnTo>
                <a:lnTo>
                  <a:pt x="551" y="534"/>
                </a:lnTo>
                <a:lnTo>
                  <a:pt x="552" y="531"/>
                </a:lnTo>
                <a:lnTo>
                  <a:pt x="552" y="531"/>
                </a:lnTo>
                <a:lnTo>
                  <a:pt x="550" y="521"/>
                </a:lnTo>
                <a:lnTo>
                  <a:pt x="541" y="504"/>
                </a:lnTo>
                <a:lnTo>
                  <a:pt x="528" y="475"/>
                </a:lnTo>
                <a:lnTo>
                  <a:pt x="528" y="475"/>
                </a:lnTo>
                <a:lnTo>
                  <a:pt x="526" y="465"/>
                </a:lnTo>
                <a:lnTo>
                  <a:pt x="523" y="444"/>
                </a:lnTo>
                <a:lnTo>
                  <a:pt x="522" y="434"/>
                </a:lnTo>
                <a:lnTo>
                  <a:pt x="519" y="424"/>
                </a:lnTo>
                <a:lnTo>
                  <a:pt x="516" y="417"/>
                </a:lnTo>
                <a:lnTo>
                  <a:pt x="512" y="411"/>
                </a:lnTo>
                <a:lnTo>
                  <a:pt x="512" y="411"/>
                </a:lnTo>
                <a:lnTo>
                  <a:pt x="500" y="402"/>
                </a:lnTo>
                <a:lnTo>
                  <a:pt x="490" y="392"/>
                </a:lnTo>
                <a:lnTo>
                  <a:pt x="483" y="384"/>
                </a:lnTo>
                <a:lnTo>
                  <a:pt x="482" y="379"/>
                </a:lnTo>
                <a:lnTo>
                  <a:pt x="480" y="376"/>
                </a:lnTo>
                <a:lnTo>
                  <a:pt x="480" y="376"/>
                </a:lnTo>
                <a:lnTo>
                  <a:pt x="477" y="358"/>
                </a:lnTo>
                <a:lnTo>
                  <a:pt x="474" y="339"/>
                </a:lnTo>
                <a:lnTo>
                  <a:pt x="474" y="339"/>
                </a:lnTo>
                <a:lnTo>
                  <a:pt x="471" y="333"/>
                </a:lnTo>
                <a:lnTo>
                  <a:pt x="467" y="326"/>
                </a:lnTo>
                <a:lnTo>
                  <a:pt x="461" y="316"/>
                </a:lnTo>
                <a:lnTo>
                  <a:pt x="458" y="304"/>
                </a:lnTo>
                <a:lnTo>
                  <a:pt x="458" y="304"/>
                </a:lnTo>
                <a:lnTo>
                  <a:pt x="456" y="287"/>
                </a:lnTo>
                <a:lnTo>
                  <a:pt x="453" y="267"/>
                </a:lnTo>
                <a:lnTo>
                  <a:pt x="450" y="246"/>
                </a:lnTo>
                <a:lnTo>
                  <a:pt x="447" y="239"/>
                </a:lnTo>
                <a:lnTo>
                  <a:pt x="445" y="235"/>
                </a:lnTo>
                <a:lnTo>
                  <a:pt x="445" y="235"/>
                </a:lnTo>
                <a:lnTo>
                  <a:pt x="435" y="226"/>
                </a:lnTo>
                <a:lnTo>
                  <a:pt x="419" y="213"/>
                </a:lnTo>
                <a:lnTo>
                  <a:pt x="405" y="201"/>
                </a:lnTo>
                <a:lnTo>
                  <a:pt x="398" y="194"/>
                </a:lnTo>
                <a:lnTo>
                  <a:pt x="398" y="194"/>
                </a:lnTo>
                <a:lnTo>
                  <a:pt x="392" y="187"/>
                </a:lnTo>
                <a:lnTo>
                  <a:pt x="379" y="178"/>
                </a:lnTo>
                <a:lnTo>
                  <a:pt x="363" y="168"/>
                </a:lnTo>
                <a:lnTo>
                  <a:pt x="363" y="168"/>
                </a:lnTo>
                <a:lnTo>
                  <a:pt x="360" y="152"/>
                </a:lnTo>
                <a:lnTo>
                  <a:pt x="360" y="152"/>
                </a:lnTo>
                <a:lnTo>
                  <a:pt x="357" y="148"/>
                </a:lnTo>
                <a:lnTo>
                  <a:pt x="353" y="144"/>
                </a:lnTo>
                <a:lnTo>
                  <a:pt x="353" y="144"/>
                </a:lnTo>
                <a:lnTo>
                  <a:pt x="351" y="136"/>
                </a:lnTo>
                <a:lnTo>
                  <a:pt x="350" y="131"/>
                </a:lnTo>
                <a:lnTo>
                  <a:pt x="350" y="131"/>
                </a:lnTo>
                <a:lnTo>
                  <a:pt x="351" y="126"/>
                </a:lnTo>
                <a:lnTo>
                  <a:pt x="353" y="112"/>
                </a:lnTo>
                <a:lnTo>
                  <a:pt x="353" y="112"/>
                </a:lnTo>
                <a:lnTo>
                  <a:pt x="357" y="86"/>
                </a:lnTo>
                <a:lnTo>
                  <a:pt x="360" y="67"/>
                </a:lnTo>
                <a:lnTo>
                  <a:pt x="360" y="67"/>
                </a:lnTo>
                <a:lnTo>
                  <a:pt x="366" y="64"/>
                </a:lnTo>
                <a:lnTo>
                  <a:pt x="377" y="58"/>
                </a:lnTo>
                <a:lnTo>
                  <a:pt x="389" y="52"/>
                </a:lnTo>
                <a:lnTo>
                  <a:pt x="393" y="48"/>
                </a:lnTo>
                <a:lnTo>
                  <a:pt x="395" y="45"/>
                </a:lnTo>
                <a:lnTo>
                  <a:pt x="395" y="45"/>
                </a:lnTo>
                <a:lnTo>
                  <a:pt x="393" y="42"/>
                </a:lnTo>
                <a:lnTo>
                  <a:pt x="390" y="38"/>
                </a:lnTo>
                <a:lnTo>
                  <a:pt x="386" y="32"/>
                </a:lnTo>
                <a:lnTo>
                  <a:pt x="380" y="28"/>
                </a:lnTo>
                <a:lnTo>
                  <a:pt x="375" y="24"/>
                </a:lnTo>
                <a:lnTo>
                  <a:pt x="367" y="19"/>
                </a:lnTo>
                <a:lnTo>
                  <a:pt x="359" y="18"/>
                </a:lnTo>
                <a:lnTo>
                  <a:pt x="350" y="16"/>
                </a:lnTo>
                <a:lnTo>
                  <a:pt x="350" y="16"/>
                </a:lnTo>
                <a:lnTo>
                  <a:pt x="341" y="16"/>
                </a:lnTo>
                <a:lnTo>
                  <a:pt x="328" y="15"/>
                </a:lnTo>
                <a:lnTo>
                  <a:pt x="301" y="9"/>
                </a:lnTo>
                <a:lnTo>
                  <a:pt x="275" y="5"/>
                </a:lnTo>
                <a:lnTo>
                  <a:pt x="256" y="0"/>
                </a:lnTo>
                <a:lnTo>
                  <a:pt x="256" y="0"/>
                </a:lnTo>
                <a:lnTo>
                  <a:pt x="236" y="0"/>
                </a:lnTo>
                <a:lnTo>
                  <a:pt x="230" y="2"/>
                </a:lnTo>
                <a:lnTo>
                  <a:pt x="229" y="2"/>
                </a:lnTo>
                <a:lnTo>
                  <a:pt x="227" y="5"/>
                </a:lnTo>
                <a:lnTo>
                  <a:pt x="227" y="5"/>
                </a:lnTo>
                <a:lnTo>
                  <a:pt x="229" y="13"/>
                </a:lnTo>
                <a:lnTo>
                  <a:pt x="234" y="28"/>
                </a:lnTo>
                <a:lnTo>
                  <a:pt x="243" y="48"/>
                </a:lnTo>
                <a:lnTo>
                  <a:pt x="233" y="58"/>
                </a:lnTo>
                <a:lnTo>
                  <a:pt x="233" y="58"/>
                </a:lnTo>
                <a:lnTo>
                  <a:pt x="220" y="65"/>
                </a:lnTo>
                <a:lnTo>
                  <a:pt x="210" y="71"/>
                </a:lnTo>
                <a:lnTo>
                  <a:pt x="208" y="74"/>
                </a:lnTo>
                <a:lnTo>
                  <a:pt x="208" y="77"/>
                </a:lnTo>
                <a:lnTo>
                  <a:pt x="208" y="77"/>
                </a:lnTo>
                <a:lnTo>
                  <a:pt x="211" y="79"/>
                </a:lnTo>
                <a:lnTo>
                  <a:pt x="216" y="81"/>
                </a:lnTo>
                <a:lnTo>
                  <a:pt x="230" y="86"/>
                </a:lnTo>
                <a:lnTo>
                  <a:pt x="249" y="90"/>
                </a:lnTo>
                <a:lnTo>
                  <a:pt x="249" y="90"/>
                </a:lnTo>
                <a:lnTo>
                  <a:pt x="246" y="97"/>
                </a:lnTo>
                <a:lnTo>
                  <a:pt x="243" y="105"/>
                </a:lnTo>
                <a:lnTo>
                  <a:pt x="240" y="109"/>
                </a:lnTo>
                <a:lnTo>
                  <a:pt x="240" y="109"/>
                </a:lnTo>
                <a:lnTo>
                  <a:pt x="237" y="112"/>
                </a:lnTo>
                <a:lnTo>
                  <a:pt x="237" y="115"/>
                </a:lnTo>
                <a:lnTo>
                  <a:pt x="237" y="119"/>
                </a:lnTo>
                <a:lnTo>
                  <a:pt x="240" y="120"/>
                </a:lnTo>
                <a:lnTo>
                  <a:pt x="240" y="120"/>
                </a:lnTo>
                <a:lnTo>
                  <a:pt x="243" y="122"/>
                </a:lnTo>
                <a:lnTo>
                  <a:pt x="246" y="122"/>
                </a:lnTo>
                <a:lnTo>
                  <a:pt x="247" y="123"/>
                </a:lnTo>
                <a:lnTo>
                  <a:pt x="249" y="128"/>
                </a:lnTo>
                <a:lnTo>
                  <a:pt x="249" y="128"/>
                </a:lnTo>
                <a:lnTo>
                  <a:pt x="250" y="132"/>
                </a:lnTo>
                <a:lnTo>
                  <a:pt x="252" y="136"/>
                </a:lnTo>
                <a:lnTo>
                  <a:pt x="255" y="141"/>
                </a:lnTo>
                <a:lnTo>
                  <a:pt x="256" y="146"/>
                </a:lnTo>
                <a:lnTo>
                  <a:pt x="256" y="146"/>
                </a:lnTo>
                <a:lnTo>
                  <a:pt x="256" y="151"/>
                </a:lnTo>
                <a:lnTo>
                  <a:pt x="256" y="155"/>
                </a:lnTo>
                <a:lnTo>
                  <a:pt x="257" y="158"/>
                </a:lnTo>
                <a:lnTo>
                  <a:pt x="262" y="162"/>
                </a:lnTo>
                <a:lnTo>
                  <a:pt x="262" y="162"/>
                </a:lnTo>
                <a:lnTo>
                  <a:pt x="268" y="167"/>
                </a:lnTo>
                <a:lnTo>
                  <a:pt x="272" y="168"/>
                </a:lnTo>
                <a:lnTo>
                  <a:pt x="275" y="168"/>
                </a:lnTo>
                <a:lnTo>
                  <a:pt x="275" y="16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A72E57B1-4975-44A8-8893-E690A59AB9BB}"/>
              </a:ext>
            </a:extLst>
          </p:cNvPr>
          <p:cNvSpPr>
            <a:spLocks/>
          </p:cNvSpPr>
          <p:nvPr/>
        </p:nvSpPr>
        <p:spPr bwMode="auto">
          <a:xfrm>
            <a:off x="737084" y="2689580"/>
            <a:ext cx="788400" cy="1699064"/>
          </a:xfrm>
          <a:custGeom>
            <a:avLst/>
            <a:gdLst>
              <a:gd name="T0" fmla="*/ 301 w 561"/>
              <a:gd name="T1" fmla="*/ 227 h 1209"/>
              <a:gd name="T2" fmla="*/ 226 w 561"/>
              <a:gd name="T3" fmla="*/ 347 h 1209"/>
              <a:gd name="T4" fmla="*/ 86 w 561"/>
              <a:gd name="T5" fmla="*/ 464 h 1209"/>
              <a:gd name="T6" fmla="*/ 3 w 561"/>
              <a:gd name="T7" fmla="*/ 535 h 1209"/>
              <a:gd name="T8" fmla="*/ 3 w 561"/>
              <a:gd name="T9" fmla="*/ 573 h 1209"/>
              <a:gd name="T10" fmla="*/ 48 w 561"/>
              <a:gd name="T11" fmla="*/ 584 h 1209"/>
              <a:gd name="T12" fmla="*/ 53 w 561"/>
              <a:gd name="T13" fmla="*/ 570 h 1209"/>
              <a:gd name="T14" fmla="*/ 76 w 561"/>
              <a:gd name="T15" fmla="*/ 552 h 1209"/>
              <a:gd name="T16" fmla="*/ 229 w 561"/>
              <a:gd name="T17" fmla="*/ 437 h 1209"/>
              <a:gd name="T18" fmla="*/ 259 w 561"/>
              <a:gd name="T19" fmla="*/ 431 h 1209"/>
              <a:gd name="T20" fmla="*/ 217 w 561"/>
              <a:gd name="T21" fmla="*/ 665 h 1209"/>
              <a:gd name="T22" fmla="*/ 278 w 561"/>
              <a:gd name="T23" fmla="*/ 691 h 1209"/>
              <a:gd name="T24" fmla="*/ 201 w 561"/>
              <a:gd name="T25" fmla="*/ 975 h 1209"/>
              <a:gd name="T26" fmla="*/ 165 w 561"/>
              <a:gd name="T27" fmla="*/ 1077 h 1209"/>
              <a:gd name="T28" fmla="*/ 138 w 561"/>
              <a:gd name="T29" fmla="*/ 1125 h 1209"/>
              <a:gd name="T30" fmla="*/ 89 w 561"/>
              <a:gd name="T31" fmla="*/ 1135 h 1209"/>
              <a:gd name="T32" fmla="*/ 71 w 561"/>
              <a:gd name="T33" fmla="*/ 1148 h 1209"/>
              <a:gd name="T34" fmla="*/ 167 w 561"/>
              <a:gd name="T35" fmla="*/ 1180 h 1209"/>
              <a:gd name="T36" fmla="*/ 175 w 561"/>
              <a:gd name="T37" fmla="*/ 1200 h 1209"/>
              <a:gd name="T38" fmla="*/ 200 w 561"/>
              <a:gd name="T39" fmla="*/ 1172 h 1209"/>
              <a:gd name="T40" fmla="*/ 274 w 561"/>
              <a:gd name="T41" fmla="*/ 998 h 1209"/>
              <a:gd name="T42" fmla="*/ 332 w 561"/>
              <a:gd name="T43" fmla="*/ 850 h 1209"/>
              <a:gd name="T44" fmla="*/ 410 w 561"/>
              <a:gd name="T45" fmla="*/ 1007 h 1209"/>
              <a:gd name="T46" fmla="*/ 446 w 561"/>
              <a:gd name="T47" fmla="*/ 1130 h 1209"/>
              <a:gd name="T48" fmla="*/ 434 w 561"/>
              <a:gd name="T49" fmla="*/ 1160 h 1209"/>
              <a:gd name="T50" fmla="*/ 376 w 561"/>
              <a:gd name="T51" fmla="*/ 1193 h 1209"/>
              <a:gd name="T52" fmla="*/ 410 w 561"/>
              <a:gd name="T53" fmla="*/ 1209 h 1209"/>
              <a:gd name="T54" fmla="*/ 544 w 561"/>
              <a:gd name="T55" fmla="*/ 1192 h 1209"/>
              <a:gd name="T56" fmla="*/ 548 w 561"/>
              <a:gd name="T57" fmla="*/ 1112 h 1209"/>
              <a:gd name="T58" fmla="*/ 522 w 561"/>
              <a:gd name="T59" fmla="*/ 1011 h 1209"/>
              <a:gd name="T60" fmla="*/ 470 w 561"/>
              <a:gd name="T61" fmla="*/ 846 h 1209"/>
              <a:gd name="T62" fmla="*/ 472 w 561"/>
              <a:gd name="T63" fmla="*/ 691 h 1209"/>
              <a:gd name="T64" fmla="*/ 452 w 561"/>
              <a:gd name="T65" fmla="*/ 525 h 1209"/>
              <a:gd name="T66" fmla="*/ 509 w 561"/>
              <a:gd name="T67" fmla="*/ 638 h 1209"/>
              <a:gd name="T68" fmla="*/ 544 w 561"/>
              <a:gd name="T69" fmla="*/ 683 h 1209"/>
              <a:gd name="T70" fmla="*/ 561 w 561"/>
              <a:gd name="T71" fmla="*/ 652 h 1209"/>
              <a:gd name="T72" fmla="*/ 547 w 561"/>
              <a:gd name="T73" fmla="*/ 629 h 1209"/>
              <a:gd name="T74" fmla="*/ 535 w 561"/>
              <a:gd name="T75" fmla="*/ 612 h 1209"/>
              <a:gd name="T76" fmla="*/ 511 w 561"/>
              <a:gd name="T77" fmla="*/ 476 h 1209"/>
              <a:gd name="T78" fmla="*/ 467 w 561"/>
              <a:gd name="T79" fmla="*/ 395 h 1209"/>
              <a:gd name="T80" fmla="*/ 404 w 561"/>
              <a:gd name="T81" fmla="*/ 217 h 1209"/>
              <a:gd name="T82" fmla="*/ 381 w 561"/>
              <a:gd name="T83" fmla="*/ 185 h 1209"/>
              <a:gd name="T84" fmla="*/ 373 w 561"/>
              <a:gd name="T85" fmla="*/ 127 h 1209"/>
              <a:gd name="T86" fmla="*/ 397 w 561"/>
              <a:gd name="T87" fmla="*/ 104 h 1209"/>
              <a:gd name="T88" fmla="*/ 407 w 561"/>
              <a:gd name="T89" fmla="*/ 42 h 1209"/>
              <a:gd name="T90" fmla="*/ 391 w 561"/>
              <a:gd name="T91" fmla="*/ 23 h 1209"/>
              <a:gd name="T92" fmla="*/ 298 w 561"/>
              <a:gd name="T93" fmla="*/ 10 h 1209"/>
              <a:gd name="T94" fmla="*/ 253 w 561"/>
              <a:gd name="T95" fmla="*/ 4 h 1209"/>
              <a:gd name="T96" fmla="*/ 255 w 561"/>
              <a:gd name="T97" fmla="*/ 36 h 1209"/>
              <a:gd name="T98" fmla="*/ 240 w 561"/>
              <a:gd name="T99" fmla="*/ 80 h 1209"/>
              <a:gd name="T100" fmla="*/ 265 w 561"/>
              <a:gd name="T101" fmla="*/ 91 h 1209"/>
              <a:gd name="T102" fmla="*/ 256 w 561"/>
              <a:gd name="T103" fmla="*/ 124 h 1209"/>
              <a:gd name="T104" fmla="*/ 271 w 561"/>
              <a:gd name="T105" fmla="*/ 133 h 1209"/>
              <a:gd name="T106" fmla="*/ 284 w 561"/>
              <a:gd name="T107" fmla="*/ 179 h 1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61" h="1209">
                <a:moveTo>
                  <a:pt x="307" y="182"/>
                </a:moveTo>
                <a:lnTo>
                  <a:pt x="307" y="182"/>
                </a:lnTo>
                <a:lnTo>
                  <a:pt x="310" y="205"/>
                </a:lnTo>
                <a:lnTo>
                  <a:pt x="310" y="205"/>
                </a:lnTo>
                <a:lnTo>
                  <a:pt x="307" y="213"/>
                </a:lnTo>
                <a:lnTo>
                  <a:pt x="301" y="227"/>
                </a:lnTo>
                <a:lnTo>
                  <a:pt x="301" y="227"/>
                </a:lnTo>
                <a:lnTo>
                  <a:pt x="293" y="244"/>
                </a:lnTo>
                <a:lnTo>
                  <a:pt x="293" y="244"/>
                </a:lnTo>
                <a:lnTo>
                  <a:pt x="285" y="263"/>
                </a:lnTo>
                <a:lnTo>
                  <a:pt x="282" y="273"/>
                </a:lnTo>
                <a:lnTo>
                  <a:pt x="278" y="281"/>
                </a:lnTo>
                <a:lnTo>
                  <a:pt x="278" y="281"/>
                </a:lnTo>
                <a:lnTo>
                  <a:pt x="226" y="347"/>
                </a:lnTo>
                <a:lnTo>
                  <a:pt x="226" y="347"/>
                </a:lnTo>
                <a:lnTo>
                  <a:pt x="196" y="377"/>
                </a:lnTo>
                <a:lnTo>
                  <a:pt x="174" y="398"/>
                </a:lnTo>
                <a:lnTo>
                  <a:pt x="164" y="408"/>
                </a:lnTo>
                <a:lnTo>
                  <a:pt x="164" y="408"/>
                </a:lnTo>
                <a:lnTo>
                  <a:pt x="123" y="435"/>
                </a:lnTo>
                <a:lnTo>
                  <a:pt x="86" y="464"/>
                </a:lnTo>
                <a:lnTo>
                  <a:pt x="86" y="464"/>
                </a:lnTo>
                <a:lnTo>
                  <a:pt x="31" y="512"/>
                </a:lnTo>
                <a:lnTo>
                  <a:pt x="38" y="515"/>
                </a:lnTo>
                <a:lnTo>
                  <a:pt x="38" y="515"/>
                </a:lnTo>
                <a:lnTo>
                  <a:pt x="21" y="524"/>
                </a:lnTo>
                <a:lnTo>
                  <a:pt x="8" y="532"/>
                </a:lnTo>
                <a:lnTo>
                  <a:pt x="3" y="535"/>
                </a:lnTo>
                <a:lnTo>
                  <a:pt x="2" y="539"/>
                </a:lnTo>
                <a:lnTo>
                  <a:pt x="2" y="539"/>
                </a:lnTo>
                <a:lnTo>
                  <a:pt x="0" y="547"/>
                </a:lnTo>
                <a:lnTo>
                  <a:pt x="0" y="552"/>
                </a:lnTo>
                <a:lnTo>
                  <a:pt x="2" y="567"/>
                </a:lnTo>
                <a:lnTo>
                  <a:pt x="2" y="567"/>
                </a:lnTo>
                <a:lnTo>
                  <a:pt x="3" y="573"/>
                </a:lnTo>
                <a:lnTo>
                  <a:pt x="6" y="579"/>
                </a:lnTo>
                <a:lnTo>
                  <a:pt x="11" y="580"/>
                </a:lnTo>
                <a:lnTo>
                  <a:pt x="16" y="581"/>
                </a:lnTo>
                <a:lnTo>
                  <a:pt x="16" y="581"/>
                </a:lnTo>
                <a:lnTo>
                  <a:pt x="41" y="584"/>
                </a:lnTo>
                <a:lnTo>
                  <a:pt x="41" y="584"/>
                </a:lnTo>
                <a:lnTo>
                  <a:pt x="48" y="584"/>
                </a:lnTo>
                <a:lnTo>
                  <a:pt x="51" y="584"/>
                </a:lnTo>
                <a:lnTo>
                  <a:pt x="53" y="581"/>
                </a:lnTo>
                <a:lnTo>
                  <a:pt x="53" y="581"/>
                </a:lnTo>
                <a:lnTo>
                  <a:pt x="53" y="576"/>
                </a:lnTo>
                <a:lnTo>
                  <a:pt x="53" y="573"/>
                </a:lnTo>
                <a:lnTo>
                  <a:pt x="53" y="573"/>
                </a:lnTo>
                <a:lnTo>
                  <a:pt x="53" y="570"/>
                </a:lnTo>
                <a:lnTo>
                  <a:pt x="58" y="564"/>
                </a:lnTo>
                <a:lnTo>
                  <a:pt x="58" y="564"/>
                </a:lnTo>
                <a:lnTo>
                  <a:pt x="63" y="560"/>
                </a:lnTo>
                <a:lnTo>
                  <a:pt x="66" y="555"/>
                </a:lnTo>
                <a:lnTo>
                  <a:pt x="67" y="551"/>
                </a:lnTo>
                <a:lnTo>
                  <a:pt x="67" y="551"/>
                </a:lnTo>
                <a:lnTo>
                  <a:pt x="76" y="552"/>
                </a:lnTo>
                <a:lnTo>
                  <a:pt x="86" y="551"/>
                </a:lnTo>
                <a:lnTo>
                  <a:pt x="86" y="551"/>
                </a:lnTo>
                <a:lnTo>
                  <a:pt x="105" y="537"/>
                </a:lnTo>
                <a:lnTo>
                  <a:pt x="147" y="503"/>
                </a:lnTo>
                <a:lnTo>
                  <a:pt x="217" y="447"/>
                </a:lnTo>
                <a:lnTo>
                  <a:pt x="217" y="447"/>
                </a:lnTo>
                <a:lnTo>
                  <a:pt x="229" y="437"/>
                </a:lnTo>
                <a:lnTo>
                  <a:pt x="240" y="428"/>
                </a:lnTo>
                <a:lnTo>
                  <a:pt x="253" y="419"/>
                </a:lnTo>
                <a:lnTo>
                  <a:pt x="253" y="419"/>
                </a:lnTo>
                <a:lnTo>
                  <a:pt x="256" y="424"/>
                </a:lnTo>
                <a:lnTo>
                  <a:pt x="259" y="427"/>
                </a:lnTo>
                <a:lnTo>
                  <a:pt x="259" y="431"/>
                </a:lnTo>
                <a:lnTo>
                  <a:pt x="259" y="431"/>
                </a:lnTo>
                <a:lnTo>
                  <a:pt x="262" y="444"/>
                </a:lnTo>
                <a:lnTo>
                  <a:pt x="262" y="456"/>
                </a:lnTo>
                <a:lnTo>
                  <a:pt x="262" y="467"/>
                </a:lnTo>
                <a:lnTo>
                  <a:pt x="262" y="467"/>
                </a:lnTo>
                <a:lnTo>
                  <a:pt x="255" y="505"/>
                </a:lnTo>
                <a:lnTo>
                  <a:pt x="239" y="571"/>
                </a:lnTo>
                <a:lnTo>
                  <a:pt x="217" y="665"/>
                </a:lnTo>
                <a:lnTo>
                  <a:pt x="217" y="665"/>
                </a:lnTo>
                <a:lnTo>
                  <a:pt x="214" y="681"/>
                </a:lnTo>
                <a:lnTo>
                  <a:pt x="214" y="681"/>
                </a:lnTo>
                <a:lnTo>
                  <a:pt x="248" y="684"/>
                </a:lnTo>
                <a:lnTo>
                  <a:pt x="269" y="687"/>
                </a:lnTo>
                <a:lnTo>
                  <a:pt x="275" y="690"/>
                </a:lnTo>
                <a:lnTo>
                  <a:pt x="278" y="691"/>
                </a:lnTo>
                <a:lnTo>
                  <a:pt x="278" y="693"/>
                </a:lnTo>
                <a:lnTo>
                  <a:pt x="278" y="693"/>
                </a:lnTo>
                <a:lnTo>
                  <a:pt x="268" y="730"/>
                </a:lnTo>
                <a:lnTo>
                  <a:pt x="248" y="804"/>
                </a:lnTo>
                <a:lnTo>
                  <a:pt x="217" y="921"/>
                </a:lnTo>
                <a:lnTo>
                  <a:pt x="217" y="921"/>
                </a:lnTo>
                <a:lnTo>
                  <a:pt x="201" y="975"/>
                </a:lnTo>
                <a:lnTo>
                  <a:pt x="191" y="1005"/>
                </a:lnTo>
                <a:lnTo>
                  <a:pt x="184" y="1024"/>
                </a:lnTo>
                <a:lnTo>
                  <a:pt x="184" y="1024"/>
                </a:lnTo>
                <a:lnTo>
                  <a:pt x="180" y="1037"/>
                </a:lnTo>
                <a:lnTo>
                  <a:pt x="174" y="1056"/>
                </a:lnTo>
                <a:lnTo>
                  <a:pt x="168" y="1072"/>
                </a:lnTo>
                <a:lnTo>
                  <a:pt x="165" y="1077"/>
                </a:lnTo>
                <a:lnTo>
                  <a:pt x="164" y="1082"/>
                </a:lnTo>
                <a:lnTo>
                  <a:pt x="164" y="1082"/>
                </a:lnTo>
                <a:lnTo>
                  <a:pt x="133" y="1105"/>
                </a:lnTo>
                <a:lnTo>
                  <a:pt x="142" y="1111"/>
                </a:lnTo>
                <a:lnTo>
                  <a:pt x="142" y="1111"/>
                </a:lnTo>
                <a:lnTo>
                  <a:pt x="142" y="1115"/>
                </a:lnTo>
                <a:lnTo>
                  <a:pt x="138" y="1125"/>
                </a:lnTo>
                <a:lnTo>
                  <a:pt x="135" y="1130"/>
                </a:lnTo>
                <a:lnTo>
                  <a:pt x="132" y="1134"/>
                </a:lnTo>
                <a:lnTo>
                  <a:pt x="128" y="1137"/>
                </a:lnTo>
                <a:lnTo>
                  <a:pt x="122" y="1138"/>
                </a:lnTo>
                <a:lnTo>
                  <a:pt x="122" y="1138"/>
                </a:lnTo>
                <a:lnTo>
                  <a:pt x="106" y="1137"/>
                </a:lnTo>
                <a:lnTo>
                  <a:pt x="89" y="1135"/>
                </a:lnTo>
                <a:lnTo>
                  <a:pt x="81" y="1134"/>
                </a:lnTo>
                <a:lnTo>
                  <a:pt x="74" y="1134"/>
                </a:lnTo>
                <a:lnTo>
                  <a:pt x="70" y="1135"/>
                </a:lnTo>
                <a:lnTo>
                  <a:pt x="67" y="1138"/>
                </a:lnTo>
                <a:lnTo>
                  <a:pt x="67" y="1138"/>
                </a:lnTo>
                <a:lnTo>
                  <a:pt x="68" y="1143"/>
                </a:lnTo>
                <a:lnTo>
                  <a:pt x="71" y="1148"/>
                </a:lnTo>
                <a:lnTo>
                  <a:pt x="81" y="1158"/>
                </a:lnTo>
                <a:lnTo>
                  <a:pt x="100" y="1174"/>
                </a:lnTo>
                <a:lnTo>
                  <a:pt x="100" y="1174"/>
                </a:lnTo>
                <a:lnTo>
                  <a:pt x="105" y="1176"/>
                </a:lnTo>
                <a:lnTo>
                  <a:pt x="113" y="1177"/>
                </a:lnTo>
                <a:lnTo>
                  <a:pt x="135" y="1179"/>
                </a:lnTo>
                <a:lnTo>
                  <a:pt x="167" y="1180"/>
                </a:lnTo>
                <a:lnTo>
                  <a:pt x="167" y="1180"/>
                </a:lnTo>
                <a:lnTo>
                  <a:pt x="165" y="1187"/>
                </a:lnTo>
                <a:lnTo>
                  <a:pt x="165" y="1192"/>
                </a:lnTo>
                <a:lnTo>
                  <a:pt x="165" y="1195"/>
                </a:lnTo>
                <a:lnTo>
                  <a:pt x="167" y="1196"/>
                </a:lnTo>
                <a:lnTo>
                  <a:pt x="167" y="1196"/>
                </a:lnTo>
                <a:lnTo>
                  <a:pt x="175" y="1200"/>
                </a:lnTo>
                <a:lnTo>
                  <a:pt x="180" y="1200"/>
                </a:lnTo>
                <a:lnTo>
                  <a:pt x="183" y="1200"/>
                </a:lnTo>
                <a:lnTo>
                  <a:pt x="184" y="1199"/>
                </a:lnTo>
                <a:lnTo>
                  <a:pt x="184" y="1199"/>
                </a:lnTo>
                <a:lnTo>
                  <a:pt x="188" y="1193"/>
                </a:lnTo>
                <a:lnTo>
                  <a:pt x="193" y="1185"/>
                </a:lnTo>
                <a:lnTo>
                  <a:pt x="200" y="1172"/>
                </a:lnTo>
                <a:lnTo>
                  <a:pt x="200" y="1172"/>
                </a:lnTo>
                <a:lnTo>
                  <a:pt x="203" y="1163"/>
                </a:lnTo>
                <a:lnTo>
                  <a:pt x="209" y="1147"/>
                </a:lnTo>
                <a:lnTo>
                  <a:pt x="214" y="1127"/>
                </a:lnTo>
                <a:lnTo>
                  <a:pt x="214" y="1127"/>
                </a:lnTo>
                <a:lnTo>
                  <a:pt x="249" y="1053"/>
                </a:lnTo>
                <a:lnTo>
                  <a:pt x="274" y="998"/>
                </a:lnTo>
                <a:lnTo>
                  <a:pt x="282" y="978"/>
                </a:lnTo>
                <a:lnTo>
                  <a:pt x="287" y="968"/>
                </a:lnTo>
                <a:lnTo>
                  <a:pt x="287" y="968"/>
                </a:lnTo>
                <a:lnTo>
                  <a:pt x="290" y="956"/>
                </a:lnTo>
                <a:lnTo>
                  <a:pt x="295" y="939"/>
                </a:lnTo>
                <a:lnTo>
                  <a:pt x="314" y="892"/>
                </a:lnTo>
                <a:lnTo>
                  <a:pt x="332" y="850"/>
                </a:lnTo>
                <a:lnTo>
                  <a:pt x="340" y="832"/>
                </a:lnTo>
                <a:lnTo>
                  <a:pt x="340" y="832"/>
                </a:lnTo>
                <a:lnTo>
                  <a:pt x="352" y="856"/>
                </a:lnTo>
                <a:lnTo>
                  <a:pt x="373" y="913"/>
                </a:lnTo>
                <a:lnTo>
                  <a:pt x="398" y="970"/>
                </a:lnTo>
                <a:lnTo>
                  <a:pt x="405" y="994"/>
                </a:lnTo>
                <a:lnTo>
                  <a:pt x="410" y="1007"/>
                </a:lnTo>
                <a:lnTo>
                  <a:pt x="410" y="1007"/>
                </a:lnTo>
                <a:lnTo>
                  <a:pt x="418" y="1031"/>
                </a:lnTo>
                <a:lnTo>
                  <a:pt x="431" y="1070"/>
                </a:lnTo>
                <a:lnTo>
                  <a:pt x="452" y="1121"/>
                </a:lnTo>
                <a:lnTo>
                  <a:pt x="452" y="1121"/>
                </a:lnTo>
                <a:lnTo>
                  <a:pt x="449" y="1125"/>
                </a:lnTo>
                <a:lnTo>
                  <a:pt x="446" y="1130"/>
                </a:lnTo>
                <a:lnTo>
                  <a:pt x="446" y="1132"/>
                </a:lnTo>
                <a:lnTo>
                  <a:pt x="446" y="1132"/>
                </a:lnTo>
                <a:lnTo>
                  <a:pt x="444" y="1137"/>
                </a:lnTo>
                <a:lnTo>
                  <a:pt x="443" y="1144"/>
                </a:lnTo>
                <a:lnTo>
                  <a:pt x="439" y="1153"/>
                </a:lnTo>
                <a:lnTo>
                  <a:pt x="434" y="1160"/>
                </a:lnTo>
                <a:lnTo>
                  <a:pt x="434" y="1160"/>
                </a:lnTo>
                <a:lnTo>
                  <a:pt x="430" y="1163"/>
                </a:lnTo>
                <a:lnTo>
                  <a:pt x="423" y="1167"/>
                </a:lnTo>
                <a:lnTo>
                  <a:pt x="404" y="1176"/>
                </a:lnTo>
                <a:lnTo>
                  <a:pt x="387" y="1186"/>
                </a:lnTo>
                <a:lnTo>
                  <a:pt x="381" y="1189"/>
                </a:lnTo>
                <a:lnTo>
                  <a:pt x="376" y="1193"/>
                </a:lnTo>
                <a:lnTo>
                  <a:pt x="376" y="1193"/>
                </a:lnTo>
                <a:lnTo>
                  <a:pt x="373" y="1198"/>
                </a:lnTo>
                <a:lnTo>
                  <a:pt x="375" y="1200"/>
                </a:lnTo>
                <a:lnTo>
                  <a:pt x="379" y="1203"/>
                </a:lnTo>
                <a:lnTo>
                  <a:pt x="385" y="1208"/>
                </a:lnTo>
                <a:lnTo>
                  <a:pt x="385" y="1208"/>
                </a:lnTo>
                <a:lnTo>
                  <a:pt x="394" y="1209"/>
                </a:lnTo>
                <a:lnTo>
                  <a:pt x="410" y="1209"/>
                </a:lnTo>
                <a:lnTo>
                  <a:pt x="450" y="1208"/>
                </a:lnTo>
                <a:lnTo>
                  <a:pt x="518" y="1202"/>
                </a:lnTo>
                <a:lnTo>
                  <a:pt x="518" y="1202"/>
                </a:lnTo>
                <a:lnTo>
                  <a:pt x="527" y="1200"/>
                </a:lnTo>
                <a:lnTo>
                  <a:pt x="535" y="1198"/>
                </a:lnTo>
                <a:lnTo>
                  <a:pt x="541" y="1193"/>
                </a:lnTo>
                <a:lnTo>
                  <a:pt x="544" y="1192"/>
                </a:lnTo>
                <a:lnTo>
                  <a:pt x="544" y="1189"/>
                </a:lnTo>
                <a:lnTo>
                  <a:pt x="544" y="1189"/>
                </a:lnTo>
                <a:lnTo>
                  <a:pt x="543" y="1161"/>
                </a:lnTo>
                <a:lnTo>
                  <a:pt x="541" y="1138"/>
                </a:lnTo>
                <a:lnTo>
                  <a:pt x="541" y="1121"/>
                </a:lnTo>
                <a:lnTo>
                  <a:pt x="541" y="1121"/>
                </a:lnTo>
                <a:lnTo>
                  <a:pt x="548" y="1112"/>
                </a:lnTo>
                <a:lnTo>
                  <a:pt x="553" y="1106"/>
                </a:lnTo>
                <a:lnTo>
                  <a:pt x="554" y="1104"/>
                </a:lnTo>
                <a:lnTo>
                  <a:pt x="554" y="1102"/>
                </a:lnTo>
                <a:lnTo>
                  <a:pt x="554" y="1102"/>
                </a:lnTo>
                <a:lnTo>
                  <a:pt x="547" y="1086"/>
                </a:lnTo>
                <a:lnTo>
                  <a:pt x="534" y="1051"/>
                </a:lnTo>
                <a:lnTo>
                  <a:pt x="522" y="1011"/>
                </a:lnTo>
                <a:lnTo>
                  <a:pt x="517" y="995"/>
                </a:lnTo>
                <a:lnTo>
                  <a:pt x="515" y="982"/>
                </a:lnTo>
                <a:lnTo>
                  <a:pt x="515" y="982"/>
                </a:lnTo>
                <a:lnTo>
                  <a:pt x="511" y="968"/>
                </a:lnTo>
                <a:lnTo>
                  <a:pt x="505" y="949"/>
                </a:lnTo>
                <a:lnTo>
                  <a:pt x="488" y="898"/>
                </a:lnTo>
                <a:lnTo>
                  <a:pt x="470" y="846"/>
                </a:lnTo>
                <a:lnTo>
                  <a:pt x="465" y="826"/>
                </a:lnTo>
                <a:lnTo>
                  <a:pt x="460" y="810"/>
                </a:lnTo>
                <a:lnTo>
                  <a:pt x="443" y="706"/>
                </a:lnTo>
                <a:lnTo>
                  <a:pt x="443" y="706"/>
                </a:lnTo>
                <a:lnTo>
                  <a:pt x="473" y="699"/>
                </a:lnTo>
                <a:lnTo>
                  <a:pt x="473" y="699"/>
                </a:lnTo>
                <a:lnTo>
                  <a:pt x="472" y="691"/>
                </a:lnTo>
                <a:lnTo>
                  <a:pt x="469" y="673"/>
                </a:lnTo>
                <a:lnTo>
                  <a:pt x="466" y="633"/>
                </a:lnTo>
                <a:lnTo>
                  <a:pt x="466" y="633"/>
                </a:lnTo>
                <a:lnTo>
                  <a:pt x="460" y="593"/>
                </a:lnTo>
                <a:lnTo>
                  <a:pt x="454" y="558"/>
                </a:lnTo>
                <a:lnTo>
                  <a:pt x="454" y="558"/>
                </a:lnTo>
                <a:lnTo>
                  <a:pt x="452" y="525"/>
                </a:lnTo>
                <a:lnTo>
                  <a:pt x="452" y="525"/>
                </a:lnTo>
                <a:lnTo>
                  <a:pt x="465" y="573"/>
                </a:lnTo>
                <a:lnTo>
                  <a:pt x="473" y="606"/>
                </a:lnTo>
                <a:lnTo>
                  <a:pt x="479" y="620"/>
                </a:lnTo>
                <a:lnTo>
                  <a:pt x="502" y="620"/>
                </a:lnTo>
                <a:lnTo>
                  <a:pt x="502" y="620"/>
                </a:lnTo>
                <a:lnTo>
                  <a:pt x="509" y="638"/>
                </a:lnTo>
                <a:lnTo>
                  <a:pt x="521" y="662"/>
                </a:lnTo>
                <a:lnTo>
                  <a:pt x="521" y="662"/>
                </a:lnTo>
                <a:lnTo>
                  <a:pt x="525" y="670"/>
                </a:lnTo>
                <a:lnTo>
                  <a:pt x="533" y="675"/>
                </a:lnTo>
                <a:lnTo>
                  <a:pt x="541" y="681"/>
                </a:lnTo>
                <a:lnTo>
                  <a:pt x="541" y="681"/>
                </a:lnTo>
                <a:lnTo>
                  <a:pt x="544" y="683"/>
                </a:lnTo>
                <a:lnTo>
                  <a:pt x="547" y="683"/>
                </a:lnTo>
                <a:lnTo>
                  <a:pt x="553" y="681"/>
                </a:lnTo>
                <a:lnTo>
                  <a:pt x="554" y="678"/>
                </a:lnTo>
                <a:lnTo>
                  <a:pt x="557" y="675"/>
                </a:lnTo>
                <a:lnTo>
                  <a:pt x="557" y="675"/>
                </a:lnTo>
                <a:lnTo>
                  <a:pt x="560" y="664"/>
                </a:lnTo>
                <a:lnTo>
                  <a:pt x="561" y="652"/>
                </a:lnTo>
                <a:lnTo>
                  <a:pt x="560" y="642"/>
                </a:lnTo>
                <a:lnTo>
                  <a:pt x="559" y="638"/>
                </a:lnTo>
                <a:lnTo>
                  <a:pt x="557" y="636"/>
                </a:lnTo>
                <a:lnTo>
                  <a:pt x="557" y="636"/>
                </a:lnTo>
                <a:lnTo>
                  <a:pt x="551" y="633"/>
                </a:lnTo>
                <a:lnTo>
                  <a:pt x="550" y="631"/>
                </a:lnTo>
                <a:lnTo>
                  <a:pt x="547" y="629"/>
                </a:lnTo>
                <a:lnTo>
                  <a:pt x="544" y="626"/>
                </a:lnTo>
                <a:lnTo>
                  <a:pt x="544" y="626"/>
                </a:lnTo>
                <a:lnTo>
                  <a:pt x="538" y="623"/>
                </a:lnTo>
                <a:lnTo>
                  <a:pt x="535" y="620"/>
                </a:lnTo>
                <a:lnTo>
                  <a:pt x="535" y="620"/>
                </a:lnTo>
                <a:lnTo>
                  <a:pt x="535" y="616"/>
                </a:lnTo>
                <a:lnTo>
                  <a:pt x="535" y="612"/>
                </a:lnTo>
                <a:lnTo>
                  <a:pt x="535" y="612"/>
                </a:lnTo>
                <a:lnTo>
                  <a:pt x="530" y="586"/>
                </a:lnTo>
                <a:lnTo>
                  <a:pt x="525" y="560"/>
                </a:lnTo>
                <a:lnTo>
                  <a:pt x="521" y="531"/>
                </a:lnTo>
                <a:lnTo>
                  <a:pt x="521" y="531"/>
                </a:lnTo>
                <a:lnTo>
                  <a:pt x="515" y="489"/>
                </a:lnTo>
                <a:lnTo>
                  <a:pt x="511" y="476"/>
                </a:lnTo>
                <a:lnTo>
                  <a:pt x="505" y="464"/>
                </a:lnTo>
                <a:lnTo>
                  <a:pt x="505" y="464"/>
                </a:lnTo>
                <a:lnTo>
                  <a:pt x="491" y="443"/>
                </a:lnTo>
                <a:lnTo>
                  <a:pt x="483" y="431"/>
                </a:lnTo>
                <a:lnTo>
                  <a:pt x="479" y="419"/>
                </a:lnTo>
                <a:lnTo>
                  <a:pt x="479" y="419"/>
                </a:lnTo>
                <a:lnTo>
                  <a:pt x="467" y="395"/>
                </a:lnTo>
                <a:lnTo>
                  <a:pt x="449" y="353"/>
                </a:lnTo>
                <a:lnTo>
                  <a:pt x="430" y="312"/>
                </a:lnTo>
                <a:lnTo>
                  <a:pt x="424" y="298"/>
                </a:lnTo>
                <a:lnTo>
                  <a:pt x="421" y="289"/>
                </a:lnTo>
                <a:lnTo>
                  <a:pt x="421" y="289"/>
                </a:lnTo>
                <a:lnTo>
                  <a:pt x="413" y="250"/>
                </a:lnTo>
                <a:lnTo>
                  <a:pt x="404" y="217"/>
                </a:lnTo>
                <a:lnTo>
                  <a:pt x="404" y="217"/>
                </a:lnTo>
                <a:lnTo>
                  <a:pt x="394" y="204"/>
                </a:lnTo>
                <a:lnTo>
                  <a:pt x="387" y="194"/>
                </a:lnTo>
                <a:lnTo>
                  <a:pt x="382" y="191"/>
                </a:lnTo>
                <a:lnTo>
                  <a:pt x="382" y="191"/>
                </a:lnTo>
                <a:lnTo>
                  <a:pt x="381" y="189"/>
                </a:lnTo>
                <a:lnTo>
                  <a:pt x="381" y="185"/>
                </a:lnTo>
                <a:lnTo>
                  <a:pt x="379" y="178"/>
                </a:lnTo>
                <a:lnTo>
                  <a:pt x="376" y="166"/>
                </a:lnTo>
                <a:lnTo>
                  <a:pt x="368" y="166"/>
                </a:lnTo>
                <a:lnTo>
                  <a:pt x="368" y="166"/>
                </a:lnTo>
                <a:lnTo>
                  <a:pt x="368" y="159"/>
                </a:lnTo>
                <a:lnTo>
                  <a:pt x="369" y="145"/>
                </a:lnTo>
                <a:lnTo>
                  <a:pt x="373" y="127"/>
                </a:lnTo>
                <a:lnTo>
                  <a:pt x="376" y="120"/>
                </a:lnTo>
                <a:lnTo>
                  <a:pt x="379" y="116"/>
                </a:lnTo>
                <a:lnTo>
                  <a:pt x="379" y="116"/>
                </a:lnTo>
                <a:lnTo>
                  <a:pt x="387" y="111"/>
                </a:lnTo>
                <a:lnTo>
                  <a:pt x="392" y="108"/>
                </a:lnTo>
                <a:lnTo>
                  <a:pt x="395" y="107"/>
                </a:lnTo>
                <a:lnTo>
                  <a:pt x="397" y="104"/>
                </a:lnTo>
                <a:lnTo>
                  <a:pt x="398" y="97"/>
                </a:lnTo>
                <a:lnTo>
                  <a:pt x="398" y="97"/>
                </a:lnTo>
                <a:lnTo>
                  <a:pt x="397" y="68"/>
                </a:lnTo>
                <a:lnTo>
                  <a:pt x="395" y="49"/>
                </a:lnTo>
                <a:lnTo>
                  <a:pt x="395" y="49"/>
                </a:lnTo>
                <a:lnTo>
                  <a:pt x="398" y="46"/>
                </a:lnTo>
                <a:lnTo>
                  <a:pt x="407" y="42"/>
                </a:lnTo>
                <a:lnTo>
                  <a:pt x="415" y="35"/>
                </a:lnTo>
                <a:lnTo>
                  <a:pt x="417" y="32"/>
                </a:lnTo>
                <a:lnTo>
                  <a:pt x="415" y="27"/>
                </a:lnTo>
                <a:lnTo>
                  <a:pt x="415" y="27"/>
                </a:lnTo>
                <a:lnTo>
                  <a:pt x="413" y="26"/>
                </a:lnTo>
                <a:lnTo>
                  <a:pt x="407" y="25"/>
                </a:lnTo>
                <a:lnTo>
                  <a:pt x="391" y="23"/>
                </a:lnTo>
                <a:lnTo>
                  <a:pt x="373" y="22"/>
                </a:lnTo>
                <a:lnTo>
                  <a:pt x="365" y="20"/>
                </a:lnTo>
                <a:lnTo>
                  <a:pt x="356" y="19"/>
                </a:lnTo>
                <a:lnTo>
                  <a:pt x="356" y="19"/>
                </a:lnTo>
                <a:lnTo>
                  <a:pt x="342" y="16"/>
                </a:lnTo>
                <a:lnTo>
                  <a:pt x="332" y="14"/>
                </a:lnTo>
                <a:lnTo>
                  <a:pt x="298" y="10"/>
                </a:lnTo>
                <a:lnTo>
                  <a:pt x="298" y="10"/>
                </a:lnTo>
                <a:lnTo>
                  <a:pt x="278" y="6"/>
                </a:lnTo>
                <a:lnTo>
                  <a:pt x="267" y="1"/>
                </a:lnTo>
                <a:lnTo>
                  <a:pt x="262" y="0"/>
                </a:lnTo>
                <a:lnTo>
                  <a:pt x="259" y="0"/>
                </a:lnTo>
                <a:lnTo>
                  <a:pt x="256" y="1"/>
                </a:lnTo>
                <a:lnTo>
                  <a:pt x="253" y="4"/>
                </a:lnTo>
                <a:lnTo>
                  <a:pt x="253" y="4"/>
                </a:lnTo>
                <a:lnTo>
                  <a:pt x="249" y="10"/>
                </a:lnTo>
                <a:lnTo>
                  <a:pt x="246" y="16"/>
                </a:lnTo>
                <a:lnTo>
                  <a:pt x="246" y="20"/>
                </a:lnTo>
                <a:lnTo>
                  <a:pt x="248" y="25"/>
                </a:lnTo>
                <a:lnTo>
                  <a:pt x="248" y="25"/>
                </a:lnTo>
                <a:lnTo>
                  <a:pt x="255" y="36"/>
                </a:lnTo>
                <a:lnTo>
                  <a:pt x="259" y="46"/>
                </a:lnTo>
                <a:lnTo>
                  <a:pt x="259" y="46"/>
                </a:lnTo>
                <a:lnTo>
                  <a:pt x="258" y="58"/>
                </a:lnTo>
                <a:lnTo>
                  <a:pt x="256" y="65"/>
                </a:lnTo>
                <a:lnTo>
                  <a:pt x="253" y="71"/>
                </a:lnTo>
                <a:lnTo>
                  <a:pt x="253" y="71"/>
                </a:lnTo>
                <a:lnTo>
                  <a:pt x="240" y="80"/>
                </a:lnTo>
                <a:lnTo>
                  <a:pt x="232" y="85"/>
                </a:lnTo>
                <a:lnTo>
                  <a:pt x="229" y="88"/>
                </a:lnTo>
                <a:lnTo>
                  <a:pt x="229" y="88"/>
                </a:lnTo>
                <a:lnTo>
                  <a:pt x="236" y="90"/>
                </a:lnTo>
                <a:lnTo>
                  <a:pt x="248" y="91"/>
                </a:lnTo>
                <a:lnTo>
                  <a:pt x="265" y="91"/>
                </a:lnTo>
                <a:lnTo>
                  <a:pt x="265" y="91"/>
                </a:lnTo>
                <a:lnTo>
                  <a:pt x="267" y="97"/>
                </a:lnTo>
                <a:lnTo>
                  <a:pt x="267" y="101"/>
                </a:lnTo>
                <a:lnTo>
                  <a:pt x="265" y="107"/>
                </a:lnTo>
                <a:lnTo>
                  <a:pt x="265" y="107"/>
                </a:lnTo>
                <a:lnTo>
                  <a:pt x="259" y="117"/>
                </a:lnTo>
                <a:lnTo>
                  <a:pt x="256" y="121"/>
                </a:lnTo>
                <a:lnTo>
                  <a:pt x="256" y="124"/>
                </a:lnTo>
                <a:lnTo>
                  <a:pt x="256" y="124"/>
                </a:lnTo>
                <a:lnTo>
                  <a:pt x="259" y="127"/>
                </a:lnTo>
                <a:lnTo>
                  <a:pt x="264" y="130"/>
                </a:lnTo>
                <a:lnTo>
                  <a:pt x="269" y="133"/>
                </a:lnTo>
                <a:lnTo>
                  <a:pt x="271" y="133"/>
                </a:lnTo>
                <a:lnTo>
                  <a:pt x="271" y="133"/>
                </a:lnTo>
                <a:lnTo>
                  <a:pt x="271" y="133"/>
                </a:lnTo>
                <a:lnTo>
                  <a:pt x="271" y="133"/>
                </a:lnTo>
                <a:lnTo>
                  <a:pt x="272" y="149"/>
                </a:lnTo>
                <a:lnTo>
                  <a:pt x="274" y="161"/>
                </a:lnTo>
                <a:lnTo>
                  <a:pt x="275" y="166"/>
                </a:lnTo>
                <a:lnTo>
                  <a:pt x="278" y="169"/>
                </a:lnTo>
                <a:lnTo>
                  <a:pt x="278" y="169"/>
                </a:lnTo>
                <a:lnTo>
                  <a:pt x="284" y="179"/>
                </a:lnTo>
                <a:lnTo>
                  <a:pt x="287" y="181"/>
                </a:lnTo>
                <a:lnTo>
                  <a:pt x="290" y="182"/>
                </a:lnTo>
                <a:lnTo>
                  <a:pt x="290" y="182"/>
                </a:lnTo>
                <a:lnTo>
                  <a:pt x="300" y="181"/>
                </a:lnTo>
                <a:lnTo>
                  <a:pt x="307" y="182"/>
                </a:lnTo>
                <a:lnTo>
                  <a:pt x="307" y="18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3DC8B219-2C86-4D52-8677-338E40004AA1}"/>
              </a:ext>
            </a:extLst>
          </p:cNvPr>
          <p:cNvSpPr>
            <a:spLocks/>
          </p:cNvSpPr>
          <p:nvPr/>
        </p:nvSpPr>
        <p:spPr bwMode="auto">
          <a:xfrm>
            <a:off x="2612740" y="2788343"/>
            <a:ext cx="893800" cy="1652687"/>
          </a:xfrm>
          <a:custGeom>
            <a:avLst/>
            <a:gdLst>
              <a:gd name="T0" fmla="*/ 253 w 636"/>
              <a:gd name="T1" fmla="*/ 45 h 1176"/>
              <a:gd name="T2" fmla="*/ 240 w 636"/>
              <a:gd name="T3" fmla="*/ 77 h 1176"/>
              <a:gd name="T4" fmla="*/ 242 w 636"/>
              <a:gd name="T5" fmla="*/ 92 h 1176"/>
              <a:gd name="T6" fmla="*/ 257 w 636"/>
              <a:gd name="T7" fmla="*/ 119 h 1176"/>
              <a:gd name="T8" fmla="*/ 247 w 636"/>
              <a:gd name="T9" fmla="*/ 136 h 1176"/>
              <a:gd name="T10" fmla="*/ 257 w 636"/>
              <a:gd name="T11" fmla="*/ 142 h 1176"/>
              <a:gd name="T12" fmla="*/ 270 w 636"/>
              <a:gd name="T13" fmla="*/ 176 h 1176"/>
              <a:gd name="T14" fmla="*/ 305 w 636"/>
              <a:gd name="T15" fmla="*/ 207 h 1176"/>
              <a:gd name="T16" fmla="*/ 295 w 636"/>
              <a:gd name="T17" fmla="*/ 236 h 1176"/>
              <a:gd name="T18" fmla="*/ 273 w 636"/>
              <a:gd name="T19" fmla="*/ 324 h 1176"/>
              <a:gd name="T20" fmla="*/ 189 w 636"/>
              <a:gd name="T21" fmla="*/ 433 h 1176"/>
              <a:gd name="T22" fmla="*/ 117 w 636"/>
              <a:gd name="T23" fmla="*/ 528 h 1176"/>
              <a:gd name="T24" fmla="*/ 94 w 636"/>
              <a:gd name="T25" fmla="*/ 554 h 1176"/>
              <a:gd name="T26" fmla="*/ 81 w 636"/>
              <a:gd name="T27" fmla="*/ 575 h 1176"/>
              <a:gd name="T28" fmla="*/ 86 w 636"/>
              <a:gd name="T29" fmla="*/ 599 h 1176"/>
              <a:gd name="T30" fmla="*/ 133 w 636"/>
              <a:gd name="T31" fmla="*/ 596 h 1176"/>
              <a:gd name="T32" fmla="*/ 166 w 636"/>
              <a:gd name="T33" fmla="*/ 586 h 1176"/>
              <a:gd name="T34" fmla="*/ 214 w 636"/>
              <a:gd name="T35" fmla="*/ 518 h 1176"/>
              <a:gd name="T36" fmla="*/ 263 w 636"/>
              <a:gd name="T37" fmla="*/ 466 h 1176"/>
              <a:gd name="T38" fmla="*/ 227 w 636"/>
              <a:gd name="T39" fmla="*/ 651 h 1176"/>
              <a:gd name="T40" fmla="*/ 235 w 636"/>
              <a:gd name="T41" fmla="*/ 708 h 1176"/>
              <a:gd name="T42" fmla="*/ 175 w 636"/>
              <a:gd name="T43" fmla="*/ 861 h 1176"/>
              <a:gd name="T44" fmla="*/ 122 w 636"/>
              <a:gd name="T45" fmla="*/ 990 h 1176"/>
              <a:gd name="T46" fmla="*/ 76 w 636"/>
              <a:gd name="T47" fmla="*/ 1055 h 1176"/>
              <a:gd name="T48" fmla="*/ 60 w 636"/>
              <a:gd name="T49" fmla="*/ 1068 h 1176"/>
              <a:gd name="T50" fmla="*/ 10 w 636"/>
              <a:gd name="T51" fmla="*/ 1072 h 1176"/>
              <a:gd name="T52" fmla="*/ 15 w 636"/>
              <a:gd name="T53" fmla="*/ 1100 h 1176"/>
              <a:gd name="T54" fmla="*/ 104 w 636"/>
              <a:gd name="T55" fmla="*/ 1137 h 1176"/>
              <a:gd name="T56" fmla="*/ 140 w 636"/>
              <a:gd name="T57" fmla="*/ 1166 h 1176"/>
              <a:gd name="T58" fmla="*/ 153 w 636"/>
              <a:gd name="T59" fmla="*/ 1137 h 1176"/>
              <a:gd name="T60" fmla="*/ 179 w 636"/>
              <a:gd name="T61" fmla="*/ 1098 h 1176"/>
              <a:gd name="T62" fmla="*/ 227 w 636"/>
              <a:gd name="T63" fmla="*/ 1023 h 1176"/>
              <a:gd name="T64" fmla="*/ 344 w 636"/>
              <a:gd name="T65" fmla="*/ 828 h 1176"/>
              <a:gd name="T66" fmla="*/ 420 w 636"/>
              <a:gd name="T67" fmla="*/ 880 h 1176"/>
              <a:gd name="T68" fmla="*/ 462 w 636"/>
              <a:gd name="T69" fmla="*/ 977 h 1176"/>
              <a:gd name="T70" fmla="*/ 513 w 636"/>
              <a:gd name="T71" fmla="*/ 1059 h 1176"/>
              <a:gd name="T72" fmla="*/ 529 w 636"/>
              <a:gd name="T73" fmla="*/ 1087 h 1176"/>
              <a:gd name="T74" fmla="*/ 506 w 636"/>
              <a:gd name="T75" fmla="*/ 1133 h 1176"/>
              <a:gd name="T76" fmla="*/ 459 w 636"/>
              <a:gd name="T77" fmla="*/ 1165 h 1176"/>
              <a:gd name="T78" fmla="*/ 474 w 636"/>
              <a:gd name="T79" fmla="*/ 1175 h 1176"/>
              <a:gd name="T80" fmla="*/ 553 w 636"/>
              <a:gd name="T81" fmla="*/ 1171 h 1176"/>
              <a:gd name="T82" fmla="*/ 589 w 636"/>
              <a:gd name="T83" fmla="*/ 1150 h 1176"/>
              <a:gd name="T84" fmla="*/ 631 w 636"/>
              <a:gd name="T85" fmla="*/ 1140 h 1176"/>
              <a:gd name="T86" fmla="*/ 633 w 636"/>
              <a:gd name="T87" fmla="*/ 1117 h 1176"/>
              <a:gd name="T88" fmla="*/ 629 w 636"/>
              <a:gd name="T89" fmla="*/ 1081 h 1176"/>
              <a:gd name="T90" fmla="*/ 598 w 636"/>
              <a:gd name="T91" fmla="*/ 977 h 1176"/>
              <a:gd name="T92" fmla="*/ 480 w 636"/>
              <a:gd name="T93" fmla="*/ 732 h 1176"/>
              <a:gd name="T94" fmla="*/ 471 w 636"/>
              <a:gd name="T95" fmla="*/ 651 h 1176"/>
              <a:gd name="T96" fmla="*/ 497 w 636"/>
              <a:gd name="T97" fmla="*/ 657 h 1176"/>
              <a:gd name="T98" fmla="*/ 516 w 636"/>
              <a:gd name="T99" fmla="*/ 641 h 1176"/>
              <a:gd name="T100" fmla="*/ 513 w 636"/>
              <a:gd name="T101" fmla="*/ 612 h 1176"/>
              <a:gd name="T102" fmla="*/ 495 w 636"/>
              <a:gd name="T103" fmla="*/ 589 h 1176"/>
              <a:gd name="T104" fmla="*/ 477 w 636"/>
              <a:gd name="T105" fmla="*/ 515 h 1176"/>
              <a:gd name="T106" fmla="*/ 441 w 636"/>
              <a:gd name="T107" fmla="*/ 382 h 1176"/>
              <a:gd name="T108" fmla="*/ 441 w 636"/>
              <a:gd name="T109" fmla="*/ 291 h 1176"/>
              <a:gd name="T110" fmla="*/ 406 w 636"/>
              <a:gd name="T111" fmla="*/ 222 h 1176"/>
              <a:gd name="T112" fmla="*/ 367 w 636"/>
              <a:gd name="T113" fmla="*/ 155 h 1176"/>
              <a:gd name="T114" fmla="*/ 400 w 636"/>
              <a:gd name="T115" fmla="*/ 77 h 1176"/>
              <a:gd name="T116" fmla="*/ 402 w 636"/>
              <a:gd name="T117" fmla="*/ 61 h 1176"/>
              <a:gd name="T118" fmla="*/ 323 w 636"/>
              <a:gd name="T119" fmla="*/ 28 h 1176"/>
              <a:gd name="T120" fmla="*/ 258 w 636"/>
              <a:gd name="T121" fmla="*/ 0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36" h="1176">
                <a:moveTo>
                  <a:pt x="250" y="6"/>
                </a:moveTo>
                <a:lnTo>
                  <a:pt x="250" y="6"/>
                </a:lnTo>
                <a:lnTo>
                  <a:pt x="248" y="12"/>
                </a:lnTo>
                <a:lnTo>
                  <a:pt x="247" y="18"/>
                </a:lnTo>
                <a:lnTo>
                  <a:pt x="248" y="28"/>
                </a:lnTo>
                <a:lnTo>
                  <a:pt x="253" y="45"/>
                </a:lnTo>
                <a:lnTo>
                  <a:pt x="253" y="45"/>
                </a:lnTo>
                <a:lnTo>
                  <a:pt x="254" y="58"/>
                </a:lnTo>
                <a:lnTo>
                  <a:pt x="253" y="68"/>
                </a:lnTo>
                <a:lnTo>
                  <a:pt x="253" y="68"/>
                </a:lnTo>
                <a:lnTo>
                  <a:pt x="248" y="71"/>
                </a:lnTo>
                <a:lnTo>
                  <a:pt x="240" y="77"/>
                </a:lnTo>
                <a:lnTo>
                  <a:pt x="232" y="83"/>
                </a:lnTo>
                <a:lnTo>
                  <a:pt x="231" y="86"/>
                </a:lnTo>
                <a:lnTo>
                  <a:pt x="231" y="87"/>
                </a:lnTo>
                <a:lnTo>
                  <a:pt x="231" y="87"/>
                </a:lnTo>
                <a:lnTo>
                  <a:pt x="235" y="90"/>
                </a:lnTo>
                <a:lnTo>
                  <a:pt x="242" y="92"/>
                </a:lnTo>
                <a:lnTo>
                  <a:pt x="253" y="93"/>
                </a:lnTo>
                <a:lnTo>
                  <a:pt x="253" y="93"/>
                </a:lnTo>
                <a:lnTo>
                  <a:pt x="255" y="105"/>
                </a:lnTo>
                <a:lnTo>
                  <a:pt x="257" y="113"/>
                </a:lnTo>
                <a:lnTo>
                  <a:pt x="257" y="116"/>
                </a:lnTo>
                <a:lnTo>
                  <a:pt x="257" y="119"/>
                </a:lnTo>
                <a:lnTo>
                  <a:pt x="257" y="119"/>
                </a:lnTo>
                <a:lnTo>
                  <a:pt x="253" y="125"/>
                </a:lnTo>
                <a:lnTo>
                  <a:pt x="248" y="129"/>
                </a:lnTo>
                <a:lnTo>
                  <a:pt x="245" y="132"/>
                </a:lnTo>
                <a:lnTo>
                  <a:pt x="245" y="134"/>
                </a:lnTo>
                <a:lnTo>
                  <a:pt x="247" y="136"/>
                </a:lnTo>
                <a:lnTo>
                  <a:pt x="247" y="136"/>
                </a:lnTo>
                <a:lnTo>
                  <a:pt x="251" y="138"/>
                </a:lnTo>
                <a:lnTo>
                  <a:pt x="254" y="136"/>
                </a:lnTo>
                <a:lnTo>
                  <a:pt x="255" y="138"/>
                </a:lnTo>
                <a:lnTo>
                  <a:pt x="257" y="142"/>
                </a:lnTo>
                <a:lnTo>
                  <a:pt x="257" y="142"/>
                </a:lnTo>
                <a:lnTo>
                  <a:pt x="257" y="161"/>
                </a:lnTo>
                <a:lnTo>
                  <a:pt x="258" y="170"/>
                </a:lnTo>
                <a:lnTo>
                  <a:pt x="260" y="173"/>
                </a:lnTo>
                <a:lnTo>
                  <a:pt x="263" y="174"/>
                </a:lnTo>
                <a:lnTo>
                  <a:pt x="263" y="174"/>
                </a:lnTo>
                <a:lnTo>
                  <a:pt x="270" y="176"/>
                </a:lnTo>
                <a:lnTo>
                  <a:pt x="276" y="177"/>
                </a:lnTo>
                <a:lnTo>
                  <a:pt x="280" y="177"/>
                </a:lnTo>
                <a:lnTo>
                  <a:pt x="282" y="178"/>
                </a:lnTo>
                <a:lnTo>
                  <a:pt x="282" y="178"/>
                </a:lnTo>
                <a:lnTo>
                  <a:pt x="305" y="207"/>
                </a:lnTo>
                <a:lnTo>
                  <a:pt x="305" y="207"/>
                </a:lnTo>
                <a:lnTo>
                  <a:pt x="305" y="207"/>
                </a:lnTo>
                <a:lnTo>
                  <a:pt x="302" y="217"/>
                </a:lnTo>
                <a:lnTo>
                  <a:pt x="302" y="217"/>
                </a:lnTo>
                <a:lnTo>
                  <a:pt x="299" y="226"/>
                </a:lnTo>
                <a:lnTo>
                  <a:pt x="295" y="236"/>
                </a:lnTo>
                <a:lnTo>
                  <a:pt x="295" y="236"/>
                </a:lnTo>
                <a:lnTo>
                  <a:pt x="290" y="251"/>
                </a:lnTo>
                <a:lnTo>
                  <a:pt x="284" y="271"/>
                </a:lnTo>
                <a:lnTo>
                  <a:pt x="276" y="298"/>
                </a:lnTo>
                <a:lnTo>
                  <a:pt x="276" y="298"/>
                </a:lnTo>
                <a:lnTo>
                  <a:pt x="274" y="311"/>
                </a:lnTo>
                <a:lnTo>
                  <a:pt x="273" y="324"/>
                </a:lnTo>
                <a:lnTo>
                  <a:pt x="273" y="324"/>
                </a:lnTo>
                <a:lnTo>
                  <a:pt x="258" y="346"/>
                </a:lnTo>
                <a:lnTo>
                  <a:pt x="248" y="362"/>
                </a:lnTo>
                <a:lnTo>
                  <a:pt x="240" y="372"/>
                </a:lnTo>
                <a:lnTo>
                  <a:pt x="240" y="372"/>
                </a:lnTo>
                <a:lnTo>
                  <a:pt x="189" y="433"/>
                </a:lnTo>
                <a:lnTo>
                  <a:pt x="143" y="489"/>
                </a:lnTo>
                <a:lnTo>
                  <a:pt x="143" y="489"/>
                </a:lnTo>
                <a:lnTo>
                  <a:pt x="120" y="515"/>
                </a:lnTo>
                <a:lnTo>
                  <a:pt x="120" y="515"/>
                </a:lnTo>
                <a:lnTo>
                  <a:pt x="118" y="523"/>
                </a:lnTo>
                <a:lnTo>
                  <a:pt x="117" y="528"/>
                </a:lnTo>
                <a:lnTo>
                  <a:pt x="120" y="534"/>
                </a:lnTo>
                <a:lnTo>
                  <a:pt x="120" y="534"/>
                </a:lnTo>
                <a:lnTo>
                  <a:pt x="108" y="541"/>
                </a:lnTo>
                <a:lnTo>
                  <a:pt x="99" y="549"/>
                </a:lnTo>
                <a:lnTo>
                  <a:pt x="94" y="554"/>
                </a:lnTo>
                <a:lnTo>
                  <a:pt x="94" y="554"/>
                </a:lnTo>
                <a:lnTo>
                  <a:pt x="92" y="556"/>
                </a:lnTo>
                <a:lnTo>
                  <a:pt x="91" y="559"/>
                </a:lnTo>
                <a:lnTo>
                  <a:pt x="88" y="560"/>
                </a:lnTo>
                <a:lnTo>
                  <a:pt x="85" y="566"/>
                </a:lnTo>
                <a:lnTo>
                  <a:pt x="85" y="566"/>
                </a:lnTo>
                <a:lnTo>
                  <a:pt x="81" y="575"/>
                </a:lnTo>
                <a:lnTo>
                  <a:pt x="79" y="583"/>
                </a:lnTo>
                <a:lnTo>
                  <a:pt x="79" y="591"/>
                </a:lnTo>
                <a:lnTo>
                  <a:pt x="79" y="593"/>
                </a:lnTo>
                <a:lnTo>
                  <a:pt x="81" y="596"/>
                </a:lnTo>
                <a:lnTo>
                  <a:pt x="81" y="596"/>
                </a:lnTo>
                <a:lnTo>
                  <a:pt x="86" y="599"/>
                </a:lnTo>
                <a:lnTo>
                  <a:pt x="92" y="602"/>
                </a:lnTo>
                <a:lnTo>
                  <a:pt x="107" y="605"/>
                </a:lnTo>
                <a:lnTo>
                  <a:pt x="107" y="605"/>
                </a:lnTo>
                <a:lnTo>
                  <a:pt x="114" y="605"/>
                </a:lnTo>
                <a:lnTo>
                  <a:pt x="120" y="604"/>
                </a:lnTo>
                <a:lnTo>
                  <a:pt x="133" y="596"/>
                </a:lnTo>
                <a:lnTo>
                  <a:pt x="133" y="596"/>
                </a:lnTo>
                <a:lnTo>
                  <a:pt x="149" y="585"/>
                </a:lnTo>
                <a:lnTo>
                  <a:pt x="156" y="579"/>
                </a:lnTo>
                <a:lnTo>
                  <a:pt x="156" y="579"/>
                </a:lnTo>
                <a:lnTo>
                  <a:pt x="162" y="585"/>
                </a:lnTo>
                <a:lnTo>
                  <a:pt x="166" y="586"/>
                </a:lnTo>
                <a:lnTo>
                  <a:pt x="167" y="586"/>
                </a:lnTo>
                <a:lnTo>
                  <a:pt x="169" y="586"/>
                </a:lnTo>
                <a:lnTo>
                  <a:pt x="169" y="586"/>
                </a:lnTo>
                <a:lnTo>
                  <a:pt x="192" y="554"/>
                </a:lnTo>
                <a:lnTo>
                  <a:pt x="206" y="531"/>
                </a:lnTo>
                <a:lnTo>
                  <a:pt x="214" y="518"/>
                </a:lnTo>
                <a:lnTo>
                  <a:pt x="214" y="518"/>
                </a:lnTo>
                <a:lnTo>
                  <a:pt x="216" y="514"/>
                </a:lnTo>
                <a:lnTo>
                  <a:pt x="222" y="507"/>
                </a:lnTo>
                <a:lnTo>
                  <a:pt x="240" y="489"/>
                </a:lnTo>
                <a:lnTo>
                  <a:pt x="263" y="466"/>
                </a:lnTo>
                <a:lnTo>
                  <a:pt x="263" y="466"/>
                </a:lnTo>
                <a:lnTo>
                  <a:pt x="248" y="528"/>
                </a:lnTo>
                <a:lnTo>
                  <a:pt x="231" y="599"/>
                </a:lnTo>
                <a:lnTo>
                  <a:pt x="231" y="599"/>
                </a:lnTo>
                <a:lnTo>
                  <a:pt x="228" y="611"/>
                </a:lnTo>
                <a:lnTo>
                  <a:pt x="227" y="627"/>
                </a:lnTo>
                <a:lnTo>
                  <a:pt x="227" y="651"/>
                </a:lnTo>
                <a:lnTo>
                  <a:pt x="227" y="651"/>
                </a:lnTo>
                <a:lnTo>
                  <a:pt x="231" y="656"/>
                </a:lnTo>
                <a:lnTo>
                  <a:pt x="237" y="664"/>
                </a:lnTo>
                <a:lnTo>
                  <a:pt x="247" y="673"/>
                </a:lnTo>
                <a:lnTo>
                  <a:pt x="247" y="673"/>
                </a:lnTo>
                <a:lnTo>
                  <a:pt x="235" y="708"/>
                </a:lnTo>
                <a:lnTo>
                  <a:pt x="221" y="751"/>
                </a:lnTo>
                <a:lnTo>
                  <a:pt x="221" y="751"/>
                </a:lnTo>
                <a:lnTo>
                  <a:pt x="214" y="771"/>
                </a:lnTo>
                <a:lnTo>
                  <a:pt x="201" y="805"/>
                </a:lnTo>
                <a:lnTo>
                  <a:pt x="186" y="839"/>
                </a:lnTo>
                <a:lnTo>
                  <a:pt x="175" y="861"/>
                </a:lnTo>
                <a:lnTo>
                  <a:pt x="175" y="861"/>
                </a:lnTo>
                <a:lnTo>
                  <a:pt x="167" y="880"/>
                </a:lnTo>
                <a:lnTo>
                  <a:pt x="159" y="906"/>
                </a:lnTo>
                <a:lnTo>
                  <a:pt x="146" y="946"/>
                </a:lnTo>
                <a:lnTo>
                  <a:pt x="146" y="946"/>
                </a:lnTo>
                <a:lnTo>
                  <a:pt x="122" y="990"/>
                </a:lnTo>
                <a:lnTo>
                  <a:pt x="107" y="1016"/>
                </a:lnTo>
                <a:lnTo>
                  <a:pt x="98" y="1030"/>
                </a:lnTo>
                <a:lnTo>
                  <a:pt x="98" y="1030"/>
                </a:lnTo>
                <a:lnTo>
                  <a:pt x="91" y="1036"/>
                </a:lnTo>
                <a:lnTo>
                  <a:pt x="83" y="1046"/>
                </a:lnTo>
                <a:lnTo>
                  <a:pt x="76" y="1055"/>
                </a:lnTo>
                <a:lnTo>
                  <a:pt x="72" y="1059"/>
                </a:lnTo>
                <a:lnTo>
                  <a:pt x="72" y="1059"/>
                </a:lnTo>
                <a:lnTo>
                  <a:pt x="68" y="1061"/>
                </a:lnTo>
                <a:lnTo>
                  <a:pt x="63" y="1064"/>
                </a:lnTo>
                <a:lnTo>
                  <a:pt x="62" y="1066"/>
                </a:lnTo>
                <a:lnTo>
                  <a:pt x="60" y="1068"/>
                </a:lnTo>
                <a:lnTo>
                  <a:pt x="62" y="1069"/>
                </a:lnTo>
                <a:lnTo>
                  <a:pt x="62" y="1069"/>
                </a:lnTo>
                <a:lnTo>
                  <a:pt x="56" y="1069"/>
                </a:lnTo>
                <a:lnTo>
                  <a:pt x="40" y="1071"/>
                </a:lnTo>
                <a:lnTo>
                  <a:pt x="10" y="1072"/>
                </a:lnTo>
                <a:lnTo>
                  <a:pt x="10" y="1072"/>
                </a:lnTo>
                <a:lnTo>
                  <a:pt x="5" y="1074"/>
                </a:lnTo>
                <a:lnTo>
                  <a:pt x="1" y="1078"/>
                </a:lnTo>
                <a:lnTo>
                  <a:pt x="0" y="1081"/>
                </a:lnTo>
                <a:lnTo>
                  <a:pt x="0" y="1085"/>
                </a:lnTo>
                <a:lnTo>
                  <a:pt x="0" y="1085"/>
                </a:lnTo>
                <a:lnTo>
                  <a:pt x="15" y="1100"/>
                </a:lnTo>
                <a:lnTo>
                  <a:pt x="29" y="1110"/>
                </a:lnTo>
                <a:lnTo>
                  <a:pt x="42" y="1117"/>
                </a:lnTo>
                <a:lnTo>
                  <a:pt x="42" y="1117"/>
                </a:lnTo>
                <a:lnTo>
                  <a:pt x="59" y="1124"/>
                </a:lnTo>
                <a:lnTo>
                  <a:pt x="79" y="1130"/>
                </a:lnTo>
                <a:lnTo>
                  <a:pt x="104" y="1137"/>
                </a:lnTo>
                <a:lnTo>
                  <a:pt x="104" y="1153"/>
                </a:lnTo>
                <a:lnTo>
                  <a:pt x="104" y="1153"/>
                </a:lnTo>
                <a:lnTo>
                  <a:pt x="121" y="1160"/>
                </a:lnTo>
                <a:lnTo>
                  <a:pt x="133" y="1165"/>
                </a:lnTo>
                <a:lnTo>
                  <a:pt x="137" y="1166"/>
                </a:lnTo>
                <a:lnTo>
                  <a:pt x="140" y="1166"/>
                </a:lnTo>
                <a:lnTo>
                  <a:pt x="140" y="1166"/>
                </a:lnTo>
                <a:lnTo>
                  <a:pt x="143" y="1160"/>
                </a:lnTo>
                <a:lnTo>
                  <a:pt x="146" y="1153"/>
                </a:lnTo>
                <a:lnTo>
                  <a:pt x="149" y="1143"/>
                </a:lnTo>
                <a:lnTo>
                  <a:pt x="153" y="1137"/>
                </a:lnTo>
                <a:lnTo>
                  <a:pt x="153" y="1137"/>
                </a:lnTo>
                <a:lnTo>
                  <a:pt x="160" y="1121"/>
                </a:lnTo>
                <a:lnTo>
                  <a:pt x="166" y="1111"/>
                </a:lnTo>
                <a:lnTo>
                  <a:pt x="166" y="1111"/>
                </a:lnTo>
                <a:lnTo>
                  <a:pt x="170" y="1108"/>
                </a:lnTo>
                <a:lnTo>
                  <a:pt x="175" y="1104"/>
                </a:lnTo>
                <a:lnTo>
                  <a:pt x="179" y="1098"/>
                </a:lnTo>
                <a:lnTo>
                  <a:pt x="179" y="1098"/>
                </a:lnTo>
                <a:lnTo>
                  <a:pt x="186" y="1085"/>
                </a:lnTo>
                <a:lnTo>
                  <a:pt x="198" y="1065"/>
                </a:lnTo>
                <a:lnTo>
                  <a:pt x="212" y="1043"/>
                </a:lnTo>
                <a:lnTo>
                  <a:pt x="227" y="1023"/>
                </a:lnTo>
                <a:lnTo>
                  <a:pt x="227" y="1023"/>
                </a:lnTo>
                <a:lnTo>
                  <a:pt x="271" y="964"/>
                </a:lnTo>
                <a:lnTo>
                  <a:pt x="295" y="932"/>
                </a:lnTo>
                <a:lnTo>
                  <a:pt x="303" y="919"/>
                </a:lnTo>
                <a:lnTo>
                  <a:pt x="308" y="910"/>
                </a:lnTo>
                <a:lnTo>
                  <a:pt x="308" y="910"/>
                </a:lnTo>
                <a:lnTo>
                  <a:pt x="344" y="828"/>
                </a:lnTo>
                <a:lnTo>
                  <a:pt x="373" y="761"/>
                </a:lnTo>
                <a:lnTo>
                  <a:pt x="373" y="761"/>
                </a:lnTo>
                <a:lnTo>
                  <a:pt x="375" y="769"/>
                </a:lnTo>
                <a:lnTo>
                  <a:pt x="381" y="784"/>
                </a:lnTo>
                <a:lnTo>
                  <a:pt x="400" y="831"/>
                </a:lnTo>
                <a:lnTo>
                  <a:pt x="420" y="880"/>
                </a:lnTo>
                <a:lnTo>
                  <a:pt x="428" y="899"/>
                </a:lnTo>
                <a:lnTo>
                  <a:pt x="432" y="910"/>
                </a:lnTo>
                <a:lnTo>
                  <a:pt x="432" y="910"/>
                </a:lnTo>
                <a:lnTo>
                  <a:pt x="435" y="920"/>
                </a:lnTo>
                <a:lnTo>
                  <a:pt x="442" y="935"/>
                </a:lnTo>
                <a:lnTo>
                  <a:pt x="462" y="977"/>
                </a:lnTo>
                <a:lnTo>
                  <a:pt x="495" y="1036"/>
                </a:lnTo>
                <a:lnTo>
                  <a:pt x="495" y="1036"/>
                </a:lnTo>
                <a:lnTo>
                  <a:pt x="506" y="1049"/>
                </a:lnTo>
                <a:lnTo>
                  <a:pt x="510" y="1055"/>
                </a:lnTo>
                <a:lnTo>
                  <a:pt x="513" y="1059"/>
                </a:lnTo>
                <a:lnTo>
                  <a:pt x="513" y="1059"/>
                </a:lnTo>
                <a:lnTo>
                  <a:pt x="514" y="1064"/>
                </a:lnTo>
                <a:lnTo>
                  <a:pt x="517" y="1068"/>
                </a:lnTo>
                <a:lnTo>
                  <a:pt x="522" y="1072"/>
                </a:lnTo>
                <a:lnTo>
                  <a:pt x="532" y="1072"/>
                </a:lnTo>
                <a:lnTo>
                  <a:pt x="532" y="1072"/>
                </a:lnTo>
                <a:lnTo>
                  <a:pt x="529" y="1087"/>
                </a:lnTo>
                <a:lnTo>
                  <a:pt x="526" y="1100"/>
                </a:lnTo>
                <a:lnTo>
                  <a:pt x="522" y="1111"/>
                </a:lnTo>
                <a:lnTo>
                  <a:pt x="522" y="1111"/>
                </a:lnTo>
                <a:lnTo>
                  <a:pt x="516" y="1123"/>
                </a:lnTo>
                <a:lnTo>
                  <a:pt x="513" y="1127"/>
                </a:lnTo>
                <a:lnTo>
                  <a:pt x="506" y="1133"/>
                </a:lnTo>
                <a:lnTo>
                  <a:pt x="506" y="1133"/>
                </a:lnTo>
                <a:lnTo>
                  <a:pt x="493" y="1142"/>
                </a:lnTo>
                <a:lnTo>
                  <a:pt x="475" y="1150"/>
                </a:lnTo>
                <a:lnTo>
                  <a:pt x="468" y="1155"/>
                </a:lnTo>
                <a:lnTo>
                  <a:pt x="462" y="1160"/>
                </a:lnTo>
                <a:lnTo>
                  <a:pt x="459" y="1165"/>
                </a:lnTo>
                <a:lnTo>
                  <a:pt x="459" y="1166"/>
                </a:lnTo>
                <a:lnTo>
                  <a:pt x="461" y="1169"/>
                </a:lnTo>
                <a:lnTo>
                  <a:pt x="461" y="1169"/>
                </a:lnTo>
                <a:lnTo>
                  <a:pt x="462" y="1171"/>
                </a:lnTo>
                <a:lnTo>
                  <a:pt x="465" y="1173"/>
                </a:lnTo>
                <a:lnTo>
                  <a:pt x="474" y="1175"/>
                </a:lnTo>
                <a:lnTo>
                  <a:pt x="485" y="1176"/>
                </a:lnTo>
                <a:lnTo>
                  <a:pt x="498" y="1176"/>
                </a:lnTo>
                <a:lnTo>
                  <a:pt x="523" y="1173"/>
                </a:lnTo>
                <a:lnTo>
                  <a:pt x="542" y="1172"/>
                </a:lnTo>
                <a:lnTo>
                  <a:pt x="542" y="1172"/>
                </a:lnTo>
                <a:lnTo>
                  <a:pt x="553" y="1171"/>
                </a:lnTo>
                <a:lnTo>
                  <a:pt x="563" y="1166"/>
                </a:lnTo>
                <a:lnTo>
                  <a:pt x="578" y="1159"/>
                </a:lnTo>
                <a:lnTo>
                  <a:pt x="578" y="1159"/>
                </a:lnTo>
                <a:lnTo>
                  <a:pt x="589" y="1150"/>
                </a:lnTo>
                <a:lnTo>
                  <a:pt x="589" y="1150"/>
                </a:lnTo>
                <a:lnTo>
                  <a:pt x="589" y="1150"/>
                </a:lnTo>
                <a:lnTo>
                  <a:pt x="591" y="1150"/>
                </a:lnTo>
                <a:lnTo>
                  <a:pt x="600" y="1150"/>
                </a:lnTo>
                <a:lnTo>
                  <a:pt x="600" y="1150"/>
                </a:lnTo>
                <a:lnTo>
                  <a:pt x="613" y="1147"/>
                </a:lnTo>
                <a:lnTo>
                  <a:pt x="624" y="1145"/>
                </a:lnTo>
                <a:lnTo>
                  <a:pt x="631" y="1140"/>
                </a:lnTo>
                <a:lnTo>
                  <a:pt x="634" y="1139"/>
                </a:lnTo>
                <a:lnTo>
                  <a:pt x="636" y="1137"/>
                </a:lnTo>
                <a:lnTo>
                  <a:pt x="636" y="1137"/>
                </a:lnTo>
                <a:lnTo>
                  <a:pt x="636" y="1132"/>
                </a:lnTo>
                <a:lnTo>
                  <a:pt x="634" y="1126"/>
                </a:lnTo>
                <a:lnTo>
                  <a:pt x="633" y="1117"/>
                </a:lnTo>
                <a:lnTo>
                  <a:pt x="633" y="1117"/>
                </a:lnTo>
                <a:lnTo>
                  <a:pt x="634" y="1110"/>
                </a:lnTo>
                <a:lnTo>
                  <a:pt x="636" y="1103"/>
                </a:lnTo>
                <a:lnTo>
                  <a:pt x="636" y="1098"/>
                </a:lnTo>
                <a:lnTo>
                  <a:pt x="636" y="1098"/>
                </a:lnTo>
                <a:lnTo>
                  <a:pt x="629" y="1081"/>
                </a:lnTo>
                <a:lnTo>
                  <a:pt x="624" y="1065"/>
                </a:lnTo>
                <a:lnTo>
                  <a:pt x="620" y="1043"/>
                </a:lnTo>
                <a:lnTo>
                  <a:pt x="620" y="1043"/>
                </a:lnTo>
                <a:lnTo>
                  <a:pt x="614" y="1020"/>
                </a:lnTo>
                <a:lnTo>
                  <a:pt x="608" y="1000"/>
                </a:lnTo>
                <a:lnTo>
                  <a:pt x="598" y="977"/>
                </a:lnTo>
                <a:lnTo>
                  <a:pt x="584" y="949"/>
                </a:lnTo>
                <a:lnTo>
                  <a:pt x="584" y="949"/>
                </a:lnTo>
                <a:lnTo>
                  <a:pt x="532" y="847"/>
                </a:lnTo>
                <a:lnTo>
                  <a:pt x="493" y="771"/>
                </a:lnTo>
                <a:lnTo>
                  <a:pt x="493" y="771"/>
                </a:lnTo>
                <a:lnTo>
                  <a:pt x="480" y="732"/>
                </a:lnTo>
                <a:lnTo>
                  <a:pt x="480" y="732"/>
                </a:lnTo>
                <a:lnTo>
                  <a:pt x="474" y="714"/>
                </a:lnTo>
                <a:lnTo>
                  <a:pt x="465" y="696"/>
                </a:lnTo>
                <a:lnTo>
                  <a:pt x="458" y="677"/>
                </a:lnTo>
                <a:lnTo>
                  <a:pt x="477" y="667"/>
                </a:lnTo>
                <a:lnTo>
                  <a:pt x="471" y="651"/>
                </a:lnTo>
                <a:lnTo>
                  <a:pt x="471" y="651"/>
                </a:lnTo>
                <a:lnTo>
                  <a:pt x="475" y="654"/>
                </a:lnTo>
                <a:lnTo>
                  <a:pt x="481" y="656"/>
                </a:lnTo>
                <a:lnTo>
                  <a:pt x="490" y="657"/>
                </a:lnTo>
                <a:lnTo>
                  <a:pt x="490" y="657"/>
                </a:lnTo>
                <a:lnTo>
                  <a:pt x="497" y="657"/>
                </a:lnTo>
                <a:lnTo>
                  <a:pt x="501" y="656"/>
                </a:lnTo>
                <a:lnTo>
                  <a:pt x="506" y="651"/>
                </a:lnTo>
                <a:lnTo>
                  <a:pt x="506" y="651"/>
                </a:lnTo>
                <a:lnTo>
                  <a:pt x="511" y="647"/>
                </a:lnTo>
                <a:lnTo>
                  <a:pt x="516" y="641"/>
                </a:lnTo>
                <a:lnTo>
                  <a:pt x="516" y="641"/>
                </a:lnTo>
                <a:lnTo>
                  <a:pt x="519" y="638"/>
                </a:lnTo>
                <a:lnTo>
                  <a:pt x="522" y="635"/>
                </a:lnTo>
                <a:lnTo>
                  <a:pt x="523" y="633"/>
                </a:lnTo>
                <a:lnTo>
                  <a:pt x="522" y="628"/>
                </a:lnTo>
                <a:lnTo>
                  <a:pt x="522" y="628"/>
                </a:lnTo>
                <a:lnTo>
                  <a:pt x="513" y="612"/>
                </a:lnTo>
                <a:lnTo>
                  <a:pt x="507" y="604"/>
                </a:lnTo>
                <a:lnTo>
                  <a:pt x="503" y="599"/>
                </a:lnTo>
                <a:lnTo>
                  <a:pt x="503" y="599"/>
                </a:lnTo>
                <a:lnTo>
                  <a:pt x="500" y="596"/>
                </a:lnTo>
                <a:lnTo>
                  <a:pt x="498" y="593"/>
                </a:lnTo>
                <a:lnTo>
                  <a:pt x="495" y="589"/>
                </a:lnTo>
                <a:lnTo>
                  <a:pt x="503" y="586"/>
                </a:lnTo>
                <a:lnTo>
                  <a:pt x="503" y="586"/>
                </a:lnTo>
                <a:lnTo>
                  <a:pt x="491" y="556"/>
                </a:lnTo>
                <a:lnTo>
                  <a:pt x="482" y="533"/>
                </a:lnTo>
                <a:lnTo>
                  <a:pt x="477" y="515"/>
                </a:lnTo>
                <a:lnTo>
                  <a:pt x="477" y="515"/>
                </a:lnTo>
                <a:lnTo>
                  <a:pt x="467" y="479"/>
                </a:lnTo>
                <a:lnTo>
                  <a:pt x="454" y="437"/>
                </a:lnTo>
                <a:lnTo>
                  <a:pt x="454" y="437"/>
                </a:lnTo>
                <a:lnTo>
                  <a:pt x="445" y="401"/>
                </a:lnTo>
                <a:lnTo>
                  <a:pt x="441" y="382"/>
                </a:lnTo>
                <a:lnTo>
                  <a:pt x="441" y="382"/>
                </a:lnTo>
                <a:lnTo>
                  <a:pt x="442" y="375"/>
                </a:lnTo>
                <a:lnTo>
                  <a:pt x="445" y="353"/>
                </a:lnTo>
                <a:lnTo>
                  <a:pt x="445" y="340"/>
                </a:lnTo>
                <a:lnTo>
                  <a:pt x="445" y="324"/>
                </a:lnTo>
                <a:lnTo>
                  <a:pt x="443" y="309"/>
                </a:lnTo>
                <a:lnTo>
                  <a:pt x="441" y="291"/>
                </a:lnTo>
                <a:lnTo>
                  <a:pt x="441" y="291"/>
                </a:lnTo>
                <a:lnTo>
                  <a:pt x="436" y="275"/>
                </a:lnTo>
                <a:lnTo>
                  <a:pt x="430" y="261"/>
                </a:lnTo>
                <a:lnTo>
                  <a:pt x="425" y="248"/>
                </a:lnTo>
                <a:lnTo>
                  <a:pt x="417" y="238"/>
                </a:lnTo>
                <a:lnTo>
                  <a:pt x="406" y="222"/>
                </a:lnTo>
                <a:lnTo>
                  <a:pt x="399" y="213"/>
                </a:lnTo>
                <a:lnTo>
                  <a:pt x="399" y="213"/>
                </a:lnTo>
                <a:lnTo>
                  <a:pt x="386" y="199"/>
                </a:lnTo>
                <a:lnTo>
                  <a:pt x="375" y="187"/>
                </a:lnTo>
                <a:lnTo>
                  <a:pt x="373" y="158"/>
                </a:lnTo>
                <a:lnTo>
                  <a:pt x="367" y="155"/>
                </a:lnTo>
                <a:lnTo>
                  <a:pt x="375" y="103"/>
                </a:lnTo>
                <a:lnTo>
                  <a:pt x="383" y="93"/>
                </a:lnTo>
                <a:lnTo>
                  <a:pt x="386" y="84"/>
                </a:lnTo>
                <a:lnTo>
                  <a:pt x="386" y="84"/>
                </a:lnTo>
                <a:lnTo>
                  <a:pt x="394" y="81"/>
                </a:lnTo>
                <a:lnTo>
                  <a:pt x="400" y="77"/>
                </a:lnTo>
                <a:lnTo>
                  <a:pt x="403" y="74"/>
                </a:lnTo>
                <a:lnTo>
                  <a:pt x="406" y="71"/>
                </a:lnTo>
                <a:lnTo>
                  <a:pt x="406" y="71"/>
                </a:lnTo>
                <a:lnTo>
                  <a:pt x="406" y="67"/>
                </a:lnTo>
                <a:lnTo>
                  <a:pt x="404" y="64"/>
                </a:lnTo>
                <a:lnTo>
                  <a:pt x="402" y="61"/>
                </a:lnTo>
                <a:lnTo>
                  <a:pt x="396" y="57"/>
                </a:lnTo>
                <a:lnTo>
                  <a:pt x="378" y="50"/>
                </a:lnTo>
                <a:lnTo>
                  <a:pt x="352" y="40"/>
                </a:lnTo>
                <a:lnTo>
                  <a:pt x="352" y="40"/>
                </a:lnTo>
                <a:lnTo>
                  <a:pt x="334" y="32"/>
                </a:lnTo>
                <a:lnTo>
                  <a:pt x="323" y="28"/>
                </a:lnTo>
                <a:lnTo>
                  <a:pt x="302" y="16"/>
                </a:lnTo>
                <a:lnTo>
                  <a:pt x="302" y="16"/>
                </a:lnTo>
                <a:lnTo>
                  <a:pt x="286" y="8"/>
                </a:lnTo>
                <a:lnTo>
                  <a:pt x="270" y="2"/>
                </a:lnTo>
                <a:lnTo>
                  <a:pt x="264" y="0"/>
                </a:lnTo>
                <a:lnTo>
                  <a:pt x="258" y="0"/>
                </a:lnTo>
                <a:lnTo>
                  <a:pt x="253" y="2"/>
                </a:lnTo>
                <a:lnTo>
                  <a:pt x="250" y="6"/>
                </a:lnTo>
                <a:lnTo>
                  <a:pt x="250" y="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3">
            <a:extLst>
              <a:ext uri="{FF2B5EF4-FFF2-40B4-BE49-F238E27FC236}">
                <a16:creationId xmlns:a16="http://schemas.microsoft.com/office/drawing/2014/main" id="{B0EED385-4B26-4711-A1F7-E42F8DCC5978}"/>
              </a:ext>
            </a:extLst>
          </p:cNvPr>
          <p:cNvSpPr>
            <a:spLocks/>
          </p:cNvSpPr>
          <p:nvPr/>
        </p:nvSpPr>
        <p:spPr bwMode="auto">
          <a:xfrm>
            <a:off x="8171432" y="2788343"/>
            <a:ext cx="997484" cy="1558232"/>
          </a:xfrm>
          <a:custGeom>
            <a:avLst/>
            <a:gdLst>
              <a:gd name="T0" fmla="*/ 225 w 740"/>
              <a:gd name="T1" fmla="*/ 3 h 1156"/>
              <a:gd name="T2" fmla="*/ 298 w 740"/>
              <a:gd name="T3" fmla="*/ 9 h 1156"/>
              <a:gd name="T4" fmla="*/ 403 w 740"/>
              <a:gd name="T5" fmla="*/ 32 h 1156"/>
              <a:gd name="T6" fmla="*/ 395 w 740"/>
              <a:gd name="T7" fmla="*/ 45 h 1156"/>
              <a:gd name="T8" fmla="*/ 387 w 740"/>
              <a:gd name="T9" fmla="*/ 63 h 1156"/>
              <a:gd name="T10" fmla="*/ 380 w 740"/>
              <a:gd name="T11" fmla="*/ 106 h 1156"/>
              <a:gd name="T12" fmla="*/ 370 w 740"/>
              <a:gd name="T13" fmla="*/ 147 h 1156"/>
              <a:gd name="T14" fmla="*/ 382 w 740"/>
              <a:gd name="T15" fmla="*/ 168 h 1156"/>
              <a:gd name="T16" fmla="*/ 393 w 740"/>
              <a:gd name="T17" fmla="*/ 193 h 1156"/>
              <a:gd name="T18" fmla="*/ 442 w 740"/>
              <a:gd name="T19" fmla="*/ 278 h 1156"/>
              <a:gd name="T20" fmla="*/ 502 w 740"/>
              <a:gd name="T21" fmla="*/ 486 h 1156"/>
              <a:gd name="T22" fmla="*/ 528 w 740"/>
              <a:gd name="T23" fmla="*/ 543 h 1156"/>
              <a:gd name="T24" fmla="*/ 558 w 740"/>
              <a:gd name="T25" fmla="*/ 565 h 1156"/>
              <a:gd name="T26" fmla="*/ 561 w 740"/>
              <a:gd name="T27" fmla="*/ 606 h 1156"/>
              <a:gd name="T28" fmla="*/ 509 w 740"/>
              <a:gd name="T29" fmla="*/ 617 h 1156"/>
              <a:gd name="T30" fmla="*/ 606 w 740"/>
              <a:gd name="T31" fmla="*/ 832 h 1156"/>
              <a:gd name="T32" fmla="*/ 672 w 740"/>
              <a:gd name="T33" fmla="*/ 955 h 1156"/>
              <a:gd name="T34" fmla="*/ 731 w 740"/>
              <a:gd name="T35" fmla="*/ 1081 h 1156"/>
              <a:gd name="T36" fmla="*/ 731 w 740"/>
              <a:gd name="T37" fmla="*/ 1108 h 1156"/>
              <a:gd name="T38" fmla="*/ 669 w 740"/>
              <a:gd name="T39" fmla="*/ 1121 h 1156"/>
              <a:gd name="T40" fmla="*/ 564 w 740"/>
              <a:gd name="T41" fmla="*/ 1143 h 1156"/>
              <a:gd name="T42" fmla="*/ 555 w 740"/>
              <a:gd name="T43" fmla="*/ 1127 h 1156"/>
              <a:gd name="T44" fmla="*/ 624 w 740"/>
              <a:gd name="T45" fmla="*/ 1079 h 1156"/>
              <a:gd name="T46" fmla="*/ 619 w 740"/>
              <a:gd name="T47" fmla="*/ 1064 h 1156"/>
              <a:gd name="T48" fmla="*/ 578 w 740"/>
              <a:gd name="T49" fmla="*/ 977 h 1156"/>
              <a:gd name="T50" fmla="*/ 387 w 740"/>
              <a:gd name="T51" fmla="*/ 703 h 1156"/>
              <a:gd name="T52" fmla="*/ 251 w 740"/>
              <a:gd name="T53" fmla="*/ 977 h 1156"/>
              <a:gd name="T54" fmla="*/ 183 w 740"/>
              <a:gd name="T55" fmla="*/ 1127 h 1156"/>
              <a:gd name="T56" fmla="*/ 159 w 740"/>
              <a:gd name="T57" fmla="*/ 1156 h 1156"/>
              <a:gd name="T58" fmla="*/ 117 w 740"/>
              <a:gd name="T59" fmla="*/ 1118 h 1156"/>
              <a:gd name="T60" fmla="*/ 75 w 740"/>
              <a:gd name="T61" fmla="*/ 1111 h 1156"/>
              <a:gd name="T62" fmla="*/ 0 w 740"/>
              <a:gd name="T63" fmla="*/ 1059 h 1156"/>
              <a:gd name="T64" fmla="*/ 43 w 740"/>
              <a:gd name="T65" fmla="*/ 1056 h 1156"/>
              <a:gd name="T66" fmla="*/ 117 w 740"/>
              <a:gd name="T67" fmla="*/ 1049 h 1156"/>
              <a:gd name="T68" fmla="*/ 105 w 740"/>
              <a:gd name="T69" fmla="*/ 972 h 1156"/>
              <a:gd name="T70" fmla="*/ 173 w 740"/>
              <a:gd name="T71" fmla="*/ 865 h 1156"/>
              <a:gd name="T72" fmla="*/ 225 w 740"/>
              <a:gd name="T73" fmla="*/ 742 h 1156"/>
              <a:gd name="T74" fmla="*/ 248 w 740"/>
              <a:gd name="T75" fmla="*/ 641 h 1156"/>
              <a:gd name="T76" fmla="*/ 204 w 740"/>
              <a:gd name="T77" fmla="*/ 654 h 1156"/>
              <a:gd name="T78" fmla="*/ 228 w 740"/>
              <a:gd name="T79" fmla="*/ 582 h 1156"/>
              <a:gd name="T80" fmla="*/ 246 w 740"/>
              <a:gd name="T81" fmla="*/ 465 h 1156"/>
              <a:gd name="T82" fmla="*/ 169 w 740"/>
              <a:gd name="T83" fmla="*/ 533 h 1156"/>
              <a:gd name="T84" fmla="*/ 128 w 740"/>
              <a:gd name="T85" fmla="*/ 579 h 1156"/>
              <a:gd name="T86" fmla="*/ 85 w 740"/>
              <a:gd name="T87" fmla="*/ 593 h 1156"/>
              <a:gd name="T88" fmla="*/ 56 w 740"/>
              <a:gd name="T89" fmla="*/ 578 h 1156"/>
              <a:gd name="T90" fmla="*/ 79 w 740"/>
              <a:gd name="T91" fmla="*/ 537 h 1156"/>
              <a:gd name="T92" fmla="*/ 120 w 740"/>
              <a:gd name="T93" fmla="*/ 508 h 1156"/>
              <a:gd name="T94" fmla="*/ 218 w 740"/>
              <a:gd name="T95" fmla="*/ 381 h 1156"/>
              <a:gd name="T96" fmla="*/ 250 w 740"/>
              <a:gd name="T97" fmla="*/ 311 h 1156"/>
              <a:gd name="T98" fmla="*/ 277 w 740"/>
              <a:gd name="T99" fmla="*/ 232 h 1156"/>
              <a:gd name="T100" fmla="*/ 295 w 740"/>
              <a:gd name="T101" fmla="*/ 190 h 1156"/>
              <a:gd name="T102" fmla="*/ 254 w 740"/>
              <a:gd name="T103" fmla="*/ 161 h 1156"/>
              <a:gd name="T104" fmla="*/ 244 w 740"/>
              <a:gd name="T105" fmla="*/ 122 h 1156"/>
              <a:gd name="T106" fmla="*/ 244 w 740"/>
              <a:gd name="T107" fmla="*/ 112 h 1156"/>
              <a:gd name="T108" fmla="*/ 248 w 740"/>
              <a:gd name="T109" fmla="*/ 83 h 1156"/>
              <a:gd name="T110" fmla="*/ 225 w 740"/>
              <a:gd name="T111" fmla="*/ 83 h 1156"/>
              <a:gd name="T112" fmla="*/ 231 w 740"/>
              <a:gd name="T113" fmla="*/ 48 h 1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40" h="1156">
                <a:moveTo>
                  <a:pt x="231" y="48"/>
                </a:moveTo>
                <a:lnTo>
                  <a:pt x="231" y="48"/>
                </a:lnTo>
                <a:lnTo>
                  <a:pt x="227" y="25"/>
                </a:lnTo>
                <a:lnTo>
                  <a:pt x="224" y="11"/>
                </a:lnTo>
                <a:lnTo>
                  <a:pt x="224" y="6"/>
                </a:lnTo>
                <a:lnTo>
                  <a:pt x="225" y="3"/>
                </a:lnTo>
                <a:lnTo>
                  <a:pt x="225" y="3"/>
                </a:lnTo>
                <a:lnTo>
                  <a:pt x="230" y="2"/>
                </a:lnTo>
                <a:lnTo>
                  <a:pt x="240" y="0"/>
                </a:lnTo>
                <a:lnTo>
                  <a:pt x="253" y="0"/>
                </a:lnTo>
                <a:lnTo>
                  <a:pt x="260" y="2"/>
                </a:lnTo>
                <a:lnTo>
                  <a:pt x="270" y="3"/>
                </a:lnTo>
                <a:lnTo>
                  <a:pt x="270" y="3"/>
                </a:lnTo>
                <a:lnTo>
                  <a:pt x="298" y="9"/>
                </a:lnTo>
                <a:lnTo>
                  <a:pt x="332" y="13"/>
                </a:lnTo>
                <a:lnTo>
                  <a:pt x="364" y="18"/>
                </a:lnTo>
                <a:lnTo>
                  <a:pt x="384" y="21"/>
                </a:lnTo>
                <a:lnTo>
                  <a:pt x="384" y="21"/>
                </a:lnTo>
                <a:lnTo>
                  <a:pt x="390" y="22"/>
                </a:lnTo>
                <a:lnTo>
                  <a:pt x="395" y="25"/>
                </a:lnTo>
                <a:lnTo>
                  <a:pt x="403" y="32"/>
                </a:lnTo>
                <a:lnTo>
                  <a:pt x="406" y="35"/>
                </a:lnTo>
                <a:lnTo>
                  <a:pt x="408" y="38"/>
                </a:lnTo>
                <a:lnTo>
                  <a:pt x="408" y="41"/>
                </a:lnTo>
                <a:lnTo>
                  <a:pt x="405" y="42"/>
                </a:lnTo>
                <a:lnTo>
                  <a:pt x="405" y="42"/>
                </a:lnTo>
                <a:lnTo>
                  <a:pt x="397" y="44"/>
                </a:lnTo>
                <a:lnTo>
                  <a:pt x="395" y="45"/>
                </a:lnTo>
                <a:lnTo>
                  <a:pt x="392" y="48"/>
                </a:lnTo>
                <a:lnTo>
                  <a:pt x="392" y="48"/>
                </a:lnTo>
                <a:lnTo>
                  <a:pt x="389" y="53"/>
                </a:lnTo>
                <a:lnTo>
                  <a:pt x="389" y="57"/>
                </a:lnTo>
                <a:lnTo>
                  <a:pt x="389" y="61"/>
                </a:lnTo>
                <a:lnTo>
                  <a:pt x="387" y="63"/>
                </a:lnTo>
                <a:lnTo>
                  <a:pt x="387" y="63"/>
                </a:lnTo>
                <a:lnTo>
                  <a:pt x="386" y="64"/>
                </a:lnTo>
                <a:lnTo>
                  <a:pt x="383" y="70"/>
                </a:lnTo>
                <a:lnTo>
                  <a:pt x="382" y="76"/>
                </a:lnTo>
                <a:lnTo>
                  <a:pt x="382" y="83"/>
                </a:lnTo>
                <a:lnTo>
                  <a:pt x="382" y="83"/>
                </a:lnTo>
                <a:lnTo>
                  <a:pt x="382" y="99"/>
                </a:lnTo>
                <a:lnTo>
                  <a:pt x="380" y="106"/>
                </a:lnTo>
                <a:lnTo>
                  <a:pt x="377" y="115"/>
                </a:lnTo>
                <a:lnTo>
                  <a:pt x="377" y="115"/>
                </a:lnTo>
                <a:lnTo>
                  <a:pt x="373" y="128"/>
                </a:lnTo>
                <a:lnTo>
                  <a:pt x="370" y="135"/>
                </a:lnTo>
                <a:lnTo>
                  <a:pt x="370" y="135"/>
                </a:lnTo>
                <a:lnTo>
                  <a:pt x="368" y="144"/>
                </a:lnTo>
                <a:lnTo>
                  <a:pt x="370" y="147"/>
                </a:lnTo>
                <a:lnTo>
                  <a:pt x="370" y="149"/>
                </a:lnTo>
                <a:lnTo>
                  <a:pt x="370" y="149"/>
                </a:lnTo>
                <a:lnTo>
                  <a:pt x="376" y="152"/>
                </a:lnTo>
                <a:lnTo>
                  <a:pt x="377" y="157"/>
                </a:lnTo>
                <a:lnTo>
                  <a:pt x="377" y="157"/>
                </a:lnTo>
                <a:lnTo>
                  <a:pt x="380" y="162"/>
                </a:lnTo>
                <a:lnTo>
                  <a:pt x="382" y="168"/>
                </a:lnTo>
                <a:lnTo>
                  <a:pt x="382" y="174"/>
                </a:lnTo>
                <a:lnTo>
                  <a:pt x="382" y="174"/>
                </a:lnTo>
                <a:lnTo>
                  <a:pt x="382" y="177"/>
                </a:lnTo>
                <a:lnTo>
                  <a:pt x="383" y="181"/>
                </a:lnTo>
                <a:lnTo>
                  <a:pt x="387" y="187"/>
                </a:lnTo>
                <a:lnTo>
                  <a:pt x="387" y="187"/>
                </a:lnTo>
                <a:lnTo>
                  <a:pt x="393" y="193"/>
                </a:lnTo>
                <a:lnTo>
                  <a:pt x="403" y="203"/>
                </a:lnTo>
                <a:lnTo>
                  <a:pt x="415" y="213"/>
                </a:lnTo>
                <a:lnTo>
                  <a:pt x="419" y="219"/>
                </a:lnTo>
                <a:lnTo>
                  <a:pt x="419" y="219"/>
                </a:lnTo>
                <a:lnTo>
                  <a:pt x="439" y="271"/>
                </a:lnTo>
                <a:lnTo>
                  <a:pt x="439" y="271"/>
                </a:lnTo>
                <a:lnTo>
                  <a:pt x="442" y="278"/>
                </a:lnTo>
                <a:lnTo>
                  <a:pt x="442" y="291"/>
                </a:lnTo>
                <a:lnTo>
                  <a:pt x="442" y="326"/>
                </a:lnTo>
                <a:lnTo>
                  <a:pt x="442" y="359"/>
                </a:lnTo>
                <a:lnTo>
                  <a:pt x="444" y="378"/>
                </a:lnTo>
                <a:lnTo>
                  <a:pt x="444" y="378"/>
                </a:lnTo>
                <a:lnTo>
                  <a:pt x="478" y="443"/>
                </a:lnTo>
                <a:lnTo>
                  <a:pt x="502" y="486"/>
                </a:lnTo>
                <a:lnTo>
                  <a:pt x="513" y="510"/>
                </a:lnTo>
                <a:lnTo>
                  <a:pt x="513" y="510"/>
                </a:lnTo>
                <a:lnTo>
                  <a:pt x="516" y="518"/>
                </a:lnTo>
                <a:lnTo>
                  <a:pt x="516" y="523"/>
                </a:lnTo>
                <a:lnTo>
                  <a:pt x="516" y="523"/>
                </a:lnTo>
                <a:lnTo>
                  <a:pt x="522" y="534"/>
                </a:lnTo>
                <a:lnTo>
                  <a:pt x="528" y="543"/>
                </a:lnTo>
                <a:lnTo>
                  <a:pt x="530" y="547"/>
                </a:lnTo>
                <a:lnTo>
                  <a:pt x="530" y="547"/>
                </a:lnTo>
                <a:lnTo>
                  <a:pt x="551" y="557"/>
                </a:lnTo>
                <a:lnTo>
                  <a:pt x="551" y="557"/>
                </a:lnTo>
                <a:lnTo>
                  <a:pt x="555" y="559"/>
                </a:lnTo>
                <a:lnTo>
                  <a:pt x="556" y="562"/>
                </a:lnTo>
                <a:lnTo>
                  <a:pt x="558" y="565"/>
                </a:lnTo>
                <a:lnTo>
                  <a:pt x="558" y="565"/>
                </a:lnTo>
                <a:lnTo>
                  <a:pt x="561" y="575"/>
                </a:lnTo>
                <a:lnTo>
                  <a:pt x="562" y="580"/>
                </a:lnTo>
                <a:lnTo>
                  <a:pt x="561" y="589"/>
                </a:lnTo>
                <a:lnTo>
                  <a:pt x="561" y="589"/>
                </a:lnTo>
                <a:lnTo>
                  <a:pt x="561" y="602"/>
                </a:lnTo>
                <a:lnTo>
                  <a:pt x="561" y="606"/>
                </a:lnTo>
                <a:lnTo>
                  <a:pt x="558" y="609"/>
                </a:lnTo>
                <a:lnTo>
                  <a:pt x="558" y="609"/>
                </a:lnTo>
                <a:lnTo>
                  <a:pt x="552" y="611"/>
                </a:lnTo>
                <a:lnTo>
                  <a:pt x="542" y="609"/>
                </a:lnTo>
                <a:lnTo>
                  <a:pt x="530" y="609"/>
                </a:lnTo>
                <a:lnTo>
                  <a:pt x="509" y="617"/>
                </a:lnTo>
                <a:lnTo>
                  <a:pt x="509" y="617"/>
                </a:lnTo>
                <a:lnTo>
                  <a:pt x="535" y="695"/>
                </a:lnTo>
                <a:lnTo>
                  <a:pt x="554" y="751"/>
                </a:lnTo>
                <a:lnTo>
                  <a:pt x="562" y="771"/>
                </a:lnTo>
                <a:lnTo>
                  <a:pt x="568" y="783"/>
                </a:lnTo>
                <a:lnTo>
                  <a:pt x="568" y="783"/>
                </a:lnTo>
                <a:lnTo>
                  <a:pt x="584" y="802"/>
                </a:lnTo>
                <a:lnTo>
                  <a:pt x="606" y="832"/>
                </a:lnTo>
                <a:lnTo>
                  <a:pt x="637" y="880"/>
                </a:lnTo>
                <a:lnTo>
                  <a:pt x="637" y="880"/>
                </a:lnTo>
                <a:lnTo>
                  <a:pt x="643" y="889"/>
                </a:lnTo>
                <a:lnTo>
                  <a:pt x="650" y="902"/>
                </a:lnTo>
                <a:lnTo>
                  <a:pt x="661" y="923"/>
                </a:lnTo>
                <a:lnTo>
                  <a:pt x="672" y="955"/>
                </a:lnTo>
                <a:lnTo>
                  <a:pt x="672" y="955"/>
                </a:lnTo>
                <a:lnTo>
                  <a:pt x="685" y="990"/>
                </a:lnTo>
                <a:lnTo>
                  <a:pt x="697" y="1016"/>
                </a:lnTo>
                <a:lnTo>
                  <a:pt x="707" y="1039"/>
                </a:lnTo>
                <a:lnTo>
                  <a:pt x="707" y="1039"/>
                </a:lnTo>
                <a:lnTo>
                  <a:pt x="715" y="1051"/>
                </a:lnTo>
                <a:lnTo>
                  <a:pt x="724" y="1064"/>
                </a:lnTo>
                <a:lnTo>
                  <a:pt x="731" y="1081"/>
                </a:lnTo>
                <a:lnTo>
                  <a:pt x="731" y="1081"/>
                </a:lnTo>
                <a:lnTo>
                  <a:pt x="737" y="1092"/>
                </a:lnTo>
                <a:lnTo>
                  <a:pt x="740" y="1100"/>
                </a:lnTo>
                <a:lnTo>
                  <a:pt x="740" y="1103"/>
                </a:lnTo>
                <a:lnTo>
                  <a:pt x="739" y="1104"/>
                </a:lnTo>
                <a:lnTo>
                  <a:pt x="731" y="1108"/>
                </a:lnTo>
                <a:lnTo>
                  <a:pt x="731" y="1108"/>
                </a:lnTo>
                <a:lnTo>
                  <a:pt x="726" y="1110"/>
                </a:lnTo>
                <a:lnTo>
                  <a:pt x="718" y="1111"/>
                </a:lnTo>
                <a:lnTo>
                  <a:pt x="702" y="1114"/>
                </a:lnTo>
                <a:lnTo>
                  <a:pt x="685" y="1117"/>
                </a:lnTo>
                <a:lnTo>
                  <a:pt x="676" y="1118"/>
                </a:lnTo>
                <a:lnTo>
                  <a:pt x="669" y="1121"/>
                </a:lnTo>
                <a:lnTo>
                  <a:pt x="669" y="1121"/>
                </a:lnTo>
                <a:lnTo>
                  <a:pt x="659" y="1129"/>
                </a:lnTo>
                <a:lnTo>
                  <a:pt x="653" y="1133"/>
                </a:lnTo>
                <a:lnTo>
                  <a:pt x="646" y="1136"/>
                </a:lnTo>
                <a:lnTo>
                  <a:pt x="630" y="1139"/>
                </a:lnTo>
                <a:lnTo>
                  <a:pt x="630" y="1139"/>
                </a:lnTo>
                <a:lnTo>
                  <a:pt x="582" y="1143"/>
                </a:lnTo>
                <a:lnTo>
                  <a:pt x="564" y="1143"/>
                </a:lnTo>
                <a:lnTo>
                  <a:pt x="555" y="1143"/>
                </a:lnTo>
                <a:lnTo>
                  <a:pt x="555" y="1143"/>
                </a:lnTo>
                <a:lnTo>
                  <a:pt x="554" y="1140"/>
                </a:lnTo>
                <a:lnTo>
                  <a:pt x="552" y="1136"/>
                </a:lnTo>
                <a:lnTo>
                  <a:pt x="551" y="1129"/>
                </a:lnTo>
                <a:lnTo>
                  <a:pt x="551" y="1129"/>
                </a:lnTo>
                <a:lnTo>
                  <a:pt x="555" y="1127"/>
                </a:lnTo>
                <a:lnTo>
                  <a:pt x="564" y="1123"/>
                </a:lnTo>
                <a:lnTo>
                  <a:pt x="577" y="1118"/>
                </a:lnTo>
                <a:lnTo>
                  <a:pt x="590" y="1111"/>
                </a:lnTo>
                <a:lnTo>
                  <a:pt x="590" y="1111"/>
                </a:lnTo>
                <a:lnTo>
                  <a:pt x="603" y="1101"/>
                </a:lnTo>
                <a:lnTo>
                  <a:pt x="614" y="1090"/>
                </a:lnTo>
                <a:lnTo>
                  <a:pt x="624" y="1079"/>
                </a:lnTo>
                <a:lnTo>
                  <a:pt x="627" y="1075"/>
                </a:lnTo>
                <a:lnTo>
                  <a:pt x="627" y="1074"/>
                </a:lnTo>
                <a:lnTo>
                  <a:pt x="627" y="1074"/>
                </a:lnTo>
                <a:lnTo>
                  <a:pt x="622" y="1069"/>
                </a:lnTo>
                <a:lnTo>
                  <a:pt x="617" y="1066"/>
                </a:lnTo>
                <a:lnTo>
                  <a:pt x="617" y="1066"/>
                </a:lnTo>
                <a:lnTo>
                  <a:pt x="619" y="1064"/>
                </a:lnTo>
                <a:lnTo>
                  <a:pt x="619" y="1055"/>
                </a:lnTo>
                <a:lnTo>
                  <a:pt x="619" y="1048"/>
                </a:lnTo>
                <a:lnTo>
                  <a:pt x="616" y="1040"/>
                </a:lnTo>
                <a:lnTo>
                  <a:pt x="613" y="1032"/>
                </a:lnTo>
                <a:lnTo>
                  <a:pt x="607" y="1022"/>
                </a:lnTo>
                <a:lnTo>
                  <a:pt x="607" y="1022"/>
                </a:lnTo>
                <a:lnTo>
                  <a:pt x="578" y="977"/>
                </a:lnTo>
                <a:lnTo>
                  <a:pt x="543" y="925"/>
                </a:lnTo>
                <a:lnTo>
                  <a:pt x="543" y="925"/>
                </a:lnTo>
                <a:lnTo>
                  <a:pt x="520" y="887"/>
                </a:lnTo>
                <a:lnTo>
                  <a:pt x="491" y="845"/>
                </a:lnTo>
                <a:lnTo>
                  <a:pt x="457" y="796"/>
                </a:lnTo>
                <a:lnTo>
                  <a:pt x="387" y="703"/>
                </a:lnTo>
                <a:lnTo>
                  <a:pt x="387" y="703"/>
                </a:lnTo>
                <a:lnTo>
                  <a:pt x="364" y="745"/>
                </a:lnTo>
                <a:lnTo>
                  <a:pt x="341" y="784"/>
                </a:lnTo>
                <a:lnTo>
                  <a:pt x="318" y="828"/>
                </a:lnTo>
                <a:lnTo>
                  <a:pt x="318" y="828"/>
                </a:lnTo>
                <a:lnTo>
                  <a:pt x="296" y="876"/>
                </a:lnTo>
                <a:lnTo>
                  <a:pt x="272" y="929"/>
                </a:lnTo>
                <a:lnTo>
                  <a:pt x="251" y="977"/>
                </a:lnTo>
                <a:lnTo>
                  <a:pt x="238" y="1004"/>
                </a:lnTo>
                <a:lnTo>
                  <a:pt x="238" y="1004"/>
                </a:lnTo>
                <a:lnTo>
                  <a:pt x="211" y="1051"/>
                </a:lnTo>
                <a:lnTo>
                  <a:pt x="191" y="1084"/>
                </a:lnTo>
                <a:lnTo>
                  <a:pt x="191" y="1084"/>
                </a:lnTo>
                <a:lnTo>
                  <a:pt x="188" y="1108"/>
                </a:lnTo>
                <a:lnTo>
                  <a:pt x="183" y="1127"/>
                </a:lnTo>
                <a:lnTo>
                  <a:pt x="182" y="1134"/>
                </a:lnTo>
                <a:lnTo>
                  <a:pt x="179" y="1139"/>
                </a:lnTo>
                <a:lnTo>
                  <a:pt x="179" y="1139"/>
                </a:lnTo>
                <a:lnTo>
                  <a:pt x="170" y="1150"/>
                </a:lnTo>
                <a:lnTo>
                  <a:pt x="165" y="1155"/>
                </a:lnTo>
                <a:lnTo>
                  <a:pt x="162" y="1156"/>
                </a:lnTo>
                <a:lnTo>
                  <a:pt x="159" y="1156"/>
                </a:lnTo>
                <a:lnTo>
                  <a:pt x="159" y="1156"/>
                </a:lnTo>
                <a:lnTo>
                  <a:pt x="149" y="1153"/>
                </a:lnTo>
                <a:lnTo>
                  <a:pt x="134" y="1146"/>
                </a:lnTo>
                <a:lnTo>
                  <a:pt x="123" y="1140"/>
                </a:lnTo>
                <a:lnTo>
                  <a:pt x="117" y="1136"/>
                </a:lnTo>
                <a:lnTo>
                  <a:pt x="117" y="1118"/>
                </a:lnTo>
                <a:lnTo>
                  <a:pt x="117" y="1118"/>
                </a:lnTo>
                <a:lnTo>
                  <a:pt x="114" y="1118"/>
                </a:lnTo>
                <a:lnTo>
                  <a:pt x="105" y="1120"/>
                </a:lnTo>
                <a:lnTo>
                  <a:pt x="100" y="1120"/>
                </a:lnTo>
                <a:lnTo>
                  <a:pt x="92" y="1118"/>
                </a:lnTo>
                <a:lnTo>
                  <a:pt x="85" y="1116"/>
                </a:lnTo>
                <a:lnTo>
                  <a:pt x="75" y="1111"/>
                </a:lnTo>
                <a:lnTo>
                  <a:pt x="75" y="1111"/>
                </a:lnTo>
                <a:lnTo>
                  <a:pt x="27" y="1085"/>
                </a:lnTo>
                <a:lnTo>
                  <a:pt x="7" y="1072"/>
                </a:lnTo>
                <a:lnTo>
                  <a:pt x="1" y="1066"/>
                </a:lnTo>
                <a:lnTo>
                  <a:pt x="0" y="1065"/>
                </a:lnTo>
                <a:lnTo>
                  <a:pt x="0" y="1064"/>
                </a:lnTo>
                <a:lnTo>
                  <a:pt x="0" y="1064"/>
                </a:lnTo>
                <a:lnTo>
                  <a:pt x="0" y="1059"/>
                </a:lnTo>
                <a:lnTo>
                  <a:pt x="1" y="1058"/>
                </a:lnTo>
                <a:lnTo>
                  <a:pt x="7" y="1053"/>
                </a:lnTo>
                <a:lnTo>
                  <a:pt x="13" y="1051"/>
                </a:lnTo>
                <a:lnTo>
                  <a:pt x="20" y="1049"/>
                </a:lnTo>
                <a:lnTo>
                  <a:pt x="20" y="1049"/>
                </a:lnTo>
                <a:lnTo>
                  <a:pt x="30" y="1052"/>
                </a:lnTo>
                <a:lnTo>
                  <a:pt x="43" y="1056"/>
                </a:lnTo>
                <a:lnTo>
                  <a:pt x="59" y="1062"/>
                </a:lnTo>
                <a:lnTo>
                  <a:pt x="66" y="1062"/>
                </a:lnTo>
                <a:lnTo>
                  <a:pt x="72" y="1064"/>
                </a:lnTo>
                <a:lnTo>
                  <a:pt x="72" y="1064"/>
                </a:lnTo>
                <a:lnTo>
                  <a:pt x="85" y="1061"/>
                </a:lnTo>
                <a:lnTo>
                  <a:pt x="101" y="1055"/>
                </a:lnTo>
                <a:lnTo>
                  <a:pt x="117" y="1049"/>
                </a:lnTo>
                <a:lnTo>
                  <a:pt x="117" y="1049"/>
                </a:lnTo>
                <a:lnTo>
                  <a:pt x="98" y="1039"/>
                </a:lnTo>
                <a:lnTo>
                  <a:pt x="79" y="1029"/>
                </a:lnTo>
                <a:lnTo>
                  <a:pt x="79" y="1029"/>
                </a:lnTo>
                <a:lnTo>
                  <a:pt x="82" y="1019"/>
                </a:lnTo>
                <a:lnTo>
                  <a:pt x="92" y="998"/>
                </a:lnTo>
                <a:lnTo>
                  <a:pt x="105" y="972"/>
                </a:lnTo>
                <a:lnTo>
                  <a:pt x="121" y="949"/>
                </a:lnTo>
                <a:lnTo>
                  <a:pt x="121" y="949"/>
                </a:lnTo>
                <a:lnTo>
                  <a:pt x="136" y="926"/>
                </a:lnTo>
                <a:lnTo>
                  <a:pt x="150" y="902"/>
                </a:lnTo>
                <a:lnTo>
                  <a:pt x="163" y="880"/>
                </a:lnTo>
                <a:lnTo>
                  <a:pt x="173" y="865"/>
                </a:lnTo>
                <a:lnTo>
                  <a:pt x="173" y="865"/>
                </a:lnTo>
                <a:lnTo>
                  <a:pt x="179" y="857"/>
                </a:lnTo>
                <a:lnTo>
                  <a:pt x="185" y="847"/>
                </a:lnTo>
                <a:lnTo>
                  <a:pt x="204" y="810"/>
                </a:lnTo>
                <a:lnTo>
                  <a:pt x="204" y="810"/>
                </a:lnTo>
                <a:lnTo>
                  <a:pt x="209" y="796"/>
                </a:lnTo>
                <a:lnTo>
                  <a:pt x="215" y="779"/>
                </a:lnTo>
                <a:lnTo>
                  <a:pt x="225" y="742"/>
                </a:lnTo>
                <a:lnTo>
                  <a:pt x="233" y="709"/>
                </a:lnTo>
                <a:lnTo>
                  <a:pt x="238" y="689"/>
                </a:lnTo>
                <a:lnTo>
                  <a:pt x="238" y="689"/>
                </a:lnTo>
                <a:lnTo>
                  <a:pt x="243" y="676"/>
                </a:lnTo>
                <a:lnTo>
                  <a:pt x="246" y="660"/>
                </a:lnTo>
                <a:lnTo>
                  <a:pt x="248" y="641"/>
                </a:lnTo>
                <a:lnTo>
                  <a:pt x="248" y="641"/>
                </a:lnTo>
                <a:lnTo>
                  <a:pt x="241" y="641"/>
                </a:lnTo>
                <a:lnTo>
                  <a:pt x="234" y="644"/>
                </a:lnTo>
                <a:lnTo>
                  <a:pt x="225" y="647"/>
                </a:lnTo>
                <a:lnTo>
                  <a:pt x="225" y="647"/>
                </a:lnTo>
                <a:lnTo>
                  <a:pt x="211" y="654"/>
                </a:lnTo>
                <a:lnTo>
                  <a:pt x="207" y="656"/>
                </a:lnTo>
                <a:lnTo>
                  <a:pt x="204" y="654"/>
                </a:lnTo>
                <a:lnTo>
                  <a:pt x="204" y="654"/>
                </a:lnTo>
                <a:lnTo>
                  <a:pt x="204" y="651"/>
                </a:lnTo>
                <a:lnTo>
                  <a:pt x="207" y="646"/>
                </a:lnTo>
                <a:lnTo>
                  <a:pt x="214" y="628"/>
                </a:lnTo>
                <a:lnTo>
                  <a:pt x="222" y="605"/>
                </a:lnTo>
                <a:lnTo>
                  <a:pt x="227" y="593"/>
                </a:lnTo>
                <a:lnTo>
                  <a:pt x="228" y="582"/>
                </a:lnTo>
                <a:lnTo>
                  <a:pt x="228" y="582"/>
                </a:lnTo>
                <a:lnTo>
                  <a:pt x="231" y="546"/>
                </a:lnTo>
                <a:lnTo>
                  <a:pt x="231" y="527"/>
                </a:lnTo>
                <a:lnTo>
                  <a:pt x="231" y="527"/>
                </a:lnTo>
                <a:lnTo>
                  <a:pt x="238" y="492"/>
                </a:lnTo>
                <a:lnTo>
                  <a:pt x="246" y="465"/>
                </a:lnTo>
                <a:lnTo>
                  <a:pt x="246" y="465"/>
                </a:lnTo>
                <a:lnTo>
                  <a:pt x="217" y="492"/>
                </a:lnTo>
                <a:lnTo>
                  <a:pt x="195" y="512"/>
                </a:lnTo>
                <a:lnTo>
                  <a:pt x="183" y="523"/>
                </a:lnTo>
                <a:lnTo>
                  <a:pt x="183" y="523"/>
                </a:lnTo>
                <a:lnTo>
                  <a:pt x="179" y="525"/>
                </a:lnTo>
                <a:lnTo>
                  <a:pt x="175" y="528"/>
                </a:lnTo>
                <a:lnTo>
                  <a:pt x="169" y="533"/>
                </a:lnTo>
                <a:lnTo>
                  <a:pt x="159" y="544"/>
                </a:lnTo>
                <a:lnTo>
                  <a:pt x="159" y="544"/>
                </a:lnTo>
                <a:lnTo>
                  <a:pt x="147" y="554"/>
                </a:lnTo>
                <a:lnTo>
                  <a:pt x="137" y="563"/>
                </a:lnTo>
                <a:lnTo>
                  <a:pt x="131" y="572"/>
                </a:lnTo>
                <a:lnTo>
                  <a:pt x="131" y="572"/>
                </a:lnTo>
                <a:lnTo>
                  <a:pt x="128" y="579"/>
                </a:lnTo>
                <a:lnTo>
                  <a:pt x="124" y="588"/>
                </a:lnTo>
                <a:lnTo>
                  <a:pt x="120" y="596"/>
                </a:lnTo>
                <a:lnTo>
                  <a:pt x="117" y="598"/>
                </a:lnTo>
                <a:lnTo>
                  <a:pt x="114" y="599"/>
                </a:lnTo>
                <a:lnTo>
                  <a:pt x="114" y="599"/>
                </a:lnTo>
                <a:lnTo>
                  <a:pt x="101" y="598"/>
                </a:lnTo>
                <a:lnTo>
                  <a:pt x="85" y="593"/>
                </a:lnTo>
                <a:lnTo>
                  <a:pt x="69" y="588"/>
                </a:lnTo>
                <a:lnTo>
                  <a:pt x="65" y="585"/>
                </a:lnTo>
                <a:lnTo>
                  <a:pt x="62" y="582"/>
                </a:lnTo>
                <a:lnTo>
                  <a:pt x="62" y="582"/>
                </a:lnTo>
                <a:lnTo>
                  <a:pt x="61" y="580"/>
                </a:lnTo>
                <a:lnTo>
                  <a:pt x="59" y="579"/>
                </a:lnTo>
                <a:lnTo>
                  <a:pt x="56" y="578"/>
                </a:lnTo>
                <a:lnTo>
                  <a:pt x="56" y="578"/>
                </a:lnTo>
                <a:lnTo>
                  <a:pt x="56" y="575"/>
                </a:lnTo>
                <a:lnTo>
                  <a:pt x="58" y="567"/>
                </a:lnTo>
                <a:lnTo>
                  <a:pt x="58" y="567"/>
                </a:lnTo>
                <a:lnTo>
                  <a:pt x="63" y="557"/>
                </a:lnTo>
                <a:lnTo>
                  <a:pt x="71" y="546"/>
                </a:lnTo>
                <a:lnTo>
                  <a:pt x="79" y="537"/>
                </a:lnTo>
                <a:lnTo>
                  <a:pt x="89" y="530"/>
                </a:lnTo>
                <a:lnTo>
                  <a:pt x="89" y="530"/>
                </a:lnTo>
                <a:lnTo>
                  <a:pt x="110" y="518"/>
                </a:lnTo>
                <a:lnTo>
                  <a:pt x="121" y="512"/>
                </a:lnTo>
                <a:lnTo>
                  <a:pt x="121" y="512"/>
                </a:lnTo>
                <a:lnTo>
                  <a:pt x="120" y="511"/>
                </a:lnTo>
                <a:lnTo>
                  <a:pt x="120" y="508"/>
                </a:lnTo>
                <a:lnTo>
                  <a:pt x="117" y="505"/>
                </a:lnTo>
                <a:lnTo>
                  <a:pt x="124" y="495"/>
                </a:lnTo>
                <a:lnTo>
                  <a:pt x="117" y="492"/>
                </a:lnTo>
                <a:lnTo>
                  <a:pt x="117" y="492"/>
                </a:lnTo>
                <a:lnTo>
                  <a:pt x="165" y="440"/>
                </a:lnTo>
                <a:lnTo>
                  <a:pt x="199" y="403"/>
                </a:lnTo>
                <a:lnTo>
                  <a:pt x="218" y="381"/>
                </a:lnTo>
                <a:lnTo>
                  <a:pt x="218" y="381"/>
                </a:lnTo>
                <a:lnTo>
                  <a:pt x="246" y="343"/>
                </a:lnTo>
                <a:lnTo>
                  <a:pt x="246" y="343"/>
                </a:lnTo>
                <a:lnTo>
                  <a:pt x="247" y="332"/>
                </a:lnTo>
                <a:lnTo>
                  <a:pt x="248" y="319"/>
                </a:lnTo>
                <a:lnTo>
                  <a:pt x="248" y="319"/>
                </a:lnTo>
                <a:lnTo>
                  <a:pt x="250" y="311"/>
                </a:lnTo>
                <a:lnTo>
                  <a:pt x="253" y="297"/>
                </a:lnTo>
                <a:lnTo>
                  <a:pt x="260" y="271"/>
                </a:lnTo>
                <a:lnTo>
                  <a:pt x="260" y="271"/>
                </a:lnTo>
                <a:lnTo>
                  <a:pt x="263" y="262"/>
                </a:lnTo>
                <a:lnTo>
                  <a:pt x="267" y="252"/>
                </a:lnTo>
                <a:lnTo>
                  <a:pt x="273" y="242"/>
                </a:lnTo>
                <a:lnTo>
                  <a:pt x="277" y="232"/>
                </a:lnTo>
                <a:lnTo>
                  <a:pt x="277" y="232"/>
                </a:lnTo>
                <a:lnTo>
                  <a:pt x="283" y="216"/>
                </a:lnTo>
                <a:lnTo>
                  <a:pt x="288" y="204"/>
                </a:lnTo>
                <a:lnTo>
                  <a:pt x="288" y="204"/>
                </a:lnTo>
                <a:lnTo>
                  <a:pt x="292" y="197"/>
                </a:lnTo>
                <a:lnTo>
                  <a:pt x="293" y="193"/>
                </a:lnTo>
                <a:lnTo>
                  <a:pt x="295" y="190"/>
                </a:lnTo>
                <a:lnTo>
                  <a:pt x="295" y="190"/>
                </a:lnTo>
                <a:lnTo>
                  <a:pt x="290" y="175"/>
                </a:lnTo>
                <a:lnTo>
                  <a:pt x="288" y="162"/>
                </a:lnTo>
                <a:lnTo>
                  <a:pt x="288" y="162"/>
                </a:lnTo>
                <a:lnTo>
                  <a:pt x="272" y="164"/>
                </a:lnTo>
                <a:lnTo>
                  <a:pt x="259" y="162"/>
                </a:lnTo>
                <a:lnTo>
                  <a:pt x="254" y="161"/>
                </a:lnTo>
                <a:lnTo>
                  <a:pt x="253" y="160"/>
                </a:lnTo>
                <a:lnTo>
                  <a:pt x="253" y="160"/>
                </a:lnTo>
                <a:lnTo>
                  <a:pt x="251" y="151"/>
                </a:lnTo>
                <a:lnTo>
                  <a:pt x="250" y="138"/>
                </a:lnTo>
                <a:lnTo>
                  <a:pt x="248" y="122"/>
                </a:lnTo>
                <a:lnTo>
                  <a:pt x="248" y="122"/>
                </a:lnTo>
                <a:lnTo>
                  <a:pt x="244" y="122"/>
                </a:lnTo>
                <a:lnTo>
                  <a:pt x="240" y="122"/>
                </a:lnTo>
                <a:lnTo>
                  <a:pt x="240" y="121"/>
                </a:lnTo>
                <a:lnTo>
                  <a:pt x="238" y="118"/>
                </a:lnTo>
                <a:lnTo>
                  <a:pt x="238" y="118"/>
                </a:lnTo>
                <a:lnTo>
                  <a:pt x="240" y="116"/>
                </a:lnTo>
                <a:lnTo>
                  <a:pt x="240" y="115"/>
                </a:lnTo>
                <a:lnTo>
                  <a:pt x="244" y="112"/>
                </a:lnTo>
                <a:lnTo>
                  <a:pt x="246" y="112"/>
                </a:lnTo>
                <a:lnTo>
                  <a:pt x="248" y="109"/>
                </a:lnTo>
                <a:lnTo>
                  <a:pt x="248" y="106"/>
                </a:lnTo>
                <a:lnTo>
                  <a:pt x="248" y="100"/>
                </a:lnTo>
                <a:lnTo>
                  <a:pt x="248" y="100"/>
                </a:lnTo>
                <a:lnTo>
                  <a:pt x="248" y="86"/>
                </a:lnTo>
                <a:lnTo>
                  <a:pt x="248" y="83"/>
                </a:lnTo>
                <a:lnTo>
                  <a:pt x="248" y="83"/>
                </a:lnTo>
                <a:lnTo>
                  <a:pt x="234" y="89"/>
                </a:lnTo>
                <a:lnTo>
                  <a:pt x="224" y="93"/>
                </a:lnTo>
                <a:lnTo>
                  <a:pt x="218" y="93"/>
                </a:lnTo>
                <a:lnTo>
                  <a:pt x="218" y="93"/>
                </a:lnTo>
                <a:lnTo>
                  <a:pt x="220" y="90"/>
                </a:lnTo>
                <a:lnTo>
                  <a:pt x="225" y="83"/>
                </a:lnTo>
                <a:lnTo>
                  <a:pt x="233" y="76"/>
                </a:lnTo>
                <a:lnTo>
                  <a:pt x="235" y="70"/>
                </a:lnTo>
                <a:lnTo>
                  <a:pt x="235" y="70"/>
                </a:lnTo>
                <a:lnTo>
                  <a:pt x="235" y="66"/>
                </a:lnTo>
                <a:lnTo>
                  <a:pt x="234" y="60"/>
                </a:lnTo>
                <a:lnTo>
                  <a:pt x="231" y="48"/>
                </a:lnTo>
                <a:lnTo>
                  <a:pt x="231" y="4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4">
            <a:extLst>
              <a:ext uri="{FF2B5EF4-FFF2-40B4-BE49-F238E27FC236}">
                <a16:creationId xmlns:a16="http://schemas.microsoft.com/office/drawing/2014/main" id="{4F4BF8E1-F9CC-4271-854E-2B50FF694689}"/>
              </a:ext>
            </a:extLst>
          </p:cNvPr>
          <p:cNvSpPr>
            <a:spLocks/>
          </p:cNvSpPr>
          <p:nvPr/>
        </p:nvSpPr>
        <p:spPr bwMode="auto">
          <a:xfrm>
            <a:off x="6421994" y="2713483"/>
            <a:ext cx="944914" cy="1699767"/>
          </a:xfrm>
          <a:custGeom>
            <a:avLst/>
            <a:gdLst>
              <a:gd name="T0" fmla="*/ 198 w 701"/>
              <a:gd name="T1" fmla="*/ 105 h 1261"/>
              <a:gd name="T2" fmla="*/ 233 w 701"/>
              <a:gd name="T3" fmla="*/ 108 h 1261"/>
              <a:gd name="T4" fmla="*/ 231 w 701"/>
              <a:gd name="T5" fmla="*/ 130 h 1261"/>
              <a:gd name="T6" fmla="*/ 236 w 701"/>
              <a:gd name="T7" fmla="*/ 150 h 1261"/>
              <a:gd name="T8" fmla="*/ 247 w 701"/>
              <a:gd name="T9" fmla="*/ 186 h 1261"/>
              <a:gd name="T10" fmla="*/ 270 w 701"/>
              <a:gd name="T11" fmla="*/ 195 h 1261"/>
              <a:gd name="T12" fmla="*/ 275 w 701"/>
              <a:gd name="T13" fmla="*/ 292 h 1261"/>
              <a:gd name="T14" fmla="*/ 236 w 701"/>
              <a:gd name="T15" fmla="*/ 390 h 1261"/>
              <a:gd name="T16" fmla="*/ 121 w 701"/>
              <a:gd name="T17" fmla="*/ 506 h 1261"/>
              <a:gd name="T18" fmla="*/ 66 w 701"/>
              <a:gd name="T19" fmla="*/ 558 h 1261"/>
              <a:gd name="T20" fmla="*/ 9 w 701"/>
              <a:gd name="T21" fmla="*/ 584 h 1261"/>
              <a:gd name="T22" fmla="*/ 6 w 701"/>
              <a:gd name="T23" fmla="*/ 629 h 1261"/>
              <a:gd name="T24" fmla="*/ 56 w 701"/>
              <a:gd name="T25" fmla="*/ 645 h 1261"/>
              <a:gd name="T26" fmla="*/ 90 w 701"/>
              <a:gd name="T27" fmla="*/ 617 h 1261"/>
              <a:gd name="T28" fmla="*/ 117 w 701"/>
              <a:gd name="T29" fmla="*/ 609 h 1261"/>
              <a:gd name="T30" fmla="*/ 136 w 701"/>
              <a:gd name="T31" fmla="*/ 607 h 1261"/>
              <a:gd name="T32" fmla="*/ 240 w 701"/>
              <a:gd name="T33" fmla="*/ 493 h 1261"/>
              <a:gd name="T34" fmla="*/ 228 w 701"/>
              <a:gd name="T35" fmla="*/ 600 h 1261"/>
              <a:gd name="T36" fmla="*/ 173 w 701"/>
              <a:gd name="T37" fmla="*/ 680 h 1261"/>
              <a:gd name="T38" fmla="*/ 204 w 701"/>
              <a:gd name="T39" fmla="*/ 701 h 1261"/>
              <a:gd name="T40" fmla="*/ 208 w 701"/>
              <a:gd name="T41" fmla="*/ 898 h 1261"/>
              <a:gd name="T42" fmla="*/ 153 w 701"/>
              <a:gd name="T43" fmla="*/ 1092 h 1261"/>
              <a:gd name="T44" fmla="*/ 111 w 701"/>
              <a:gd name="T45" fmla="*/ 1144 h 1261"/>
              <a:gd name="T46" fmla="*/ 104 w 701"/>
              <a:gd name="T47" fmla="*/ 1160 h 1261"/>
              <a:gd name="T48" fmla="*/ 3 w 701"/>
              <a:gd name="T49" fmla="*/ 1174 h 1261"/>
              <a:gd name="T50" fmla="*/ 26 w 701"/>
              <a:gd name="T51" fmla="*/ 1203 h 1261"/>
              <a:gd name="T52" fmla="*/ 146 w 701"/>
              <a:gd name="T53" fmla="*/ 1251 h 1261"/>
              <a:gd name="T54" fmla="*/ 183 w 701"/>
              <a:gd name="T55" fmla="*/ 1258 h 1261"/>
              <a:gd name="T56" fmla="*/ 198 w 701"/>
              <a:gd name="T57" fmla="*/ 1202 h 1261"/>
              <a:gd name="T58" fmla="*/ 214 w 701"/>
              <a:gd name="T59" fmla="*/ 1171 h 1261"/>
              <a:gd name="T60" fmla="*/ 276 w 701"/>
              <a:gd name="T61" fmla="*/ 1043 h 1261"/>
              <a:gd name="T62" fmla="*/ 379 w 701"/>
              <a:gd name="T63" fmla="*/ 821 h 1261"/>
              <a:gd name="T64" fmla="*/ 561 w 701"/>
              <a:gd name="T65" fmla="*/ 1096 h 1261"/>
              <a:gd name="T66" fmla="*/ 584 w 701"/>
              <a:gd name="T67" fmla="*/ 1164 h 1261"/>
              <a:gd name="T68" fmla="*/ 538 w 701"/>
              <a:gd name="T69" fmla="*/ 1212 h 1261"/>
              <a:gd name="T70" fmla="*/ 493 w 701"/>
              <a:gd name="T71" fmla="*/ 1236 h 1261"/>
              <a:gd name="T72" fmla="*/ 513 w 701"/>
              <a:gd name="T73" fmla="*/ 1252 h 1261"/>
              <a:gd name="T74" fmla="*/ 649 w 701"/>
              <a:gd name="T75" fmla="*/ 1234 h 1261"/>
              <a:gd name="T76" fmla="*/ 695 w 701"/>
              <a:gd name="T77" fmla="*/ 1225 h 1261"/>
              <a:gd name="T78" fmla="*/ 688 w 701"/>
              <a:gd name="T79" fmla="*/ 1127 h 1261"/>
              <a:gd name="T80" fmla="*/ 700 w 701"/>
              <a:gd name="T81" fmla="*/ 1103 h 1261"/>
              <a:gd name="T82" fmla="*/ 587 w 701"/>
              <a:gd name="T83" fmla="*/ 897 h 1261"/>
              <a:gd name="T84" fmla="*/ 515 w 701"/>
              <a:gd name="T85" fmla="*/ 772 h 1261"/>
              <a:gd name="T86" fmla="*/ 499 w 701"/>
              <a:gd name="T87" fmla="*/ 683 h 1261"/>
              <a:gd name="T88" fmla="*/ 528 w 701"/>
              <a:gd name="T89" fmla="*/ 665 h 1261"/>
              <a:gd name="T90" fmla="*/ 541 w 701"/>
              <a:gd name="T91" fmla="*/ 677 h 1261"/>
              <a:gd name="T92" fmla="*/ 575 w 701"/>
              <a:gd name="T93" fmla="*/ 706 h 1261"/>
              <a:gd name="T94" fmla="*/ 596 w 701"/>
              <a:gd name="T95" fmla="*/ 691 h 1261"/>
              <a:gd name="T96" fmla="*/ 598 w 701"/>
              <a:gd name="T97" fmla="*/ 659 h 1261"/>
              <a:gd name="T98" fmla="*/ 575 w 701"/>
              <a:gd name="T99" fmla="*/ 633 h 1261"/>
              <a:gd name="T100" fmla="*/ 562 w 701"/>
              <a:gd name="T101" fmla="*/ 600 h 1261"/>
              <a:gd name="T102" fmla="*/ 450 w 701"/>
              <a:gd name="T103" fmla="*/ 353 h 1261"/>
              <a:gd name="T104" fmla="*/ 428 w 701"/>
              <a:gd name="T105" fmla="*/ 265 h 1261"/>
              <a:gd name="T106" fmla="*/ 371 w 701"/>
              <a:gd name="T107" fmla="*/ 173 h 1261"/>
              <a:gd name="T108" fmla="*/ 363 w 701"/>
              <a:gd name="T109" fmla="*/ 149 h 1261"/>
              <a:gd name="T110" fmla="*/ 371 w 701"/>
              <a:gd name="T111" fmla="*/ 91 h 1261"/>
              <a:gd name="T112" fmla="*/ 397 w 701"/>
              <a:gd name="T113" fmla="*/ 58 h 1261"/>
              <a:gd name="T114" fmla="*/ 399 w 701"/>
              <a:gd name="T115" fmla="*/ 35 h 1261"/>
              <a:gd name="T116" fmla="*/ 277 w 701"/>
              <a:gd name="T117" fmla="*/ 9 h 1261"/>
              <a:gd name="T118" fmla="*/ 214 w 701"/>
              <a:gd name="T119" fmla="*/ 3 h 1261"/>
              <a:gd name="T120" fmla="*/ 230 w 701"/>
              <a:gd name="T121" fmla="*/ 45 h 1261"/>
              <a:gd name="T122" fmla="*/ 236 w 701"/>
              <a:gd name="T123" fmla="*/ 74 h 1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01" h="1261">
                <a:moveTo>
                  <a:pt x="236" y="74"/>
                </a:moveTo>
                <a:lnTo>
                  <a:pt x="236" y="74"/>
                </a:lnTo>
                <a:lnTo>
                  <a:pt x="215" y="87"/>
                </a:lnTo>
                <a:lnTo>
                  <a:pt x="202" y="97"/>
                </a:lnTo>
                <a:lnTo>
                  <a:pt x="198" y="101"/>
                </a:lnTo>
                <a:lnTo>
                  <a:pt x="198" y="104"/>
                </a:lnTo>
                <a:lnTo>
                  <a:pt x="198" y="105"/>
                </a:lnTo>
                <a:lnTo>
                  <a:pt x="198" y="105"/>
                </a:lnTo>
                <a:lnTo>
                  <a:pt x="201" y="107"/>
                </a:lnTo>
                <a:lnTo>
                  <a:pt x="205" y="108"/>
                </a:lnTo>
                <a:lnTo>
                  <a:pt x="215" y="110"/>
                </a:lnTo>
                <a:lnTo>
                  <a:pt x="230" y="108"/>
                </a:lnTo>
                <a:lnTo>
                  <a:pt x="230" y="108"/>
                </a:lnTo>
                <a:lnTo>
                  <a:pt x="233" y="108"/>
                </a:lnTo>
                <a:lnTo>
                  <a:pt x="233" y="111"/>
                </a:lnTo>
                <a:lnTo>
                  <a:pt x="233" y="111"/>
                </a:lnTo>
                <a:lnTo>
                  <a:pt x="234" y="118"/>
                </a:lnTo>
                <a:lnTo>
                  <a:pt x="234" y="121"/>
                </a:lnTo>
                <a:lnTo>
                  <a:pt x="233" y="126"/>
                </a:lnTo>
                <a:lnTo>
                  <a:pt x="233" y="126"/>
                </a:lnTo>
                <a:lnTo>
                  <a:pt x="231" y="130"/>
                </a:lnTo>
                <a:lnTo>
                  <a:pt x="228" y="133"/>
                </a:lnTo>
                <a:lnTo>
                  <a:pt x="225" y="136"/>
                </a:lnTo>
                <a:lnTo>
                  <a:pt x="225" y="140"/>
                </a:lnTo>
                <a:lnTo>
                  <a:pt x="225" y="140"/>
                </a:lnTo>
                <a:lnTo>
                  <a:pt x="228" y="143"/>
                </a:lnTo>
                <a:lnTo>
                  <a:pt x="231" y="147"/>
                </a:lnTo>
                <a:lnTo>
                  <a:pt x="236" y="150"/>
                </a:lnTo>
                <a:lnTo>
                  <a:pt x="236" y="150"/>
                </a:lnTo>
                <a:lnTo>
                  <a:pt x="238" y="153"/>
                </a:lnTo>
                <a:lnTo>
                  <a:pt x="243" y="163"/>
                </a:lnTo>
                <a:lnTo>
                  <a:pt x="246" y="173"/>
                </a:lnTo>
                <a:lnTo>
                  <a:pt x="247" y="181"/>
                </a:lnTo>
                <a:lnTo>
                  <a:pt x="247" y="181"/>
                </a:lnTo>
                <a:lnTo>
                  <a:pt x="247" y="186"/>
                </a:lnTo>
                <a:lnTo>
                  <a:pt x="250" y="192"/>
                </a:lnTo>
                <a:lnTo>
                  <a:pt x="254" y="197"/>
                </a:lnTo>
                <a:lnTo>
                  <a:pt x="257" y="198"/>
                </a:lnTo>
                <a:lnTo>
                  <a:pt x="257" y="198"/>
                </a:lnTo>
                <a:lnTo>
                  <a:pt x="266" y="197"/>
                </a:lnTo>
                <a:lnTo>
                  <a:pt x="270" y="195"/>
                </a:lnTo>
                <a:lnTo>
                  <a:pt x="270" y="195"/>
                </a:lnTo>
                <a:lnTo>
                  <a:pt x="280" y="208"/>
                </a:lnTo>
                <a:lnTo>
                  <a:pt x="286" y="218"/>
                </a:lnTo>
                <a:lnTo>
                  <a:pt x="288" y="223"/>
                </a:lnTo>
                <a:lnTo>
                  <a:pt x="288" y="223"/>
                </a:lnTo>
                <a:lnTo>
                  <a:pt x="282" y="256"/>
                </a:lnTo>
                <a:lnTo>
                  <a:pt x="277" y="282"/>
                </a:lnTo>
                <a:lnTo>
                  <a:pt x="275" y="292"/>
                </a:lnTo>
                <a:lnTo>
                  <a:pt x="270" y="299"/>
                </a:lnTo>
                <a:lnTo>
                  <a:pt x="270" y="299"/>
                </a:lnTo>
                <a:lnTo>
                  <a:pt x="256" y="324"/>
                </a:lnTo>
                <a:lnTo>
                  <a:pt x="247" y="338"/>
                </a:lnTo>
                <a:lnTo>
                  <a:pt x="243" y="350"/>
                </a:lnTo>
                <a:lnTo>
                  <a:pt x="243" y="350"/>
                </a:lnTo>
                <a:lnTo>
                  <a:pt x="236" y="390"/>
                </a:lnTo>
                <a:lnTo>
                  <a:pt x="231" y="413"/>
                </a:lnTo>
                <a:lnTo>
                  <a:pt x="228" y="422"/>
                </a:lnTo>
                <a:lnTo>
                  <a:pt x="225" y="426"/>
                </a:lnTo>
                <a:lnTo>
                  <a:pt x="225" y="426"/>
                </a:lnTo>
                <a:lnTo>
                  <a:pt x="208" y="441"/>
                </a:lnTo>
                <a:lnTo>
                  <a:pt x="173" y="467"/>
                </a:lnTo>
                <a:lnTo>
                  <a:pt x="121" y="506"/>
                </a:lnTo>
                <a:lnTo>
                  <a:pt x="121" y="506"/>
                </a:lnTo>
                <a:lnTo>
                  <a:pt x="97" y="534"/>
                </a:lnTo>
                <a:lnTo>
                  <a:pt x="84" y="548"/>
                </a:lnTo>
                <a:lnTo>
                  <a:pt x="77" y="555"/>
                </a:lnTo>
                <a:lnTo>
                  <a:pt x="77" y="555"/>
                </a:lnTo>
                <a:lnTo>
                  <a:pt x="74" y="555"/>
                </a:lnTo>
                <a:lnTo>
                  <a:pt x="66" y="558"/>
                </a:lnTo>
                <a:lnTo>
                  <a:pt x="56" y="561"/>
                </a:lnTo>
                <a:lnTo>
                  <a:pt x="49" y="568"/>
                </a:lnTo>
                <a:lnTo>
                  <a:pt x="49" y="568"/>
                </a:lnTo>
                <a:lnTo>
                  <a:pt x="32" y="575"/>
                </a:lnTo>
                <a:lnTo>
                  <a:pt x="10" y="583"/>
                </a:lnTo>
                <a:lnTo>
                  <a:pt x="10" y="583"/>
                </a:lnTo>
                <a:lnTo>
                  <a:pt x="9" y="584"/>
                </a:lnTo>
                <a:lnTo>
                  <a:pt x="7" y="587"/>
                </a:lnTo>
                <a:lnTo>
                  <a:pt x="3" y="597"/>
                </a:lnTo>
                <a:lnTo>
                  <a:pt x="0" y="610"/>
                </a:lnTo>
                <a:lnTo>
                  <a:pt x="0" y="620"/>
                </a:lnTo>
                <a:lnTo>
                  <a:pt x="0" y="620"/>
                </a:lnTo>
                <a:lnTo>
                  <a:pt x="3" y="625"/>
                </a:lnTo>
                <a:lnTo>
                  <a:pt x="6" y="629"/>
                </a:lnTo>
                <a:lnTo>
                  <a:pt x="11" y="632"/>
                </a:lnTo>
                <a:lnTo>
                  <a:pt x="19" y="635"/>
                </a:lnTo>
                <a:lnTo>
                  <a:pt x="32" y="639"/>
                </a:lnTo>
                <a:lnTo>
                  <a:pt x="42" y="642"/>
                </a:lnTo>
                <a:lnTo>
                  <a:pt x="42" y="642"/>
                </a:lnTo>
                <a:lnTo>
                  <a:pt x="52" y="645"/>
                </a:lnTo>
                <a:lnTo>
                  <a:pt x="56" y="645"/>
                </a:lnTo>
                <a:lnTo>
                  <a:pt x="62" y="642"/>
                </a:lnTo>
                <a:lnTo>
                  <a:pt x="62" y="642"/>
                </a:lnTo>
                <a:lnTo>
                  <a:pt x="71" y="635"/>
                </a:lnTo>
                <a:lnTo>
                  <a:pt x="78" y="626"/>
                </a:lnTo>
                <a:lnTo>
                  <a:pt x="87" y="617"/>
                </a:lnTo>
                <a:lnTo>
                  <a:pt x="87" y="617"/>
                </a:lnTo>
                <a:lnTo>
                  <a:pt x="90" y="617"/>
                </a:lnTo>
                <a:lnTo>
                  <a:pt x="94" y="617"/>
                </a:lnTo>
                <a:lnTo>
                  <a:pt x="94" y="617"/>
                </a:lnTo>
                <a:lnTo>
                  <a:pt x="101" y="610"/>
                </a:lnTo>
                <a:lnTo>
                  <a:pt x="108" y="603"/>
                </a:lnTo>
                <a:lnTo>
                  <a:pt x="108" y="603"/>
                </a:lnTo>
                <a:lnTo>
                  <a:pt x="113" y="606"/>
                </a:lnTo>
                <a:lnTo>
                  <a:pt x="117" y="609"/>
                </a:lnTo>
                <a:lnTo>
                  <a:pt x="121" y="610"/>
                </a:lnTo>
                <a:lnTo>
                  <a:pt x="121" y="610"/>
                </a:lnTo>
                <a:lnTo>
                  <a:pt x="124" y="612"/>
                </a:lnTo>
                <a:lnTo>
                  <a:pt x="126" y="612"/>
                </a:lnTo>
                <a:lnTo>
                  <a:pt x="126" y="612"/>
                </a:lnTo>
                <a:lnTo>
                  <a:pt x="127" y="612"/>
                </a:lnTo>
                <a:lnTo>
                  <a:pt x="136" y="607"/>
                </a:lnTo>
                <a:lnTo>
                  <a:pt x="136" y="607"/>
                </a:lnTo>
                <a:lnTo>
                  <a:pt x="144" y="599"/>
                </a:lnTo>
                <a:lnTo>
                  <a:pt x="159" y="584"/>
                </a:lnTo>
                <a:lnTo>
                  <a:pt x="194" y="544"/>
                </a:lnTo>
                <a:lnTo>
                  <a:pt x="225" y="506"/>
                </a:lnTo>
                <a:lnTo>
                  <a:pt x="236" y="496"/>
                </a:lnTo>
                <a:lnTo>
                  <a:pt x="240" y="493"/>
                </a:lnTo>
                <a:lnTo>
                  <a:pt x="240" y="493"/>
                </a:lnTo>
                <a:lnTo>
                  <a:pt x="240" y="531"/>
                </a:lnTo>
                <a:lnTo>
                  <a:pt x="238" y="557"/>
                </a:lnTo>
                <a:lnTo>
                  <a:pt x="238" y="568"/>
                </a:lnTo>
                <a:lnTo>
                  <a:pt x="236" y="575"/>
                </a:lnTo>
                <a:lnTo>
                  <a:pt x="236" y="575"/>
                </a:lnTo>
                <a:lnTo>
                  <a:pt x="228" y="600"/>
                </a:lnTo>
                <a:lnTo>
                  <a:pt x="224" y="613"/>
                </a:lnTo>
                <a:lnTo>
                  <a:pt x="218" y="625"/>
                </a:lnTo>
                <a:lnTo>
                  <a:pt x="218" y="625"/>
                </a:lnTo>
                <a:lnTo>
                  <a:pt x="208" y="639"/>
                </a:lnTo>
                <a:lnTo>
                  <a:pt x="194" y="656"/>
                </a:lnTo>
                <a:lnTo>
                  <a:pt x="181" y="671"/>
                </a:lnTo>
                <a:lnTo>
                  <a:pt x="173" y="680"/>
                </a:lnTo>
                <a:lnTo>
                  <a:pt x="173" y="680"/>
                </a:lnTo>
                <a:lnTo>
                  <a:pt x="175" y="683"/>
                </a:lnTo>
                <a:lnTo>
                  <a:pt x="179" y="687"/>
                </a:lnTo>
                <a:lnTo>
                  <a:pt x="186" y="693"/>
                </a:lnTo>
                <a:lnTo>
                  <a:pt x="195" y="697"/>
                </a:lnTo>
                <a:lnTo>
                  <a:pt x="195" y="697"/>
                </a:lnTo>
                <a:lnTo>
                  <a:pt x="204" y="701"/>
                </a:lnTo>
                <a:lnTo>
                  <a:pt x="214" y="706"/>
                </a:lnTo>
                <a:lnTo>
                  <a:pt x="223" y="710"/>
                </a:lnTo>
                <a:lnTo>
                  <a:pt x="267" y="727"/>
                </a:lnTo>
                <a:lnTo>
                  <a:pt x="267" y="727"/>
                </a:lnTo>
                <a:lnTo>
                  <a:pt x="241" y="801"/>
                </a:lnTo>
                <a:lnTo>
                  <a:pt x="221" y="858"/>
                </a:lnTo>
                <a:lnTo>
                  <a:pt x="208" y="898"/>
                </a:lnTo>
                <a:lnTo>
                  <a:pt x="208" y="898"/>
                </a:lnTo>
                <a:lnTo>
                  <a:pt x="183" y="996"/>
                </a:lnTo>
                <a:lnTo>
                  <a:pt x="170" y="1051"/>
                </a:lnTo>
                <a:lnTo>
                  <a:pt x="165" y="1070"/>
                </a:lnTo>
                <a:lnTo>
                  <a:pt x="160" y="1080"/>
                </a:lnTo>
                <a:lnTo>
                  <a:pt x="160" y="1080"/>
                </a:lnTo>
                <a:lnTo>
                  <a:pt x="153" y="1092"/>
                </a:lnTo>
                <a:lnTo>
                  <a:pt x="147" y="1105"/>
                </a:lnTo>
                <a:lnTo>
                  <a:pt x="140" y="1118"/>
                </a:lnTo>
                <a:lnTo>
                  <a:pt x="136" y="1122"/>
                </a:lnTo>
                <a:lnTo>
                  <a:pt x="131" y="1127"/>
                </a:lnTo>
                <a:lnTo>
                  <a:pt x="131" y="1127"/>
                </a:lnTo>
                <a:lnTo>
                  <a:pt x="117" y="1138"/>
                </a:lnTo>
                <a:lnTo>
                  <a:pt x="111" y="1144"/>
                </a:lnTo>
                <a:lnTo>
                  <a:pt x="118" y="1147"/>
                </a:lnTo>
                <a:lnTo>
                  <a:pt x="118" y="1147"/>
                </a:lnTo>
                <a:lnTo>
                  <a:pt x="118" y="1148"/>
                </a:lnTo>
                <a:lnTo>
                  <a:pt x="117" y="1151"/>
                </a:lnTo>
                <a:lnTo>
                  <a:pt x="114" y="1155"/>
                </a:lnTo>
                <a:lnTo>
                  <a:pt x="104" y="1160"/>
                </a:lnTo>
                <a:lnTo>
                  <a:pt x="104" y="1160"/>
                </a:lnTo>
                <a:lnTo>
                  <a:pt x="97" y="1163"/>
                </a:lnTo>
                <a:lnTo>
                  <a:pt x="87" y="1164"/>
                </a:lnTo>
                <a:lnTo>
                  <a:pt x="61" y="1167"/>
                </a:lnTo>
                <a:lnTo>
                  <a:pt x="14" y="1171"/>
                </a:lnTo>
                <a:lnTo>
                  <a:pt x="14" y="1171"/>
                </a:lnTo>
                <a:lnTo>
                  <a:pt x="7" y="1171"/>
                </a:lnTo>
                <a:lnTo>
                  <a:pt x="3" y="1174"/>
                </a:lnTo>
                <a:lnTo>
                  <a:pt x="1" y="1177"/>
                </a:lnTo>
                <a:lnTo>
                  <a:pt x="1" y="1180"/>
                </a:lnTo>
                <a:lnTo>
                  <a:pt x="1" y="1184"/>
                </a:lnTo>
                <a:lnTo>
                  <a:pt x="4" y="1189"/>
                </a:lnTo>
                <a:lnTo>
                  <a:pt x="10" y="1195"/>
                </a:lnTo>
                <a:lnTo>
                  <a:pt x="10" y="1195"/>
                </a:lnTo>
                <a:lnTo>
                  <a:pt x="26" y="1203"/>
                </a:lnTo>
                <a:lnTo>
                  <a:pt x="50" y="1215"/>
                </a:lnTo>
                <a:lnTo>
                  <a:pt x="75" y="1225"/>
                </a:lnTo>
                <a:lnTo>
                  <a:pt x="91" y="1229"/>
                </a:lnTo>
                <a:lnTo>
                  <a:pt x="91" y="1229"/>
                </a:lnTo>
                <a:lnTo>
                  <a:pt x="139" y="1236"/>
                </a:lnTo>
                <a:lnTo>
                  <a:pt x="146" y="1251"/>
                </a:lnTo>
                <a:lnTo>
                  <a:pt x="146" y="1251"/>
                </a:lnTo>
                <a:lnTo>
                  <a:pt x="155" y="1257"/>
                </a:lnTo>
                <a:lnTo>
                  <a:pt x="162" y="1260"/>
                </a:lnTo>
                <a:lnTo>
                  <a:pt x="165" y="1261"/>
                </a:lnTo>
                <a:lnTo>
                  <a:pt x="166" y="1261"/>
                </a:lnTo>
                <a:lnTo>
                  <a:pt x="166" y="1261"/>
                </a:lnTo>
                <a:lnTo>
                  <a:pt x="178" y="1260"/>
                </a:lnTo>
                <a:lnTo>
                  <a:pt x="183" y="1258"/>
                </a:lnTo>
                <a:lnTo>
                  <a:pt x="183" y="1258"/>
                </a:lnTo>
                <a:lnTo>
                  <a:pt x="183" y="1257"/>
                </a:lnTo>
                <a:lnTo>
                  <a:pt x="183" y="1257"/>
                </a:lnTo>
                <a:lnTo>
                  <a:pt x="185" y="1249"/>
                </a:lnTo>
                <a:lnTo>
                  <a:pt x="189" y="1232"/>
                </a:lnTo>
                <a:lnTo>
                  <a:pt x="198" y="1202"/>
                </a:lnTo>
                <a:lnTo>
                  <a:pt x="198" y="1202"/>
                </a:lnTo>
                <a:lnTo>
                  <a:pt x="199" y="1195"/>
                </a:lnTo>
                <a:lnTo>
                  <a:pt x="201" y="1186"/>
                </a:lnTo>
                <a:lnTo>
                  <a:pt x="202" y="1179"/>
                </a:lnTo>
                <a:lnTo>
                  <a:pt x="204" y="1176"/>
                </a:lnTo>
                <a:lnTo>
                  <a:pt x="205" y="1174"/>
                </a:lnTo>
                <a:lnTo>
                  <a:pt x="205" y="1174"/>
                </a:lnTo>
                <a:lnTo>
                  <a:pt x="214" y="1171"/>
                </a:lnTo>
                <a:lnTo>
                  <a:pt x="220" y="1168"/>
                </a:lnTo>
                <a:lnTo>
                  <a:pt x="225" y="1164"/>
                </a:lnTo>
                <a:lnTo>
                  <a:pt x="225" y="1164"/>
                </a:lnTo>
                <a:lnTo>
                  <a:pt x="228" y="1160"/>
                </a:lnTo>
                <a:lnTo>
                  <a:pt x="233" y="1151"/>
                </a:lnTo>
                <a:lnTo>
                  <a:pt x="244" y="1124"/>
                </a:lnTo>
                <a:lnTo>
                  <a:pt x="276" y="1043"/>
                </a:lnTo>
                <a:lnTo>
                  <a:pt x="308" y="957"/>
                </a:lnTo>
                <a:lnTo>
                  <a:pt x="321" y="925"/>
                </a:lnTo>
                <a:lnTo>
                  <a:pt x="330" y="908"/>
                </a:lnTo>
                <a:lnTo>
                  <a:pt x="330" y="908"/>
                </a:lnTo>
                <a:lnTo>
                  <a:pt x="361" y="855"/>
                </a:lnTo>
                <a:lnTo>
                  <a:pt x="379" y="821"/>
                </a:lnTo>
                <a:lnTo>
                  <a:pt x="379" y="821"/>
                </a:lnTo>
                <a:lnTo>
                  <a:pt x="397" y="850"/>
                </a:lnTo>
                <a:lnTo>
                  <a:pt x="441" y="917"/>
                </a:lnTo>
                <a:lnTo>
                  <a:pt x="489" y="986"/>
                </a:lnTo>
                <a:lnTo>
                  <a:pt x="517" y="1030"/>
                </a:lnTo>
                <a:lnTo>
                  <a:pt x="517" y="1030"/>
                </a:lnTo>
                <a:lnTo>
                  <a:pt x="536" y="1057"/>
                </a:lnTo>
                <a:lnTo>
                  <a:pt x="561" y="1096"/>
                </a:lnTo>
                <a:lnTo>
                  <a:pt x="583" y="1131"/>
                </a:lnTo>
                <a:lnTo>
                  <a:pt x="588" y="1142"/>
                </a:lnTo>
                <a:lnTo>
                  <a:pt x="590" y="1147"/>
                </a:lnTo>
                <a:lnTo>
                  <a:pt x="590" y="1147"/>
                </a:lnTo>
                <a:lnTo>
                  <a:pt x="588" y="1154"/>
                </a:lnTo>
                <a:lnTo>
                  <a:pt x="587" y="1158"/>
                </a:lnTo>
                <a:lnTo>
                  <a:pt x="584" y="1164"/>
                </a:lnTo>
                <a:lnTo>
                  <a:pt x="584" y="1164"/>
                </a:lnTo>
                <a:lnTo>
                  <a:pt x="568" y="1180"/>
                </a:lnTo>
                <a:lnTo>
                  <a:pt x="555" y="1195"/>
                </a:lnTo>
                <a:lnTo>
                  <a:pt x="555" y="1195"/>
                </a:lnTo>
                <a:lnTo>
                  <a:pt x="552" y="1202"/>
                </a:lnTo>
                <a:lnTo>
                  <a:pt x="548" y="1206"/>
                </a:lnTo>
                <a:lnTo>
                  <a:pt x="538" y="1212"/>
                </a:lnTo>
                <a:lnTo>
                  <a:pt x="538" y="1212"/>
                </a:lnTo>
                <a:lnTo>
                  <a:pt x="525" y="1219"/>
                </a:lnTo>
                <a:lnTo>
                  <a:pt x="509" y="1225"/>
                </a:lnTo>
                <a:lnTo>
                  <a:pt x="497" y="1231"/>
                </a:lnTo>
                <a:lnTo>
                  <a:pt x="494" y="1234"/>
                </a:lnTo>
                <a:lnTo>
                  <a:pt x="493" y="1236"/>
                </a:lnTo>
                <a:lnTo>
                  <a:pt x="493" y="1236"/>
                </a:lnTo>
                <a:lnTo>
                  <a:pt x="494" y="1242"/>
                </a:lnTo>
                <a:lnTo>
                  <a:pt x="496" y="1245"/>
                </a:lnTo>
                <a:lnTo>
                  <a:pt x="499" y="1248"/>
                </a:lnTo>
                <a:lnTo>
                  <a:pt x="503" y="1251"/>
                </a:lnTo>
                <a:lnTo>
                  <a:pt x="503" y="1251"/>
                </a:lnTo>
                <a:lnTo>
                  <a:pt x="507" y="1251"/>
                </a:lnTo>
                <a:lnTo>
                  <a:pt x="513" y="1252"/>
                </a:lnTo>
                <a:lnTo>
                  <a:pt x="529" y="1251"/>
                </a:lnTo>
                <a:lnTo>
                  <a:pt x="567" y="1247"/>
                </a:lnTo>
                <a:lnTo>
                  <a:pt x="567" y="1247"/>
                </a:lnTo>
                <a:lnTo>
                  <a:pt x="587" y="1244"/>
                </a:lnTo>
                <a:lnTo>
                  <a:pt x="613" y="1239"/>
                </a:lnTo>
                <a:lnTo>
                  <a:pt x="635" y="1235"/>
                </a:lnTo>
                <a:lnTo>
                  <a:pt x="649" y="1234"/>
                </a:lnTo>
                <a:lnTo>
                  <a:pt x="649" y="1234"/>
                </a:lnTo>
                <a:lnTo>
                  <a:pt x="671" y="1234"/>
                </a:lnTo>
                <a:lnTo>
                  <a:pt x="682" y="1232"/>
                </a:lnTo>
                <a:lnTo>
                  <a:pt x="691" y="1229"/>
                </a:lnTo>
                <a:lnTo>
                  <a:pt x="691" y="1229"/>
                </a:lnTo>
                <a:lnTo>
                  <a:pt x="694" y="1228"/>
                </a:lnTo>
                <a:lnTo>
                  <a:pt x="695" y="1225"/>
                </a:lnTo>
                <a:lnTo>
                  <a:pt x="698" y="1215"/>
                </a:lnTo>
                <a:lnTo>
                  <a:pt x="701" y="1205"/>
                </a:lnTo>
                <a:lnTo>
                  <a:pt x="701" y="1195"/>
                </a:lnTo>
                <a:lnTo>
                  <a:pt x="701" y="1195"/>
                </a:lnTo>
                <a:lnTo>
                  <a:pt x="700" y="1179"/>
                </a:lnTo>
                <a:lnTo>
                  <a:pt x="695" y="1155"/>
                </a:lnTo>
                <a:lnTo>
                  <a:pt x="688" y="1127"/>
                </a:lnTo>
                <a:lnTo>
                  <a:pt x="688" y="1127"/>
                </a:lnTo>
                <a:lnTo>
                  <a:pt x="694" y="1121"/>
                </a:lnTo>
                <a:lnTo>
                  <a:pt x="698" y="1115"/>
                </a:lnTo>
                <a:lnTo>
                  <a:pt x="701" y="1112"/>
                </a:lnTo>
                <a:lnTo>
                  <a:pt x="701" y="1109"/>
                </a:lnTo>
                <a:lnTo>
                  <a:pt x="701" y="1109"/>
                </a:lnTo>
                <a:lnTo>
                  <a:pt x="700" y="1103"/>
                </a:lnTo>
                <a:lnTo>
                  <a:pt x="697" y="1096"/>
                </a:lnTo>
                <a:lnTo>
                  <a:pt x="684" y="1073"/>
                </a:lnTo>
                <a:lnTo>
                  <a:pt x="666" y="1043"/>
                </a:lnTo>
                <a:lnTo>
                  <a:pt x="646" y="1005"/>
                </a:lnTo>
                <a:lnTo>
                  <a:pt x="646" y="1005"/>
                </a:lnTo>
                <a:lnTo>
                  <a:pt x="619" y="954"/>
                </a:lnTo>
                <a:lnTo>
                  <a:pt x="587" y="897"/>
                </a:lnTo>
                <a:lnTo>
                  <a:pt x="558" y="847"/>
                </a:lnTo>
                <a:lnTo>
                  <a:pt x="542" y="821"/>
                </a:lnTo>
                <a:lnTo>
                  <a:pt x="542" y="821"/>
                </a:lnTo>
                <a:lnTo>
                  <a:pt x="533" y="810"/>
                </a:lnTo>
                <a:lnTo>
                  <a:pt x="525" y="795"/>
                </a:lnTo>
                <a:lnTo>
                  <a:pt x="517" y="779"/>
                </a:lnTo>
                <a:lnTo>
                  <a:pt x="515" y="772"/>
                </a:lnTo>
                <a:lnTo>
                  <a:pt x="515" y="766"/>
                </a:lnTo>
                <a:lnTo>
                  <a:pt x="515" y="766"/>
                </a:lnTo>
                <a:lnTo>
                  <a:pt x="512" y="748"/>
                </a:lnTo>
                <a:lnTo>
                  <a:pt x="506" y="720"/>
                </a:lnTo>
                <a:lnTo>
                  <a:pt x="497" y="687"/>
                </a:lnTo>
                <a:lnTo>
                  <a:pt x="497" y="687"/>
                </a:lnTo>
                <a:lnTo>
                  <a:pt x="499" y="683"/>
                </a:lnTo>
                <a:lnTo>
                  <a:pt x="500" y="678"/>
                </a:lnTo>
                <a:lnTo>
                  <a:pt x="500" y="672"/>
                </a:lnTo>
                <a:lnTo>
                  <a:pt x="500" y="672"/>
                </a:lnTo>
                <a:lnTo>
                  <a:pt x="490" y="613"/>
                </a:lnTo>
                <a:lnTo>
                  <a:pt x="517" y="662"/>
                </a:lnTo>
                <a:lnTo>
                  <a:pt x="517" y="662"/>
                </a:lnTo>
                <a:lnTo>
                  <a:pt x="528" y="665"/>
                </a:lnTo>
                <a:lnTo>
                  <a:pt x="535" y="665"/>
                </a:lnTo>
                <a:lnTo>
                  <a:pt x="538" y="665"/>
                </a:lnTo>
                <a:lnTo>
                  <a:pt x="538" y="665"/>
                </a:lnTo>
                <a:lnTo>
                  <a:pt x="538" y="665"/>
                </a:lnTo>
                <a:lnTo>
                  <a:pt x="538" y="665"/>
                </a:lnTo>
                <a:lnTo>
                  <a:pt x="539" y="671"/>
                </a:lnTo>
                <a:lnTo>
                  <a:pt x="541" y="677"/>
                </a:lnTo>
                <a:lnTo>
                  <a:pt x="545" y="683"/>
                </a:lnTo>
                <a:lnTo>
                  <a:pt x="545" y="683"/>
                </a:lnTo>
                <a:lnTo>
                  <a:pt x="554" y="696"/>
                </a:lnTo>
                <a:lnTo>
                  <a:pt x="559" y="700"/>
                </a:lnTo>
                <a:lnTo>
                  <a:pt x="567" y="704"/>
                </a:lnTo>
                <a:lnTo>
                  <a:pt x="567" y="704"/>
                </a:lnTo>
                <a:lnTo>
                  <a:pt x="575" y="706"/>
                </a:lnTo>
                <a:lnTo>
                  <a:pt x="583" y="707"/>
                </a:lnTo>
                <a:lnTo>
                  <a:pt x="587" y="707"/>
                </a:lnTo>
                <a:lnTo>
                  <a:pt x="590" y="706"/>
                </a:lnTo>
                <a:lnTo>
                  <a:pt x="593" y="701"/>
                </a:lnTo>
                <a:lnTo>
                  <a:pt x="594" y="697"/>
                </a:lnTo>
                <a:lnTo>
                  <a:pt x="594" y="697"/>
                </a:lnTo>
                <a:lnTo>
                  <a:pt x="596" y="691"/>
                </a:lnTo>
                <a:lnTo>
                  <a:pt x="597" y="690"/>
                </a:lnTo>
                <a:lnTo>
                  <a:pt x="600" y="687"/>
                </a:lnTo>
                <a:lnTo>
                  <a:pt x="601" y="685"/>
                </a:lnTo>
                <a:lnTo>
                  <a:pt x="603" y="683"/>
                </a:lnTo>
                <a:lnTo>
                  <a:pt x="601" y="669"/>
                </a:lnTo>
                <a:lnTo>
                  <a:pt x="601" y="669"/>
                </a:lnTo>
                <a:lnTo>
                  <a:pt x="598" y="659"/>
                </a:lnTo>
                <a:lnTo>
                  <a:pt x="596" y="652"/>
                </a:lnTo>
                <a:lnTo>
                  <a:pt x="591" y="646"/>
                </a:lnTo>
                <a:lnTo>
                  <a:pt x="587" y="642"/>
                </a:lnTo>
                <a:lnTo>
                  <a:pt x="581" y="636"/>
                </a:lnTo>
                <a:lnTo>
                  <a:pt x="577" y="635"/>
                </a:lnTo>
                <a:lnTo>
                  <a:pt x="577" y="635"/>
                </a:lnTo>
                <a:lnTo>
                  <a:pt x="575" y="633"/>
                </a:lnTo>
                <a:lnTo>
                  <a:pt x="574" y="629"/>
                </a:lnTo>
                <a:lnTo>
                  <a:pt x="572" y="625"/>
                </a:lnTo>
                <a:lnTo>
                  <a:pt x="562" y="607"/>
                </a:lnTo>
                <a:lnTo>
                  <a:pt x="562" y="607"/>
                </a:lnTo>
                <a:lnTo>
                  <a:pt x="564" y="604"/>
                </a:lnTo>
                <a:lnTo>
                  <a:pt x="564" y="603"/>
                </a:lnTo>
                <a:lnTo>
                  <a:pt x="562" y="600"/>
                </a:lnTo>
                <a:lnTo>
                  <a:pt x="562" y="600"/>
                </a:lnTo>
                <a:lnTo>
                  <a:pt x="476" y="426"/>
                </a:lnTo>
                <a:lnTo>
                  <a:pt x="476" y="426"/>
                </a:lnTo>
                <a:lnTo>
                  <a:pt x="458" y="392"/>
                </a:lnTo>
                <a:lnTo>
                  <a:pt x="458" y="392"/>
                </a:lnTo>
                <a:lnTo>
                  <a:pt x="454" y="370"/>
                </a:lnTo>
                <a:lnTo>
                  <a:pt x="450" y="353"/>
                </a:lnTo>
                <a:lnTo>
                  <a:pt x="448" y="337"/>
                </a:lnTo>
                <a:lnTo>
                  <a:pt x="448" y="337"/>
                </a:lnTo>
                <a:lnTo>
                  <a:pt x="447" y="330"/>
                </a:lnTo>
                <a:lnTo>
                  <a:pt x="445" y="319"/>
                </a:lnTo>
                <a:lnTo>
                  <a:pt x="439" y="299"/>
                </a:lnTo>
                <a:lnTo>
                  <a:pt x="434" y="278"/>
                </a:lnTo>
                <a:lnTo>
                  <a:pt x="428" y="265"/>
                </a:lnTo>
                <a:lnTo>
                  <a:pt x="428" y="265"/>
                </a:lnTo>
                <a:lnTo>
                  <a:pt x="412" y="238"/>
                </a:lnTo>
                <a:lnTo>
                  <a:pt x="396" y="212"/>
                </a:lnTo>
                <a:lnTo>
                  <a:pt x="396" y="212"/>
                </a:lnTo>
                <a:lnTo>
                  <a:pt x="380" y="189"/>
                </a:lnTo>
                <a:lnTo>
                  <a:pt x="374" y="179"/>
                </a:lnTo>
                <a:lnTo>
                  <a:pt x="371" y="173"/>
                </a:lnTo>
                <a:lnTo>
                  <a:pt x="371" y="173"/>
                </a:lnTo>
                <a:lnTo>
                  <a:pt x="370" y="168"/>
                </a:lnTo>
                <a:lnTo>
                  <a:pt x="369" y="163"/>
                </a:lnTo>
                <a:lnTo>
                  <a:pt x="361" y="163"/>
                </a:lnTo>
                <a:lnTo>
                  <a:pt x="361" y="150"/>
                </a:lnTo>
                <a:lnTo>
                  <a:pt x="361" y="150"/>
                </a:lnTo>
                <a:lnTo>
                  <a:pt x="363" y="149"/>
                </a:lnTo>
                <a:lnTo>
                  <a:pt x="366" y="146"/>
                </a:lnTo>
                <a:lnTo>
                  <a:pt x="369" y="139"/>
                </a:lnTo>
                <a:lnTo>
                  <a:pt x="371" y="129"/>
                </a:lnTo>
                <a:lnTo>
                  <a:pt x="371" y="129"/>
                </a:lnTo>
                <a:lnTo>
                  <a:pt x="373" y="117"/>
                </a:lnTo>
                <a:lnTo>
                  <a:pt x="373" y="104"/>
                </a:lnTo>
                <a:lnTo>
                  <a:pt x="371" y="91"/>
                </a:lnTo>
                <a:lnTo>
                  <a:pt x="379" y="88"/>
                </a:lnTo>
                <a:lnTo>
                  <a:pt x="379" y="66"/>
                </a:lnTo>
                <a:lnTo>
                  <a:pt x="379" y="66"/>
                </a:lnTo>
                <a:lnTo>
                  <a:pt x="382" y="66"/>
                </a:lnTo>
                <a:lnTo>
                  <a:pt x="390" y="63"/>
                </a:lnTo>
                <a:lnTo>
                  <a:pt x="395" y="62"/>
                </a:lnTo>
                <a:lnTo>
                  <a:pt x="397" y="58"/>
                </a:lnTo>
                <a:lnTo>
                  <a:pt x="400" y="55"/>
                </a:lnTo>
                <a:lnTo>
                  <a:pt x="403" y="49"/>
                </a:lnTo>
                <a:lnTo>
                  <a:pt x="403" y="49"/>
                </a:lnTo>
                <a:lnTo>
                  <a:pt x="403" y="45"/>
                </a:lnTo>
                <a:lnTo>
                  <a:pt x="403" y="40"/>
                </a:lnTo>
                <a:lnTo>
                  <a:pt x="402" y="37"/>
                </a:lnTo>
                <a:lnTo>
                  <a:pt x="399" y="35"/>
                </a:lnTo>
                <a:lnTo>
                  <a:pt x="384" y="30"/>
                </a:lnTo>
                <a:lnTo>
                  <a:pt x="358" y="22"/>
                </a:lnTo>
                <a:lnTo>
                  <a:pt x="358" y="22"/>
                </a:lnTo>
                <a:lnTo>
                  <a:pt x="331" y="14"/>
                </a:lnTo>
                <a:lnTo>
                  <a:pt x="315" y="10"/>
                </a:lnTo>
                <a:lnTo>
                  <a:pt x="301" y="9"/>
                </a:lnTo>
                <a:lnTo>
                  <a:pt x="277" y="9"/>
                </a:lnTo>
                <a:lnTo>
                  <a:pt x="277" y="9"/>
                </a:lnTo>
                <a:lnTo>
                  <a:pt x="264" y="7"/>
                </a:lnTo>
                <a:lnTo>
                  <a:pt x="251" y="6"/>
                </a:lnTo>
                <a:lnTo>
                  <a:pt x="231" y="1"/>
                </a:lnTo>
                <a:lnTo>
                  <a:pt x="224" y="0"/>
                </a:lnTo>
                <a:lnTo>
                  <a:pt x="218" y="0"/>
                </a:lnTo>
                <a:lnTo>
                  <a:pt x="214" y="3"/>
                </a:lnTo>
                <a:lnTo>
                  <a:pt x="212" y="9"/>
                </a:lnTo>
                <a:lnTo>
                  <a:pt x="212" y="9"/>
                </a:lnTo>
                <a:lnTo>
                  <a:pt x="212" y="14"/>
                </a:lnTo>
                <a:lnTo>
                  <a:pt x="214" y="22"/>
                </a:lnTo>
                <a:lnTo>
                  <a:pt x="218" y="29"/>
                </a:lnTo>
                <a:lnTo>
                  <a:pt x="221" y="35"/>
                </a:lnTo>
                <a:lnTo>
                  <a:pt x="230" y="45"/>
                </a:lnTo>
                <a:lnTo>
                  <a:pt x="233" y="48"/>
                </a:lnTo>
                <a:lnTo>
                  <a:pt x="233" y="49"/>
                </a:lnTo>
                <a:lnTo>
                  <a:pt x="233" y="49"/>
                </a:lnTo>
                <a:lnTo>
                  <a:pt x="233" y="55"/>
                </a:lnTo>
                <a:lnTo>
                  <a:pt x="234" y="63"/>
                </a:lnTo>
                <a:lnTo>
                  <a:pt x="236" y="74"/>
                </a:lnTo>
                <a:lnTo>
                  <a:pt x="236" y="7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5">
            <a:extLst>
              <a:ext uri="{FF2B5EF4-FFF2-40B4-BE49-F238E27FC236}">
                <a16:creationId xmlns:a16="http://schemas.microsoft.com/office/drawing/2014/main" id="{A90BC004-585A-421B-91C9-4498075E8185}"/>
              </a:ext>
            </a:extLst>
          </p:cNvPr>
          <p:cNvSpPr>
            <a:spLocks/>
          </p:cNvSpPr>
          <p:nvPr/>
        </p:nvSpPr>
        <p:spPr bwMode="auto">
          <a:xfrm>
            <a:off x="4526460" y="2735051"/>
            <a:ext cx="965133" cy="1678200"/>
          </a:xfrm>
          <a:custGeom>
            <a:avLst/>
            <a:gdLst>
              <a:gd name="T0" fmla="*/ 234 w 716"/>
              <a:gd name="T1" fmla="*/ 241 h 1245"/>
              <a:gd name="T2" fmla="*/ 210 w 716"/>
              <a:gd name="T3" fmla="*/ 321 h 1245"/>
              <a:gd name="T4" fmla="*/ 49 w 716"/>
              <a:gd name="T5" fmla="*/ 552 h 1245"/>
              <a:gd name="T6" fmla="*/ 7 w 716"/>
              <a:gd name="T7" fmla="*/ 619 h 1245"/>
              <a:gd name="T8" fmla="*/ 9 w 716"/>
              <a:gd name="T9" fmla="*/ 653 h 1245"/>
              <a:gd name="T10" fmla="*/ 49 w 716"/>
              <a:gd name="T11" fmla="*/ 659 h 1245"/>
              <a:gd name="T12" fmla="*/ 103 w 716"/>
              <a:gd name="T13" fmla="*/ 630 h 1245"/>
              <a:gd name="T14" fmla="*/ 160 w 716"/>
              <a:gd name="T15" fmla="*/ 548 h 1245"/>
              <a:gd name="T16" fmla="*/ 220 w 716"/>
              <a:gd name="T17" fmla="*/ 526 h 1245"/>
              <a:gd name="T18" fmla="*/ 195 w 716"/>
              <a:gd name="T19" fmla="*/ 669 h 1245"/>
              <a:gd name="T20" fmla="*/ 181 w 716"/>
              <a:gd name="T21" fmla="*/ 717 h 1245"/>
              <a:gd name="T22" fmla="*/ 210 w 716"/>
              <a:gd name="T23" fmla="*/ 736 h 1245"/>
              <a:gd name="T24" fmla="*/ 179 w 716"/>
              <a:gd name="T25" fmla="*/ 993 h 1245"/>
              <a:gd name="T26" fmla="*/ 116 w 716"/>
              <a:gd name="T27" fmla="*/ 1082 h 1245"/>
              <a:gd name="T28" fmla="*/ 71 w 716"/>
              <a:gd name="T29" fmla="*/ 1141 h 1245"/>
              <a:gd name="T30" fmla="*/ 45 w 716"/>
              <a:gd name="T31" fmla="*/ 1138 h 1245"/>
              <a:gd name="T32" fmla="*/ 14 w 716"/>
              <a:gd name="T33" fmla="*/ 1135 h 1245"/>
              <a:gd name="T34" fmla="*/ 36 w 716"/>
              <a:gd name="T35" fmla="*/ 1183 h 1245"/>
              <a:gd name="T36" fmla="*/ 104 w 716"/>
              <a:gd name="T37" fmla="*/ 1223 h 1245"/>
              <a:gd name="T38" fmla="*/ 147 w 716"/>
              <a:gd name="T39" fmla="*/ 1241 h 1245"/>
              <a:gd name="T40" fmla="*/ 157 w 716"/>
              <a:gd name="T41" fmla="*/ 1223 h 1245"/>
              <a:gd name="T42" fmla="*/ 172 w 716"/>
              <a:gd name="T43" fmla="*/ 1207 h 1245"/>
              <a:gd name="T44" fmla="*/ 275 w 716"/>
              <a:gd name="T45" fmla="*/ 964 h 1245"/>
              <a:gd name="T46" fmla="*/ 515 w 716"/>
              <a:gd name="T47" fmla="*/ 1064 h 1245"/>
              <a:gd name="T48" fmla="*/ 591 w 716"/>
              <a:gd name="T49" fmla="*/ 1103 h 1245"/>
              <a:gd name="T50" fmla="*/ 588 w 716"/>
              <a:gd name="T51" fmla="*/ 1174 h 1245"/>
              <a:gd name="T52" fmla="*/ 546 w 716"/>
              <a:gd name="T53" fmla="*/ 1205 h 1245"/>
              <a:gd name="T54" fmla="*/ 529 w 716"/>
              <a:gd name="T55" fmla="*/ 1228 h 1245"/>
              <a:gd name="T56" fmla="*/ 594 w 716"/>
              <a:gd name="T57" fmla="*/ 1225 h 1245"/>
              <a:gd name="T58" fmla="*/ 650 w 716"/>
              <a:gd name="T59" fmla="*/ 1210 h 1245"/>
              <a:gd name="T60" fmla="*/ 688 w 716"/>
              <a:gd name="T61" fmla="*/ 1193 h 1245"/>
              <a:gd name="T62" fmla="*/ 716 w 716"/>
              <a:gd name="T63" fmla="*/ 1173 h 1245"/>
              <a:gd name="T64" fmla="*/ 698 w 716"/>
              <a:gd name="T65" fmla="*/ 1116 h 1245"/>
              <a:gd name="T66" fmla="*/ 675 w 716"/>
              <a:gd name="T67" fmla="*/ 1054 h 1245"/>
              <a:gd name="T68" fmla="*/ 675 w 716"/>
              <a:gd name="T69" fmla="*/ 1041 h 1245"/>
              <a:gd name="T70" fmla="*/ 522 w 716"/>
              <a:gd name="T71" fmla="*/ 857 h 1245"/>
              <a:gd name="T72" fmla="*/ 455 w 716"/>
              <a:gd name="T73" fmla="*/ 730 h 1245"/>
              <a:gd name="T74" fmla="*/ 455 w 716"/>
              <a:gd name="T75" fmla="*/ 661 h 1245"/>
              <a:gd name="T76" fmla="*/ 410 w 716"/>
              <a:gd name="T77" fmla="*/ 494 h 1245"/>
              <a:gd name="T78" fmla="*/ 500 w 716"/>
              <a:gd name="T79" fmla="*/ 609 h 1245"/>
              <a:gd name="T80" fmla="*/ 542 w 716"/>
              <a:gd name="T81" fmla="*/ 653 h 1245"/>
              <a:gd name="T82" fmla="*/ 571 w 716"/>
              <a:gd name="T83" fmla="*/ 677 h 1245"/>
              <a:gd name="T84" fmla="*/ 583 w 716"/>
              <a:gd name="T85" fmla="*/ 661 h 1245"/>
              <a:gd name="T86" fmla="*/ 596 w 716"/>
              <a:gd name="T87" fmla="*/ 629 h 1245"/>
              <a:gd name="T88" fmla="*/ 570 w 716"/>
              <a:gd name="T89" fmla="*/ 597 h 1245"/>
              <a:gd name="T90" fmla="*/ 572 w 716"/>
              <a:gd name="T91" fmla="*/ 583 h 1245"/>
              <a:gd name="T92" fmla="*/ 502 w 716"/>
              <a:gd name="T93" fmla="*/ 441 h 1245"/>
              <a:gd name="T94" fmla="*/ 441 w 716"/>
              <a:gd name="T95" fmla="*/ 312 h 1245"/>
              <a:gd name="T96" fmla="*/ 334 w 716"/>
              <a:gd name="T97" fmla="*/ 172 h 1245"/>
              <a:gd name="T98" fmla="*/ 341 w 716"/>
              <a:gd name="T99" fmla="*/ 95 h 1245"/>
              <a:gd name="T100" fmla="*/ 363 w 716"/>
              <a:gd name="T101" fmla="*/ 73 h 1245"/>
              <a:gd name="T102" fmla="*/ 361 w 716"/>
              <a:gd name="T103" fmla="*/ 50 h 1245"/>
              <a:gd name="T104" fmla="*/ 225 w 716"/>
              <a:gd name="T105" fmla="*/ 4 h 1245"/>
              <a:gd name="T106" fmla="*/ 197 w 716"/>
              <a:gd name="T107" fmla="*/ 11 h 1245"/>
              <a:gd name="T108" fmla="*/ 207 w 716"/>
              <a:gd name="T109" fmla="*/ 60 h 1245"/>
              <a:gd name="T110" fmla="*/ 173 w 716"/>
              <a:gd name="T111" fmla="*/ 79 h 1245"/>
              <a:gd name="T112" fmla="*/ 188 w 716"/>
              <a:gd name="T113" fmla="*/ 92 h 1245"/>
              <a:gd name="T114" fmla="*/ 208 w 716"/>
              <a:gd name="T115" fmla="*/ 144 h 1245"/>
              <a:gd name="T116" fmla="*/ 227 w 716"/>
              <a:gd name="T117" fmla="*/ 189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16" h="1245">
                <a:moveTo>
                  <a:pt x="259" y="199"/>
                </a:moveTo>
                <a:lnTo>
                  <a:pt x="254" y="217"/>
                </a:lnTo>
                <a:lnTo>
                  <a:pt x="254" y="217"/>
                </a:lnTo>
                <a:lnTo>
                  <a:pt x="249" y="224"/>
                </a:lnTo>
                <a:lnTo>
                  <a:pt x="241" y="231"/>
                </a:lnTo>
                <a:lnTo>
                  <a:pt x="234" y="241"/>
                </a:lnTo>
                <a:lnTo>
                  <a:pt x="234" y="241"/>
                </a:lnTo>
                <a:lnTo>
                  <a:pt x="230" y="249"/>
                </a:lnTo>
                <a:lnTo>
                  <a:pt x="227" y="257"/>
                </a:lnTo>
                <a:lnTo>
                  <a:pt x="223" y="279"/>
                </a:lnTo>
                <a:lnTo>
                  <a:pt x="217" y="302"/>
                </a:lnTo>
                <a:lnTo>
                  <a:pt x="214" y="312"/>
                </a:lnTo>
                <a:lnTo>
                  <a:pt x="210" y="321"/>
                </a:lnTo>
                <a:lnTo>
                  <a:pt x="210" y="321"/>
                </a:lnTo>
                <a:lnTo>
                  <a:pt x="197" y="338"/>
                </a:lnTo>
                <a:lnTo>
                  <a:pt x="179" y="360"/>
                </a:lnTo>
                <a:lnTo>
                  <a:pt x="147" y="400"/>
                </a:lnTo>
                <a:lnTo>
                  <a:pt x="147" y="400"/>
                </a:lnTo>
                <a:lnTo>
                  <a:pt x="123" y="437"/>
                </a:lnTo>
                <a:lnTo>
                  <a:pt x="85" y="496"/>
                </a:lnTo>
                <a:lnTo>
                  <a:pt x="49" y="552"/>
                </a:lnTo>
                <a:lnTo>
                  <a:pt x="32" y="580"/>
                </a:lnTo>
                <a:lnTo>
                  <a:pt x="32" y="580"/>
                </a:lnTo>
                <a:lnTo>
                  <a:pt x="32" y="593"/>
                </a:lnTo>
                <a:lnTo>
                  <a:pt x="32" y="601"/>
                </a:lnTo>
                <a:lnTo>
                  <a:pt x="32" y="601"/>
                </a:lnTo>
                <a:lnTo>
                  <a:pt x="17" y="612"/>
                </a:lnTo>
                <a:lnTo>
                  <a:pt x="7" y="619"/>
                </a:lnTo>
                <a:lnTo>
                  <a:pt x="1" y="626"/>
                </a:lnTo>
                <a:lnTo>
                  <a:pt x="1" y="626"/>
                </a:lnTo>
                <a:lnTo>
                  <a:pt x="0" y="630"/>
                </a:lnTo>
                <a:lnTo>
                  <a:pt x="0" y="638"/>
                </a:lnTo>
                <a:lnTo>
                  <a:pt x="3" y="646"/>
                </a:lnTo>
                <a:lnTo>
                  <a:pt x="6" y="649"/>
                </a:lnTo>
                <a:lnTo>
                  <a:pt x="9" y="653"/>
                </a:lnTo>
                <a:lnTo>
                  <a:pt x="9" y="653"/>
                </a:lnTo>
                <a:lnTo>
                  <a:pt x="13" y="656"/>
                </a:lnTo>
                <a:lnTo>
                  <a:pt x="19" y="658"/>
                </a:lnTo>
                <a:lnTo>
                  <a:pt x="32" y="662"/>
                </a:lnTo>
                <a:lnTo>
                  <a:pt x="43" y="662"/>
                </a:lnTo>
                <a:lnTo>
                  <a:pt x="48" y="662"/>
                </a:lnTo>
                <a:lnTo>
                  <a:pt x="49" y="659"/>
                </a:lnTo>
                <a:lnTo>
                  <a:pt x="49" y="659"/>
                </a:lnTo>
                <a:lnTo>
                  <a:pt x="61" y="632"/>
                </a:lnTo>
                <a:lnTo>
                  <a:pt x="68" y="622"/>
                </a:lnTo>
                <a:lnTo>
                  <a:pt x="103" y="629"/>
                </a:lnTo>
                <a:lnTo>
                  <a:pt x="103" y="629"/>
                </a:lnTo>
                <a:lnTo>
                  <a:pt x="103" y="630"/>
                </a:lnTo>
                <a:lnTo>
                  <a:pt x="103" y="630"/>
                </a:lnTo>
                <a:lnTo>
                  <a:pt x="105" y="629"/>
                </a:lnTo>
                <a:lnTo>
                  <a:pt x="108" y="622"/>
                </a:lnTo>
                <a:lnTo>
                  <a:pt x="108" y="622"/>
                </a:lnTo>
                <a:lnTo>
                  <a:pt x="113" y="614"/>
                </a:lnTo>
                <a:lnTo>
                  <a:pt x="120" y="603"/>
                </a:lnTo>
                <a:lnTo>
                  <a:pt x="140" y="575"/>
                </a:lnTo>
                <a:lnTo>
                  <a:pt x="160" y="548"/>
                </a:lnTo>
                <a:lnTo>
                  <a:pt x="172" y="532"/>
                </a:lnTo>
                <a:lnTo>
                  <a:pt x="172" y="532"/>
                </a:lnTo>
                <a:lnTo>
                  <a:pt x="217" y="448"/>
                </a:lnTo>
                <a:lnTo>
                  <a:pt x="217" y="448"/>
                </a:lnTo>
                <a:lnTo>
                  <a:pt x="218" y="461"/>
                </a:lnTo>
                <a:lnTo>
                  <a:pt x="220" y="490"/>
                </a:lnTo>
                <a:lnTo>
                  <a:pt x="220" y="526"/>
                </a:lnTo>
                <a:lnTo>
                  <a:pt x="218" y="542"/>
                </a:lnTo>
                <a:lnTo>
                  <a:pt x="217" y="557"/>
                </a:lnTo>
                <a:lnTo>
                  <a:pt x="217" y="557"/>
                </a:lnTo>
                <a:lnTo>
                  <a:pt x="211" y="586"/>
                </a:lnTo>
                <a:lnTo>
                  <a:pt x="204" y="623"/>
                </a:lnTo>
                <a:lnTo>
                  <a:pt x="198" y="656"/>
                </a:lnTo>
                <a:lnTo>
                  <a:pt x="195" y="669"/>
                </a:lnTo>
                <a:lnTo>
                  <a:pt x="192" y="677"/>
                </a:lnTo>
                <a:lnTo>
                  <a:pt x="192" y="677"/>
                </a:lnTo>
                <a:lnTo>
                  <a:pt x="181" y="701"/>
                </a:lnTo>
                <a:lnTo>
                  <a:pt x="176" y="710"/>
                </a:lnTo>
                <a:lnTo>
                  <a:pt x="175" y="716"/>
                </a:lnTo>
                <a:lnTo>
                  <a:pt x="175" y="716"/>
                </a:lnTo>
                <a:lnTo>
                  <a:pt x="181" y="717"/>
                </a:lnTo>
                <a:lnTo>
                  <a:pt x="191" y="720"/>
                </a:lnTo>
                <a:lnTo>
                  <a:pt x="207" y="723"/>
                </a:lnTo>
                <a:lnTo>
                  <a:pt x="207" y="723"/>
                </a:lnTo>
                <a:lnTo>
                  <a:pt x="207" y="729"/>
                </a:lnTo>
                <a:lnTo>
                  <a:pt x="208" y="733"/>
                </a:lnTo>
                <a:lnTo>
                  <a:pt x="210" y="736"/>
                </a:lnTo>
                <a:lnTo>
                  <a:pt x="210" y="736"/>
                </a:lnTo>
                <a:lnTo>
                  <a:pt x="218" y="736"/>
                </a:lnTo>
                <a:lnTo>
                  <a:pt x="233" y="736"/>
                </a:lnTo>
                <a:lnTo>
                  <a:pt x="254" y="733"/>
                </a:lnTo>
                <a:lnTo>
                  <a:pt x="254" y="733"/>
                </a:lnTo>
                <a:lnTo>
                  <a:pt x="218" y="863"/>
                </a:lnTo>
                <a:lnTo>
                  <a:pt x="191" y="959"/>
                </a:lnTo>
                <a:lnTo>
                  <a:pt x="179" y="993"/>
                </a:lnTo>
                <a:lnTo>
                  <a:pt x="172" y="1014"/>
                </a:lnTo>
                <a:lnTo>
                  <a:pt x="172" y="1014"/>
                </a:lnTo>
                <a:lnTo>
                  <a:pt x="165" y="1022"/>
                </a:lnTo>
                <a:lnTo>
                  <a:pt x="157" y="1032"/>
                </a:lnTo>
                <a:lnTo>
                  <a:pt x="140" y="1053"/>
                </a:lnTo>
                <a:lnTo>
                  <a:pt x="126" y="1070"/>
                </a:lnTo>
                <a:lnTo>
                  <a:pt x="116" y="1082"/>
                </a:lnTo>
                <a:lnTo>
                  <a:pt x="116" y="1082"/>
                </a:lnTo>
                <a:lnTo>
                  <a:pt x="98" y="1109"/>
                </a:lnTo>
                <a:lnTo>
                  <a:pt x="88" y="1124"/>
                </a:lnTo>
                <a:lnTo>
                  <a:pt x="81" y="1131"/>
                </a:lnTo>
                <a:lnTo>
                  <a:pt x="81" y="1131"/>
                </a:lnTo>
                <a:lnTo>
                  <a:pt x="74" y="1137"/>
                </a:lnTo>
                <a:lnTo>
                  <a:pt x="71" y="1141"/>
                </a:lnTo>
                <a:lnTo>
                  <a:pt x="71" y="1141"/>
                </a:lnTo>
                <a:lnTo>
                  <a:pt x="71" y="1141"/>
                </a:lnTo>
                <a:lnTo>
                  <a:pt x="71" y="1141"/>
                </a:lnTo>
                <a:lnTo>
                  <a:pt x="56" y="1141"/>
                </a:lnTo>
                <a:lnTo>
                  <a:pt x="56" y="1141"/>
                </a:lnTo>
                <a:lnTo>
                  <a:pt x="50" y="1141"/>
                </a:lnTo>
                <a:lnTo>
                  <a:pt x="45" y="1138"/>
                </a:lnTo>
                <a:lnTo>
                  <a:pt x="33" y="1129"/>
                </a:lnTo>
                <a:lnTo>
                  <a:pt x="26" y="1124"/>
                </a:lnTo>
                <a:lnTo>
                  <a:pt x="22" y="1122"/>
                </a:lnTo>
                <a:lnTo>
                  <a:pt x="19" y="1124"/>
                </a:lnTo>
                <a:lnTo>
                  <a:pt x="19" y="1124"/>
                </a:lnTo>
                <a:lnTo>
                  <a:pt x="16" y="1128"/>
                </a:lnTo>
                <a:lnTo>
                  <a:pt x="14" y="1135"/>
                </a:lnTo>
                <a:lnTo>
                  <a:pt x="16" y="1142"/>
                </a:lnTo>
                <a:lnTo>
                  <a:pt x="17" y="1152"/>
                </a:lnTo>
                <a:lnTo>
                  <a:pt x="20" y="1161"/>
                </a:lnTo>
                <a:lnTo>
                  <a:pt x="23" y="1170"/>
                </a:lnTo>
                <a:lnTo>
                  <a:pt x="29" y="1177"/>
                </a:lnTo>
                <a:lnTo>
                  <a:pt x="36" y="1183"/>
                </a:lnTo>
                <a:lnTo>
                  <a:pt x="36" y="1183"/>
                </a:lnTo>
                <a:lnTo>
                  <a:pt x="53" y="1192"/>
                </a:lnTo>
                <a:lnTo>
                  <a:pt x="75" y="1200"/>
                </a:lnTo>
                <a:lnTo>
                  <a:pt x="98" y="1210"/>
                </a:lnTo>
                <a:lnTo>
                  <a:pt x="98" y="1210"/>
                </a:lnTo>
                <a:lnTo>
                  <a:pt x="103" y="1220"/>
                </a:lnTo>
                <a:lnTo>
                  <a:pt x="103" y="1220"/>
                </a:lnTo>
                <a:lnTo>
                  <a:pt x="104" y="1223"/>
                </a:lnTo>
                <a:lnTo>
                  <a:pt x="107" y="1228"/>
                </a:lnTo>
                <a:lnTo>
                  <a:pt x="118" y="1236"/>
                </a:lnTo>
                <a:lnTo>
                  <a:pt x="129" y="1242"/>
                </a:lnTo>
                <a:lnTo>
                  <a:pt x="137" y="1245"/>
                </a:lnTo>
                <a:lnTo>
                  <a:pt x="137" y="1245"/>
                </a:lnTo>
                <a:lnTo>
                  <a:pt x="142" y="1244"/>
                </a:lnTo>
                <a:lnTo>
                  <a:pt x="147" y="1241"/>
                </a:lnTo>
                <a:lnTo>
                  <a:pt x="153" y="1238"/>
                </a:lnTo>
                <a:lnTo>
                  <a:pt x="153" y="1236"/>
                </a:lnTo>
                <a:lnTo>
                  <a:pt x="155" y="1235"/>
                </a:lnTo>
                <a:lnTo>
                  <a:pt x="155" y="1235"/>
                </a:lnTo>
                <a:lnTo>
                  <a:pt x="153" y="1231"/>
                </a:lnTo>
                <a:lnTo>
                  <a:pt x="155" y="1226"/>
                </a:lnTo>
                <a:lnTo>
                  <a:pt x="157" y="1223"/>
                </a:lnTo>
                <a:lnTo>
                  <a:pt x="160" y="1220"/>
                </a:lnTo>
                <a:lnTo>
                  <a:pt x="160" y="1220"/>
                </a:lnTo>
                <a:lnTo>
                  <a:pt x="162" y="1220"/>
                </a:lnTo>
                <a:lnTo>
                  <a:pt x="163" y="1222"/>
                </a:lnTo>
                <a:lnTo>
                  <a:pt x="163" y="1223"/>
                </a:lnTo>
                <a:lnTo>
                  <a:pt x="165" y="1220"/>
                </a:lnTo>
                <a:lnTo>
                  <a:pt x="172" y="1207"/>
                </a:lnTo>
                <a:lnTo>
                  <a:pt x="172" y="1207"/>
                </a:lnTo>
                <a:lnTo>
                  <a:pt x="181" y="1181"/>
                </a:lnTo>
                <a:lnTo>
                  <a:pt x="191" y="1151"/>
                </a:lnTo>
                <a:lnTo>
                  <a:pt x="201" y="1122"/>
                </a:lnTo>
                <a:lnTo>
                  <a:pt x="210" y="1099"/>
                </a:lnTo>
                <a:lnTo>
                  <a:pt x="210" y="1099"/>
                </a:lnTo>
                <a:lnTo>
                  <a:pt x="275" y="964"/>
                </a:lnTo>
                <a:lnTo>
                  <a:pt x="314" y="882"/>
                </a:lnTo>
                <a:lnTo>
                  <a:pt x="331" y="843"/>
                </a:lnTo>
                <a:lnTo>
                  <a:pt x="331" y="843"/>
                </a:lnTo>
                <a:lnTo>
                  <a:pt x="360" y="876"/>
                </a:lnTo>
                <a:lnTo>
                  <a:pt x="425" y="954"/>
                </a:lnTo>
                <a:lnTo>
                  <a:pt x="491" y="1035"/>
                </a:lnTo>
                <a:lnTo>
                  <a:pt x="515" y="1064"/>
                </a:lnTo>
                <a:lnTo>
                  <a:pt x="525" y="1079"/>
                </a:lnTo>
                <a:lnTo>
                  <a:pt x="525" y="1079"/>
                </a:lnTo>
                <a:lnTo>
                  <a:pt x="529" y="1084"/>
                </a:lnTo>
                <a:lnTo>
                  <a:pt x="535" y="1090"/>
                </a:lnTo>
                <a:lnTo>
                  <a:pt x="548" y="1100"/>
                </a:lnTo>
                <a:lnTo>
                  <a:pt x="564" y="1111"/>
                </a:lnTo>
                <a:lnTo>
                  <a:pt x="591" y="1103"/>
                </a:lnTo>
                <a:lnTo>
                  <a:pt x="591" y="1103"/>
                </a:lnTo>
                <a:lnTo>
                  <a:pt x="596" y="1131"/>
                </a:lnTo>
                <a:lnTo>
                  <a:pt x="597" y="1151"/>
                </a:lnTo>
                <a:lnTo>
                  <a:pt x="597" y="1160"/>
                </a:lnTo>
                <a:lnTo>
                  <a:pt x="594" y="1165"/>
                </a:lnTo>
                <a:lnTo>
                  <a:pt x="594" y="1165"/>
                </a:lnTo>
                <a:lnTo>
                  <a:pt x="588" y="1174"/>
                </a:lnTo>
                <a:lnTo>
                  <a:pt x="578" y="1187"/>
                </a:lnTo>
                <a:lnTo>
                  <a:pt x="572" y="1193"/>
                </a:lnTo>
                <a:lnTo>
                  <a:pt x="567" y="1197"/>
                </a:lnTo>
                <a:lnTo>
                  <a:pt x="561" y="1202"/>
                </a:lnTo>
                <a:lnTo>
                  <a:pt x="554" y="1203"/>
                </a:lnTo>
                <a:lnTo>
                  <a:pt x="554" y="1203"/>
                </a:lnTo>
                <a:lnTo>
                  <a:pt x="546" y="1205"/>
                </a:lnTo>
                <a:lnTo>
                  <a:pt x="539" y="1207"/>
                </a:lnTo>
                <a:lnTo>
                  <a:pt x="535" y="1210"/>
                </a:lnTo>
                <a:lnTo>
                  <a:pt x="530" y="1213"/>
                </a:lnTo>
                <a:lnTo>
                  <a:pt x="528" y="1218"/>
                </a:lnTo>
                <a:lnTo>
                  <a:pt x="526" y="1220"/>
                </a:lnTo>
                <a:lnTo>
                  <a:pt x="526" y="1225"/>
                </a:lnTo>
                <a:lnTo>
                  <a:pt x="529" y="1228"/>
                </a:lnTo>
                <a:lnTo>
                  <a:pt x="529" y="1228"/>
                </a:lnTo>
                <a:lnTo>
                  <a:pt x="533" y="1229"/>
                </a:lnTo>
                <a:lnTo>
                  <a:pt x="539" y="1231"/>
                </a:lnTo>
                <a:lnTo>
                  <a:pt x="558" y="1229"/>
                </a:lnTo>
                <a:lnTo>
                  <a:pt x="577" y="1225"/>
                </a:lnTo>
                <a:lnTo>
                  <a:pt x="587" y="1225"/>
                </a:lnTo>
                <a:lnTo>
                  <a:pt x="594" y="1225"/>
                </a:lnTo>
                <a:lnTo>
                  <a:pt x="594" y="1225"/>
                </a:lnTo>
                <a:lnTo>
                  <a:pt x="610" y="1223"/>
                </a:lnTo>
                <a:lnTo>
                  <a:pt x="627" y="1220"/>
                </a:lnTo>
                <a:lnTo>
                  <a:pt x="642" y="1216"/>
                </a:lnTo>
                <a:lnTo>
                  <a:pt x="646" y="1213"/>
                </a:lnTo>
                <a:lnTo>
                  <a:pt x="650" y="1210"/>
                </a:lnTo>
                <a:lnTo>
                  <a:pt x="650" y="1210"/>
                </a:lnTo>
                <a:lnTo>
                  <a:pt x="662" y="1200"/>
                </a:lnTo>
                <a:lnTo>
                  <a:pt x="668" y="1197"/>
                </a:lnTo>
                <a:lnTo>
                  <a:pt x="671" y="1196"/>
                </a:lnTo>
                <a:lnTo>
                  <a:pt x="671" y="1196"/>
                </a:lnTo>
                <a:lnTo>
                  <a:pt x="674" y="1197"/>
                </a:lnTo>
                <a:lnTo>
                  <a:pt x="677" y="1197"/>
                </a:lnTo>
                <a:lnTo>
                  <a:pt x="688" y="1193"/>
                </a:lnTo>
                <a:lnTo>
                  <a:pt x="688" y="1193"/>
                </a:lnTo>
                <a:lnTo>
                  <a:pt x="697" y="1189"/>
                </a:lnTo>
                <a:lnTo>
                  <a:pt x="707" y="1184"/>
                </a:lnTo>
                <a:lnTo>
                  <a:pt x="713" y="1179"/>
                </a:lnTo>
                <a:lnTo>
                  <a:pt x="716" y="1176"/>
                </a:lnTo>
                <a:lnTo>
                  <a:pt x="716" y="1173"/>
                </a:lnTo>
                <a:lnTo>
                  <a:pt x="716" y="1173"/>
                </a:lnTo>
                <a:lnTo>
                  <a:pt x="714" y="1160"/>
                </a:lnTo>
                <a:lnTo>
                  <a:pt x="710" y="1144"/>
                </a:lnTo>
                <a:lnTo>
                  <a:pt x="710" y="1144"/>
                </a:lnTo>
                <a:lnTo>
                  <a:pt x="707" y="1138"/>
                </a:lnTo>
                <a:lnTo>
                  <a:pt x="707" y="1132"/>
                </a:lnTo>
                <a:lnTo>
                  <a:pt x="705" y="1126"/>
                </a:lnTo>
                <a:lnTo>
                  <a:pt x="698" y="1116"/>
                </a:lnTo>
                <a:lnTo>
                  <a:pt x="698" y="1116"/>
                </a:lnTo>
                <a:lnTo>
                  <a:pt x="682" y="1095"/>
                </a:lnTo>
                <a:lnTo>
                  <a:pt x="677" y="1087"/>
                </a:lnTo>
                <a:lnTo>
                  <a:pt x="675" y="1082"/>
                </a:lnTo>
                <a:lnTo>
                  <a:pt x="675" y="1082"/>
                </a:lnTo>
                <a:lnTo>
                  <a:pt x="674" y="1069"/>
                </a:lnTo>
                <a:lnTo>
                  <a:pt x="675" y="1054"/>
                </a:lnTo>
                <a:lnTo>
                  <a:pt x="675" y="1054"/>
                </a:lnTo>
                <a:lnTo>
                  <a:pt x="677" y="1051"/>
                </a:lnTo>
                <a:lnTo>
                  <a:pt x="679" y="1050"/>
                </a:lnTo>
                <a:lnTo>
                  <a:pt x="679" y="1048"/>
                </a:lnTo>
                <a:lnTo>
                  <a:pt x="679" y="1045"/>
                </a:lnTo>
                <a:lnTo>
                  <a:pt x="675" y="1041"/>
                </a:lnTo>
                <a:lnTo>
                  <a:pt x="675" y="1041"/>
                </a:lnTo>
                <a:lnTo>
                  <a:pt x="643" y="1017"/>
                </a:lnTo>
                <a:lnTo>
                  <a:pt x="623" y="1001"/>
                </a:lnTo>
                <a:lnTo>
                  <a:pt x="614" y="992"/>
                </a:lnTo>
                <a:lnTo>
                  <a:pt x="609" y="985"/>
                </a:lnTo>
                <a:lnTo>
                  <a:pt x="609" y="985"/>
                </a:lnTo>
                <a:lnTo>
                  <a:pt x="565" y="923"/>
                </a:lnTo>
                <a:lnTo>
                  <a:pt x="522" y="857"/>
                </a:lnTo>
                <a:lnTo>
                  <a:pt x="522" y="857"/>
                </a:lnTo>
                <a:lnTo>
                  <a:pt x="509" y="836"/>
                </a:lnTo>
                <a:lnTo>
                  <a:pt x="493" y="810"/>
                </a:lnTo>
                <a:lnTo>
                  <a:pt x="477" y="781"/>
                </a:lnTo>
                <a:lnTo>
                  <a:pt x="467" y="756"/>
                </a:lnTo>
                <a:lnTo>
                  <a:pt x="467" y="756"/>
                </a:lnTo>
                <a:lnTo>
                  <a:pt x="455" y="730"/>
                </a:lnTo>
                <a:lnTo>
                  <a:pt x="452" y="726"/>
                </a:lnTo>
                <a:lnTo>
                  <a:pt x="452" y="726"/>
                </a:lnTo>
                <a:lnTo>
                  <a:pt x="457" y="720"/>
                </a:lnTo>
                <a:lnTo>
                  <a:pt x="463" y="711"/>
                </a:lnTo>
                <a:lnTo>
                  <a:pt x="463" y="711"/>
                </a:lnTo>
                <a:lnTo>
                  <a:pt x="461" y="695"/>
                </a:lnTo>
                <a:lnTo>
                  <a:pt x="455" y="661"/>
                </a:lnTo>
                <a:lnTo>
                  <a:pt x="448" y="626"/>
                </a:lnTo>
                <a:lnTo>
                  <a:pt x="445" y="613"/>
                </a:lnTo>
                <a:lnTo>
                  <a:pt x="442" y="604"/>
                </a:lnTo>
                <a:lnTo>
                  <a:pt x="442" y="604"/>
                </a:lnTo>
                <a:lnTo>
                  <a:pt x="435" y="584"/>
                </a:lnTo>
                <a:lnTo>
                  <a:pt x="425" y="548"/>
                </a:lnTo>
                <a:lnTo>
                  <a:pt x="410" y="494"/>
                </a:lnTo>
                <a:lnTo>
                  <a:pt x="410" y="494"/>
                </a:lnTo>
                <a:lnTo>
                  <a:pt x="410" y="452"/>
                </a:lnTo>
                <a:lnTo>
                  <a:pt x="410" y="418"/>
                </a:lnTo>
                <a:lnTo>
                  <a:pt x="410" y="418"/>
                </a:lnTo>
                <a:lnTo>
                  <a:pt x="497" y="609"/>
                </a:lnTo>
                <a:lnTo>
                  <a:pt x="497" y="609"/>
                </a:lnTo>
                <a:lnTo>
                  <a:pt x="500" y="609"/>
                </a:lnTo>
                <a:lnTo>
                  <a:pt x="503" y="610"/>
                </a:lnTo>
                <a:lnTo>
                  <a:pt x="515" y="610"/>
                </a:lnTo>
                <a:lnTo>
                  <a:pt x="529" y="609"/>
                </a:lnTo>
                <a:lnTo>
                  <a:pt x="529" y="609"/>
                </a:lnTo>
                <a:lnTo>
                  <a:pt x="533" y="626"/>
                </a:lnTo>
                <a:lnTo>
                  <a:pt x="538" y="640"/>
                </a:lnTo>
                <a:lnTo>
                  <a:pt x="542" y="653"/>
                </a:lnTo>
                <a:lnTo>
                  <a:pt x="542" y="653"/>
                </a:lnTo>
                <a:lnTo>
                  <a:pt x="549" y="662"/>
                </a:lnTo>
                <a:lnTo>
                  <a:pt x="557" y="671"/>
                </a:lnTo>
                <a:lnTo>
                  <a:pt x="565" y="677"/>
                </a:lnTo>
                <a:lnTo>
                  <a:pt x="568" y="678"/>
                </a:lnTo>
                <a:lnTo>
                  <a:pt x="571" y="677"/>
                </a:lnTo>
                <a:lnTo>
                  <a:pt x="571" y="677"/>
                </a:lnTo>
                <a:lnTo>
                  <a:pt x="574" y="674"/>
                </a:lnTo>
                <a:lnTo>
                  <a:pt x="575" y="669"/>
                </a:lnTo>
                <a:lnTo>
                  <a:pt x="578" y="665"/>
                </a:lnTo>
                <a:lnTo>
                  <a:pt x="581" y="664"/>
                </a:lnTo>
                <a:lnTo>
                  <a:pt x="581" y="664"/>
                </a:lnTo>
                <a:lnTo>
                  <a:pt x="583" y="662"/>
                </a:lnTo>
                <a:lnTo>
                  <a:pt x="583" y="661"/>
                </a:lnTo>
                <a:lnTo>
                  <a:pt x="584" y="655"/>
                </a:lnTo>
                <a:lnTo>
                  <a:pt x="585" y="648"/>
                </a:lnTo>
                <a:lnTo>
                  <a:pt x="588" y="642"/>
                </a:lnTo>
                <a:lnTo>
                  <a:pt x="588" y="642"/>
                </a:lnTo>
                <a:lnTo>
                  <a:pt x="591" y="638"/>
                </a:lnTo>
                <a:lnTo>
                  <a:pt x="594" y="633"/>
                </a:lnTo>
                <a:lnTo>
                  <a:pt x="596" y="629"/>
                </a:lnTo>
                <a:lnTo>
                  <a:pt x="594" y="622"/>
                </a:lnTo>
                <a:lnTo>
                  <a:pt x="594" y="622"/>
                </a:lnTo>
                <a:lnTo>
                  <a:pt x="591" y="616"/>
                </a:lnTo>
                <a:lnTo>
                  <a:pt x="585" y="610"/>
                </a:lnTo>
                <a:lnTo>
                  <a:pt x="574" y="601"/>
                </a:lnTo>
                <a:lnTo>
                  <a:pt x="574" y="601"/>
                </a:lnTo>
                <a:lnTo>
                  <a:pt x="570" y="597"/>
                </a:lnTo>
                <a:lnTo>
                  <a:pt x="565" y="591"/>
                </a:lnTo>
                <a:lnTo>
                  <a:pt x="564" y="587"/>
                </a:lnTo>
                <a:lnTo>
                  <a:pt x="564" y="587"/>
                </a:lnTo>
                <a:lnTo>
                  <a:pt x="570" y="587"/>
                </a:lnTo>
                <a:lnTo>
                  <a:pt x="571" y="587"/>
                </a:lnTo>
                <a:lnTo>
                  <a:pt x="572" y="586"/>
                </a:lnTo>
                <a:lnTo>
                  <a:pt x="572" y="583"/>
                </a:lnTo>
                <a:lnTo>
                  <a:pt x="571" y="580"/>
                </a:lnTo>
                <a:lnTo>
                  <a:pt x="571" y="580"/>
                </a:lnTo>
                <a:lnTo>
                  <a:pt x="559" y="559"/>
                </a:lnTo>
                <a:lnTo>
                  <a:pt x="549" y="539"/>
                </a:lnTo>
                <a:lnTo>
                  <a:pt x="549" y="539"/>
                </a:lnTo>
                <a:lnTo>
                  <a:pt x="520" y="480"/>
                </a:lnTo>
                <a:lnTo>
                  <a:pt x="502" y="441"/>
                </a:lnTo>
                <a:lnTo>
                  <a:pt x="490" y="418"/>
                </a:lnTo>
                <a:lnTo>
                  <a:pt x="490" y="418"/>
                </a:lnTo>
                <a:lnTo>
                  <a:pt x="483" y="400"/>
                </a:lnTo>
                <a:lnTo>
                  <a:pt x="468" y="376"/>
                </a:lnTo>
                <a:lnTo>
                  <a:pt x="450" y="345"/>
                </a:lnTo>
                <a:lnTo>
                  <a:pt x="450" y="345"/>
                </a:lnTo>
                <a:lnTo>
                  <a:pt x="441" y="312"/>
                </a:lnTo>
                <a:lnTo>
                  <a:pt x="435" y="289"/>
                </a:lnTo>
                <a:lnTo>
                  <a:pt x="432" y="276"/>
                </a:lnTo>
                <a:lnTo>
                  <a:pt x="432" y="276"/>
                </a:lnTo>
                <a:lnTo>
                  <a:pt x="416" y="260"/>
                </a:lnTo>
                <a:lnTo>
                  <a:pt x="384" y="233"/>
                </a:lnTo>
                <a:lnTo>
                  <a:pt x="341" y="192"/>
                </a:lnTo>
                <a:lnTo>
                  <a:pt x="334" y="172"/>
                </a:lnTo>
                <a:lnTo>
                  <a:pt x="324" y="157"/>
                </a:lnTo>
                <a:lnTo>
                  <a:pt x="324" y="157"/>
                </a:lnTo>
                <a:lnTo>
                  <a:pt x="331" y="136"/>
                </a:lnTo>
                <a:lnTo>
                  <a:pt x="338" y="107"/>
                </a:lnTo>
                <a:lnTo>
                  <a:pt x="338" y="107"/>
                </a:lnTo>
                <a:lnTo>
                  <a:pt x="338" y="98"/>
                </a:lnTo>
                <a:lnTo>
                  <a:pt x="341" y="95"/>
                </a:lnTo>
                <a:lnTo>
                  <a:pt x="345" y="92"/>
                </a:lnTo>
                <a:lnTo>
                  <a:pt x="345" y="92"/>
                </a:lnTo>
                <a:lnTo>
                  <a:pt x="350" y="87"/>
                </a:lnTo>
                <a:lnTo>
                  <a:pt x="354" y="81"/>
                </a:lnTo>
                <a:lnTo>
                  <a:pt x="358" y="75"/>
                </a:lnTo>
                <a:lnTo>
                  <a:pt x="358" y="75"/>
                </a:lnTo>
                <a:lnTo>
                  <a:pt x="363" y="73"/>
                </a:lnTo>
                <a:lnTo>
                  <a:pt x="370" y="69"/>
                </a:lnTo>
                <a:lnTo>
                  <a:pt x="373" y="66"/>
                </a:lnTo>
                <a:lnTo>
                  <a:pt x="374" y="63"/>
                </a:lnTo>
                <a:lnTo>
                  <a:pt x="374" y="60"/>
                </a:lnTo>
                <a:lnTo>
                  <a:pt x="373" y="58"/>
                </a:lnTo>
                <a:lnTo>
                  <a:pt x="373" y="58"/>
                </a:lnTo>
                <a:lnTo>
                  <a:pt x="361" y="50"/>
                </a:lnTo>
                <a:lnTo>
                  <a:pt x="347" y="42"/>
                </a:lnTo>
                <a:lnTo>
                  <a:pt x="328" y="33"/>
                </a:lnTo>
                <a:lnTo>
                  <a:pt x="311" y="27"/>
                </a:lnTo>
                <a:lnTo>
                  <a:pt x="311" y="27"/>
                </a:lnTo>
                <a:lnTo>
                  <a:pt x="282" y="19"/>
                </a:lnTo>
                <a:lnTo>
                  <a:pt x="244" y="8"/>
                </a:lnTo>
                <a:lnTo>
                  <a:pt x="225" y="4"/>
                </a:lnTo>
                <a:lnTo>
                  <a:pt x="211" y="1"/>
                </a:lnTo>
                <a:lnTo>
                  <a:pt x="199" y="0"/>
                </a:lnTo>
                <a:lnTo>
                  <a:pt x="197" y="1"/>
                </a:lnTo>
                <a:lnTo>
                  <a:pt x="195" y="3"/>
                </a:lnTo>
                <a:lnTo>
                  <a:pt x="195" y="3"/>
                </a:lnTo>
                <a:lnTo>
                  <a:pt x="195" y="6"/>
                </a:lnTo>
                <a:lnTo>
                  <a:pt x="197" y="11"/>
                </a:lnTo>
                <a:lnTo>
                  <a:pt x="201" y="21"/>
                </a:lnTo>
                <a:lnTo>
                  <a:pt x="210" y="37"/>
                </a:lnTo>
                <a:lnTo>
                  <a:pt x="210" y="37"/>
                </a:lnTo>
                <a:lnTo>
                  <a:pt x="210" y="43"/>
                </a:lnTo>
                <a:lnTo>
                  <a:pt x="208" y="52"/>
                </a:lnTo>
                <a:lnTo>
                  <a:pt x="207" y="60"/>
                </a:lnTo>
                <a:lnTo>
                  <a:pt x="207" y="60"/>
                </a:lnTo>
                <a:lnTo>
                  <a:pt x="198" y="65"/>
                </a:lnTo>
                <a:lnTo>
                  <a:pt x="191" y="69"/>
                </a:lnTo>
                <a:lnTo>
                  <a:pt x="185" y="75"/>
                </a:lnTo>
                <a:lnTo>
                  <a:pt x="185" y="75"/>
                </a:lnTo>
                <a:lnTo>
                  <a:pt x="182" y="76"/>
                </a:lnTo>
                <a:lnTo>
                  <a:pt x="179" y="78"/>
                </a:lnTo>
                <a:lnTo>
                  <a:pt x="173" y="79"/>
                </a:lnTo>
                <a:lnTo>
                  <a:pt x="168" y="81"/>
                </a:lnTo>
                <a:lnTo>
                  <a:pt x="168" y="82"/>
                </a:lnTo>
                <a:lnTo>
                  <a:pt x="168" y="85"/>
                </a:lnTo>
                <a:lnTo>
                  <a:pt x="168" y="85"/>
                </a:lnTo>
                <a:lnTo>
                  <a:pt x="170" y="88"/>
                </a:lnTo>
                <a:lnTo>
                  <a:pt x="175" y="89"/>
                </a:lnTo>
                <a:lnTo>
                  <a:pt x="188" y="92"/>
                </a:lnTo>
                <a:lnTo>
                  <a:pt x="207" y="92"/>
                </a:lnTo>
                <a:lnTo>
                  <a:pt x="207" y="92"/>
                </a:lnTo>
                <a:lnTo>
                  <a:pt x="208" y="107"/>
                </a:lnTo>
                <a:lnTo>
                  <a:pt x="210" y="127"/>
                </a:lnTo>
                <a:lnTo>
                  <a:pt x="210" y="127"/>
                </a:lnTo>
                <a:lnTo>
                  <a:pt x="208" y="139"/>
                </a:lnTo>
                <a:lnTo>
                  <a:pt x="208" y="144"/>
                </a:lnTo>
                <a:lnTo>
                  <a:pt x="210" y="152"/>
                </a:lnTo>
                <a:lnTo>
                  <a:pt x="210" y="152"/>
                </a:lnTo>
                <a:lnTo>
                  <a:pt x="217" y="166"/>
                </a:lnTo>
                <a:lnTo>
                  <a:pt x="220" y="173"/>
                </a:lnTo>
                <a:lnTo>
                  <a:pt x="224" y="182"/>
                </a:lnTo>
                <a:lnTo>
                  <a:pt x="224" y="182"/>
                </a:lnTo>
                <a:lnTo>
                  <a:pt x="227" y="189"/>
                </a:lnTo>
                <a:lnTo>
                  <a:pt x="230" y="192"/>
                </a:lnTo>
                <a:lnTo>
                  <a:pt x="241" y="196"/>
                </a:lnTo>
                <a:lnTo>
                  <a:pt x="241" y="196"/>
                </a:lnTo>
                <a:lnTo>
                  <a:pt x="253" y="199"/>
                </a:lnTo>
                <a:lnTo>
                  <a:pt x="259" y="199"/>
                </a:lnTo>
                <a:lnTo>
                  <a:pt x="259" y="19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F221883F-CEC4-40D2-9917-0C26567442C2}"/>
              </a:ext>
            </a:extLst>
          </p:cNvPr>
          <p:cNvSpPr>
            <a:spLocks/>
          </p:cNvSpPr>
          <p:nvPr/>
        </p:nvSpPr>
        <p:spPr bwMode="auto">
          <a:xfrm>
            <a:off x="2756753" y="4706741"/>
            <a:ext cx="633028" cy="1651768"/>
          </a:xfrm>
          <a:custGeom>
            <a:avLst/>
            <a:gdLst>
              <a:gd name="T0" fmla="*/ 143 w 494"/>
              <a:gd name="T1" fmla="*/ 82 h 1289"/>
              <a:gd name="T2" fmla="*/ 167 w 494"/>
              <a:gd name="T3" fmla="*/ 153 h 1289"/>
              <a:gd name="T4" fmla="*/ 180 w 494"/>
              <a:gd name="T5" fmla="*/ 169 h 1289"/>
              <a:gd name="T6" fmla="*/ 172 w 494"/>
              <a:gd name="T7" fmla="*/ 210 h 1289"/>
              <a:gd name="T8" fmla="*/ 169 w 494"/>
              <a:gd name="T9" fmla="*/ 217 h 1289"/>
              <a:gd name="T10" fmla="*/ 91 w 494"/>
              <a:gd name="T11" fmla="*/ 252 h 1289"/>
              <a:gd name="T12" fmla="*/ 59 w 494"/>
              <a:gd name="T13" fmla="*/ 327 h 1289"/>
              <a:gd name="T14" fmla="*/ 11 w 494"/>
              <a:gd name="T15" fmla="*/ 532 h 1289"/>
              <a:gd name="T16" fmla="*/ 7 w 494"/>
              <a:gd name="T17" fmla="*/ 704 h 1289"/>
              <a:gd name="T18" fmla="*/ 17 w 494"/>
              <a:gd name="T19" fmla="*/ 738 h 1289"/>
              <a:gd name="T20" fmla="*/ 47 w 494"/>
              <a:gd name="T21" fmla="*/ 729 h 1289"/>
              <a:gd name="T22" fmla="*/ 65 w 494"/>
              <a:gd name="T23" fmla="*/ 677 h 1289"/>
              <a:gd name="T24" fmla="*/ 89 w 494"/>
              <a:gd name="T25" fmla="*/ 503 h 1289"/>
              <a:gd name="T26" fmla="*/ 140 w 494"/>
              <a:gd name="T27" fmla="*/ 499 h 1289"/>
              <a:gd name="T28" fmla="*/ 144 w 494"/>
              <a:gd name="T29" fmla="*/ 564 h 1289"/>
              <a:gd name="T30" fmla="*/ 123 w 494"/>
              <a:gd name="T31" fmla="*/ 754 h 1289"/>
              <a:gd name="T32" fmla="*/ 157 w 494"/>
              <a:gd name="T33" fmla="*/ 973 h 1289"/>
              <a:gd name="T34" fmla="*/ 264 w 494"/>
              <a:gd name="T35" fmla="*/ 1066 h 1289"/>
              <a:gd name="T36" fmla="*/ 293 w 494"/>
              <a:gd name="T37" fmla="*/ 1112 h 1289"/>
              <a:gd name="T38" fmla="*/ 292 w 494"/>
              <a:gd name="T39" fmla="*/ 1231 h 1289"/>
              <a:gd name="T40" fmla="*/ 261 w 494"/>
              <a:gd name="T41" fmla="*/ 1274 h 1289"/>
              <a:gd name="T42" fmla="*/ 306 w 494"/>
              <a:gd name="T43" fmla="*/ 1289 h 1289"/>
              <a:gd name="T44" fmla="*/ 332 w 494"/>
              <a:gd name="T45" fmla="*/ 1284 h 1289"/>
              <a:gd name="T46" fmla="*/ 363 w 494"/>
              <a:gd name="T47" fmla="*/ 1277 h 1289"/>
              <a:gd name="T48" fmla="*/ 373 w 494"/>
              <a:gd name="T49" fmla="*/ 1234 h 1289"/>
              <a:gd name="T50" fmla="*/ 371 w 494"/>
              <a:gd name="T51" fmla="*/ 1169 h 1289"/>
              <a:gd name="T52" fmla="*/ 387 w 494"/>
              <a:gd name="T53" fmla="*/ 1120 h 1289"/>
              <a:gd name="T54" fmla="*/ 400 w 494"/>
              <a:gd name="T55" fmla="*/ 1059 h 1289"/>
              <a:gd name="T56" fmla="*/ 373 w 494"/>
              <a:gd name="T57" fmla="*/ 1033 h 1289"/>
              <a:gd name="T58" fmla="*/ 358 w 494"/>
              <a:gd name="T59" fmla="*/ 975 h 1289"/>
              <a:gd name="T60" fmla="*/ 381 w 494"/>
              <a:gd name="T61" fmla="*/ 778 h 1289"/>
              <a:gd name="T62" fmla="*/ 394 w 494"/>
              <a:gd name="T63" fmla="*/ 545 h 1289"/>
              <a:gd name="T64" fmla="*/ 420 w 494"/>
              <a:gd name="T65" fmla="*/ 673 h 1289"/>
              <a:gd name="T66" fmla="*/ 430 w 494"/>
              <a:gd name="T67" fmla="*/ 709 h 1289"/>
              <a:gd name="T68" fmla="*/ 425 w 494"/>
              <a:gd name="T69" fmla="*/ 758 h 1289"/>
              <a:gd name="T70" fmla="*/ 459 w 494"/>
              <a:gd name="T71" fmla="*/ 771 h 1289"/>
              <a:gd name="T72" fmla="*/ 488 w 494"/>
              <a:gd name="T73" fmla="*/ 741 h 1289"/>
              <a:gd name="T74" fmla="*/ 477 w 494"/>
              <a:gd name="T75" fmla="*/ 703 h 1289"/>
              <a:gd name="T76" fmla="*/ 484 w 494"/>
              <a:gd name="T77" fmla="*/ 696 h 1289"/>
              <a:gd name="T78" fmla="*/ 464 w 494"/>
              <a:gd name="T79" fmla="*/ 528 h 1289"/>
              <a:gd name="T80" fmla="*/ 438 w 494"/>
              <a:gd name="T81" fmla="*/ 347 h 1289"/>
              <a:gd name="T82" fmla="*/ 416 w 494"/>
              <a:gd name="T83" fmla="*/ 250 h 1289"/>
              <a:gd name="T84" fmla="*/ 364 w 494"/>
              <a:gd name="T85" fmla="*/ 227 h 1289"/>
              <a:gd name="T86" fmla="*/ 289 w 494"/>
              <a:gd name="T87" fmla="*/ 181 h 1289"/>
              <a:gd name="T88" fmla="*/ 276 w 494"/>
              <a:gd name="T89" fmla="*/ 175 h 1289"/>
              <a:gd name="T90" fmla="*/ 290 w 494"/>
              <a:gd name="T91" fmla="*/ 137 h 1289"/>
              <a:gd name="T92" fmla="*/ 300 w 494"/>
              <a:gd name="T93" fmla="*/ 107 h 1289"/>
              <a:gd name="T94" fmla="*/ 292 w 494"/>
              <a:gd name="T95" fmla="*/ 93 h 1289"/>
              <a:gd name="T96" fmla="*/ 306 w 494"/>
              <a:gd name="T97" fmla="*/ 51 h 1289"/>
              <a:gd name="T98" fmla="*/ 308 w 494"/>
              <a:gd name="T99" fmla="*/ 30 h 1289"/>
              <a:gd name="T100" fmla="*/ 237 w 494"/>
              <a:gd name="T101" fmla="*/ 0 h 1289"/>
              <a:gd name="T102" fmla="*/ 150 w 494"/>
              <a:gd name="T103" fmla="*/ 12 h 1289"/>
              <a:gd name="T104" fmla="*/ 134 w 494"/>
              <a:gd name="T105" fmla="*/ 32 h 1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94" h="1289">
                <a:moveTo>
                  <a:pt x="156" y="51"/>
                </a:moveTo>
                <a:lnTo>
                  <a:pt x="156" y="65"/>
                </a:lnTo>
                <a:lnTo>
                  <a:pt x="156" y="65"/>
                </a:lnTo>
                <a:lnTo>
                  <a:pt x="149" y="72"/>
                </a:lnTo>
                <a:lnTo>
                  <a:pt x="143" y="80"/>
                </a:lnTo>
                <a:lnTo>
                  <a:pt x="143" y="82"/>
                </a:lnTo>
                <a:lnTo>
                  <a:pt x="143" y="85"/>
                </a:lnTo>
                <a:lnTo>
                  <a:pt x="143" y="85"/>
                </a:lnTo>
                <a:lnTo>
                  <a:pt x="146" y="91"/>
                </a:lnTo>
                <a:lnTo>
                  <a:pt x="150" y="97"/>
                </a:lnTo>
                <a:lnTo>
                  <a:pt x="156" y="103"/>
                </a:lnTo>
                <a:lnTo>
                  <a:pt x="167" y="153"/>
                </a:lnTo>
                <a:lnTo>
                  <a:pt x="167" y="153"/>
                </a:lnTo>
                <a:lnTo>
                  <a:pt x="170" y="155"/>
                </a:lnTo>
                <a:lnTo>
                  <a:pt x="173" y="158"/>
                </a:lnTo>
                <a:lnTo>
                  <a:pt x="177" y="163"/>
                </a:lnTo>
                <a:lnTo>
                  <a:pt x="177" y="163"/>
                </a:lnTo>
                <a:lnTo>
                  <a:pt x="180" y="169"/>
                </a:lnTo>
                <a:lnTo>
                  <a:pt x="185" y="172"/>
                </a:lnTo>
                <a:lnTo>
                  <a:pt x="188" y="176"/>
                </a:lnTo>
                <a:lnTo>
                  <a:pt x="177" y="194"/>
                </a:lnTo>
                <a:lnTo>
                  <a:pt x="177" y="194"/>
                </a:lnTo>
                <a:lnTo>
                  <a:pt x="175" y="201"/>
                </a:lnTo>
                <a:lnTo>
                  <a:pt x="172" y="210"/>
                </a:lnTo>
                <a:lnTo>
                  <a:pt x="172" y="210"/>
                </a:lnTo>
                <a:lnTo>
                  <a:pt x="172" y="213"/>
                </a:lnTo>
                <a:lnTo>
                  <a:pt x="172" y="214"/>
                </a:lnTo>
                <a:lnTo>
                  <a:pt x="172" y="216"/>
                </a:lnTo>
                <a:lnTo>
                  <a:pt x="169" y="217"/>
                </a:lnTo>
                <a:lnTo>
                  <a:pt x="169" y="217"/>
                </a:lnTo>
                <a:lnTo>
                  <a:pt x="156" y="221"/>
                </a:lnTo>
                <a:lnTo>
                  <a:pt x="133" y="229"/>
                </a:lnTo>
                <a:lnTo>
                  <a:pt x="120" y="233"/>
                </a:lnTo>
                <a:lnTo>
                  <a:pt x="108" y="239"/>
                </a:lnTo>
                <a:lnTo>
                  <a:pt x="98" y="244"/>
                </a:lnTo>
                <a:lnTo>
                  <a:pt x="91" y="252"/>
                </a:lnTo>
                <a:lnTo>
                  <a:pt x="91" y="252"/>
                </a:lnTo>
                <a:lnTo>
                  <a:pt x="86" y="260"/>
                </a:lnTo>
                <a:lnTo>
                  <a:pt x="81" y="271"/>
                </a:lnTo>
                <a:lnTo>
                  <a:pt x="72" y="291"/>
                </a:lnTo>
                <a:lnTo>
                  <a:pt x="59" y="327"/>
                </a:lnTo>
                <a:lnTo>
                  <a:pt x="59" y="327"/>
                </a:lnTo>
                <a:lnTo>
                  <a:pt x="55" y="340"/>
                </a:lnTo>
                <a:lnTo>
                  <a:pt x="47" y="363"/>
                </a:lnTo>
                <a:lnTo>
                  <a:pt x="33" y="427"/>
                </a:lnTo>
                <a:lnTo>
                  <a:pt x="18" y="492"/>
                </a:lnTo>
                <a:lnTo>
                  <a:pt x="13" y="516"/>
                </a:lnTo>
                <a:lnTo>
                  <a:pt x="11" y="532"/>
                </a:lnTo>
                <a:lnTo>
                  <a:pt x="11" y="532"/>
                </a:lnTo>
                <a:lnTo>
                  <a:pt x="0" y="664"/>
                </a:lnTo>
                <a:lnTo>
                  <a:pt x="7" y="678"/>
                </a:lnTo>
                <a:lnTo>
                  <a:pt x="7" y="678"/>
                </a:lnTo>
                <a:lnTo>
                  <a:pt x="7" y="687"/>
                </a:lnTo>
                <a:lnTo>
                  <a:pt x="7" y="704"/>
                </a:lnTo>
                <a:lnTo>
                  <a:pt x="7" y="704"/>
                </a:lnTo>
                <a:lnTo>
                  <a:pt x="7" y="722"/>
                </a:lnTo>
                <a:lnTo>
                  <a:pt x="8" y="728"/>
                </a:lnTo>
                <a:lnTo>
                  <a:pt x="11" y="732"/>
                </a:lnTo>
                <a:lnTo>
                  <a:pt x="11" y="732"/>
                </a:lnTo>
                <a:lnTo>
                  <a:pt x="17" y="738"/>
                </a:lnTo>
                <a:lnTo>
                  <a:pt x="20" y="739"/>
                </a:lnTo>
                <a:lnTo>
                  <a:pt x="24" y="738"/>
                </a:lnTo>
                <a:lnTo>
                  <a:pt x="24" y="738"/>
                </a:lnTo>
                <a:lnTo>
                  <a:pt x="40" y="735"/>
                </a:lnTo>
                <a:lnTo>
                  <a:pt x="46" y="732"/>
                </a:lnTo>
                <a:lnTo>
                  <a:pt x="47" y="729"/>
                </a:lnTo>
                <a:lnTo>
                  <a:pt x="49" y="728"/>
                </a:lnTo>
                <a:lnTo>
                  <a:pt x="49" y="728"/>
                </a:lnTo>
                <a:lnTo>
                  <a:pt x="49" y="719"/>
                </a:lnTo>
                <a:lnTo>
                  <a:pt x="52" y="707"/>
                </a:lnTo>
                <a:lnTo>
                  <a:pt x="55" y="690"/>
                </a:lnTo>
                <a:lnTo>
                  <a:pt x="65" y="677"/>
                </a:lnTo>
                <a:lnTo>
                  <a:pt x="65" y="677"/>
                </a:lnTo>
                <a:lnTo>
                  <a:pt x="75" y="600"/>
                </a:lnTo>
                <a:lnTo>
                  <a:pt x="82" y="547"/>
                </a:lnTo>
                <a:lnTo>
                  <a:pt x="85" y="521"/>
                </a:lnTo>
                <a:lnTo>
                  <a:pt x="85" y="521"/>
                </a:lnTo>
                <a:lnTo>
                  <a:pt x="89" y="503"/>
                </a:lnTo>
                <a:lnTo>
                  <a:pt x="101" y="467"/>
                </a:lnTo>
                <a:lnTo>
                  <a:pt x="118" y="418"/>
                </a:lnTo>
                <a:lnTo>
                  <a:pt x="118" y="418"/>
                </a:lnTo>
                <a:lnTo>
                  <a:pt x="123" y="435"/>
                </a:lnTo>
                <a:lnTo>
                  <a:pt x="134" y="476"/>
                </a:lnTo>
                <a:lnTo>
                  <a:pt x="140" y="499"/>
                </a:lnTo>
                <a:lnTo>
                  <a:pt x="146" y="521"/>
                </a:lnTo>
                <a:lnTo>
                  <a:pt x="147" y="538"/>
                </a:lnTo>
                <a:lnTo>
                  <a:pt x="147" y="545"/>
                </a:lnTo>
                <a:lnTo>
                  <a:pt x="147" y="550"/>
                </a:lnTo>
                <a:lnTo>
                  <a:pt x="147" y="550"/>
                </a:lnTo>
                <a:lnTo>
                  <a:pt x="144" y="564"/>
                </a:lnTo>
                <a:lnTo>
                  <a:pt x="140" y="589"/>
                </a:lnTo>
                <a:lnTo>
                  <a:pt x="131" y="654"/>
                </a:lnTo>
                <a:lnTo>
                  <a:pt x="120" y="746"/>
                </a:lnTo>
                <a:lnTo>
                  <a:pt x="120" y="746"/>
                </a:lnTo>
                <a:lnTo>
                  <a:pt x="121" y="751"/>
                </a:lnTo>
                <a:lnTo>
                  <a:pt x="123" y="754"/>
                </a:lnTo>
                <a:lnTo>
                  <a:pt x="127" y="756"/>
                </a:lnTo>
                <a:lnTo>
                  <a:pt x="127" y="756"/>
                </a:lnTo>
                <a:lnTo>
                  <a:pt x="138" y="858"/>
                </a:lnTo>
                <a:lnTo>
                  <a:pt x="149" y="930"/>
                </a:lnTo>
                <a:lnTo>
                  <a:pt x="153" y="958"/>
                </a:lnTo>
                <a:lnTo>
                  <a:pt x="157" y="973"/>
                </a:lnTo>
                <a:lnTo>
                  <a:pt x="157" y="973"/>
                </a:lnTo>
                <a:lnTo>
                  <a:pt x="164" y="982"/>
                </a:lnTo>
                <a:lnTo>
                  <a:pt x="176" y="994"/>
                </a:lnTo>
                <a:lnTo>
                  <a:pt x="208" y="1021"/>
                </a:lnTo>
                <a:lnTo>
                  <a:pt x="241" y="1049"/>
                </a:lnTo>
                <a:lnTo>
                  <a:pt x="264" y="1066"/>
                </a:lnTo>
                <a:lnTo>
                  <a:pt x="264" y="1066"/>
                </a:lnTo>
                <a:lnTo>
                  <a:pt x="271" y="1072"/>
                </a:lnTo>
                <a:lnTo>
                  <a:pt x="277" y="1079"/>
                </a:lnTo>
                <a:lnTo>
                  <a:pt x="283" y="1088"/>
                </a:lnTo>
                <a:lnTo>
                  <a:pt x="287" y="1096"/>
                </a:lnTo>
                <a:lnTo>
                  <a:pt x="293" y="1112"/>
                </a:lnTo>
                <a:lnTo>
                  <a:pt x="296" y="1125"/>
                </a:lnTo>
                <a:lnTo>
                  <a:pt x="297" y="1193"/>
                </a:lnTo>
                <a:lnTo>
                  <a:pt x="297" y="1193"/>
                </a:lnTo>
                <a:lnTo>
                  <a:pt x="295" y="1215"/>
                </a:lnTo>
                <a:lnTo>
                  <a:pt x="292" y="1231"/>
                </a:lnTo>
                <a:lnTo>
                  <a:pt x="292" y="1231"/>
                </a:lnTo>
                <a:lnTo>
                  <a:pt x="277" y="1247"/>
                </a:lnTo>
                <a:lnTo>
                  <a:pt x="267" y="1260"/>
                </a:lnTo>
                <a:lnTo>
                  <a:pt x="264" y="1267"/>
                </a:lnTo>
                <a:lnTo>
                  <a:pt x="261" y="1273"/>
                </a:lnTo>
                <a:lnTo>
                  <a:pt x="261" y="1273"/>
                </a:lnTo>
                <a:lnTo>
                  <a:pt x="261" y="1274"/>
                </a:lnTo>
                <a:lnTo>
                  <a:pt x="261" y="1277"/>
                </a:lnTo>
                <a:lnTo>
                  <a:pt x="266" y="1280"/>
                </a:lnTo>
                <a:lnTo>
                  <a:pt x="271" y="1283"/>
                </a:lnTo>
                <a:lnTo>
                  <a:pt x="279" y="1284"/>
                </a:lnTo>
                <a:lnTo>
                  <a:pt x="295" y="1287"/>
                </a:lnTo>
                <a:lnTo>
                  <a:pt x="306" y="1289"/>
                </a:lnTo>
                <a:lnTo>
                  <a:pt x="306" y="1289"/>
                </a:lnTo>
                <a:lnTo>
                  <a:pt x="312" y="1287"/>
                </a:lnTo>
                <a:lnTo>
                  <a:pt x="321" y="1286"/>
                </a:lnTo>
                <a:lnTo>
                  <a:pt x="328" y="1284"/>
                </a:lnTo>
                <a:lnTo>
                  <a:pt x="332" y="1284"/>
                </a:lnTo>
                <a:lnTo>
                  <a:pt x="332" y="1284"/>
                </a:lnTo>
                <a:lnTo>
                  <a:pt x="339" y="1284"/>
                </a:lnTo>
                <a:lnTo>
                  <a:pt x="348" y="1284"/>
                </a:lnTo>
                <a:lnTo>
                  <a:pt x="354" y="1284"/>
                </a:lnTo>
                <a:lnTo>
                  <a:pt x="358" y="1283"/>
                </a:lnTo>
                <a:lnTo>
                  <a:pt x="361" y="1280"/>
                </a:lnTo>
                <a:lnTo>
                  <a:pt x="363" y="1277"/>
                </a:lnTo>
                <a:lnTo>
                  <a:pt x="363" y="1277"/>
                </a:lnTo>
                <a:lnTo>
                  <a:pt x="365" y="1255"/>
                </a:lnTo>
                <a:lnTo>
                  <a:pt x="365" y="1242"/>
                </a:lnTo>
                <a:lnTo>
                  <a:pt x="365" y="1242"/>
                </a:lnTo>
                <a:lnTo>
                  <a:pt x="368" y="1238"/>
                </a:lnTo>
                <a:lnTo>
                  <a:pt x="373" y="1234"/>
                </a:lnTo>
                <a:lnTo>
                  <a:pt x="376" y="1225"/>
                </a:lnTo>
                <a:lnTo>
                  <a:pt x="376" y="1225"/>
                </a:lnTo>
                <a:lnTo>
                  <a:pt x="377" y="1219"/>
                </a:lnTo>
                <a:lnTo>
                  <a:pt x="377" y="1212"/>
                </a:lnTo>
                <a:lnTo>
                  <a:pt x="374" y="1190"/>
                </a:lnTo>
                <a:lnTo>
                  <a:pt x="371" y="1169"/>
                </a:lnTo>
                <a:lnTo>
                  <a:pt x="371" y="1161"/>
                </a:lnTo>
                <a:lnTo>
                  <a:pt x="371" y="1154"/>
                </a:lnTo>
                <a:lnTo>
                  <a:pt x="371" y="1154"/>
                </a:lnTo>
                <a:lnTo>
                  <a:pt x="374" y="1144"/>
                </a:lnTo>
                <a:lnTo>
                  <a:pt x="380" y="1133"/>
                </a:lnTo>
                <a:lnTo>
                  <a:pt x="387" y="1120"/>
                </a:lnTo>
                <a:lnTo>
                  <a:pt x="393" y="1104"/>
                </a:lnTo>
                <a:lnTo>
                  <a:pt x="393" y="1104"/>
                </a:lnTo>
                <a:lnTo>
                  <a:pt x="399" y="1086"/>
                </a:lnTo>
                <a:lnTo>
                  <a:pt x="402" y="1072"/>
                </a:lnTo>
                <a:lnTo>
                  <a:pt x="402" y="1065"/>
                </a:lnTo>
                <a:lnTo>
                  <a:pt x="400" y="1059"/>
                </a:lnTo>
                <a:lnTo>
                  <a:pt x="399" y="1053"/>
                </a:lnTo>
                <a:lnTo>
                  <a:pt x="396" y="1049"/>
                </a:lnTo>
                <a:lnTo>
                  <a:pt x="396" y="1049"/>
                </a:lnTo>
                <a:lnTo>
                  <a:pt x="389" y="1043"/>
                </a:lnTo>
                <a:lnTo>
                  <a:pt x="380" y="1037"/>
                </a:lnTo>
                <a:lnTo>
                  <a:pt x="373" y="1033"/>
                </a:lnTo>
                <a:lnTo>
                  <a:pt x="368" y="1030"/>
                </a:lnTo>
                <a:lnTo>
                  <a:pt x="368" y="1030"/>
                </a:lnTo>
                <a:lnTo>
                  <a:pt x="365" y="1020"/>
                </a:lnTo>
                <a:lnTo>
                  <a:pt x="363" y="1002"/>
                </a:lnTo>
                <a:lnTo>
                  <a:pt x="358" y="985"/>
                </a:lnTo>
                <a:lnTo>
                  <a:pt x="358" y="975"/>
                </a:lnTo>
                <a:lnTo>
                  <a:pt x="358" y="975"/>
                </a:lnTo>
                <a:lnTo>
                  <a:pt x="383" y="884"/>
                </a:lnTo>
                <a:lnTo>
                  <a:pt x="383" y="884"/>
                </a:lnTo>
                <a:lnTo>
                  <a:pt x="383" y="833"/>
                </a:lnTo>
                <a:lnTo>
                  <a:pt x="381" y="778"/>
                </a:lnTo>
                <a:lnTo>
                  <a:pt x="381" y="778"/>
                </a:lnTo>
                <a:lnTo>
                  <a:pt x="383" y="758"/>
                </a:lnTo>
                <a:lnTo>
                  <a:pt x="386" y="749"/>
                </a:lnTo>
                <a:lnTo>
                  <a:pt x="387" y="745"/>
                </a:lnTo>
                <a:lnTo>
                  <a:pt x="387" y="745"/>
                </a:lnTo>
                <a:lnTo>
                  <a:pt x="400" y="741"/>
                </a:lnTo>
                <a:lnTo>
                  <a:pt x="394" y="545"/>
                </a:lnTo>
                <a:lnTo>
                  <a:pt x="394" y="545"/>
                </a:lnTo>
                <a:lnTo>
                  <a:pt x="409" y="639"/>
                </a:lnTo>
                <a:lnTo>
                  <a:pt x="409" y="639"/>
                </a:lnTo>
                <a:lnTo>
                  <a:pt x="410" y="662"/>
                </a:lnTo>
                <a:lnTo>
                  <a:pt x="410" y="677"/>
                </a:lnTo>
                <a:lnTo>
                  <a:pt x="420" y="673"/>
                </a:lnTo>
                <a:lnTo>
                  <a:pt x="420" y="673"/>
                </a:lnTo>
                <a:lnTo>
                  <a:pt x="422" y="686"/>
                </a:lnTo>
                <a:lnTo>
                  <a:pt x="423" y="700"/>
                </a:lnTo>
                <a:lnTo>
                  <a:pt x="423" y="700"/>
                </a:lnTo>
                <a:lnTo>
                  <a:pt x="428" y="704"/>
                </a:lnTo>
                <a:lnTo>
                  <a:pt x="430" y="709"/>
                </a:lnTo>
                <a:lnTo>
                  <a:pt x="430" y="713"/>
                </a:lnTo>
                <a:lnTo>
                  <a:pt x="430" y="713"/>
                </a:lnTo>
                <a:lnTo>
                  <a:pt x="426" y="736"/>
                </a:lnTo>
                <a:lnTo>
                  <a:pt x="425" y="749"/>
                </a:lnTo>
                <a:lnTo>
                  <a:pt x="425" y="758"/>
                </a:lnTo>
                <a:lnTo>
                  <a:pt x="425" y="758"/>
                </a:lnTo>
                <a:lnTo>
                  <a:pt x="429" y="762"/>
                </a:lnTo>
                <a:lnTo>
                  <a:pt x="438" y="768"/>
                </a:lnTo>
                <a:lnTo>
                  <a:pt x="444" y="771"/>
                </a:lnTo>
                <a:lnTo>
                  <a:pt x="449" y="772"/>
                </a:lnTo>
                <a:lnTo>
                  <a:pt x="454" y="772"/>
                </a:lnTo>
                <a:lnTo>
                  <a:pt x="459" y="771"/>
                </a:lnTo>
                <a:lnTo>
                  <a:pt x="459" y="771"/>
                </a:lnTo>
                <a:lnTo>
                  <a:pt x="468" y="764"/>
                </a:lnTo>
                <a:lnTo>
                  <a:pt x="480" y="754"/>
                </a:lnTo>
                <a:lnTo>
                  <a:pt x="484" y="749"/>
                </a:lnTo>
                <a:lnTo>
                  <a:pt x="487" y="745"/>
                </a:lnTo>
                <a:lnTo>
                  <a:pt x="488" y="741"/>
                </a:lnTo>
                <a:lnTo>
                  <a:pt x="488" y="736"/>
                </a:lnTo>
                <a:lnTo>
                  <a:pt x="488" y="736"/>
                </a:lnTo>
                <a:lnTo>
                  <a:pt x="483" y="720"/>
                </a:lnTo>
                <a:lnTo>
                  <a:pt x="478" y="709"/>
                </a:lnTo>
                <a:lnTo>
                  <a:pt x="478" y="709"/>
                </a:lnTo>
                <a:lnTo>
                  <a:pt x="477" y="703"/>
                </a:lnTo>
                <a:lnTo>
                  <a:pt x="477" y="700"/>
                </a:lnTo>
                <a:lnTo>
                  <a:pt x="477" y="699"/>
                </a:lnTo>
                <a:lnTo>
                  <a:pt x="478" y="699"/>
                </a:lnTo>
                <a:lnTo>
                  <a:pt x="478" y="699"/>
                </a:lnTo>
                <a:lnTo>
                  <a:pt x="481" y="699"/>
                </a:lnTo>
                <a:lnTo>
                  <a:pt x="484" y="696"/>
                </a:lnTo>
                <a:lnTo>
                  <a:pt x="488" y="691"/>
                </a:lnTo>
                <a:lnTo>
                  <a:pt x="484" y="668"/>
                </a:lnTo>
                <a:lnTo>
                  <a:pt x="494" y="661"/>
                </a:lnTo>
                <a:lnTo>
                  <a:pt x="494" y="661"/>
                </a:lnTo>
                <a:lnTo>
                  <a:pt x="477" y="587"/>
                </a:lnTo>
                <a:lnTo>
                  <a:pt x="464" y="528"/>
                </a:lnTo>
                <a:lnTo>
                  <a:pt x="459" y="502"/>
                </a:lnTo>
                <a:lnTo>
                  <a:pt x="457" y="483"/>
                </a:lnTo>
                <a:lnTo>
                  <a:pt x="457" y="483"/>
                </a:lnTo>
                <a:lnTo>
                  <a:pt x="454" y="447"/>
                </a:lnTo>
                <a:lnTo>
                  <a:pt x="448" y="409"/>
                </a:lnTo>
                <a:lnTo>
                  <a:pt x="438" y="347"/>
                </a:lnTo>
                <a:lnTo>
                  <a:pt x="438" y="347"/>
                </a:lnTo>
                <a:lnTo>
                  <a:pt x="433" y="323"/>
                </a:lnTo>
                <a:lnTo>
                  <a:pt x="429" y="294"/>
                </a:lnTo>
                <a:lnTo>
                  <a:pt x="422" y="266"/>
                </a:lnTo>
                <a:lnTo>
                  <a:pt x="419" y="256"/>
                </a:lnTo>
                <a:lnTo>
                  <a:pt x="416" y="250"/>
                </a:lnTo>
                <a:lnTo>
                  <a:pt x="416" y="250"/>
                </a:lnTo>
                <a:lnTo>
                  <a:pt x="412" y="246"/>
                </a:lnTo>
                <a:lnTo>
                  <a:pt x="406" y="243"/>
                </a:lnTo>
                <a:lnTo>
                  <a:pt x="393" y="236"/>
                </a:lnTo>
                <a:lnTo>
                  <a:pt x="378" y="231"/>
                </a:lnTo>
                <a:lnTo>
                  <a:pt x="364" y="227"/>
                </a:lnTo>
                <a:lnTo>
                  <a:pt x="364" y="227"/>
                </a:lnTo>
                <a:lnTo>
                  <a:pt x="300" y="208"/>
                </a:lnTo>
                <a:lnTo>
                  <a:pt x="300" y="208"/>
                </a:lnTo>
                <a:lnTo>
                  <a:pt x="296" y="194"/>
                </a:lnTo>
                <a:lnTo>
                  <a:pt x="292" y="185"/>
                </a:lnTo>
                <a:lnTo>
                  <a:pt x="289" y="181"/>
                </a:lnTo>
                <a:lnTo>
                  <a:pt x="289" y="181"/>
                </a:lnTo>
                <a:lnTo>
                  <a:pt x="282" y="179"/>
                </a:lnTo>
                <a:lnTo>
                  <a:pt x="277" y="178"/>
                </a:lnTo>
                <a:lnTo>
                  <a:pt x="276" y="176"/>
                </a:lnTo>
                <a:lnTo>
                  <a:pt x="276" y="175"/>
                </a:lnTo>
                <a:lnTo>
                  <a:pt x="276" y="175"/>
                </a:lnTo>
                <a:lnTo>
                  <a:pt x="277" y="159"/>
                </a:lnTo>
                <a:lnTo>
                  <a:pt x="279" y="148"/>
                </a:lnTo>
                <a:lnTo>
                  <a:pt x="279" y="148"/>
                </a:lnTo>
                <a:lnTo>
                  <a:pt x="284" y="145"/>
                </a:lnTo>
                <a:lnTo>
                  <a:pt x="289" y="140"/>
                </a:lnTo>
                <a:lnTo>
                  <a:pt x="290" y="137"/>
                </a:lnTo>
                <a:lnTo>
                  <a:pt x="292" y="133"/>
                </a:lnTo>
                <a:lnTo>
                  <a:pt x="292" y="133"/>
                </a:lnTo>
                <a:lnTo>
                  <a:pt x="295" y="126"/>
                </a:lnTo>
                <a:lnTo>
                  <a:pt x="297" y="119"/>
                </a:lnTo>
                <a:lnTo>
                  <a:pt x="300" y="110"/>
                </a:lnTo>
                <a:lnTo>
                  <a:pt x="300" y="107"/>
                </a:lnTo>
                <a:lnTo>
                  <a:pt x="299" y="103"/>
                </a:lnTo>
                <a:lnTo>
                  <a:pt x="299" y="103"/>
                </a:lnTo>
                <a:lnTo>
                  <a:pt x="295" y="98"/>
                </a:lnTo>
                <a:lnTo>
                  <a:pt x="293" y="98"/>
                </a:lnTo>
                <a:lnTo>
                  <a:pt x="292" y="97"/>
                </a:lnTo>
                <a:lnTo>
                  <a:pt x="292" y="93"/>
                </a:lnTo>
                <a:lnTo>
                  <a:pt x="292" y="93"/>
                </a:lnTo>
                <a:lnTo>
                  <a:pt x="292" y="84"/>
                </a:lnTo>
                <a:lnTo>
                  <a:pt x="295" y="71"/>
                </a:lnTo>
                <a:lnTo>
                  <a:pt x="297" y="55"/>
                </a:lnTo>
                <a:lnTo>
                  <a:pt x="297" y="55"/>
                </a:lnTo>
                <a:lnTo>
                  <a:pt x="306" y="51"/>
                </a:lnTo>
                <a:lnTo>
                  <a:pt x="312" y="45"/>
                </a:lnTo>
                <a:lnTo>
                  <a:pt x="313" y="42"/>
                </a:lnTo>
                <a:lnTo>
                  <a:pt x="313" y="39"/>
                </a:lnTo>
                <a:lnTo>
                  <a:pt x="313" y="39"/>
                </a:lnTo>
                <a:lnTo>
                  <a:pt x="312" y="35"/>
                </a:lnTo>
                <a:lnTo>
                  <a:pt x="308" y="30"/>
                </a:lnTo>
                <a:lnTo>
                  <a:pt x="293" y="20"/>
                </a:lnTo>
                <a:lnTo>
                  <a:pt x="273" y="10"/>
                </a:lnTo>
                <a:lnTo>
                  <a:pt x="261" y="6"/>
                </a:lnTo>
                <a:lnTo>
                  <a:pt x="250" y="3"/>
                </a:lnTo>
                <a:lnTo>
                  <a:pt x="250" y="3"/>
                </a:lnTo>
                <a:lnTo>
                  <a:pt x="237" y="0"/>
                </a:lnTo>
                <a:lnTo>
                  <a:pt x="224" y="0"/>
                </a:lnTo>
                <a:lnTo>
                  <a:pt x="199" y="0"/>
                </a:lnTo>
                <a:lnTo>
                  <a:pt x="177" y="3"/>
                </a:lnTo>
                <a:lnTo>
                  <a:pt x="162" y="7"/>
                </a:lnTo>
                <a:lnTo>
                  <a:pt x="162" y="7"/>
                </a:lnTo>
                <a:lnTo>
                  <a:pt x="150" y="12"/>
                </a:lnTo>
                <a:lnTo>
                  <a:pt x="140" y="19"/>
                </a:lnTo>
                <a:lnTo>
                  <a:pt x="136" y="22"/>
                </a:lnTo>
                <a:lnTo>
                  <a:pt x="134" y="25"/>
                </a:lnTo>
                <a:lnTo>
                  <a:pt x="133" y="29"/>
                </a:lnTo>
                <a:lnTo>
                  <a:pt x="134" y="32"/>
                </a:lnTo>
                <a:lnTo>
                  <a:pt x="134" y="32"/>
                </a:lnTo>
                <a:lnTo>
                  <a:pt x="147" y="45"/>
                </a:lnTo>
                <a:lnTo>
                  <a:pt x="156" y="51"/>
                </a:lnTo>
                <a:lnTo>
                  <a:pt x="156" y="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9">
            <a:extLst>
              <a:ext uri="{FF2B5EF4-FFF2-40B4-BE49-F238E27FC236}">
                <a16:creationId xmlns:a16="http://schemas.microsoft.com/office/drawing/2014/main" id="{CD505E95-FD06-4323-9556-8C5818647E81}"/>
              </a:ext>
            </a:extLst>
          </p:cNvPr>
          <p:cNvSpPr>
            <a:spLocks/>
          </p:cNvSpPr>
          <p:nvPr/>
        </p:nvSpPr>
        <p:spPr bwMode="auto">
          <a:xfrm>
            <a:off x="864448" y="4721641"/>
            <a:ext cx="747076" cy="1654330"/>
          </a:xfrm>
          <a:custGeom>
            <a:avLst/>
            <a:gdLst>
              <a:gd name="T0" fmla="*/ 113 w 583"/>
              <a:gd name="T1" fmla="*/ 26 h 1291"/>
              <a:gd name="T2" fmla="*/ 135 w 583"/>
              <a:gd name="T3" fmla="*/ 6 h 1291"/>
              <a:gd name="T4" fmla="*/ 193 w 583"/>
              <a:gd name="T5" fmla="*/ 3 h 1291"/>
              <a:gd name="T6" fmla="*/ 262 w 583"/>
              <a:gd name="T7" fmla="*/ 23 h 1291"/>
              <a:gd name="T8" fmla="*/ 301 w 583"/>
              <a:gd name="T9" fmla="*/ 32 h 1291"/>
              <a:gd name="T10" fmla="*/ 277 w 583"/>
              <a:gd name="T11" fmla="*/ 56 h 1291"/>
              <a:gd name="T12" fmla="*/ 277 w 583"/>
              <a:gd name="T13" fmla="*/ 95 h 1291"/>
              <a:gd name="T14" fmla="*/ 278 w 583"/>
              <a:gd name="T15" fmla="*/ 123 h 1291"/>
              <a:gd name="T16" fmla="*/ 265 w 583"/>
              <a:gd name="T17" fmla="*/ 149 h 1291"/>
              <a:gd name="T18" fmla="*/ 288 w 583"/>
              <a:gd name="T19" fmla="*/ 201 h 1291"/>
              <a:gd name="T20" fmla="*/ 368 w 583"/>
              <a:gd name="T21" fmla="*/ 227 h 1291"/>
              <a:gd name="T22" fmla="*/ 430 w 583"/>
              <a:gd name="T23" fmla="*/ 329 h 1291"/>
              <a:gd name="T24" fmla="*/ 535 w 583"/>
              <a:gd name="T25" fmla="*/ 515 h 1291"/>
              <a:gd name="T26" fmla="*/ 583 w 583"/>
              <a:gd name="T27" fmla="*/ 638 h 1291"/>
              <a:gd name="T28" fmla="*/ 567 w 583"/>
              <a:gd name="T29" fmla="*/ 671 h 1291"/>
              <a:gd name="T30" fmla="*/ 538 w 583"/>
              <a:gd name="T31" fmla="*/ 682 h 1291"/>
              <a:gd name="T32" fmla="*/ 528 w 583"/>
              <a:gd name="T33" fmla="*/ 659 h 1291"/>
              <a:gd name="T34" fmla="*/ 489 w 583"/>
              <a:gd name="T35" fmla="*/ 622 h 1291"/>
              <a:gd name="T36" fmla="*/ 459 w 583"/>
              <a:gd name="T37" fmla="*/ 564 h 1291"/>
              <a:gd name="T38" fmla="*/ 371 w 583"/>
              <a:gd name="T39" fmla="*/ 412 h 1291"/>
              <a:gd name="T40" fmla="*/ 372 w 583"/>
              <a:gd name="T41" fmla="*/ 484 h 1291"/>
              <a:gd name="T42" fmla="*/ 424 w 583"/>
              <a:gd name="T43" fmla="*/ 612 h 1291"/>
              <a:gd name="T44" fmla="*/ 443 w 583"/>
              <a:gd name="T45" fmla="*/ 685 h 1291"/>
              <a:gd name="T46" fmla="*/ 400 w 583"/>
              <a:gd name="T47" fmla="*/ 695 h 1291"/>
              <a:gd name="T48" fmla="*/ 372 w 583"/>
              <a:gd name="T49" fmla="*/ 888 h 1291"/>
              <a:gd name="T50" fmla="*/ 366 w 583"/>
              <a:gd name="T51" fmla="*/ 972 h 1291"/>
              <a:gd name="T52" fmla="*/ 437 w 583"/>
              <a:gd name="T53" fmla="*/ 1060 h 1291"/>
              <a:gd name="T54" fmla="*/ 452 w 583"/>
              <a:gd name="T55" fmla="*/ 1063 h 1291"/>
              <a:gd name="T56" fmla="*/ 467 w 583"/>
              <a:gd name="T57" fmla="*/ 1093 h 1291"/>
              <a:gd name="T58" fmla="*/ 462 w 583"/>
              <a:gd name="T59" fmla="*/ 1206 h 1291"/>
              <a:gd name="T60" fmla="*/ 441 w 583"/>
              <a:gd name="T61" fmla="*/ 1271 h 1291"/>
              <a:gd name="T62" fmla="*/ 417 w 583"/>
              <a:gd name="T63" fmla="*/ 1275 h 1291"/>
              <a:gd name="T64" fmla="*/ 394 w 583"/>
              <a:gd name="T65" fmla="*/ 1241 h 1291"/>
              <a:gd name="T66" fmla="*/ 369 w 583"/>
              <a:gd name="T67" fmla="*/ 1213 h 1291"/>
              <a:gd name="T68" fmla="*/ 371 w 583"/>
              <a:gd name="T69" fmla="*/ 1265 h 1291"/>
              <a:gd name="T70" fmla="*/ 298 w 583"/>
              <a:gd name="T71" fmla="*/ 1291 h 1291"/>
              <a:gd name="T72" fmla="*/ 282 w 583"/>
              <a:gd name="T73" fmla="*/ 1286 h 1291"/>
              <a:gd name="T74" fmla="*/ 313 w 583"/>
              <a:gd name="T75" fmla="*/ 1222 h 1291"/>
              <a:gd name="T76" fmla="*/ 288 w 583"/>
              <a:gd name="T77" fmla="*/ 1210 h 1291"/>
              <a:gd name="T78" fmla="*/ 275 w 583"/>
              <a:gd name="T79" fmla="*/ 1045 h 1291"/>
              <a:gd name="T80" fmla="*/ 236 w 583"/>
              <a:gd name="T81" fmla="*/ 985 h 1291"/>
              <a:gd name="T82" fmla="*/ 197 w 583"/>
              <a:gd name="T83" fmla="*/ 899 h 1291"/>
              <a:gd name="T84" fmla="*/ 180 w 583"/>
              <a:gd name="T85" fmla="*/ 759 h 1291"/>
              <a:gd name="T86" fmla="*/ 157 w 583"/>
              <a:gd name="T87" fmla="*/ 520 h 1291"/>
              <a:gd name="T88" fmla="*/ 128 w 583"/>
              <a:gd name="T89" fmla="*/ 448 h 1291"/>
              <a:gd name="T90" fmla="*/ 115 w 583"/>
              <a:gd name="T91" fmla="*/ 486 h 1291"/>
              <a:gd name="T92" fmla="*/ 100 w 583"/>
              <a:gd name="T93" fmla="*/ 607 h 1291"/>
              <a:gd name="T94" fmla="*/ 86 w 583"/>
              <a:gd name="T95" fmla="*/ 659 h 1291"/>
              <a:gd name="T96" fmla="*/ 71 w 583"/>
              <a:gd name="T97" fmla="*/ 697 h 1291"/>
              <a:gd name="T98" fmla="*/ 48 w 583"/>
              <a:gd name="T99" fmla="*/ 734 h 1291"/>
              <a:gd name="T100" fmla="*/ 16 w 583"/>
              <a:gd name="T101" fmla="*/ 723 h 1291"/>
              <a:gd name="T102" fmla="*/ 13 w 583"/>
              <a:gd name="T103" fmla="*/ 665 h 1291"/>
              <a:gd name="T104" fmla="*/ 18 w 583"/>
              <a:gd name="T105" fmla="*/ 651 h 1291"/>
              <a:gd name="T106" fmla="*/ 0 w 583"/>
              <a:gd name="T107" fmla="*/ 616 h 1291"/>
              <a:gd name="T108" fmla="*/ 25 w 583"/>
              <a:gd name="T109" fmla="*/ 523 h 1291"/>
              <a:gd name="T110" fmla="*/ 55 w 583"/>
              <a:gd name="T111" fmla="*/ 399 h 1291"/>
              <a:gd name="T112" fmla="*/ 79 w 583"/>
              <a:gd name="T113" fmla="*/ 267 h 1291"/>
              <a:gd name="T114" fmla="*/ 168 w 583"/>
              <a:gd name="T115" fmla="*/ 204 h 1291"/>
              <a:gd name="T116" fmla="*/ 154 w 583"/>
              <a:gd name="T117" fmla="*/ 150 h 1291"/>
              <a:gd name="T118" fmla="*/ 157 w 583"/>
              <a:gd name="T119" fmla="*/ 100 h 1291"/>
              <a:gd name="T120" fmla="*/ 131 w 583"/>
              <a:gd name="T121" fmla="*/ 95 h 1291"/>
              <a:gd name="T122" fmla="*/ 142 w 583"/>
              <a:gd name="T123" fmla="*/ 78 h 1291"/>
              <a:gd name="T124" fmla="*/ 147 w 583"/>
              <a:gd name="T125" fmla="*/ 53 h 1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3" h="1291">
                <a:moveTo>
                  <a:pt x="147" y="53"/>
                </a:moveTo>
                <a:lnTo>
                  <a:pt x="147" y="53"/>
                </a:lnTo>
                <a:lnTo>
                  <a:pt x="141" y="50"/>
                </a:lnTo>
                <a:lnTo>
                  <a:pt x="129" y="42"/>
                </a:lnTo>
                <a:lnTo>
                  <a:pt x="118" y="30"/>
                </a:lnTo>
                <a:lnTo>
                  <a:pt x="113" y="26"/>
                </a:lnTo>
                <a:lnTo>
                  <a:pt x="113" y="20"/>
                </a:lnTo>
                <a:lnTo>
                  <a:pt x="113" y="20"/>
                </a:lnTo>
                <a:lnTo>
                  <a:pt x="115" y="16"/>
                </a:lnTo>
                <a:lnTo>
                  <a:pt x="119" y="13"/>
                </a:lnTo>
                <a:lnTo>
                  <a:pt x="126" y="8"/>
                </a:lnTo>
                <a:lnTo>
                  <a:pt x="135" y="6"/>
                </a:lnTo>
                <a:lnTo>
                  <a:pt x="145" y="3"/>
                </a:lnTo>
                <a:lnTo>
                  <a:pt x="157" y="0"/>
                </a:lnTo>
                <a:lnTo>
                  <a:pt x="168" y="0"/>
                </a:lnTo>
                <a:lnTo>
                  <a:pt x="180" y="0"/>
                </a:lnTo>
                <a:lnTo>
                  <a:pt x="180" y="0"/>
                </a:lnTo>
                <a:lnTo>
                  <a:pt x="193" y="3"/>
                </a:lnTo>
                <a:lnTo>
                  <a:pt x="204" y="6"/>
                </a:lnTo>
                <a:lnTo>
                  <a:pt x="230" y="13"/>
                </a:lnTo>
                <a:lnTo>
                  <a:pt x="251" y="20"/>
                </a:lnTo>
                <a:lnTo>
                  <a:pt x="258" y="23"/>
                </a:lnTo>
                <a:lnTo>
                  <a:pt x="262" y="23"/>
                </a:lnTo>
                <a:lnTo>
                  <a:pt x="262" y="23"/>
                </a:lnTo>
                <a:lnTo>
                  <a:pt x="271" y="23"/>
                </a:lnTo>
                <a:lnTo>
                  <a:pt x="284" y="24"/>
                </a:lnTo>
                <a:lnTo>
                  <a:pt x="295" y="27"/>
                </a:lnTo>
                <a:lnTo>
                  <a:pt x="300" y="30"/>
                </a:lnTo>
                <a:lnTo>
                  <a:pt x="301" y="32"/>
                </a:lnTo>
                <a:lnTo>
                  <a:pt x="301" y="32"/>
                </a:lnTo>
                <a:lnTo>
                  <a:pt x="300" y="34"/>
                </a:lnTo>
                <a:lnTo>
                  <a:pt x="298" y="37"/>
                </a:lnTo>
                <a:lnTo>
                  <a:pt x="291" y="45"/>
                </a:lnTo>
                <a:lnTo>
                  <a:pt x="282" y="52"/>
                </a:lnTo>
                <a:lnTo>
                  <a:pt x="277" y="56"/>
                </a:lnTo>
                <a:lnTo>
                  <a:pt x="277" y="56"/>
                </a:lnTo>
                <a:lnTo>
                  <a:pt x="275" y="62"/>
                </a:lnTo>
                <a:lnTo>
                  <a:pt x="274" y="71"/>
                </a:lnTo>
                <a:lnTo>
                  <a:pt x="272" y="79"/>
                </a:lnTo>
                <a:lnTo>
                  <a:pt x="272" y="85"/>
                </a:lnTo>
                <a:lnTo>
                  <a:pt x="272" y="85"/>
                </a:lnTo>
                <a:lnTo>
                  <a:pt x="277" y="95"/>
                </a:lnTo>
                <a:lnTo>
                  <a:pt x="278" y="100"/>
                </a:lnTo>
                <a:lnTo>
                  <a:pt x="278" y="104"/>
                </a:lnTo>
                <a:lnTo>
                  <a:pt x="278" y="104"/>
                </a:lnTo>
                <a:lnTo>
                  <a:pt x="278" y="110"/>
                </a:lnTo>
                <a:lnTo>
                  <a:pt x="278" y="115"/>
                </a:lnTo>
                <a:lnTo>
                  <a:pt x="278" y="123"/>
                </a:lnTo>
                <a:lnTo>
                  <a:pt x="277" y="126"/>
                </a:lnTo>
                <a:lnTo>
                  <a:pt x="274" y="128"/>
                </a:lnTo>
                <a:lnTo>
                  <a:pt x="274" y="128"/>
                </a:lnTo>
                <a:lnTo>
                  <a:pt x="269" y="134"/>
                </a:lnTo>
                <a:lnTo>
                  <a:pt x="267" y="139"/>
                </a:lnTo>
                <a:lnTo>
                  <a:pt x="265" y="149"/>
                </a:lnTo>
                <a:lnTo>
                  <a:pt x="265" y="149"/>
                </a:lnTo>
                <a:lnTo>
                  <a:pt x="264" y="157"/>
                </a:lnTo>
                <a:lnTo>
                  <a:pt x="264" y="170"/>
                </a:lnTo>
                <a:lnTo>
                  <a:pt x="265" y="186"/>
                </a:lnTo>
                <a:lnTo>
                  <a:pt x="265" y="186"/>
                </a:lnTo>
                <a:lnTo>
                  <a:pt x="288" y="201"/>
                </a:lnTo>
                <a:lnTo>
                  <a:pt x="307" y="212"/>
                </a:lnTo>
                <a:lnTo>
                  <a:pt x="323" y="220"/>
                </a:lnTo>
                <a:lnTo>
                  <a:pt x="323" y="220"/>
                </a:lnTo>
                <a:lnTo>
                  <a:pt x="339" y="222"/>
                </a:lnTo>
                <a:lnTo>
                  <a:pt x="358" y="225"/>
                </a:lnTo>
                <a:lnTo>
                  <a:pt x="368" y="227"/>
                </a:lnTo>
                <a:lnTo>
                  <a:pt x="375" y="230"/>
                </a:lnTo>
                <a:lnTo>
                  <a:pt x="382" y="233"/>
                </a:lnTo>
                <a:lnTo>
                  <a:pt x="387" y="238"/>
                </a:lnTo>
                <a:lnTo>
                  <a:pt x="387" y="238"/>
                </a:lnTo>
                <a:lnTo>
                  <a:pt x="402" y="270"/>
                </a:lnTo>
                <a:lnTo>
                  <a:pt x="430" y="329"/>
                </a:lnTo>
                <a:lnTo>
                  <a:pt x="466" y="410"/>
                </a:lnTo>
                <a:lnTo>
                  <a:pt x="466" y="410"/>
                </a:lnTo>
                <a:lnTo>
                  <a:pt x="498" y="452"/>
                </a:lnTo>
                <a:lnTo>
                  <a:pt x="521" y="487"/>
                </a:lnTo>
                <a:lnTo>
                  <a:pt x="530" y="503"/>
                </a:lnTo>
                <a:lnTo>
                  <a:pt x="535" y="515"/>
                </a:lnTo>
                <a:lnTo>
                  <a:pt x="535" y="515"/>
                </a:lnTo>
                <a:lnTo>
                  <a:pt x="556" y="572"/>
                </a:lnTo>
                <a:lnTo>
                  <a:pt x="580" y="620"/>
                </a:lnTo>
                <a:lnTo>
                  <a:pt x="580" y="620"/>
                </a:lnTo>
                <a:lnTo>
                  <a:pt x="583" y="630"/>
                </a:lnTo>
                <a:lnTo>
                  <a:pt x="583" y="638"/>
                </a:lnTo>
                <a:lnTo>
                  <a:pt x="583" y="642"/>
                </a:lnTo>
                <a:lnTo>
                  <a:pt x="582" y="643"/>
                </a:lnTo>
                <a:lnTo>
                  <a:pt x="582" y="643"/>
                </a:lnTo>
                <a:lnTo>
                  <a:pt x="577" y="651"/>
                </a:lnTo>
                <a:lnTo>
                  <a:pt x="573" y="661"/>
                </a:lnTo>
                <a:lnTo>
                  <a:pt x="567" y="671"/>
                </a:lnTo>
                <a:lnTo>
                  <a:pt x="563" y="678"/>
                </a:lnTo>
                <a:lnTo>
                  <a:pt x="563" y="678"/>
                </a:lnTo>
                <a:lnTo>
                  <a:pt x="560" y="680"/>
                </a:lnTo>
                <a:lnTo>
                  <a:pt x="556" y="682"/>
                </a:lnTo>
                <a:lnTo>
                  <a:pt x="547" y="682"/>
                </a:lnTo>
                <a:lnTo>
                  <a:pt x="538" y="682"/>
                </a:lnTo>
                <a:lnTo>
                  <a:pt x="535" y="681"/>
                </a:lnTo>
                <a:lnTo>
                  <a:pt x="534" y="678"/>
                </a:lnTo>
                <a:lnTo>
                  <a:pt x="534" y="678"/>
                </a:lnTo>
                <a:lnTo>
                  <a:pt x="530" y="666"/>
                </a:lnTo>
                <a:lnTo>
                  <a:pt x="528" y="659"/>
                </a:lnTo>
                <a:lnTo>
                  <a:pt x="528" y="659"/>
                </a:lnTo>
                <a:lnTo>
                  <a:pt x="524" y="658"/>
                </a:lnTo>
                <a:lnTo>
                  <a:pt x="521" y="655"/>
                </a:lnTo>
                <a:lnTo>
                  <a:pt x="518" y="651"/>
                </a:lnTo>
                <a:lnTo>
                  <a:pt x="514" y="636"/>
                </a:lnTo>
                <a:lnTo>
                  <a:pt x="508" y="622"/>
                </a:lnTo>
                <a:lnTo>
                  <a:pt x="489" y="622"/>
                </a:lnTo>
                <a:lnTo>
                  <a:pt x="489" y="622"/>
                </a:lnTo>
                <a:lnTo>
                  <a:pt x="476" y="600"/>
                </a:lnTo>
                <a:lnTo>
                  <a:pt x="465" y="581"/>
                </a:lnTo>
                <a:lnTo>
                  <a:pt x="462" y="572"/>
                </a:lnTo>
                <a:lnTo>
                  <a:pt x="459" y="564"/>
                </a:lnTo>
                <a:lnTo>
                  <a:pt x="459" y="564"/>
                </a:lnTo>
                <a:lnTo>
                  <a:pt x="456" y="549"/>
                </a:lnTo>
                <a:lnTo>
                  <a:pt x="452" y="532"/>
                </a:lnTo>
                <a:lnTo>
                  <a:pt x="446" y="518"/>
                </a:lnTo>
                <a:lnTo>
                  <a:pt x="439" y="507"/>
                </a:lnTo>
                <a:lnTo>
                  <a:pt x="439" y="507"/>
                </a:lnTo>
                <a:lnTo>
                  <a:pt x="371" y="412"/>
                </a:lnTo>
                <a:lnTo>
                  <a:pt x="371" y="412"/>
                </a:lnTo>
                <a:lnTo>
                  <a:pt x="369" y="442"/>
                </a:lnTo>
                <a:lnTo>
                  <a:pt x="369" y="467"/>
                </a:lnTo>
                <a:lnTo>
                  <a:pt x="371" y="477"/>
                </a:lnTo>
                <a:lnTo>
                  <a:pt x="372" y="484"/>
                </a:lnTo>
                <a:lnTo>
                  <a:pt x="372" y="484"/>
                </a:lnTo>
                <a:lnTo>
                  <a:pt x="381" y="516"/>
                </a:lnTo>
                <a:lnTo>
                  <a:pt x="388" y="536"/>
                </a:lnTo>
                <a:lnTo>
                  <a:pt x="397" y="557"/>
                </a:lnTo>
                <a:lnTo>
                  <a:pt x="397" y="557"/>
                </a:lnTo>
                <a:lnTo>
                  <a:pt x="415" y="593"/>
                </a:lnTo>
                <a:lnTo>
                  <a:pt x="424" y="612"/>
                </a:lnTo>
                <a:lnTo>
                  <a:pt x="431" y="632"/>
                </a:lnTo>
                <a:lnTo>
                  <a:pt x="431" y="632"/>
                </a:lnTo>
                <a:lnTo>
                  <a:pt x="441" y="669"/>
                </a:lnTo>
                <a:lnTo>
                  <a:pt x="444" y="681"/>
                </a:lnTo>
                <a:lnTo>
                  <a:pt x="443" y="684"/>
                </a:lnTo>
                <a:lnTo>
                  <a:pt x="443" y="685"/>
                </a:lnTo>
                <a:lnTo>
                  <a:pt x="443" y="685"/>
                </a:lnTo>
                <a:lnTo>
                  <a:pt x="418" y="691"/>
                </a:lnTo>
                <a:lnTo>
                  <a:pt x="405" y="695"/>
                </a:lnTo>
                <a:lnTo>
                  <a:pt x="401" y="695"/>
                </a:lnTo>
                <a:lnTo>
                  <a:pt x="400" y="695"/>
                </a:lnTo>
                <a:lnTo>
                  <a:pt x="400" y="695"/>
                </a:lnTo>
                <a:lnTo>
                  <a:pt x="392" y="769"/>
                </a:lnTo>
                <a:lnTo>
                  <a:pt x="385" y="826"/>
                </a:lnTo>
                <a:lnTo>
                  <a:pt x="382" y="849"/>
                </a:lnTo>
                <a:lnTo>
                  <a:pt x="378" y="865"/>
                </a:lnTo>
                <a:lnTo>
                  <a:pt x="378" y="865"/>
                </a:lnTo>
                <a:lnTo>
                  <a:pt x="372" y="888"/>
                </a:lnTo>
                <a:lnTo>
                  <a:pt x="369" y="908"/>
                </a:lnTo>
                <a:lnTo>
                  <a:pt x="365" y="938"/>
                </a:lnTo>
                <a:lnTo>
                  <a:pt x="365" y="938"/>
                </a:lnTo>
                <a:lnTo>
                  <a:pt x="363" y="947"/>
                </a:lnTo>
                <a:lnTo>
                  <a:pt x="363" y="956"/>
                </a:lnTo>
                <a:lnTo>
                  <a:pt x="366" y="972"/>
                </a:lnTo>
                <a:lnTo>
                  <a:pt x="366" y="972"/>
                </a:lnTo>
                <a:lnTo>
                  <a:pt x="381" y="1030"/>
                </a:lnTo>
                <a:lnTo>
                  <a:pt x="381" y="1030"/>
                </a:lnTo>
                <a:lnTo>
                  <a:pt x="411" y="1044"/>
                </a:lnTo>
                <a:lnTo>
                  <a:pt x="431" y="1056"/>
                </a:lnTo>
                <a:lnTo>
                  <a:pt x="437" y="1060"/>
                </a:lnTo>
                <a:lnTo>
                  <a:pt x="440" y="1061"/>
                </a:lnTo>
                <a:lnTo>
                  <a:pt x="440" y="1061"/>
                </a:lnTo>
                <a:lnTo>
                  <a:pt x="440" y="1063"/>
                </a:lnTo>
                <a:lnTo>
                  <a:pt x="441" y="1063"/>
                </a:lnTo>
                <a:lnTo>
                  <a:pt x="447" y="1061"/>
                </a:lnTo>
                <a:lnTo>
                  <a:pt x="452" y="1063"/>
                </a:lnTo>
                <a:lnTo>
                  <a:pt x="456" y="1066"/>
                </a:lnTo>
                <a:lnTo>
                  <a:pt x="460" y="1070"/>
                </a:lnTo>
                <a:lnTo>
                  <a:pt x="463" y="1076"/>
                </a:lnTo>
                <a:lnTo>
                  <a:pt x="463" y="1076"/>
                </a:lnTo>
                <a:lnTo>
                  <a:pt x="466" y="1084"/>
                </a:lnTo>
                <a:lnTo>
                  <a:pt x="467" y="1093"/>
                </a:lnTo>
                <a:lnTo>
                  <a:pt x="467" y="1102"/>
                </a:lnTo>
                <a:lnTo>
                  <a:pt x="466" y="1112"/>
                </a:lnTo>
                <a:lnTo>
                  <a:pt x="462" y="1128"/>
                </a:lnTo>
                <a:lnTo>
                  <a:pt x="460" y="1138"/>
                </a:lnTo>
                <a:lnTo>
                  <a:pt x="462" y="1206"/>
                </a:lnTo>
                <a:lnTo>
                  <a:pt x="462" y="1206"/>
                </a:lnTo>
                <a:lnTo>
                  <a:pt x="460" y="1215"/>
                </a:lnTo>
                <a:lnTo>
                  <a:pt x="459" y="1226"/>
                </a:lnTo>
                <a:lnTo>
                  <a:pt x="456" y="1238"/>
                </a:lnTo>
                <a:lnTo>
                  <a:pt x="453" y="1251"/>
                </a:lnTo>
                <a:lnTo>
                  <a:pt x="447" y="1262"/>
                </a:lnTo>
                <a:lnTo>
                  <a:pt x="441" y="1271"/>
                </a:lnTo>
                <a:lnTo>
                  <a:pt x="436" y="1277"/>
                </a:lnTo>
                <a:lnTo>
                  <a:pt x="433" y="1278"/>
                </a:lnTo>
                <a:lnTo>
                  <a:pt x="428" y="1280"/>
                </a:lnTo>
                <a:lnTo>
                  <a:pt x="428" y="1280"/>
                </a:lnTo>
                <a:lnTo>
                  <a:pt x="423" y="1278"/>
                </a:lnTo>
                <a:lnTo>
                  <a:pt x="417" y="1275"/>
                </a:lnTo>
                <a:lnTo>
                  <a:pt x="411" y="1273"/>
                </a:lnTo>
                <a:lnTo>
                  <a:pt x="408" y="1268"/>
                </a:lnTo>
                <a:lnTo>
                  <a:pt x="404" y="1264"/>
                </a:lnTo>
                <a:lnTo>
                  <a:pt x="401" y="1258"/>
                </a:lnTo>
                <a:lnTo>
                  <a:pt x="394" y="1241"/>
                </a:lnTo>
                <a:lnTo>
                  <a:pt x="394" y="1241"/>
                </a:lnTo>
                <a:lnTo>
                  <a:pt x="392" y="1231"/>
                </a:lnTo>
                <a:lnTo>
                  <a:pt x="389" y="1219"/>
                </a:lnTo>
                <a:lnTo>
                  <a:pt x="388" y="1193"/>
                </a:lnTo>
                <a:lnTo>
                  <a:pt x="388" y="1164"/>
                </a:lnTo>
                <a:lnTo>
                  <a:pt x="369" y="1174"/>
                </a:lnTo>
                <a:lnTo>
                  <a:pt x="369" y="1213"/>
                </a:lnTo>
                <a:lnTo>
                  <a:pt x="369" y="1213"/>
                </a:lnTo>
                <a:lnTo>
                  <a:pt x="372" y="1235"/>
                </a:lnTo>
                <a:lnTo>
                  <a:pt x="372" y="1252"/>
                </a:lnTo>
                <a:lnTo>
                  <a:pt x="372" y="1259"/>
                </a:lnTo>
                <a:lnTo>
                  <a:pt x="371" y="1265"/>
                </a:lnTo>
                <a:lnTo>
                  <a:pt x="371" y="1265"/>
                </a:lnTo>
                <a:lnTo>
                  <a:pt x="366" y="1271"/>
                </a:lnTo>
                <a:lnTo>
                  <a:pt x="359" y="1275"/>
                </a:lnTo>
                <a:lnTo>
                  <a:pt x="347" y="1280"/>
                </a:lnTo>
                <a:lnTo>
                  <a:pt x="336" y="1284"/>
                </a:lnTo>
                <a:lnTo>
                  <a:pt x="310" y="1290"/>
                </a:lnTo>
                <a:lnTo>
                  <a:pt x="298" y="1291"/>
                </a:lnTo>
                <a:lnTo>
                  <a:pt x="290" y="1291"/>
                </a:lnTo>
                <a:lnTo>
                  <a:pt x="290" y="1291"/>
                </a:lnTo>
                <a:lnTo>
                  <a:pt x="284" y="1291"/>
                </a:lnTo>
                <a:lnTo>
                  <a:pt x="281" y="1290"/>
                </a:lnTo>
                <a:lnTo>
                  <a:pt x="281" y="1288"/>
                </a:lnTo>
                <a:lnTo>
                  <a:pt x="282" y="1286"/>
                </a:lnTo>
                <a:lnTo>
                  <a:pt x="290" y="1275"/>
                </a:lnTo>
                <a:lnTo>
                  <a:pt x="294" y="1267"/>
                </a:lnTo>
                <a:lnTo>
                  <a:pt x="298" y="1258"/>
                </a:lnTo>
                <a:lnTo>
                  <a:pt x="298" y="1258"/>
                </a:lnTo>
                <a:lnTo>
                  <a:pt x="310" y="1229"/>
                </a:lnTo>
                <a:lnTo>
                  <a:pt x="313" y="1222"/>
                </a:lnTo>
                <a:lnTo>
                  <a:pt x="313" y="1219"/>
                </a:lnTo>
                <a:lnTo>
                  <a:pt x="313" y="1219"/>
                </a:lnTo>
                <a:lnTo>
                  <a:pt x="308" y="1216"/>
                </a:lnTo>
                <a:lnTo>
                  <a:pt x="300" y="1213"/>
                </a:lnTo>
                <a:lnTo>
                  <a:pt x="288" y="1210"/>
                </a:lnTo>
                <a:lnTo>
                  <a:pt x="288" y="1210"/>
                </a:lnTo>
                <a:lnTo>
                  <a:pt x="285" y="1174"/>
                </a:lnTo>
                <a:lnTo>
                  <a:pt x="281" y="1118"/>
                </a:lnTo>
                <a:lnTo>
                  <a:pt x="281" y="1118"/>
                </a:lnTo>
                <a:lnTo>
                  <a:pt x="277" y="1073"/>
                </a:lnTo>
                <a:lnTo>
                  <a:pt x="275" y="1056"/>
                </a:lnTo>
                <a:lnTo>
                  <a:pt x="275" y="1045"/>
                </a:lnTo>
                <a:lnTo>
                  <a:pt x="275" y="1045"/>
                </a:lnTo>
                <a:lnTo>
                  <a:pt x="275" y="1044"/>
                </a:lnTo>
                <a:lnTo>
                  <a:pt x="274" y="1040"/>
                </a:lnTo>
                <a:lnTo>
                  <a:pt x="267" y="1028"/>
                </a:lnTo>
                <a:lnTo>
                  <a:pt x="236" y="985"/>
                </a:lnTo>
                <a:lnTo>
                  <a:pt x="236" y="985"/>
                </a:lnTo>
                <a:lnTo>
                  <a:pt x="222" y="962"/>
                </a:lnTo>
                <a:lnTo>
                  <a:pt x="214" y="950"/>
                </a:lnTo>
                <a:lnTo>
                  <a:pt x="206" y="927"/>
                </a:lnTo>
                <a:lnTo>
                  <a:pt x="206" y="927"/>
                </a:lnTo>
                <a:lnTo>
                  <a:pt x="201" y="915"/>
                </a:lnTo>
                <a:lnTo>
                  <a:pt x="197" y="899"/>
                </a:lnTo>
                <a:lnTo>
                  <a:pt x="188" y="862"/>
                </a:lnTo>
                <a:lnTo>
                  <a:pt x="181" y="826"/>
                </a:lnTo>
                <a:lnTo>
                  <a:pt x="180" y="811"/>
                </a:lnTo>
                <a:lnTo>
                  <a:pt x="180" y="801"/>
                </a:lnTo>
                <a:lnTo>
                  <a:pt x="180" y="801"/>
                </a:lnTo>
                <a:lnTo>
                  <a:pt x="180" y="759"/>
                </a:lnTo>
                <a:lnTo>
                  <a:pt x="178" y="729"/>
                </a:lnTo>
                <a:lnTo>
                  <a:pt x="164" y="730"/>
                </a:lnTo>
                <a:lnTo>
                  <a:pt x="161" y="555"/>
                </a:lnTo>
                <a:lnTo>
                  <a:pt x="161" y="555"/>
                </a:lnTo>
                <a:lnTo>
                  <a:pt x="160" y="539"/>
                </a:lnTo>
                <a:lnTo>
                  <a:pt x="157" y="520"/>
                </a:lnTo>
                <a:lnTo>
                  <a:pt x="151" y="503"/>
                </a:lnTo>
                <a:lnTo>
                  <a:pt x="145" y="489"/>
                </a:lnTo>
                <a:lnTo>
                  <a:pt x="145" y="489"/>
                </a:lnTo>
                <a:lnTo>
                  <a:pt x="139" y="474"/>
                </a:lnTo>
                <a:lnTo>
                  <a:pt x="133" y="460"/>
                </a:lnTo>
                <a:lnTo>
                  <a:pt x="128" y="448"/>
                </a:lnTo>
                <a:lnTo>
                  <a:pt x="126" y="445"/>
                </a:lnTo>
                <a:lnTo>
                  <a:pt x="125" y="445"/>
                </a:lnTo>
                <a:lnTo>
                  <a:pt x="125" y="445"/>
                </a:lnTo>
                <a:lnTo>
                  <a:pt x="123" y="450"/>
                </a:lnTo>
                <a:lnTo>
                  <a:pt x="120" y="458"/>
                </a:lnTo>
                <a:lnTo>
                  <a:pt x="115" y="486"/>
                </a:lnTo>
                <a:lnTo>
                  <a:pt x="103" y="542"/>
                </a:lnTo>
                <a:lnTo>
                  <a:pt x="103" y="542"/>
                </a:lnTo>
                <a:lnTo>
                  <a:pt x="102" y="552"/>
                </a:lnTo>
                <a:lnTo>
                  <a:pt x="100" y="564"/>
                </a:lnTo>
                <a:lnTo>
                  <a:pt x="100" y="587"/>
                </a:lnTo>
                <a:lnTo>
                  <a:pt x="100" y="607"/>
                </a:lnTo>
                <a:lnTo>
                  <a:pt x="100" y="614"/>
                </a:lnTo>
                <a:lnTo>
                  <a:pt x="99" y="620"/>
                </a:lnTo>
                <a:lnTo>
                  <a:pt x="99" y="620"/>
                </a:lnTo>
                <a:lnTo>
                  <a:pt x="94" y="629"/>
                </a:lnTo>
                <a:lnTo>
                  <a:pt x="90" y="642"/>
                </a:lnTo>
                <a:lnTo>
                  <a:pt x="86" y="659"/>
                </a:lnTo>
                <a:lnTo>
                  <a:pt x="66" y="659"/>
                </a:lnTo>
                <a:lnTo>
                  <a:pt x="66" y="659"/>
                </a:lnTo>
                <a:lnTo>
                  <a:pt x="70" y="674"/>
                </a:lnTo>
                <a:lnTo>
                  <a:pt x="73" y="687"/>
                </a:lnTo>
                <a:lnTo>
                  <a:pt x="73" y="693"/>
                </a:lnTo>
                <a:lnTo>
                  <a:pt x="71" y="697"/>
                </a:lnTo>
                <a:lnTo>
                  <a:pt x="71" y="697"/>
                </a:lnTo>
                <a:lnTo>
                  <a:pt x="64" y="716"/>
                </a:lnTo>
                <a:lnTo>
                  <a:pt x="60" y="724"/>
                </a:lnTo>
                <a:lnTo>
                  <a:pt x="53" y="732"/>
                </a:lnTo>
                <a:lnTo>
                  <a:pt x="53" y="732"/>
                </a:lnTo>
                <a:lnTo>
                  <a:pt x="48" y="734"/>
                </a:lnTo>
                <a:lnTo>
                  <a:pt x="42" y="734"/>
                </a:lnTo>
                <a:lnTo>
                  <a:pt x="37" y="734"/>
                </a:lnTo>
                <a:lnTo>
                  <a:pt x="31" y="733"/>
                </a:lnTo>
                <a:lnTo>
                  <a:pt x="25" y="730"/>
                </a:lnTo>
                <a:lnTo>
                  <a:pt x="19" y="726"/>
                </a:lnTo>
                <a:lnTo>
                  <a:pt x="16" y="723"/>
                </a:lnTo>
                <a:lnTo>
                  <a:pt x="13" y="719"/>
                </a:lnTo>
                <a:lnTo>
                  <a:pt x="13" y="719"/>
                </a:lnTo>
                <a:lnTo>
                  <a:pt x="12" y="706"/>
                </a:lnTo>
                <a:lnTo>
                  <a:pt x="12" y="688"/>
                </a:lnTo>
                <a:lnTo>
                  <a:pt x="13" y="665"/>
                </a:lnTo>
                <a:lnTo>
                  <a:pt x="13" y="665"/>
                </a:lnTo>
                <a:lnTo>
                  <a:pt x="15" y="661"/>
                </a:lnTo>
                <a:lnTo>
                  <a:pt x="18" y="658"/>
                </a:lnTo>
                <a:lnTo>
                  <a:pt x="19" y="655"/>
                </a:lnTo>
                <a:lnTo>
                  <a:pt x="19" y="652"/>
                </a:lnTo>
                <a:lnTo>
                  <a:pt x="18" y="651"/>
                </a:lnTo>
                <a:lnTo>
                  <a:pt x="18" y="651"/>
                </a:lnTo>
                <a:lnTo>
                  <a:pt x="13" y="645"/>
                </a:lnTo>
                <a:lnTo>
                  <a:pt x="9" y="639"/>
                </a:lnTo>
                <a:lnTo>
                  <a:pt x="2" y="626"/>
                </a:lnTo>
                <a:lnTo>
                  <a:pt x="2" y="626"/>
                </a:lnTo>
                <a:lnTo>
                  <a:pt x="2" y="622"/>
                </a:lnTo>
                <a:lnTo>
                  <a:pt x="0" y="616"/>
                </a:lnTo>
                <a:lnTo>
                  <a:pt x="2" y="599"/>
                </a:lnTo>
                <a:lnTo>
                  <a:pt x="3" y="580"/>
                </a:lnTo>
                <a:lnTo>
                  <a:pt x="6" y="564"/>
                </a:lnTo>
                <a:lnTo>
                  <a:pt x="6" y="564"/>
                </a:lnTo>
                <a:lnTo>
                  <a:pt x="13" y="546"/>
                </a:lnTo>
                <a:lnTo>
                  <a:pt x="25" y="523"/>
                </a:lnTo>
                <a:lnTo>
                  <a:pt x="37" y="500"/>
                </a:lnTo>
                <a:lnTo>
                  <a:pt x="41" y="490"/>
                </a:lnTo>
                <a:lnTo>
                  <a:pt x="44" y="480"/>
                </a:lnTo>
                <a:lnTo>
                  <a:pt x="44" y="480"/>
                </a:lnTo>
                <a:lnTo>
                  <a:pt x="48" y="450"/>
                </a:lnTo>
                <a:lnTo>
                  <a:pt x="55" y="399"/>
                </a:lnTo>
                <a:lnTo>
                  <a:pt x="63" y="351"/>
                </a:lnTo>
                <a:lnTo>
                  <a:pt x="66" y="325"/>
                </a:lnTo>
                <a:lnTo>
                  <a:pt x="66" y="325"/>
                </a:lnTo>
                <a:lnTo>
                  <a:pt x="67" y="311"/>
                </a:lnTo>
                <a:lnTo>
                  <a:pt x="73" y="288"/>
                </a:lnTo>
                <a:lnTo>
                  <a:pt x="79" y="267"/>
                </a:lnTo>
                <a:lnTo>
                  <a:pt x="81" y="260"/>
                </a:lnTo>
                <a:lnTo>
                  <a:pt x="83" y="257"/>
                </a:lnTo>
                <a:lnTo>
                  <a:pt x="83" y="257"/>
                </a:lnTo>
                <a:lnTo>
                  <a:pt x="155" y="222"/>
                </a:lnTo>
                <a:lnTo>
                  <a:pt x="170" y="208"/>
                </a:lnTo>
                <a:lnTo>
                  <a:pt x="168" y="204"/>
                </a:lnTo>
                <a:lnTo>
                  <a:pt x="193" y="183"/>
                </a:lnTo>
                <a:lnTo>
                  <a:pt x="193" y="183"/>
                </a:lnTo>
                <a:lnTo>
                  <a:pt x="174" y="170"/>
                </a:lnTo>
                <a:lnTo>
                  <a:pt x="160" y="160"/>
                </a:lnTo>
                <a:lnTo>
                  <a:pt x="155" y="154"/>
                </a:lnTo>
                <a:lnTo>
                  <a:pt x="154" y="150"/>
                </a:lnTo>
                <a:lnTo>
                  <a:pt x="154" y="150"/>
                </a:lnTo>
                <a:lnTo>
                  <a:pt x="154" y="139"/>
                </a:lnTo>
                <a:lnTo>
                  <a:pt x="155" y="124"/>
                </a:lnTo>
                <a:lnTo>
                  <a:pt x="158" y="107"/>
                </a:lnTo>
                <a:lnTo>
                  <a:pt x="158" y="107"/>
                </a:lnTo>
                <a:lnTo>
                  <a:pt x="157" y="100"/>
                </a:lnTo>
                <a:lnTo>
                  <a:pt x="155" y="94"/>
                </a:lnTo>
                <a:lnTo>
                  <a:pt x="154" y="92"/>
                </a:lnTo>
                <a:lnTo>
                  <a:pt x="152" y="92"/>
                </a:lnTo>
                <a:lnTo>
                  <a:pt x="152" y="92"/>
                </a:lnTo>
                <a:lnTo>
                  <a:pt x="138" y="95"/>
                </a:lnTo>
                <a:lnTo>
                  <a:pt x="131" y="95"/>
                </a:lnTo>
                <a:lnTo>
                  <a:pt x="129" y="95"/>
                </a:lnTo>
                <a:lnTo>
                  <a:pt x="128" y="92"/>
                </a:lnTo>
                <a:lnTo>
                  <a:pt x="128" y="92"/>
                </a:lnTo>
                <a:lnTo>
                  <a:pt x="132" y="88"/>
                </a:lnTo>
                <a:lnTo>
                  <a:pt x="136" y="82"/>
                </a:lnTo>
                <a:lnTo>
                  <a:pt x="142" y="78"/>
                </a:lnTo>
                <a:lnTo>
                  <a:pt x="142" y="78"/>
                </a:lnTo>
                <a:lnTo>
                  <a:pt x="145" y="65"/>
                </a:lnTo>
                <a:lnTo>
                  <a:pt x="148" y="58"/>
                </a:lnTo>
                <a:lnTo>
                  <a:pt x="148" y="55"/>
                </a:lnTo>
                <a:lnTo>
                  <a:pt x="147" y="53"/>
                </a:lnTo>
                <a:lnTo>
                  <a:pt x="147" y="5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0">
            <a:extLst>
              <a:ext uri="{FF2B5EF4-FFF2-40B4-BE49-F238E27FC236}">
                <a16:creationId xmlns:a16="http://schemas.microsoft.com/office/drawing/2014/main" id="{2BABBC32-8346-4850-AA65-DC63DE5B3E05}"/>
              </a:ext>
            </a:extLst>
          </p:cNvPr>
          <p:cNvSpPr>
            <a:spLocks/>
          </p:cNvSpPr>
          <p:nvPr/>
        </p:nvSpPr>
        <p:spPr bwMode="auto">
          <a:xfrm>
            <a:off x="6451550" y="4706741"/>
            <a:ext cx="789363" cy="1632546"/>
          </a:xfrm>
          <a:custGeom>
            <a:avLst/>
            <a:gdLst>
              <a:gd name="T0" fmla="*/ 243 w 616"/>
              <a:gd name="T1" fmla="*/ 215 h 1274"/>
              <a:gd name="T2" fmla="*/ 150 w 616"/>
              <a:gd name="T3" fmla="*/ 250 h 1274"/>
              <a:gd name="T4" fmla="*/ 117 w 616"/>
              <a:gd name="T5" fmla="*/ 299 h 1274"/>
              <a:gd name="T6" fmla="*/ 78 w 616"/>
              <a:gd name="T7" fmla="*/ 380 h 1274"/>
              <a:gd name="T8" fmla="*/ 39 w 616"/>
              <a:gd name="T9" fmla="*/ 429 h 1274"/>
              <a:gd name="T10" fmla="*/ 21 w 616"/>
              <a:gd name="T11" fmla="*/ 471 h 1274"/>
              <a:gd name="T12" fmla="*/ 0 w 616"/>
              <a:gd name="T13" fmla="*/ 506 h 1274"/>
              <a:gd name="T14" fmla="*/ 24 w 616"/>
              <a:gd name="T15" fmla="*/ 544 h 1274"/>
              <a:gd name="T16" fmla="*/ 50 w 616"/>
              <a:gd name="T17" fmla="*/ 528 h 1274"/>
              <a:gd name="T18" fmla="*/ 169 w 616"/>
              <a:gd name="T19" fmla="*/ 408 h 1274"/>
              <a:gd name="T20" fmla="*/ 186 w 616"/>
              <a:gd name="T21" fmla="*/ 554 h 1274"/>
              <a:gd name="T22" fmla="*/ 182 w 616"/>
              <a:gd name="T23" fmla="*/ 755 h 1274"/>
              <a:gd name="T24" fmla="*/ 208 w 616"/>
              <a:gd name="T25" fmla="*/ 808 h 1274"/>
              <a:gd name="T26" fmla="*/ 289 w 616"/>
              <a:gd name="T27" fmla="*/ 995 h 1274"/>
              <a:gd name="T28" fmla="*/ 289 w 616"/>
              <a:gd name="T29" fmla="*/ 1114 h 1274"/>
              <a:gd name="T30" fmla="*/ 293 w 616"/>
              <a:gd name="T31" fmla="*/ 1140 h 1274"/>
              <a:gd name="T32" fmla="*/ 261 w 616"/>
              <a:gd name="T33" fmla="*/ 1213 h 1274"/>
              <a:gd name="T34" fmla="*/ 269 w 616"/>
              <a:gd name="T35" fmla="*/ 1231 h 1274"/>
              <a:gd name="T36" fmla="*/ 323 w 616"/>
              <a:gd name="T37" fmla="*/ 1228 h 1274"/>
              <a:gd name="T38" fmla="*/ 348 w 616"/>
              <a:gd name="T39" fmla="*/ 1182 h 1274"/>
              <a:gd name="T40" fmla="*/ 365 w 616"/>
              <a:gd name="T41" fmla="*/ 1199 h 1274"/>
              <a:gd name="T42" fmla="*/ 344 w 616"/>
              <a:gd name="T43" fmla="*/ 1255 h 1274"/>
              <a:gd name="T44" fmla="*/ 386 w 616"/>
              <a:gd name="T45" fmla="*/ 1274 h 1274"/>
              <a:gd name="T46" fmla="*/ 433 w 616"/>
              <a:gd name="T47" fmla="*/ 1234 h 1274"/>
              <a:gd name="T48" fmla="*/ 454 w 616"/>
              <a:gd name="T49" fmla="*/ 1199 h 1274"/>
              <a:gd name="T50" fmla="*/ 448 w 616"/>
              <a:gd name="T51" fmla="*/ 1145 h 1274"/>
              <a:gd name="T52" fmla="*/ 454 w 616"/>
              <a:gd name="T53" fmla="*/ 1114 h 1274"/>
              <a:gd name="T54" fmla="*/ 404 w 616"/>
              <a:gd name="T55" fmla="*/ 1017 h 1274"/>
              <a:gd name="T56" fmla="*/ 387 w 616"/>
              <a:gd name="T57" fmla="*/ 927 h 1274"/>
              <a:gd name="T58" fmla="*/ 387 w 616"/>
              <a:gd name="T59" fmla="*/ 832 h 1274"/>
              <a:gd name="T60" fmla="*/ 475 w 616"/>
              <a:gd name="T61" fmla="*/ 727 h 1274"/>
              <a:gd name="T62" fmla="*/ 451 w 616"/>
              <a:gd name="T63" fmla="*/ 461 h 1274"/>
              <a:gd name="T64" fmla="*/ 511 w 616"/>
              <a:gd name="T65" fmla="*/ 564 h 1274"/>
              <a:gd name="T66" fmla="*/ 542 w 616"/>
              <a:gd name="T67" fmla="*/ 599 h 1274"/>
              <a:gd name="T68" fmla="*/ 550 w 616"/>
              <a:gd name="T69" fmla="*/ 643 h 1274"/>
              <a:gd name="T70" fmla="*/ 588 w 616"/>
              <a:gd name="T71" fmla="*/ 662 h 1274"/>
              <a:gd name="T72" fmla="*/ 616 w 616"/>
              <a:gd name="T73" fmla="*/ 626 h 1274"/>
              <a:gd name="T74" fmla="*/ 607 w 616"/>
              <a:gd name="T75" fmla="*/ 580 h 1274"/>
              <a:gd name="T76" fmla="*/ 591 w 616"/>
              <a:gd name="T77" fmla="*/ 545 h 1274"/>
              <a:gd name="T78" fmla="*/ 587 w 616"/>
              <a:gd name="T79" fmla="*/ 528 h 1274"/>
              <a:gd name="T80" fmla="*/ 546 w 616"/>
              <a:gd name="T81" fmla="*/ 447 h 1274"/>
              <a:gd name="T82" fmla="*/ 523 w 616"/>
              <a:gd name="T83" fmla="*/ 366 h 1274"/>
              <a:gd name="T84" fmla="*/ 494 w 616"/>
              <a:gd name="T85" fmla="*/ 259 h 1274"/>
              <a:gd name="T86" fmla="*/ 387 w 616"/>
              <a:gd name="T87" fmla="*/ 221 h 1274"/>
              <a:gd name="T88" fmla="*/ 344 w 616"/>
              <a:gd name="T89" fmla="*/ 166 h 1274"/>
              <a:gd name="T90" fmla="*/ 363 w 616"/>
              <a:gd name="T91" fmla="*/ 137 h 1274"/>
              <a:gd name="T92" fmla="*/ 368 w 616"/>
              <a:gd name="T93" fmla="*/ 100 h 1274"/>
              <a:gd name="T94" fmla="*/ 384 w 616"/>
              <a:gd name="T95" fmla="*/ 64 h 1274"/>
              <a:gd name="T96" fmla="*/ 394 w 616"/>
              <a:gd name="T97" fmla="*/ 29 h 1274"/>
              <a:gd name="T98" fmla="*/ 299 w 616"/>
              <a:gd name="T99" fmla="*/ 0 h 1274"/>
              <a:gd name="T100" fmla="*/ 224 w 616"/>
              <a:gd name="T101" fmla="*/ 14 h 1274"/>
              <a:gd name="T102" fmla="*/ 209 w 616"/>
              <a:gd name="T103" fmla="*/ 35 h 1274"/>
              <a:gd name="T104" fmla="*/ 232 w 616"/>
              <a:gd name="T105" fmla="*/ 69 h 1274"/>
              <a:gd name="T106" fmla="*/ 232 w 616"/>
              <a:gd name="T107" fmla="*/ 78 h 1274"/>
              <a:gd name="T108" fmla="*/ 228 w 616"/>
              <a:gd name="T109" fmla="*/ 103 h 1274"/>
              <a:gd name="T110" fmla="*/ 244 w 616"/>
              <a:gd name="T111" fmla="*/ 166 h 1274"/>
              <a:gd name="T112" fmla="*/ 250 w 616"/>
              <a:gd name="T113" fmla="*/ 194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16" h="1274">
                <a:moveTo>
                  <a:pt x="250" y="194"/>
                </a:moveTo>
                <a:lnTo>
                  <a:pt x="250" y="208"/>
                </a:lnTo>
                <a:lnTo>
                  <a:pt x="250" y="208"/>
                </a:lnTo>
                <a:lnTo>
                  <a:pt x="251" y="208"/>
                </a:lnTo>
                <a:lnTo>
                  <a:pt x="251" y="210"/>
                </a:lnTo>
                <a:lnTo>
                  <a:pt x="250" y="211"/>
                </a:lnTo>
                <a:lnTo>
                  <a:pt x="243" y="215"/>
                </a:lnTo>
                <a:lnTo>
                  <a:pt x="243" y="215"/>
                </a:lnTo>
                <a:lnTo>
                  <a:pt x="224" y="221"/>
                </a:lnTo>
                <a:lnTo>
                  <a:pt x="193" y="231"/>
                </a:lnTo>
                <a:lnTo>
                  <a:pt x="166" y="241"/>
                </a:lnTo>
                <a:lnTo>
                  <a:pt x="151" y="246"/>
                </a:lnTo>
                <a:lnTo>
                  <a:pt x="151" y="246"/>
                </a:lnTo>
                <a:lnTo>
                  <a:pt x="150" y="250"/>
                </a:lnTo>
                <a:lnTo>
                  <a:pt x="150" y="253"/>
                </a:lnTo>
                <a:lnTo>
                  <a:pt x="149" y="257"/>
                </a:lnTo>
                <a:lnTo>
                  <a:pt x="144" y="260"/>
                </a:lnTo>
                <a:lnTo>
                  <a:pt x="144" y="260"/>
                </a:lnTo>
                <a:lnTo>
                  <a:pt x="138" y="267"/>
                </a:lnTo>
                <a:lnTo>
                  <a:pt x="131" y="278"/>
                </a:lnTo>
                <a:lnTo>
                  <a:pt x="117" y="299"/>
                </a:lnTo>
                <a:lnTo>
                  <a:pt x="117" y="299"/>
                </a:lnTo>
                <a:lnTo>
                  <a:pt x="112" y="305"/>
                </a:lnTo>
                <a:lnTo>
                  <a:pt x="108" y="315"/>
                </a:lnTo>
                <a:lnTo>
                  <a:pt x="98" y="340"/>
                </a:lnTo>
                <a:lnTo>
                  <a:pt x="86" y="364"/>
                </a:lnTo>
                <a:lnTo>
                  <a:pt x="82" y="374"/>
                </a:lnTo>
                <a:lnTo>
                  <a:pt x="78" y="380"/>
                </a:lnTo>
                <a:lnTo>
                  <a:pt x="78" y="380"/>
                </a:lnTo>
                <a:lnTo>
                  <a:pt x="70" y="390"/>
                </a:lnTo>
                <a:lnTo>
                  <a:pt x="62" y="402"/>
                </a:lnTo>
                <a:lnTo>
                  <a:pt x="53" y="415"/>
                </a:lnTo>
                <a:lnTo>
                  <a:pt x="53" y="415"/>
                </a:lnTo>
                <a:lnTo>
                  <a:pt x="46" y="422"/>
                </a:lnTo>
                <a:lnTo>
                  <a:pt x="39" y="429"/>
                </a:lnTo>
                <a:lnTo>
                  <a:pt x="33" y="440"/>
                </a:lnTo>
                <a:lnTo>
                  <a:pt x="33" y="440"/>
                </a:lnTo>
                <a:lnTo>
                  <a:pt x="29" y="451"/>
                </a:lnTo>
                <a:lnTo>
                  <a:pt x="27" y="460"/>
                </a:lnTo>
                <a:lnTo>
                  <a:pt x="26" y="467"/>
                </a:lnTo>
                <a:lnTo>
                  <a:pt x="24" y="470"/>
                </a:lnTo>
                <a:lnTo>
                  <a:pt x="21" y="471"/>
                </a:lnTo>
                <a:lnTo>
                  <a:pt x="21" y="471"/>
                </a:lnTo>
                <a:lnTo>
                  <a:pt x="16" y="477"/>
                </a:lnTo>
                <a:lnTo>
                  <a:pt x="10" y="484"/>
                </a:lnTo>
                <a:lnTo>
                  <a:pt x="4" y="493"/>
                </a:lnTo>
                <a:lnTo>
                  <a:pt x="1" y="499"/>
                </a:lnTo>
                <a:lnTo>
                  <a:pt x="1" y="499"/>
                </a:lnTo>
                <a:lnTo>
                  <a:pt x="0" y="506"/>
                </a:lnTo>
                <a:lnTo>
                  <a:pt x="0" y="516"/>
                </a:lnTo>
                <a:lnTo>
                  <a:pt x="3" y="528"/>
                </a:lnTo>
                <a:lnTo>
                  <a:pt x="4" y="532"/>
                </a:lnTo>
                <a:lnTo>
                  <a:pt x="8" y="535"/>
                </a:lnTo>
                <a:lnTo>
                  <a:pt x="8" y="535"/>
                </a:lnTo>
                <a:lnTo>
                  <a:pt x="16" y="539"/>
                </a:lnTo>
                <a:lnTo>
                  <a:pt x="24" y="544"/>
                </a:lnTo>
                <a:lnTo>
                  <a:pt x="31" y="547"/>
                </a:lnTo>
                <a:lnTo>
                  <a:pt x="34" y="547"/>
                </a:lnTo>
                <a:lnTo>
                  <a:pt x="36" y="545"/>
                </a:lnTo>
                <a:lnTo>
                  <a:pt x="36" y="545"/>
                </a:lnTo>
                <a:lnTo>
                  <a:pt x="43" y="535"/>
                </a:lnTo>
                <a:lnTo>
                  <a:pt x="50" y="528"/>
                </a:lnTo>
                <a:lnTo>
                  <a:pt x="50" y="528"/>
                </a:lnTo>
                <a:lnTo>
                  <a:pt x="50" y="528"/>
                </a:lnTo>
                <a:lnTo>
                  <a:pt x="50" y="528"/>
                </a:lnTo>
                <a:lnTo>
                  <a:pt x="60" y="521"/>
                </a:lnTo>
                <a:lnTo>
                  <a:pt x="60" y="521"/>
                </a:lnTo>
                <a:lnTo>
                  <a:pt x="82" y="499"/>
                </a:lnTo>
                <a:lnTo>
                  <a:pt x="120" y="460"/>
                </a:lnTo>
                <a:lnTo>
                  <a:pt x="169" y="408"/>
                </a:lnTo>
                <a:lnTo>
                  <a:pt x="169" y="408"/>
                </a:lnTo>
                <a:lnTo>
                  <a:pt x="180" y="471"/>
                </a:lnTo>
                <a:lnTo>
                  <a:pt x="186" y="516"/>
                </a:lnTo>
                <a:lnTo>
                  <a:pt x="188" y="534"/>
                </a:lnTo>
                <a:lnTo>
                  <a:pt x="188" y="542"/>
                </a:lnTo>
                <a:lnTo>
                  <a:pt x="188" y="542"/>
                </a:lnTo>
                <a:lnTo>
                  <a:pt x="186" y="554"/>
                </a:lnTo>
                <a:lnTo>
                  <a:pt x="185" y="580"/>
                </a:lnTo>
                <a:lnTo>
                  <a:pt x="182" y="654"/>
                </a:lnTo>
                <a:lnTo>
                  <a:pt x="182" y="726"/>
                </a:lnTo>
                <a:lnTo>
                  <a:pt x="180" y="756"/>
                </a:lnTo>
                <a:lnTo>
                  <a:pt x="180" y="756"/>
                </a:lnTo>
                <a:lnTo>
                  <a:pt x="180" y="755"/>
                </a:lnTo>
                <a:lnTo>
                  <a:pt x="182" y="755"/>
                </a:lnTo>
                <a:lnTo>
                  <a:pt x="185" y="755"/>
                </a:lnTo>
                <a:lnTo>
                  <a:pt x="189" y="753"/>
                </a:lnTo>
                <a:lnTo>
                  <a:pt x="190" y="753"/>
                </a:lnTo>
                <a:lnTo>
                  <a:pt x="190" y="752"/>
                </a:lnTo>
                <a:lnTo>
                  <a:pt x="190" y="752"/>
                </a:lnTo>
                <a:lnTo>
                  <a:pt x="201" y="784"/>
                </a:lnTo>
                <a:lnTo>
                  <a:pt x="208" y="808"/>
                </a:lnTo>
                <a:lnTo>
                  <a:pt x="212" y="827"/>
                </a:lnTo>
                <a:lnTo>
                  <a:pt x="212" y="827"/>
                </a:lnTo>
                <a:lnTo>
                  <a:pt x="217" y="846"/>
                </a:lnTo>
                <a:lnTo>
                  <a:pt x="227" y="878"/>
                </a:lnTo>
                <a:lnTo>
                  <a:pt x="240" y="918"/>
                </a:lnTo>
                <a:lnTo>
                  <a:pt x="289" y="995"/>
                </a:lnTo>
                <a:lnTo>
                  <a:pt x="289" y="995"/>
                </a:lnTo>
                <a:lnTo>
                  <a:pt x="292" y="1020"/>
                </a:lnTo>
                <a:lnTo>
                  <a:pt x="293" y="1038"/>
                </a:lnTo>
                <a:lnTo>
                  <a:pt x="293" y="1051"/>
                </a:lnTo>
                <a:lnTo>
                  <a:pt x="293" y="1051"/>
                </a:lnTo>
                <a:lnTo>
                  <a:pt x="290" y="1066"/>
                </a:lnTo>
                <a:lnTo>
                  <a:pt x="289" y="1090"/>
                </a:lnTo>
                <a:lnTo>
                  <a:pt x="289" y="1114"/>
                </a:lnTo>
                <a:lnTo>
                  <a:pt x="289" y="1129"/>
                </a:lnTo>
                <a:lnTo>
                  <a:pt x="289" y="1129"/>
                </a:lnTo>
                <a:lnTo>
                  <a:pt x="290" y="1134"/>
                </a:lnTo>
                <a:lnTo>
                  <a:pt x="292" y="1135"/>
                </a:lnTo>
                <a:lnTo>
                  <a:pt x="293" y="1137"/>
                </a:lnTo>
                <a:lnTo>
                  <a:pt x="293" y="1140"/>
                </a:lnTo>
                <a:lnTo>
                  <a:pt x="293" y="1140"/>
                </a:lnTo>
                <a:lnTo>
                  <a:pt x="287" y="1160"/>
                </a:lnTo>
                <a:lnTo>
                  <a:pt x="284" y="1174"/>
                </a:lnTo>
                <a:lnTo>
                  <a:pt x="282" y="1182"/>
                </a:lnTo>
                <a:lnTo>
                  <a:pt x="282" y="1182"/>
                </a:lnTo>
                <a:lnTo>
                  <a:pt x="270" y="1196"/>
                </a:lnTo>
                <a:lnTo>
                  <a:pt x="264" y="1206"/>
                </a:lnTo>
                <a:lnTo>
                  <a:pt x="261" y="1213"/>
                </a:lnTo>
                <a:lnTo>
                  <a:pt x="261" y="1213"/>
                </a:lnTo>
                <a:lnTo>
                  <a:pt x="260" y="1218"/>
                </a:lnTo>
                <a:lnTo>
                  <a:pt x="260" y="1223"/>
                </a:lnTo>
                <a:lnTo>
                  <a:pt x="263" y="1228"/>
                </a:lnTo>
                <a:lnTo>
                  <a:pt x="264" y="1229"/>
                </a:lnTo>
                <a:lnTo>
                  <a:pt x="269" y="1231"/>
                </a:lnTo>
                <a:lnTo>
                  <a:pt x="269" y="1231"/>
                </a:lnTo>
                <a:lnTo>
                  <a:pt x="280" y="1231"/>
                </a:lnTo>
                <a:lnTo>
                  <a:pt x="296" y="1229"/>
                </a:lnTo>
                <a:lnTo>
                  <a:pt x="318" y="1228"/>
                </a:lnTo>
                <a:lnTo>
                  <a:pt x="318" y="1228"/>
                </a:lnTo>
                <a:lnTo>
                  <a:pt x="318" y="1228"/>
                </a:lnTo>
                <a:lnTo>
                  <a:pt x="323" y="1228"/>
                </a:lnTo>
                <a:lnTo>
                  <a:pt x="323" y="1228"/>
                </a:lnTo>
                <a:lnTo>
                  <a:pt x="334" y="1226"/>
                </a:lnTo>
                <a:lnTo>
                  <a:pt x="338" y="1223"/>
                </a:lnTo>
                <a:lnTo>
                  <a:pt x="342" y="1221"/>
                </a:lnTo>
                <a:lnTo>
                  <a:pt x="342" y="1221"/>
                </a:lnTo>
                <a:lnTo>
                  <a:pt x="345" y="1210"/>
                </a:lnTo>
                <a:lnTo>
                  <a:pt x="347" y="1199"/>
                </a:lnTo>
                <a:lnTo>
                  <a:pt x="348" y="1182"/>
                </a:lnTo>
                <a:lnTo>
                  <a:pt x="348" y="1182"/>
                </a:lnTo>
                <a:lnTo>
                  <a:pt x="361" y="1177"/>
                </a:lnTo>
                <a:lnTo>
                  <a:pt x="370" y="1176"/>
                </a:lnTo>
                <a:lnTo>
                  <a:pt x="373" y="1177"/>
                </a:lnTo>
                <a:lnTo>
                  <a:pt x="373" y="1179"/>
                </a:lnTo>
                <a:lnTo>
                  <a:pt x="373" y="1179"/>
                </a:lnTo>
                <a:lnTo>
                  <a:pt x="365" y="1199"/>
                </a:lnTo>
                <a:lnTo>
                  <a:pt x="360" y="1213"/>
                </a:lnTo>
                <a:lnTo>
                  <a:pt x="352" y="1228"/>
                </a:lnTo>
                <a:lnTo>
                  <a:pt x="352" y="1228"/>
                </a:lnTo>
                <a:lnTo>
                  <a:pt x="348" y="1234"/>
                </a:lnTo>
                <a:lnTo>
                  <a:pt x="347" y="1241"/>
                </a:lnTo>
                <a:lnTo>
                  <a:pt x="344" y="1248"/>
                </a:lnTo>
                <a:lnTo>
                  <a:pt x="344" y="1255"/>
                </a:lnTo>
                <a:lnTo>
                  <a:pt x="344" y="1263"/>
                </a:lnTo>
                <a:lnTo>
                  <a:pt x="345" y="1267"/>
                </a:lnTo>
                <a:lnTo>
                  <a:pt x="350" y="1271"/>
                </a:lnTo>
                <a:lnTo>
                  <a:pt x="355" y="1273"/>
                </a:lnTo>
                <a:lnTo>
                  <a:pt x="355" y="1273"/>
                </a:lnTo>
                <a:lnTo>
                  <a:pt x="371" y="1274"/>
                </a:lnTo>
                <a:lnTo>
                  <a:pt x="386" y="1274"/>
                </a:lnTo>
                <a:lnTo>
                  <a:pt x="393" y="1273"/>
                </a:lnTo>
                <a:lnTo>
                  <a:pt x="399" y="1271"/>
                </a:lnTo>
                <a:lnTo>
                  <a:pt x="404" y="1270"/>
                </a:lnTo>
                <a:lnTo>
                  <a:pt x="409" y="1265"/>
                </a:lnTo>
                <a:lnTo>
                  <a:pt x="409" y="1265"/>
                </a:lnTo>
                <a:lnTo>
                  <a:pt x="420" y="1250"/>
                </a:lnTo>
                <a:lnTo>
                  <a:pt x="433" y="1234"/>
                </a:lnTo>
                <a:lnTo>
                  <a:pt x="433" y="1234"/>
                </a:lnTo>
                <a:lnTo>
                  <a:pt x="441" y="1225"/>
                </a:lnTo>
                <a:lnTo>
                  <a:pt x="448" y="1218"/>
                </a:lnTo>
                <a:lnTo>
                  <a:pt x="451" y="1212"/>
                </a:lnTo>
                <a:lnTo>
                  <a:pt x="454" y="1208"/>
                </a:lnTo>
                <a:lnTo>
                  <a:pt x="455" y="1203"/>
                </a:lnTo>
                <a:lnTo>
                  <a:pt x="454" y="1199"/>
                </a:lnTo>
                <a:lnTo>
                  <a:pt x="454" y="1199"/>
                </a:lnTo>
                <a:lnTo>
                  <a:pt x="443" y="1176"/>
                </a:lnTo>
                <a:lnTo>
                  <a:pt x="436" y="1160"/>
                </a:lnTo>
                <a:lnTo>
                  <a:pt x="436" y="1160"/>
                </a:lnTo>
                <a:lnTo>
                  <a:pt x="439" y="1157"/>
                </a:lnTo>
                <a:lnTo>
                  <a:pt x="443" y="1153"/>
                </a:lnTo>
                <a:lnTo>
                  <a:pt x="448" y="1145"/>
                </a:lnTo>
                <a:lnTo>
                  <a:pt x="451" y="1141"/>
                </a:lnTo>
                <a:lnTo>
                  <a:pt x="451" y="1135"/>
                </a:lnTo>
                <a:lnTo>
                  <a:pt x="451" y="1135"/>
                </a:lnTo>
                <a:lnTo>
                  <a:pt x="452" y="1128"/>
                </a:lnTo>
                <a:lnTo>
                  <a:pt x="454" y="1122"/>
                </a:lnTo>
                <a:lnTo>
                  <a:pt x="454" y="1118"/>
                </a:lnTo>
                <a:lnTo>
                  <a:pt x="454" y="1114"/>
                </a:lnTo>
                <a:lnTo>
                  <a:pt x="451" y="1108"/>
                </a:lnTo>
                <a:lnTo>
                  <a:pt x="446" y="1101"/>
                </a:lnTo>
                <a:lnTo>
                  <a:pt x="446" y="1101"/>
                </a:lnTo>
                <a:lnTo>
                  <a:pt x="436" y="1080"/>
                </a:lnTo>
                <a:lnTo>
                  <a:pt x="425" y="1057"/>
                </a:lnTo>
                <a:lnTo>
                  <a:pt x="404" y="1017"/>
                </a:lnTo>
                <a:lnTo>
                  <a:pt x="404" y="1017"/>
                </a:lnTo>
                <a:lnTo>
                  <a:pt x="391" y="991"/>
                </a:lnTo>
                <a:lnTo>
                  <a:pt x="389" y="980"/>
                </a:lnTo>
                <a:lnTo>
                  <a:pt x="387" y="976"/>
                </a:lnTo>
                <a:lnTo>
                  <a:pt x="387" y="970"/>
                </a:lnTo>
                <a:lnTo>
                  <a:pt x="387" y="970"/>
                </a:lnTo>
                <a:lnTo>
                  <a:pt x="387" y="953"/>
                </a:lnTo>
                <a:lnTo>
                  <a:pt x="387" y="927"/>
                </a:lnTo>
                <a:lnTo>
                  <a:pt x="384" y="889"/>
                </a:lnTo>
                <a:lnTo>
                  <a:pt x="384" y="889"/>
                </a:lnTo>
                <a:lnTo>
                  <a:pt x="384" y="882"/>
                </a:lnTo>
                <a:lnTo>
                  <a:pt x="384" y="876"/>
                </a:lnTo>
                <a:lnTo>
                  <a:pt x="384" y="876"/>
                </a:lnTo>
                <a:lnTo>
                  <a:pt x="384" y="860"/>
                </a:lnTo>
                <a:lnTo>
                  <a:pt x="387" y="832"/>
                </a:lnTo>
                <a:lnTo>
                  <a:pt x="394" y="781"/>
                </a:lnTo>
                <a:lnTo>
                  <a:pt x="394" y="781"/>
                </a:lnTo>
                <a:lnTo>
                  <a:pt x="397" y="769"/>
                </a:lnTo>
                <a:lnTo>
                  <a:pt x="403" y="756"/>
                </a:lnTo>
                <a:lnTo>
                  <a:pt x="409" y="742"/>
                </a:lnTo>
                <a:lnTo>
                  <a:pt x="475" y="727"/>
                </a:lnTo>
                <a:lnTo>
                  <a:pt x="475" y="727"/>
                </a:lnTo>
                <a:lnTo>
                  <a:pt x="468" y="664"/>
                </a:lnTo>
                <a:lnTo>
                  <a:pt x="462" y="617"/>
                </a:lnTo>
                <a:lnTo>
                  <a:pt x="458" y="587"/>
                </a:lnTo>
                <a:lnTo>
                  <a:pt x="458" y="587"/>
                </a:lnTo>
                <a:lnTo>
                  <a:pt x="452" y="554"/>
                </a:lnTo>
                <a:lnTo>
                  <a:pt x="451" y="523"/>
                </a:lnTo>
                <a:lnTo>
                  <a:pt x="451" y="461"/>
                </a:lnTo>
                <a:lnTo>
                  <a:pt x="451" y="461"/>
                </a:lnTo>
                <a:lnTo>
                  <a:pt x="478" y="499"/>
                </a:lnTo>
                <a:lnTo>
                  <a:pt x="497" y="528"/>
                </a:lnTo>
                <a:lnTo>
                  <a:pt x="504" y="538"/>
                </a:lnTo>
                <a:lnTo>
                  <a:pt x="507" y="545"/>
                </a:lnTo>
                <a:lnTo>
                  <a:pt x="507" y="545"/>
                </a:lnTo>
                <a:lnTo>
                  <a:pt x="511" y="564"/>
                </a:lnTo>
                <a:lnTo>
                  <a:pt x="514" y="573"/>
                </a:lnTo>
                <a:lnTo>
                  <a:pt x="517" y="577"/>
                </a:lnTo>
                <a:lnTo>
                  <a:pt x="517" y="577"/>
                </a:lnTo>
                <a:lnTo>
                  <a:pt x="526" y="580"/>
                </a:lnTo>
                <a:lnTo>
                  <a:pt x="532" y="580"/>
                </a:lnTo>
                <a:lnTo>
                  <a:pt x="542" y="599"/>
                </a:lnTo>
                <a:lnTo>
                  <a:pt x="542" y="599"/>
                </a:lnTo>
                <a:lnTo>
                  <a:pt x="549" y="612"/>
                </a:lnTo>
                <a:lnTo>
                  <a:pt x="549" y="612"/>
                </a:lnTo>
                <a:lnTo>
                  <a:pt x="552" y="629"/>
                </a:lnTo>
                <a:lnTo>
                  <a:pt x="552" y="629"/>
                </a:lnTo>
                <a:lnTo>
                  <a:pt x="553" y="635"/>
                </a:lnTo>
                <a:lnTo>
                  <a:pt x="552" y="638"/>
                </a:lnTo>
                <a:lnTo>
                  <a:pt x="550" y="643"/>
                </a:lnTo>
                <a:lnTo>
                  <a:pt x="550" y="645"/>
                </a:lnTo>
                <a:lnTo>
                  <a:pt x="552" y="646"/>
                </a:lnTo>
                <a:lnTo>
                  <a:pt x="559" y="651"/>
                </a:lnTo>
                <a:lnTo>
                  <a:pt x="559" y="651"/>
                </a:lnTo>
                <a:lnTo>
                  <a:pt x="579" y="659"/>
                </a:lnTo>
                <a:lnTo>
                  <a:pt x="585" y="662"/>
                </a:lnTo>
                <a:lnTo>
                  <a:pt x="588" y="662"/>
                </a:lnTo>
                <a:lnTo>
                  <a:pt x="591" y="661"/>
                </a:lnTo>
                <a:lnTo>
                  <a:pt x="591" y="661"/>
                </a:lnTo>
                <a:lnTo>
                  <a:pt x="598" y="657"/>
                </a:lnTo>
                <a:lnTo>
                  <a:pt x="605" y="648"/>
                </a:lnTo>
                <a:lnTo>
                  <a:pt x="613" y="638"/>
                </a:lnTo>
                <a:lnTo>
                  <a:pt x="616" y="632"/>
                </a:lnTo>
                <a:lnTo>
                  <a:pt x="616" y="626"/>
                </a:lnTo>
                <a:lnTo>
                  <a:pt x="616" y="626"/>
                </a:lnTo>
                <a:lnTo>
                  <a:pt x="616" y="615"/>
                </a:lnTo>
                <a:lnTo>
                  <a:pt x="614" y="603"/>
                </a:lnTo>
                <a:lnTo>
                  <a:pt x="613" y="593"/>
                </a:lnTo>
                <a:lnTo>
                  <a:pt x="608" y="584"/>
                </a:lnTo>
                <a:lnTo>
                  <a:pt x="608" y="584"/>
                </a:lnTo>
                <a:lnTo>
                  <a:pt x="607" y="580"/>
                </a:lnTo>
                <a:lnTo>
                  <a:pt x="608" y="577"/>
                </a:lnTo>
                <a:lnTo>
                  <a:pt x="610" y="576"/>
                </a:lnTo>
                <a:lnTo>
                  <a:pt x="608" y="570"/>
                </a:lnTo>
                <a:lnTo>
                  <a:pt x="608" y="570"/>
                </a:lnTo>
                <a:lnTo>
                  <a:pt x="604" y="563"/>
                </a:lnTo>
                <a:lnTo>
                  <a:pt x="600" y="555"/>
                </a:lnTo>
                <a:lnTo>
                  <a:pt x="591" y="545"/>
                </a:lnTo>
                <a:lnTo>
                  <a:pt x="591" y="545"/>
                </a:lnTo>
                <a:lnTo>
                  <a:pt x="590" y="541"/>
                </a:lnTo>
                <a:lnTo>
                  <a:pt x="588" y="535"/>
                </a:lnTo>
                <a:lnTo>
                  <a:pt x="588" y="529"/>
                </a:lnTo>
                <a:lnTo>
                  <a:pt x="588" y="528"/>
                </a:lnTo>
                <a:lnTo>
                  <a:pt x="588" y="528"/>
                </a:lnTo>
                <a:lnTo>
                  <a:pt x="587" y="528"/>
                </a:lnTo>
                <a:lnTo>
                  <a:pt x="587" y="528"/>
                </a:lnTo>
                <a:lnTo>
                  <a:pt x="581" y="518"/>
                </a:lnTo>
                <a:lnTo>
                  <a:pt x="581" y="518"/>
                </a:lnTo>
                <a:lnTo>
                  <a:pt x="572" y="503"/>
                </a:lnTo>
                <a:lnTo>
                  <a:pt x="562" y="480"/>
                </a:lnTo>
                <a:lnTo>
                  <a:pt x="552" y="458"/>
                </a:lnTo>
                <a:lnTo>
                  <a:pt x="546" y="447"/>
                </a:lnTo>
                <a:lnTo>
                  <a:pt x="546" y="447"/>
                </a:lnTo>
                <a:lnTo>
                  <a:pt x="542" y="438"/>
                </a:lnTo>
                <a:lnTo>
                  <a:pt x="539" y="425"/>
                </a:lnTo>
                <a:lnTo>
                  <a:pt x="536" y="409"/>
                </a:lnTo>
                <a:lnTo>
                  <a:pt x="532" y="390"/>
                </a:lnTo>
                <a:lnTo>
                  <a:pt x="532" y="390"/>
                </a:lnTo>
                <a:lnTo>
                  <a:pt x="523" y="366"/>
                </a:lnTo>
                <a:lnTo>
                  <a:pt x="511" y="335"/>
                </a:lnTo>
                <a:lnTo>
                  <a:pt x="501" y="306"/>
                </a:lnTo>
                <a:lnTo>
                  <a:pt x="497" y="292"/>
                </a:lnTo>
                <a:lnTo>
                  <a:pt x="497" y="292"/>
                </a:lnTo>
                <a:lnTo>
                  <a:pt x="497" y="273"/>
                </a:lnTo>
                <a:lnTo>
                  <a:pt x="496" y="263"/>
                </a:lnTo>
                <a:lnTo>
                  <a:pt x="494" y="259"/>
                </a:lnTo>
                <a:lnTo>
                  <a:pt x="493" y="257"/>
                </a:lnTo>
                <a:lnTo>
                  <a:pt x="493" y="257"/>
                </a:lnTo>
                <a:lnTo>
                  <a:pt x="474" y="250"/>
                </a:lnTo>
                <a:lnTo>
                  <a:pt x="439" y="239"/>
                </a:lnTo>
                <a:lnTo>
                  <a:pt x="404" y="228"/>
                </a:lnTo>
                <a:lnTo>
                  <a:pt x="387" y="221"/>
                </a:lnTo>
                <a:lnTo>
                  <a:pt x="387" y="221"/>
                </a:lnTo>
                <a:lnTo>
                  <a:pt x="377" y="212"/>
                </a:lnTo>
                <a:lnTo>
                  <a:pt x="367" y="204"/>
                </a:lnTo>
                <a:lnTo>
                  <a:pt x="348" y="194"/>
                </a:lnTo>
                <a:lnTo>
                  <a:pt x="348" y="194"/>
                </a:lnTo>
                <a:lnTo>
                  <a:pt x="342" y="176"/>
                </a:lnTo>
                <a:lnTo>
                  <a:pt x="342" y="176"/>
                </a:lnTo>
                <a:lnTo>
                  <a:pt x="344" y="166"/>
                </a:lnTo>
                <a:lnTo>
                  <a:pt x="345" y="159"/>
                </a:lnTo>
                <a:lnTo>
                  <a:pt x="348" y="152"/>
                </a:lnTo>
                <a:lnTo>
                  <a:pt x="348" y="152"/>
                </a:lnTo>
                <a:lnTo>
                  <a:pt x="352" y="149"/>
                </a:lnTo>
                <a:lnTo>
                  <a:pt x="358" y="143"/>
                </a:lnTo>
                <a:lnTo>
                  <a:pt x="363" y="137"/>
                </a:lnTo>
                <a:lnTo>
                  <a:pt x="363" y="137"/>
                </a:lnTo>
                <a:lnTo>
                  <a:pt x="376" y="117"/>
                </a:lnTo>
                <a:lnTo>
                  <a:pt x="381" y="108"/>
                </a:lnTo>
                <a:lnTo>
                  <a:pt x="381" y="104"/>
                </a:lnTo>
                <a:lnTo>
                  <a:pt x="380" y="103"/>
                </a:lnTo>
                <a:lnTo>
                  <a:pt x="380" y="103"/>
                </a:lnTo>
                <a:lnTo>
                  <a:pt x="374" y="100"/>
                </a:lnTo>
                <a:lnTo>
                  <a:pt x="368" y="100"/>
                </a:lnTo>
                <a:lnTo>
                  <a:pt x="360" y="98"/>
                </a:lnTo>
                <a:lnTo>
                  <a:pt x="367" y="74"/>
                </a:lnTo>
                <a:lnTo>
                  <a:pt x="367" y="74"/>
                </a:lnTo>
                <a:lnTo>
                  <a:pt x="374" y="72"/>
                </a:lnTo>
                <a:lnTo>
                  <a:pt x="380" y="69"/>
                </a:lnTo>
                <a:lnTo>
                  <a:pt x="381" y="66"/>
                </a:lnTo>
                <a:lnTo>
                  <a:pt x="384" y="64"/>
                </a:lnTo>
                <a:lnTo>
                  <a:pt x="384" y="64"/>
                </a:lnTo>
                <a:lnTo>
                  <a:pt x="390" y="56"/>
                </a:lnTo>
                <a:lnTo>
                  <a:pt x="397" y="46"/>
                </a:lnTo>
                <a:lnTo>
                  <a:pt x="400" y="42"/>
                </a:lnTo>
                <a:lnTo>
                  <a:pt x="400" y="37"/>
                </a:lnTo>
                <a:lnTo>
                  <a:pt x="399" y="33"/>
                </a:lnTo>
                <a:lnTo>
                  <a:pt x="394" y="29"/>
                </a:lnTo>
                <a:lnTo>
                  <a:pt x="394" y="29"/>
                </a:lnTo>
                <a:lnTo>
                  <a:pt x="376" y="20"/>
                </a:lnTo>
                <a:lnTo>
                  <a:pt x="350" y="10"/>
                </a:lnTo>
                <a:lnTo>
                  <a:pt x="335" y="6"/>
                </a:lnTo>
                <a:lnTo>
                  <a:pt x="322" y="1"/>
                </a:lnTo>
                <a:lnTo>
                  <a:pt x="310" y="0"/>
                </a:lnTo>
                <a:lnTo>
                  <a:pt x="299" y="0"/>
                </a:lnTo>
                <a:lnTo>
                  <a:pt x="299" y="0"/>
                </a:lnTo>
                <a:lnTo>
                  <a:pt x="261" y="4"/>
                </a:lnTo>
                <a:lnTo>
                  <a:pt x="244" y="7"/>
                </a:lnTo>
                <a:lnTo>
                  <a:pt x="238" y="9"/>
                </a:lnTo>
                <a:lnTo>
                  <a:pt x="232" y="11"/>
                </a:lnTo>
                <a:lnTo>
                  <a:pt x="232" y="11"/>
                </a:lnTo>
                <a:lnTo>
                  <a:pt x="224" y="14"/>
                </a:lnTo>
                <a:lnTo>
                  <a:pt x="217" y="16"/>
                </a:lnTo>
                <a:lnTo>
                  <a:pt x="212" y="17"/>
                </a:lnTo>
                <a:lnTo>
                  <a:pt x="211" y="19"/>
                </a:lnTo>
                <a:lnTo>
                  <a:pt x="209" y="23"/>
                </a:lnTo>
                <a:lnTo>
                  <a:pt x="208" y="29"/>
                </a:lnTo>
                <a:lnTo>
                  <a:pt x="208" y="29"/>
                </a:lnTo>
                <a:lnTo>
                  <a:pt x="209" y="35"/>
                </a:lnTo>
                <a:lnTo>
                  <a:pt x="211" y="42"/>
                </a:lnTo>
                <a:lnTo>
                  <a:pt x="217" y="53"/>
                </a:lnTo>
                <a:lnTo>
                  <a:pt x="222" y="61"/>
                </a:lnTo>
                <a:lnTo>
                  <a:pt x="225" y="64"/>
                </a:lnTo>
                <a:lnTo>
                  <a:pt x="225" y="64"/>
                </a:lnTo>
                <a:lnTo>
                  <a:pt x="230" y="66"/>
                </a:lnTo>
                <a:lnTo>
                  <a:pt x="232" y="69"/>
                </a:lnTo>
                <a:lnTo>
                  <a:pt x="232" y="71"/>
                </a:lnTo>
                <a:lnTo>
                  <a:pt x="232" y="71"/>
                </a:lnTo>
                <a:lnTo>
                  <a:pt x="232" y="72"/>
                </a:lnTo>
                <a:lnTo>
                  <a:pt x="232" y="74"/>
                </a:lnTo>
                <a:lnTo>
                  <a:pt x="234" y="75"/>
                </a:lnTo>
                <a:lnTo>
                  <a:pt x="232" y="78"/>
                </a:lnTo>
                <a:lnTo>
                  <a:pt x="232" y="78"/>
                </a:lnTo>
                <a:lnTo>
                  <a:pt x="230" y="82"/>
                </a:lnTo>
                <a:lnTo>
                  <a:pt x="222" y="87"/>
                </a:lnTo>
                <a:lnTo>
                  <a:pt x="218" y="91"/>
                </a:lnTo>
                <a:lnTo>
                  <a:pt x="218" y="94"/>
                </a:lnTo>
                <a:lnTo>
                  <a:pt x="218" y="95"/>
                </a:lnTo>
                <a:lnTo>
                  <a:pt x="218" y="95"/>
                </a:lnTo>
                <a:lnTo>
                  <a:pt x="228" y="103"/>
                </a:lnTo>
                <a:lnTo>
                  <a:pt x="232" y="105"/>
                </a:lnTo>
                <a:lnTo>
                  <a:pt x="232" y="105"/>
                </a:lnTo>
                <a:lnTo>
                  <a:pt x="238" y="124"/>
                </a:lnTo>
                <a:lnTo>
                  <a:pt x="241" y="139"/>
                </a:lnTo>
                <a:lnTo>
                  <a:pt x="243" y="152"/>
                </a:lnTo>
                <a:lnTo>
                  <a:pt x="243" y="152"/>
                </a:lnTo>
                <a:lnTo>
                  <a:pt x="244" y="166"/>
                </a:lnTo>
                <a:lnTo>
                  <a:pt x="245" y="171"/>
                </a:lnTo>
                <a:lnTo>
                  <a:pt x="247" y="172"/>
                </a:lnTo>
                <a:lnTo>
                  <a:pt x="247" y="172"/>
                </a:lnTo>
                <a:lnTo>
                  <a:pt x="248" y="176"/>
                </a:lnTo>
                <a:lnTo>
                  <a:pt x="250" y="184"/>
                </a:lnTo>
                <a:lnTo>
                  <a:pt x="250" y="194"/>
                </a:lnTo>
                <a:lnTo>
                  <a:pt x="250" y="19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1">
            <a:extLst>
              <a:ext uri="{FF2B5EF4-FFF2-40B4-BE49-F238E27FC236}">
                <a16:creationId xmlns:a16="http://schemas.microsoft.com/office/drawing/2014/main" id="{FC55C5F5-6CEF-4301-9A45-DB47E584999B}"/>
              </a:ext>
            </a:extLst>
          </p:cNvPr>
          <p:cNvSpPr>
            <a:spLocks/>
          </p:cNvSpPr>
          <p:nvPr/>
        </p:nvSpPr>
        <p:spPr bwMode="auto">
          <a:xfrm>
            <a:off x="4575870" y="4661087"/>
            <a:ext cx="828543" cy="1632546"/>
          </a:xfrm>
          <a:custGeom>
            <a:avLst/>
            <a:gdLst>
              <a:gd name="T0" fmla="*/ 218 w 709"/>
              <a:gd name="T1" fmla="*/ 95 h 1397"/>
              <a:gd name="T2" fmla="*/ 235 w 709"/>
              <a:gd name="T3" fmla="*/ 149 h 1397"/>
              <a:gd name="T4" fmla="*/ 255 w 709"/>
              <a:gd name="T5" fmla="*/ 194 h 1397"/>
              <a:gd name="T6" fmla="*/ 180 w 709"/>
              <a:gd name="T7" fmla="*/ 256 h 1397"/>
              <a:gd name="T8" fmla="*/ 125 w 709"/>
              <a:gd name="T9" fmla="*/ 310 h 1397"/>
              <a:gd name="T10" fmla="*/ 50 w 709"/>
              <a:gd name="T11" fmla="*/ 482 h 1397"/>
              <a:gd name="T12" fmla="*/ 10 w 709"/>
              <a:gd name="T13" fmla="*/ 570 h 1397"/>
              <a:gd name="T14" fmla="*/ 0 w 709"/>
              <a:gd name="T15" fmla="*/ 612 h 1397"/>
              <a:gd name="T16" fmla="*/ 31 w 709"/>
              <a:gd name="T17" fmla="*/ 639 h 1397"/>
              <a:gd name="T18" fmla="*/ 66 w 709"/>
              <a:gd name="T19" fmla="*/ 615 h 1397"/>
              <a:gd name="T20" fmla="*/ 69 w 709"/>
              <a:gd name="T21" fmla="*/ 594 h 1397"/>
              <a:gd name="T22" fmla="*/ 83 w 709"/>
              <a:gd name="T23" fmla="*/ 579 h 1397"/>
              <a:gd name="T24" fmla="*/ 179 w 709"/>
              <a:gd name="T25" fmla="*/ 469 h 1397"/>
              <a:gd name="T26" fmla="*/ 185 w 709"/>
              <a:gd name="T27" fmla="*/ 586 h 1397"/>
              <a:gd name="T28" fmla="*/ 169 w 709"/>
              <a:gd name="T29" fmla="*/ 683 h 1397"/>
              <a:gd name="T30" fmla="*/ 225 w 709"/>
              <a:gd name="T31" fmla="*/ 793 h 1397"/>
              <a:gd name="T32" fmla="*/ 242 w 709"/>
              <a:gd name="T33" fmla="*/ 916 h 1397"/>
              <a:gd name="T34" fmla="*/ 270 w 709"/>
              <a:gd name="T35" fmla="*/ 1224 h 1397"/>
              <a:gd name="T36" fmla="*/ 248 w 709"/>
              <a:gd name="T37" fmla="*/ 1284 h 1397"/>
              <a:gd name="T38" fmla="*/ 222 w 709"/>
              <a:gd name="T39" fmla="*/ 1331 h 1397"/>
              <a:gd name="T40" fmla="*/ 255 w 709"/>
              <a:gd name="T41" fmla="*/ 1358 h 1397"/>
              <a:gd name="T42" fmla="*/ 302 w 709"/>
              <a:gd name="T43" fmla="*/ 1371 h 1397"/>
              <a:gd name="T44" fmla="*/ 308 w 709"/>
              <a:gd name="T45" fmla="*/ 1315 h 1397"/>
              <a:gd name="T46" fmla="*/ 329 w 709"/>
              <a:gd name="T47" fmla="*/ 1282 h 1397"/>
              <a:gd name="T48" fmla="*/ 393 w 709"/>
              <a:gd name="T49" fmla="*/ 1187 h 1397"/>
              <a:gd name="T50" fmla="*/ 464 w 709"/>
              <a:gd name="T51" fmla="*/ 1295 h 1397"/>
              <a:gd name="T52" fmla="*/ 456 w 709"/>
              <a:gd name="T53" fmla="*/ 1368 h 1397"/>
              <a:gd name="T54" fmla="*/ 480 w 709"/>
              <a:gd name="T55" fmla="*/ 1397 h 1397"/>
              <a:gd name="T56" fmla="*/ 529 w 709"/>
              <a:gd name="T57" fmla="*/ 1377 h 1397"/>
              <a:gd name="T58" fmla="*/ 537 w 709"/>
              <a:gd name="T59" fmla="*/ 1344 h 1397"/>
              <a:gd name="T60" fmla="*/ 540 w 709"/>
              <a:gd name="T61" fmla="*/ 1297 h 1397"/>
              <a:gd name="T62" fmla="*/ 523 w 709"/>
              <a:gd name="T63" fmla="*/ 1253 h 1397"/>
              <a:gd name="T64" fmla="*/ 542 w 709"/>
              <a:gd name="T65" fmla="*/ 1205 h 1397"/>
              <a:gd name="T66" fmla="*/ 435 w 709"/>
              <a:gd name="T67" fmla="*/ 1041 h 1397"/>
              <a:gd name="T68" fmla="*/ 413 w 709"/>
              <a:gd name="T69" fmla="*/ 953 h 1397"/>
              <a:gd name="T70" fmla="*/ 426 w 709"/>
              <a:gd name="T71" fmla="*/ 849 h 1397"/>
              <a:gd name="T72" fmla="*/ 493 w 709"/>
              <a:gd name="T73" fmla="*/ 762 h 1397"/>
              <a:gd name="T74" fmla="*/ 491 w 709"/>
              <a:gd name="T75" fmla="*/ 722 h 1397"/>
              <a:gd name="T76" fmla="*/ 451 w 709"/>
              <a:gd name="T77" fmla="*/ 561 h 1397"/>
              <a:gd name="T78" fmla="*/ 448 w 709"/>
              <a:gd name="T79" fmla="*/ 443 h 1397"/>
              <a:gd name="T80" fmla="*/ 508 w 709"/>
              <a:gd name="T81" fmla="*/ 479 h 1397"/>
              <a:gd name="T82" fmla="*/ 585 w 709"/>
              <a:gd name="T83" fmla="*/ 587 h 1397"/>
              <a:gd name="T84" fmla="*/ 614 w 709"/>
              <a:gd name="T85" fmla="*/ 599 h 1397"/>
              <a:gd name="T86" fmla="*/ 631 w 709"/>
              <a:gd name="T87" fmla="*/ 634 h 1397"/>
              <a:gd name="T88" fmla="*/ 656 w 709"/>
              <a:gd name="T89" fmla="*/ 665 h 1397"/>
              <a:gd name="T90" fmla="*/ 688 w 709"/>
              <a:gd name="T91" fmla="*/ 661 h 1397"/>
              <a:gd name="T92" fmla="*/ 708 w 709"/>
              <a:gd name="T93" fmla="*/ 606 h 1397"/>
              <a:gd name="T94" fmla="*/ 688 w 709"/>
              <a:gd name="T95" fmla="*/ 577 h 1397"/>
              <a:gd name="T96" fmla="*/ 669 w 709"/>
              <a:gd name="T97" fmla="*/ 547 h 1397"/>
              <a:gd name="T98" fmla="*/ 545 w 709"/>
              <a:gd name="T99" fmla="*/ 365 h 1397"/>
              <a:gd name="T100" fmla="*/ 491 w 709"/>
              <a:gd name="T101" fmla="*/ 275 h 1397"/>
              <a:gd name="T102" fmla="*/ 386 w 709"/>
              <a:gd name="T103" fmla="*/ 230 h 1397"/>
              <a:gd name="T104" fmla="*/ 354 w 709"/>
              <a:gd name="T105" fmla="*/ 187 h 1397"/>
              <a:gd name="T106" fmla="*/ 362 w 709"/>
              <a:gd name="T107" fmla="*/ 146 h 1397"/>
              <a:gd name="T108" fmla="*/ 368 w 709"/>
              <a:gd name="T109" fmla="*/ 93 h 1397"/>
              <a:gd name="T110" fmla="*/ 378 w 709"/>
              <a:gd name="T111" fmla="*/ 61 h 1397"/>
              <a:gd name="T112" fmla="*/ 393 w 709"/>
              <a:gd name="T113" fmla="*/ 32 h 1397"/>
              <a:gd name="T114" fmla="*/ 294 w 709"/>
              <a:gd name="T115" fmla="*/ 0 h 1397"/>
              <a:gd name="T116" fmla="*/ 212 w 709"/>
              <a:gd name="T117" fmla="*/ 15 h 1397"/>
              <a:gd name="T118" fmla="*/ 224 w 709"/>
              <a:gd name="T119" fmla="*/ 61 h 1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09" h="1397">
                <a:moveTo>
                  <a:pt x="224" y="61"/>
                </a:moveTo>
                <a:lnTo>
                  <a:pt x="224" y="61"/>
                </a:lnTo>
                <a:lnTo>
                  <a:pt x="227" y="68"/>
                </a:lnTo>
                <a:lnTo>
                  <a:pt x="228" y="74"/>
                </a:lnTo>
                <a:lnTo>
                  <a:pt x="228" y="78"/>
                </a:lnTo>
                <a:lnTo>
                  <a:pt x="228" y="78"/>
                </a:lnTo>
                <a:lnTo>
                  <a:pt x="221" y="90"/>
                </a:lnTo>
                <a:lnTo>
                  <a:pt x="218" y="95"/>
                </a:lnTo>
                <a:lnTo>
                  <a:pt x="216" y="98"/>
                </a:lnTo>
                <a:lnTo>
                  <a:pt x="216" y="100"/>
                </a:lnTo>
                <a:lnTo>
                  <a:pt x="216" y="100"/>
                </a:lnTo>
                <a:lnTo>
                  <a:pt x="227" y="106"/>
                </a:lnTo>
                <a:lnTo>
                  <a:pt x="235" y="110"/>
                </a:lnTo>
                <a:lnTo>
                  <a:pt x="235" y="110"/>
                </a:lnTo>
                <a:lnTo>
                  <a:pt x="234" y="130"/>
                </a:lnTo>
                <a:lnTo>
                  <a:pt x="235" y="149"/>
                </a:lnTo>
                <a:lnTo>
                  <a:pt x="237" y="158"/>
                </a:lnTo>
                <a:lnTo>
                  <a:pt x="238" y="166"/>
                </a:lnTo>
                <a:lnTo>
                  <a:pt x="238" y="166"/>
                </a:lnTo>
                <a:lnTo>
                  <a:pt x="242" y="178"/>
                </a:lnTo>
                <a:lnTo>
                  <a:pt x="248" y="187"/>
                </a:lnTo>
                <a:lnTo>
                  <a:pt x="253" y="191"/>
                </a:lnTo>
                <a:lnTo>
                  <a:pt x="255" y="194"/>
                </a:lnTo>
                <a:lnTo>
                  <a:pt x="255" y="194"/>
                </a:lnTo>
                <a:lnTo>
                  <a:pt x="263" y="198"/>
                </a:lnTo>
                <a:lnTo>
                  <a:pt x="266" y="200"/>
                </a:lnTo>
                <a:lnTo>
                  <a:pt x="267" y="201"/>
                </a:lnTo>
                <a:lnTo>
                  <a:pt x="267" y="208"/>
                </a:lnTo>
                <a:lnTo>
                  <a:pt x="255" y="226"/>
                </a:lnTo>
                <a:lnTo>
                  <a:pt x="255" y="226"/>
                </a:lnTo>
                <a:lnTo>
                  <a:pt x="214" y="243"/>
                </a:lnTo>
                <a:lnTo>
                  <a:pt x="180" y="256"/>
                </a:lnTo>
                <a:lnTo>
                  <a:pt x="167" y="263"/>
                </a:lnTo>
                <a:lnTo>
                  <a:pt x="157" y="268"/>
                </a:lnTo>
                <a:lnTo>
                  <a:pt x="157" y="268"/>
                </a:lnTo>
                <a:lnTo>
                  <a:pt x="151" y="273"/>
                </a:lnTo>
                <a:lnTo>
                  <a:pt x="146" y="279"/>
                </a:lnTo>
                <a:lnTo>
                  <a:pt x="135" y="291"/>
                </a:lnTo>
                <a:lnTo>
                  <a:pt x="130" y="302"/>
                </a:lnTo>
                <a:lnTo>
                  <a:pt x="125" y="310"/>
                </a:lnTo>
                <a:lnTo>
                  <a:pt x="125" y="310"/>
                </a:lnTo>
                <a:lnTo>
                  <a:pt x="94" y="392"/>
                </a:lnTo>
                <a:lnTo>
                  <a:pt x="70" y="447"/>
                </a:lnTo>
                <a:lnTo>
                  <a:pt x="62" y="466"/>
                </a:lnTo>
                <a:lnTo>
                  <a:pt x="59" y="472"/>
                </a:lnTo>
                <a:lnTo>
                  <a:pt x="56" y="476"/>
                </a:lnTo>
                <a:lnTo>
                  <a:pt x="56" y="476"/>
                </a:lnTo>
                <a:lnTo>
                  <a:pt x="50" y="482"/>
                </a:lnTo>
                <a:lnTo>
                  <a:pt x="44" y="492"/>
                </a:lnTo>
                <a:lnTo>
                  <a:pt x="31" y="521"/>
                </a:lnTo>
                <a:lnTo>
                  <a:pt x="13" y="560"/>
                </a:lnTo>
                <a:lnTo>
                  <a:pt x="13" y="560"/>
                </a:lnTo>
                <a:lnTo>
                  <a:pt x="11" y="563"/>
                </a:lnTo>
                <a:lnTo>
                  <a:pt x="10" y="566"/>
                </a:lnTo>
                <a:lnTo>
                  <a:pt x="10" y="570"/>
                </a:lnTo>
                <a:lnTo>
                  <a:pt x="10" y="570"/>
                </a:lnTo>
                <a:lnTo>
                  <a:pt x="11" y="576"/>
                </a:lnTo>
                <a:lnTo>
                  <a:pt x="10" y="581"/>
                </a:lnTo>
                <a:lnTo>
                  <a:pt x="10" y="581"/>
                </a:lnTo>
                <a:lnTo>
                  <a:pt x="5" y="589"/>
                </a:lnTo>
                <a:lnTo>
                  <a:pt x="4" y="593"/>
                </a:lnTo>
                <a:lnTo>
                  <a:pt x="2" y="599"/>
                </a:lnTo>
                <a:lnTo>
                  <a:pt x="2" y="599"/>
                </a:lnTo>
                <a:lnTo>
                  <a:pt x="0" y="612"/>
                </a:lnTo>
                <a:lnTo>
                  <a:pt x="1" y="618"/>
                </a:lnTo>
                <a:lnTo>
                  <a:pt x="7" y="626"/>
                </a:lnTo>
                <a:lnTo>
                  <a:pt x="7" y="626"/>
                </a:lnTo>
                <a:lnTo>
                  <a:pt x="11" y="631"/>
                </a:lnTo>
                <a:lnTo>
                  <a:pt x="15" y="635"/>
                </a:lnTo>
                <a:lnTo>
                  <a:pt x="21" y="638"/>
                </a:lnTo>
                <a:lnTo>
                  <a:pt x="26" y="639"/>
                </a:lnTo>
                <a:lnTo>
                  <a:pt x="31" y="639"/>
                </a:lnTo>
                <a:lnTo>
                  <a:pt x="36" y="639"/>
                </a:lnTo>
                <a:lnTo>
                  <a:pt x="41" y="639"/>
                </a:lnTo>
                <a:lnTo>
                  <a:pt x="44" y="636"/>
                </a:lnTo>
                <a:lnTo>
                  <a:pt x="44" y="636"/>
                </a:lnTo>
                <a:lnTo>
                  <a:pt x="53" y="631"/>
                </a:lnTo>
                <a:lnTo>
                  <a:pt x="60" y="623"/>
                </a:lnTo>
                <a:lnTo>
                  <a:pt x="65" y="616"/>
                </a:lnTo>
                <a:lnTo>
                  <a:pt x="66" y="615"/>
                </a:lnTo>
                <a:lnTo>
                  <a:pt x="66" y="612"/>
                </a:lnTo>
                <a:lnTo>
                  <a:pt x="66" y="612"/>
                </a:lnTo>
                <a:lnTo>
                  <a:pt x="65" y="609"/>
                </a:lnTo>
                <a:lnTo>
                  <a:pt x="66" y="603"/>
                </a:lnTo>
                <a:lnTo>
                  <a:pt x="68" y="597"/>
                </a:lnTo>
                <a:lnTo>
                  <a:pt x="68" y="596"/>
                </a:lnTo>
                <a:lnTo>
                  <a:pt x="69" y="594"/>
                </a:lnTo>
                <a:lnTo>
                  <a:pt x="69" y="594"/>
                </a:lnTo>
                <a:lnTo>
                  <a:pt x="73" y="594"/>
                </a:lnTo>
                <a:lnTo>
                  <a:pt x="75" y="592"/>
                </a:lnTo>
                <a:lnTo>
                  <a:pt x="76" y="590"/>
                </a:lnTo>
                <a:lnTo>
                  <a:pt x="76" y="587"/>
                </a:lnTo>
                <a:lnTo>
                  <a:pt x="76" y="587"/>
                </a:lnTo>
                <a:lnTo>
                  <a:pt x="76" y="586"/>
                </a:lnTo>
                <a:lnTo>
                  <a:pt x="79" y="583"/>
                </a:lnTo>
                <a:lnTo>
                  <a:pt x="83" y="579"/>
                </a:lnTo>
                <a:lnTo>
                  <a:pt x="88" y="574"/>
                </a:lnTo>
                <a:lnTo>
                  <a:pt x="88" y="574"/>
                </a:lnTo>
                <a:lnTo>
                  <a:pt x="104" y="540"/>
                </a:lnTo>
                <a:lnTo>
                  <a:pt x="115" y="518"/>
                </a:lnTo>
                <a:lnTo>
                  <a:pt x="125" y="500"/>
                </a:lnTo>
                <a:lnTo>
                  <a:pt x="172" y="434"/>
                </a:lnTo>
                <a:lnTo>
                  <a:pt x="172" y="434"/>
                </a:lnTo>
                <a:lnTo>
                  <a:pt x="179" y="469"/>
                </a:lnTo>
                <a:lnTo>
                  <a:pt x="185" y="498"/>
                </a:lnTo>
                <a:lnTo>
                  <a:pt x="186" y="512"/>
                </a:lnTo>
                <a:lnTo>
                  <a:pt x="186" y="525"/>
                </a:lnTo>
                <a:lnTo>
                  <a:pt x="186" y="525"/>
                </a:lnTo>
                <a:lnTo>
                  <a:pt x="185" y="544"/>
                </a:lnTo>
                <a:lnTo>
                  <a:pt x="186" y="561"/>
                </a:lnTo>
                <a:lnTo>
                  <a:pt x="186" y="577"/>
                </a:lnTo>
                <a:lnTo>
                  <a:pt x="185" y="586"/>
                </a:lnTo>
                <a:lnTo>
                  <a:pt x="182" y="594"/>
                </a:lnTo>
                <a:lnTo>
                  <a:pt x="182" y="594"/>
                </a:lnTo>
                <a:lnTo>
                  <a:pt x="176" y="616"/>
                </a:lnTo>
                <a:lnTo>
                  <a:pt x="172" y="636"/>
                </a:lnTo>
                <a:lnTo>
                  <a:pt x="170" y="654"/>
                </a:lnTo>
                <a:lnTo>
                  <a:pt x="167" y="661"/>
                </a:lnTo>
                <a:lnTo>
                  <a:pt x="167" y="661"/>
                </a:lnTo>
                <a:lnTo>
                  <a:pt x="169" y="683"/>
                </a:lnTo>
                <a:lnTo>
                  <a:pt x="170" y="723"/>
                </a:lnTo>
                <a:lnTo>
                  <a:pt x="174" y="785"/>
                </a:lnTo>
                <a:lnTo>
                  <a:pt x="174" y="785"/>
                </a:lnTo>
                <a:lnTo>
                  <a:pt x="177" y="785"/>
                </a:lnTo>
                <a:lnTo>
                  <a:pt x="183" y="787"/>
                </a:lnTo>
                <a:lnTo>
                  <a:pt x="202" y="788"/>
                </a:lnTo>
                <a:lnTo>
                  <a:pt x="219" y="791"/>
                </a:lnTo>
                <a:lnTo>
                  <a:pt x="225" y="793"/>
                </a:lnTo>
                <a:lnTo>
                  <a:pt x="227" y="794"/>
                </a:lnTo>
                <a:lnTo>
                  <a:pt x="228" y="796"/>
                </a:lnTo>
                <a:lnTo>
                  <a:pt x="228" y="796"/>
                </a:lnTo>
                <a:lnTo>
                  <a:pt x="228" y="814"/>
                </a:lnTo>
                <a:lnTo>
                  <a:pt x="231" y="852"/>
                </a:lnTo>
                <a:lnTo>
                  <a:pt x="234" y="874"/>
                </a:lnTo>
                <a:lnTo>
                  <a:pt x="238" y="895"/>
                </a:lnTo>
                <a:lnTo>
                  <a:pt x="242" y="916"/>
                </a:lnTo>
                <a:lnTo>
                  <a:pt x="248" y="933"/>
                </a:lnTo>
                <a:lnTo>
                  <a:pt x="248" y="933"/>
                </a:lnTo>
                <a:lnTo>
                  <a:pt x="294" y="1034"/>
                </a:lnTo>
                <a:lnTo>
                  <a:pt x="294" y="1034"/>
                </a:lnTo>
                <a:lnTo>
                  <a:pt x="284" y="1122"/>
                </a:lnTo>
                <a:lnTo>
                  <a:pt x="276" y="1186"/>
                </a:lnTo>
                <a:lnTo>
                  <a:pt x="270" y="1224"/>
                </a:lnTo>
                <a:lnTo>
                  <a:pt x="270" y="1224"/>
                </a:lnTo>
                <a:lnTo>
                  <a:pt x="264" y="1253"/>
                </a:lnTo>
                <a:lnTo>
                  <a:pt x="261" y="1264"/>
                </a:lnTo>
                <a:lnTo>
                  <a:pt x="260" y="1270"/>
                </a:lnTo>
                <a:lnTo>
                  <a:pt x="260" y="1270"/>
                </a:lnTo>
                <a:lnTo>
                  <a:pt x="255" y="1277"/>
                </a:lnTo>
                <a:lnTo>
                  <a:pt x="253" y="1280"/>
                </a:lnTo>
                <a:lnTo>
                  <a:pt x="248" y="1284"/>
                </a:lnTo>
                <a:lnTo>
                  <a:pt x="248" y="1284"/>
                </a:lnTo>
                <a:lnTo>
                  <a:pt x="228" y="1299"/>
                </a:lnTo>
                <a:lnTo>
                  <a:pt x="218" y="1309"/>
                </a:lnTo>
                <a:lnTo>
                  <a:pt x="215" y="1315"/>
                </a:lnTo>
                <a:lnTo>
                  <a:pt x="214" y="1319"/>
                </a:lnTo>
                <a:lnTo>
                  <a:pt x="214" y="1319"/>
                </a:lnTo>
                <a:lnTo>
                  <a:pt x="214" y="1323"/>
                </a:lnTo>
                <a:lnTo>
                  <a:pt x="216" y="1326"/>
                </a:lnTo>
                <a:lnTo>
                  <a:pt x="222" y="1331"/>
                </a:lnTo>
                <a:lnTo>
                  <a:pt x="235" y="1336"/>
                </a:lnTo>
                <a:lnTo>
                  <a:pt x="235" y="1336"/>
                </a:lnTo>
                <a:lnTo>
                  <a:pt x="248" y="1344"/>
                </a:lnTo>
                <a:lnTo>
                  <a:pt x="254" y="1348"/>
                </a:lnTo>
                <a:lnTo>
                  <a:pt x="255" y="1351"/>
                </a:lnTo>
                <a:lnTo>
                  <a:pt x="255" y="1351"/>
                </a:lnTo>
                <a:lnTo>
                  <a:pt x="255" y="1354"/>
                </a:lnTo>
                <a:lnTo>
                  <a:pt x="255" y="1358"/>
                </a:lnTo>
                <a:lnTo>
                  <a:pt x="257" y="1361"/>
                </a:lnTo>
                <a:lnTo>
                  <a:pt x="258" y="1364"/>
                </a:lnTo>
                <a:lnTo>
                  <a:pt x="261" y="1367"/>
                </a:lnTo>
                <a:lnTo>
                  <a:pt x="267" y="1368"/>
                </a:lnTo>
                <a:lnTo>
                  <a:pt x="267" y="1368"/>
                </a:lnTo>
                <a:lnTo>
                  <a:pt x="279" y="1371"/>
                </a:lnTo>
                <a:lnTo>
                  <a:pt x="292" y="1373"/>
                </a:lnTo>
                <a:lnTo>
                  <a:pt x="302" y="1371"/>
                </a:lnTo>
                <a:lnTo>
                  <a:pt x="306" y="1370"/>
                </a:lnTo>
                <a:lnTo>
                  <a:pt x="309" y="1368"/>
                </a:lnTo>
                <a:lnTo>
                  <a:pt x="309" y="1368"/>
                </a:lnTo>
                <a:lnTo>
                  <a:pt x="309" y="1364"/>
                </a:lnTo>
                <a:lnTo>
                  <a:pt x="310" y="1357"/>
                </a:lnTo>
                <a:lnTo>
                  <a:pt x="309" y="1339"/>
                </a:lnTo>
                <a:lnTo>
                  <a:pt x="308" y="1321"/>
                </a:lnTo>
                <a:lnTo>
                  <a:pt x="308" y="1315"/>
                </a:lnTo>
                <a:lnTo>
                  <a:pt x="309" y="1312"/>
                </a:lnTo>
                <a:lnTo>
                  <a:pt x="309" y="1312"/>
                </a:lnTo>
                <a:lnTo>
                  <a:pt x="312" y="1310"/>
                </a:lnTo>
                <a:lnTo>
                  <a:pt x="316" y="1309"/>
                </a:lnTo>
                <a:lnTo>
                  <a:pt x="321" y="1303"/>
                </a:lnTo>
                <a:lnTo>
                  <a:pt x="326" y="1292"/>
                </a:lnTo>
                <a:lnTo>
                  <a:pt x="326" y="1292"/>
                </a:lnTo>
                <a:lnTo>
                  <a:pt x="329" y="1282"/>
                </a:lnTo>
                <a:lnTo>
                  <a:pt x="332" y="1271"/>
                </a:lnTo>
                <a:lnTo>
                  <a:pt x="335" y="1251"/>
                </a:lnTo>
                <a:lnTo>
                  <a:pt x="336" y="1224"/>
                </a:lnTo>
                <a:lnTo>
                  <a:pt x="336" y="1224"/>
                </a:lnTo>
                <a:lnTo>
                  <a:pt x="351" y="1182"/>
                </a:lnTo>
                <a:lnTo>
                  <a:pt x="365" y="1140"/>
                </a:lnTo>
                <a:lnTo>
                  <a:pt x="365" y="1140"/>
                </a:lnTo>
                <a:lnTo>
                  <a:pt x="393" y="1187"/>
                </a:lnTo>
                <a:lnTo>
                  <a:pt x="414" y="1225"/>
                </a:lnTo>
                <a:lnTo>
                  <a:pt x="432" y="1253"/>
                </a:lnTo>
                <a:lnTo>
                  <a:pt x="432" y="1253"/>
                </a:lnTo>
                <a:lnTo>
                  <a:pt x="443" y="1267"/>
                </a:lnTo>
                <a:lnTo>
                  <a:pt x="455" y="1279"/>
                </a:lnTo>
                <a:lnTo>
                  <a:pt x="462" y="1289"/>
                </a:lnTo>
                <a:lnTo>
                  <a:pt x="464" y="1292"/>
                </a:lnTo>
                <a:lnTo>
                  <a:pt x="464" y="1295"/>
                </a:lnTo>
                <a:lnTo>
                  <a:pt x="464" y="1295"/>
                </a:lnTo>
                <a:lnTo>
                  <a:pt x="462" y="1308"/>
                </a:lnTo>
                <a:lnTo>
                  <a:pt x="462" y="1328"/>
                </a:lnTo>
                <a:lnTo>
                  <a:pt x="461" y="1349"/>
                </a:lnTo>
                <a:lnTo>
                  <a:pt x="461" y="1357"/>
                </a:lnTo>
                <a:lnTo>
                  <a:pt x="459" y="1361"/>
                </a:lnTo>
                <a:lnTo>
                  <a:pt x="459" y="1361"/>
                </a:lnTo>
                <a:lnTo>
                  <a:pt x="456" y="1368"/>
                </a:lnTo>
                <a:lnTo>
                  <a:pt x="455" y="1377"/>
                </a:lnTo>
                <a:lnTo>
                  <a:pt x="455" y="1386"/>
                </a:lnTo>
                <a:lnTo>
                  <a:pt x="455" y="1390"/>
                </a:lnTo>
                <a:lnTo>
                  <a:pt x="456" y="1393"/>
                </a:lnTo>
                <a:lnTo>
                  <a:pt x="456" y="1393"/>
                </a:lnTo>
                <a:lnTo>
                  <a:pt x="459" y="1396"/>
                </a:lnTo>
                <a:lnTo>
                  <a:pt x="465" y="1397"/>
                </a:lnTo>
                <a:lnTo>
                  <a:pt x="480" y="1397"/>
                </a:lnTo>
                <a:lnTo>
                  <a:pt x="495" y="1397"/>
                </a:lnTo>
                <a:lnTo>
                  <a:pt x="506" y="1396"/>
                </a:lnTo>
                <a:lnTo>
                  <a:pt x="506" y="1396"/>
                </a:lnTo>
                <a:lnTo>
                  <a:pt x="511" y="1394"/>
                </a:lnTo>
                <a:lnTo>
                  <a:pt x="520" y="1390"/>
                </a:lnTo>
                <a:lnTo>
                  <a:pt x="523" y="1387"/>
                </a:lnTo>
                <a:lnTo>
                  <a:pt x="527" y="1383"/>
                </a:lnTo>
                <a:lnTo>
                  <a:pt x="529" y="1377"/>
                </a:lnTo>
                <a:lnTo>
                  <a:pt x="530" y="1371"/>
                </a:lnTo>
                <a:lnTo>
                  <a:pt x="530" y="1371"/>
                </a:lnTo>
                <a:lnTo>
                  <a:pt x="532" y="1351"/>
                </a:lnTo>
                <a:lnTo>
                  <a:pt x="532" y="1345"/>
                </a:lnTo>
                <a:lnTo>
                  <a:pt x="533" y="1344"/>
                </a:lnTo>
                <a:lnTo>
                  <a:pt x="533" y="1344"/>
                </a:lnTo>
                <a:lnTo>
                  <a:pt x="533" y="1344"/>
                </a:lnTo>
                <a:lnTo>
                  <a:pt x="537" y="1344"/>
                </a:lnTo>
                <a:lnTo>
                  <a:pt x="542" y="1342"/>
                </a:lnTo>
                <a:lnTo>
                  <a:pt x="545" y="1341"/>
                </a:lnTo>
                <a:lnTo>
                  <a:pt x="546" y="1336"/>
                </a:lnTo>
                <a:lnTo>
                  <a:pt x="548" y="1332"/>
                </a:lnTo>
                <a:lnTo>
                  <a:pt x="548" y="1326"/>
                </a:lnTo>
                <a:lnTo>
                  <a:pt x="548" y="1326"/>
                </a:lnTo>
                <a:lnTo>
                  <a:pt x="545" y="1312"/>
                </a:lnTo>
                <a:lnTo>
                  <a:pt x="540" y="1297"/>
                </a:lnTo>
                <a:lnTo>
                  <a:pt x="533" y="1277"/>
                </a:lnTo>
                <a:lnTo>
                  <a:pt x="533" y="1277"/>
                </a:lnTo>
                <a:lnTo>
                  <a:pt x="530" y="1271"/>
                </a:lnTo>
                <a:lnTo>
                  <a:pt x="524" y="1264"/>
                </a:lnTo>
                <a:lnTo>
                  <a:pt x="521" y="1258"/>
                </a:lnTo>
                <a:lnTo>
                  <a:pt x="521" y="1255"/>
                </a:lnTo>
                <a:lnTo>
                  <a:pt x="523" y="1253"/>
                </a:lnTo>
                <a:lnTo>
                  <a:pt x="523" y="1253"/>
                </a:lnTo>
                <a:lnTo>
                  <a:pt x="530" y="1247"/>
                </a:lnTo>
                <a:lnTo>
                  <a:pt x="537" y="1241"/>
                </a:lnTo>
                <a:lnTo>
                  <a:pt x="540" y="1237"/>
                </a:lnTo>
                <a:lnTo>
                  <a:pt x="543" y="1231"/>
                </a:lnTo>
                <a:lnTo>
                  <a:pt x="545" y="1225"/>
                </a:lnTo>
                <a:lnTo>
                  <a:pt x="545" y="1216"/>
                </a:lnTo>
                <a:lnTo>
                  <a:pt x="545" y="1216"/>
                </a:lnTo>
                <a:lnTo>
                  <a:pt x="542" y="1205"/>
                </a:lnTo>
                <a:lnTo>
                  <a:pt x="539" y="1198"/>
                </a:lnTo>
                <a:lnTo>
                  <a:pt x="533" y="1187"/>
                </a:lnTo>
                <a:lnTo>
                  <a:pt x="520" y="1164"/>
                </a:lnTo>
                <a:lnTo>
                  <a:pt x="520" y="1164"/>
                </a:lnTo>
                <a:lnTo>
                  <a:pt x="510" y="1148"/>
                </a:lnTo>
                <a:lnTo>
                  <a:pt x="498" y="1130"/>
                </a:lnTo>
                <a:lnTo>
                  <a:pt x="472" y="1093"/>
                </a:lnTo>
                <a:lnTo>
                  <a:pt x="435" y="1041"/>
                </a:lnTo>
                <a:lnTo>
                  <a:pt x="435" y="1041"/>
                </a:lnTo>
                <a:lnTo>
                  <a:pt x="428" y="1027"/>
                </a:lnTo>
                <a:lnTo>
                  <a:pt x="420" y="1010"/>
                </a:lnTo>
                <a:lnTo>
                  <a:pt x="410" y="982"/>
                </a:lnTo>
                <a:lnTo>
                  <a:pt x="410" y="982"/>
                </a:lnTo>
                <a:lnTo>
                  <a:pt x="410" y="973"/>
                </a:lnTo>
                <a:lnTo>
                  <a:pt x="412" y="963"/>
                </a:lnTo>
                <a:lnTo>
                  <a:pt x="413" y="953"/>
                </a:lnTo>
                <a:lnTo>
                  <a:pt x="414" y="943"/>
                </a:lnTo>
                <a:lnTo>
                  <a:pt x="414" y="943"/>
                </a:lnTo>
                <a:lnTo>
                  <a:pt x="413" y="908"/>
                </a:lnTo>
                <a:lnTo>
                  <a:pt x="414" y="887"/>
                </a:lnTo>
                <a:lnTo>
                  <a:pt x="416" y="879"/>
                </a:lnTo>
                <a:lnTo>
                  <a:pt x="417" y="872"/>
                </a:lnTo>
                <a:lnTo>
                  <a:pt x="417" y="872"/>
                </a:lnTo>
                <a:lnTo>
                  <a:pt x="426" y="849"/>
                </a:lnTo>
                <a:lnTo>
                  <a:pt x="432" y="836"/>
                </a:lnTo>
                <a:lnTo>
                  <a:pt x="435" y="820"/>
                </a:lnTo>
                <a:lnTo>
                  <a:pt x="435" y="820"/>
                </a:lnTo>
                <a:lnTo>
                  <a:pt x="441" y="787"/>
                </a:lnTo>
                <a:lnTo>
                  <a:pt x="442" y="771"/>
                </a:lnTo>
                <a:lnTo>
                  <a:pt x="442" y="771"/>
                </a:lnTo>
                <a:lnTo>
                  <a:pt x="472" y="767"/>
                </a:lnTo>
                <a:lnTo>
                  <a:pt x="493" y="762"/>
                </a:lnTo>
                <a:lnTo>
                  <a:pt x="500" y="759"/>
                </a:lnTo>
                <a:lnTo>
                  <a:pt x="501" y="758"/>
                </a:lnTo>
                <a:lnTo>
                  <a:pt x="501" y="756"/>
                </a:lnTo>
                <a:lnTo>
                  <a:pt x="501" y="756"/>
                </a:lnTo>
                <a:lnTo>
                  <a:pt x="500" y="748"/>
                </a:lnTo>
                <a:lnTo>
                  <a:pt x="495" y="736"/>
                </a:lnTo>
                <a:lnTo>
                  <a:pt x="491" y="722"/>
                </a:lnTo>
                <a:lnTo>
                  <a:pt x="491" y="722"/>
                </a:lnTo>
                <a:lnTo>
                  <a:pt x="472" y="662"/>
                </a:lnTo>
                <a:lnTo>
                  <a:pt x="459" y="622"/>
                </a:lnTo>
                <a:lnTo>
                  <a:pt x="452" y="599"/>
                </a:lnTo>
                <a:lnTo>
                  <a:pt x="452" y="599"/>
                </a:lnTo>
                <a:lnTo>
                  <a:pt x="452" y="589"/>
                </a:lnTo>
                <a:lnTo>
                  <a:pt x="452" y="579"/>
                </a:lnTo>
                <a:lnTo>
                  <a:pt x="452" y="567"/>
                </a:lnTo>
                <a:lnTo>
                  <a:pt x="451" y="561"/>
                </a:lnTo>
                <a:lnTo>
                  <a:pt x="449" y="557"/>
                </a:lnTo>
                <a:lnTo>
                  <a:pt x="449" y="557"/>
                </a:lnTo>
                <a:lnTo>
                  <a:pt x="446" y="547"/>
                </a:lnTo>
                <a:lnTo>
                  <a:pt x="445" y="537"/>
                </a:lnTo>
                <a:lnTo>
                  <a:pt x="445" y="522"/>
                </a:lnTo>
                <a:lnTo>
                  <a:pt x="445" y="500"/>
                </a:lnTo>
                <a:lnTo>
                  <a:pt x="445" y="500"/>
                </a:lnTo>
                <a:lnTo>
                  <a:pt x="448" y="443"/>
                </a:lnTo>
                <a:lnTo>
                  <a:pt x="449" y="421"/>
                </a:lnTo>
                <a:lnTo>
                  <a:pt x="451" y="417"/>
                </a:lnTo>
                <a:lnTo>
                  <a:pt x="452" y="415"/>
                </a:lnTo>
                <a:lnTo>
                  <a:pt x="452" y="415"/>
                </a:lnTo>
                <a:lnTo>
                  <a:pt x="452" y="415"/>
                </a:lnTo>
                <a:lnTo>
                  <a:pt x="478" y="444"/>
                </a:lnTo>
                <a:lnTo>
                  <a:pt x="508" y="479"/>
                </a:lnTo>
                <a:lnTo>
                  <a:pt x="508" y="479"/>
                </a:lnTo>
                <a:lnTo>
                  <a:pt x="527" y="505"/>
                </a:lnTo>
                <a:lnTo>
                  <a:pt x="548" y="535"/>
                </a:lnTo>
                <a:lnTo>
                  <a:pt x="548" y="535"/>
                </a:lnTo>
                <a:lnTo>
                  <a:pt x="565" y="558"/>
                </a:lnTo>
                <a:lnTo>
                  <a:pt x="572" y="567"/>
                </a:lnTo>
                <a:lnTo>
                  <a:pt x="579" y="577"/>
                </a:lnTo>
                <a:lnTo>
                  <a:pt x="579" y="577"/>
                </a:lnTo>
                <a:lnTo>
                  <a:pt x="585" y="587"/>
                </a:lnTo>
                <a:lnTo>
                  <a:pt x="588" y="594"/>
                </a:lnTo>
                <a:lnTo>
                  <a:pt x="591" y="597"/>
                </a:lnTo>
                <a:lnTo>
                  <a:pt x="594" y="599"/>
                </a:lnTo>
                <a:lnTo>
                  <a:pt x="597" y="599"/>
                </a:lnTo>
                <a:lnTo>
                  <a:pt x="597" y="599"/>
                </a:lnTo>
                <a:lnTo>
                  <a:pt x="604" y="597"/>
                </a:lnTo>
                <a:lnTo>
                  <a:pt x="610" y="597"/>
                </a:lnTo>
                <a:lnTo>
                  <a:pt x="614" y="599"/>
                </a:lnTo>
                <a:lnTo>
                  <a:pt x="614" y="599"/>
                </a:lnTo>
                <a:lnTo>
                  <a:pt x="620" y="609"/>
                </a:lnTo>
                <a:lnTo>
                  <a:pt x="624" y="619"/>
                </a:lnTo>
                <a:lnTo>
                  <a:pt x="624" y="619"/>
                </a:lnTo>
                <a:lnTo>
                  <a:pt x="627" y="625"/>
                </a:lnTo>
                <a:lnTo>
                  <a:pt x="630" y="628"/>
                </a:lnTo>
                <a:lnTo>
                  <a:pt x="631" y="634"/>
                </a:lnTo>
                <a:lnTo>
                  <a:pt x="631" y="634"/>
                </a:lnTo>
                <a:lnTo>
                  <a:pt x="633" y="639"/>
                </a:lnTo>
                <a:lnTo>
                  <a:pt x="633" y="645"/>
                </a:lnTo>
                <a:lnTo>
                  <a:pt x="633" y="649"/>
                </a:lnTo>
                <a:lnTo>
                  <a:pt x="636" y="655"/>
                </a:lnTo>
                <a:lnTo>
                  <a:pt x="636" y="655"/>
                </a:lnTo>
                <a:lnTo>
                  <a:pt x="640" y="660"/>
                </a:lnTo>
                <a:lnTo>
                  <a:pt x="647" y="662"/>
                </a:lnTo>
                <a:lnTo>
                  <a:pt x="656" y="665"/>
                </a:lnTo>
                <a:lnTo>
                  <a:pt x="656" y="665"/>
                </a:lnTo>
                <a:lnTo>
                  <a:pt x="660" y="667"/>
                </a:lnTo>
                <a:lnTo>
                  <a:pt x="668" y="668"/>
                </a:lnTo>
                <a:lnTo>
                  <a:pt x="672" y="668"/>
                </a:lnTo>
                <a:lnTo>
                  <a:pt x="678" y="668"/>
                </a:lnTo>
                <a:lnTo>
                  <a:pt x="682" y="665"/>
                </a:lnTo>
                <a:lnTo>
                  <a:pt x="688" y="661"/>
                </a:lnTo>
                <a:lnTo>
                  <a:pt x="688" y="661"/>
                </a:lnTo>
                <a:lnTo>
                  <a:pt x="694" y="657"/>
                </a:lnTo>
                <a:lnTo>
                  <a:pt x="698" y="651"/>
                </a:lnTo>
                <a:lnTo>
                  <a:pt x="704" y="639"/>
                </a:lnTo>
                <a:lnTo>
                  <a:pt x="707" y="626"/>
                </a:lnTo>
                <a:lnTo>
                  <a:pt x="709" y="616"/>
                </a:lnTo>
                <a:lnTo>
                  <a:pt x="709" y="616"/>
                </a:lnTo>
                <a:lnTo>
                  <a:pt x="709" y="612"/>
                </a:lnTo>
                <a:lnTo>
                  <a:pt x="708" y="606"/>
                </a:lnTo>
                <a:lnTo>
                  <a:pt x="704" y="599"/>
                </a:lnTo>
                <a:lnTo>
                  <a:pt x="696" y="592"/>
                </a:lnTo>
                <a:lnTo>
                  <a:pt x="692" y="587"/>
                </a:lnTo>
                <a:lnTo>
                  <a:pt x="692" y="587"/>
                </a:lnTo>
                <a:lnTo>
                  <a:pt x="689" y="586"/>
                </a:lnTo>
                <a:lnTo>
                  <a:pt x="689" y="584"/>
                </a:lnTo>
                <a:lnTo>
                  <a:pt x="689" y="581"/>
                </a:lnTo>
                <a:lnTo>
                  <a:pt x="688" y="577"/>
                </a:lnTo>
                <a:lnTo>
                  <a:pt x="688" y="577"/>
                </a:lnTo>
                <a:lnTo>
                  <a:pt x="682" y="566"/>
                </a:lnTo>
                <a:lnTo>
                  <a:pt x="678" y="561"/>
                </a:lnTo>
                <a:lnTo>
                  <a:pt x="673" y="557"/>
                </a:lnTo>
                <a:lnTo>
                  <a:pt x="673" y="557"/>
                </a:lnTo>
                <a:lnTo>
                  <a:pt x="670" y="554"/>
                </a:lnTo>
                <a:lnTo>
                  <a:pt x="670" y="551"/>
                </a:lnTo>
                <a:lnTo>
                  <a:pt x="669" y="547"/>
                </a:lnTo>
                <a:lnTo>
                  <a:pt x="663" y="538"/>
                </a:lnTo>
                <a:lnTo>
                  <a:pt x="663" y="538"/>
                </a:lnTo>
                <a:lnTo>
                  <a:pt x="640" y="505"/>
                </a:lnTo>
                <a:lnTo>
                  <a:pt x="607" y="459"/>
                </a:lnTo>
                <a:lnTo>
                  <a:pt x="607" y="459"/>
                </a:lnTo>
                <a:lnTo>
                  <a:pt x="568" y="401"/>
                </a:lnTo>
                <a:lnTo>
                  <a:pt x="550" y="375"/>
                </a:lnTo>
                <a:lnTo>
                  <a:pt x="545" y="365"/>
                </a:lnTo>
                <a:lnTo>
                  <a:pt x="540" y="356"/>
                </a:lnTo>
                <a:lnTo>
                  <a:pt x="540" y="356"/>
                </a:lnTo>
                <a:lnTo>
                  <a:pt x="533" y="340"/>
                </a:lnTo>
                <a:lnTo>
                  <a:pt x="523" y="323"/>
                </a:lnTo>
                <a:lnTo>
                  <a:pt x="508" y="299"/>
                </a:lnTo>
                <a:lnTo>
                  <a:pt x="508" y="299"/>
                </a:lnTo>
                <a:lnTo>
                  <a:pt x="503" y="291"/>
                </a:lnTo>
                <a:lnTo>
                  <a:pt x="491" y="275"/>
                </a:lnTo>
                <a:lnTo>
                  <a:pt x="484" y="268"/>
                </a:lnTo>
                <a:lnTo>
                  <a:pt x="475" y="260"/>
                </a:lnTo>
                <a:lnTo>
                  <a:pt x="467" y="255"/>
                </a:lnTo>
                <a:lnTo>
                  <a:pt x="456" y="250"/>
                </a:lnTo>
                <a:lnTo>
                  <a:pt x="456" y="250"/>
                </a:lnTo>
                <a:lnTo>
                  <a:pt x="435" y="246"/>
                </a:lnTo>
                <a:lnTo>
                  <a:pt x="413" y="239"/>
                </a:lnTo>
                <a:lnTo>
                  <a:pt x="386" y="230"/>
                </a:lnTo>
                <a:lnTo>
                  <a:pt x="386" y="230"/>
                </a:lnTo>
                <a:lnTo>
                  <a:pt x="381" y="226"/>
                </a:lnTo>
                <a:lnTo>
                  <a:pt x="377" y="218"/>
                </a:lnTo>
                <a:lnTo>
                  <a:pt x="371" y="208"/>
                </a:lnTo>
                <a:lnTo>
                  <a:pt x="358" y="191"/>
                </a:lnTo>
                <a:lnTo>
                  <a:pt x="358" y="191"/>
                </a:lnTo>
                <a:lnTo>
                  <a:pt x="357" y="190"/>
                </a:lnTo>
                <a:lnTo>
                  <a:pt x="354" y="187"/>
                </a:lnTo>
                <a:lnTo>
                  <a:pt x="354" y="187"/>
                </a:lnTo>
                <a:lnTo>
                  <a:pt x="355" y="181"/>
                </a:lnTo>
                <a:lnTo>
                  <a:pt x="358" y="168"/>
                </a:lnTo>
                <a:lnTo>
                  <a:pt x="361" y="155"/>
                </a:lnTo>
                <a:lnTo>
                  <a:pt x="361" y="149"/>
                </a:lnTo>
                <a:lnTo>
                  <a:pt x="361" y="149"/>
                </a:lnTo>
                <a:lnTo>
                  <a:pt x="361" y="148"/>
                </a:lnTo>
                <a:lnTo>
                  <a:pt x="362" y="146"/>
                </a:lnTo>
                <a:lnTo>
                  <a:pt x="365" y="143"/>
                </a:lnTo>
                <a:lnTo>
                  <a:pt x="368" y="137"/>
                </a:lnTo>
                <a:lnTo>
                  <a:pt x="368" y="137"/>
                </a:lnTo>
                <a:lnTo>
                  <a:pt x="377" y="123"/>
                </a:lnTo>
                <a:lnTo>
                  <a:pt x="380" y="117"/>
                </a:lnTo>
                <a:lnTo>
                  <a:pt x="380" y="113"/>
                </a:lnTo>
                <a:lnTo>
                  <a:pt x="378" y="110"/>
                </a:lnTo>
                <a:lnTo>
                  <a:pt x="368" y="93"/>
                </a:lnTo>
                <a:lnTo>
                  <a:pt x="368" y="93"/>
                </a:lnTo>
                <a:lnTo>
                  <a:pt x="370" y="85"/>
                </a:lnTo>
                <a:lnTo>
                  <a:pt x="371" y="75"/>
                </a:lnTo>
                <a:lnTo>
                  <a:pt x="371" y="75"/>
                </a:lnTo>
                <a:lnTo>
                  <a:pt x="374" y="67"/>
                </a:lnTo>
                <a:lnTo>
                  <a:pt x="375" y="61"/>
                </a:lnTo>
                <a:lnTo>
                  <a:pt x="375" y="61"/>
                </a:lnTo>
                <a:lnTo>
                  <a:pt x="378" y="61"/>
                </a:lnTo>
                <a:lnTo>
                  <a:pt x="383" y="59"/>
                </a:lnTo>
                <a:lnTo>
                  <a:pt x="387" y="58"/>
                </a:lnTo>
                <a:lnTo>
                  <a:pt x="390" y="56"/>
                </a:lnTo>
                <a:lnTo>
                  <a:pt x="391" y="52"/>
                </a:lnTo>
                <a:lnTo>
                  <a:pt x="393" y="46"/>
                </a:lnTo>
                <a:lnTo>
                  <a:pt x="393" y="46"/>
                </a:lnTo>
                <a:lnTo>
                  <a:pt x="393" y="36"/>
                </a:lnTo>
                <a:lnTo>
                  <a:pt x="393" y="32"/>
                </a:lnTo>
                <a:lnTo>
                  <a:pt x="391" y="29"/>
                </a:lnTo>
                <a:lnTo>
                  <a:pt x="386" y="23"/>
                </a:lnTo>
                <a:lnTo>
                  <a:pt x="375" y="19"/>
                </a:lnTo>
                <a:lnTo>
                  <a:pt x="375" y="19"/>
                </a:lnTo>
                <a:lnTo>
                  <a:pt x="367" y="15"/>
                </a:lnTo>
                <a:lnTo>
                  <a:pt x="355" y="12"/>
                </a:lnTo>
                <a:lnTo>
                  <a:pt x="325" y="4"/>
                </a:lnTo>
                <a:lnTo>
                  <a:pt x="294" y="0"/>
                </a:lnTo>
                <a:lnTo>
                  <a:pt x="281" y="0"/>
                </a:lnTo>
                <a:lnTo>
                  <a:pt x="273" y="1"/>
                </a:lnTo>
                <a:lnTo>
                  <a:pt x="273" y="1"/>
                </a:lnTo>
                <a:lnTo>
                  <a:pt x="257" y="3"/>
                </a:lnTo>
                <a:lnTo>
                  <a:pt x="237" y="6"/>
                </a:lnTo>
                <a:lnTo>
                  <a:pt x="228" y="7"/>
                </a:lnTo>
                <a:lnTo>
                  <a:pt x="219" y="10"/>
                </a:lnTo>
                <a:lnTo>
                  <a:pt x="212" y="15"/>
                </a:lnTo>
                <a:lnTo>
                  <a:pt x="206" y="19"/>
                </a:lnTo>
                <a:lnTo>
                  <a:pt x="206" y="19"/>
                </a:lnTo>
                <a:lnTo>
                  <a:pt x="203" y="23"/>
                </a:lnTo>
                <a:lnTo>
                  <a:pt x="202" y="29"/>
                </a:lnTo>
                <a:lnTo>
                  <a:pt x="201" y="39"/>
                </a:lnTo>
                <a:lnTo>
                  <a:pt x="202" y="46"/>
                </a:lnTo>
                <a:lnTo>
                  <a:pt x="203" y="51"/>
                </a:lnTo>
                <a:lnTo>
                  <a:pt x="224" y="6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2">
            <a:extLst>
              <a:ext uri="{FF2B5EF4-FFF2-40B4-BE49-F238E27FC236}">
                <a16:creationId xmlns:a16="http://schemas.microsoft.com/office/drawing/2014/main" id="{2B4A9271-DFF5-4B5D-BA22-29578941BF40}"/>
              </a:ext>
            </a:extLst>
          </p:cNvPr>
          <p:cNvSpPr>
            <a:spLocks/>
          </p:cNvSpPr>
          <p:nvPr/>
        </p:nvSpPr>
        <p:spPr bwMode="auto">
          <a:xfrm>
            <a:off x="8368091" y="4691364"/>
            <a:ext cx="652250" cy="1682522"/>
          </a:xfrm>
          <a:custGeom>
            <a:avLst/>
            <a:gdLst>
              <a:gd name="T0" fmla="*/ 190 w 509"/>
              <a:gd name="T1" fmla="*/ 217 h 1313"/>
              <a:gd name="T2" fmla="*/ 86 w 509"/>
              <a:gd name="T3" fmla="*/ 265 h 1313"/>
              <a:gd name="T4" fmla="*/ 16 w 509"/>
              <a:gd name="T5" fmla="*/ 532 h 1313"/>
              <a:gd name="T6" fmla="*/ 2 w 509"/>
              <a:gd name="T7" fmla="*/ 693 h 1313"/>
              <a:gd name="T8" fmla="*/ 9 w 509"/>
              <a:gd name="T9" fmla="*/ 696 h 1313"/>
              <a:gd name="T10" fmla="*/ 13 w 509"/>
              <a:gd name="T11" fmla="*/ 742 h 1313"/>
              <a:gd name="T12" fmla="*/ 34 w 509"/>
              <a:gd name="T13" fmla="*/ 755 h 1313"/>
              <a:gd name="T14" fmla="*/ 63 w 509"/>
              <a:gd name="T15" fmla="*/ 733 h 1313"/>
              <a:gd name="T16" fmla="*/ 68 w 509"/>
              <a:gd name="T17" fmla="*/ 700 h 1313"/>
              <a:gd name="T18" fmla="*/ 83 w 509"/>
              <a:gd name="T19" fmla="*/ 684 h 1313"/>
              <a:gd name="T20" fmla="*/ 99 w 509"/>
              <a:gd name="T21" fmla="*/ 575 h 1313"/>
              <a:gd name="T22" fmla="*/ 152 w 509"/>
              <a:gd name="T23" fmla="*/ 470 h 1313"/>
              <a:gd name="T24" fmla="*/ 151 w 509"/>
              <a:gd name="T25" fmla="*/ 635 h 1313"/>
              <a:gd name="T26" fmla="*/ 135 w 509"/>
              <a:gd name="T27" fmla="*/ 755 h 1313"/>
              <a:gd name="T28" fmla="*/ 148 w 509"/>
              <a:gd name="T29" fmla="*/ 831 h 1313"/>
              <a:gd name="T30" fmla="*/ 162 w 509"/>
              <a:gd name="T31" fmla="*/ 949 h 1313"/>
              <a:gd name="T32" fmla="*/ 235 w 509"/>
              <a:gd name="T33" fmla="*/ 1053 h 1313"/>
              <a:gd name="T34" fmla="*/ 278 w 509"/>
              <a:gd name="T35" fmla="*/ 1105 h 1313"/>
              <a:gd name="T36" fmla="*/ 303 w 509"/>
              <a:gd name="T37" fmla="*/ 1140 h 1313"/>
              <a:gd name="T38" fmla="*/ 307 w 509"/>
              <a:gd name="T39" fmla="*/ 1218 h 1313"/>
              <a:gd name="T40" fmla="*/ 291 w 509"/>
              <a:gd name="T41" fmla="*/ 1268 h 1313"/>
              <a:gd name="T42" fmla="*/ 266 w 509"/>
              <a:gd name="T43" fmla="*/ 1299 h 1313"/>
              <a:gd name="T44" fmla="*/ 274 w 509"/>
              <a:gd name="T45" fmla="*/ 1312 h 1313"/>
              <a:gd name="T46" fmla="*/ 343 w 509"/>
              <a:gd name="T47" fmla="*/ 1309 h 1313"/>
              <a:gd name="T48" fmla="*/ 373 w 509"/>
              <a:gd name="T49" fmla="*/ 1280 h 1313"/>
              <a:gd name="T50" fmla="*/ 391 w 509"/>
              <a:gd name="T51" fmla="*/ 1258 h 1313"/>
              <a:gd name="T52" fmla="*/ 391 w 509"/>
              <a:gd name="T53" fmla="*/ 1167 h 1313"/>
              <a:gd name="T54" fmla="*/ 404 w 509"/>
              <a:gd name="T55" fmla="*/ 1098 h 1313"/>
              <a:gd name="T56" fmla="*/ 386 w 509"/>
              <a:gd name="T57" fmla="*/ 1073 h 1313"/>
              <a:gd name="T58" fmla="*/ 381 w 509"/>
              <a:gd name="T59" fmla="*/ 1009 h 1313"/>
              <a:gd name="T60" fmla="*/ 397 w 509"/>
              <a:gd name="T61" fmla="*/ 894 h 1313"/>
              <a:gd name="T62" fmla="*/ 404 w 509"/>
              <a:gd name="T63" fmla="*/ 797 h 1313"/>
              <a:gd name="T64" fmla="*/ 404 w 509"/>
              <a:gd name="T65" fmla="*/ 755 h 1313"/>
              <a:gd name="T66" fmla="*/ 418 w 509"/>
              <a:gd name="T67" fmla="*/ 623 h 1313"/>
              <a:gd name="T68" fmla="*/ 437 w 509"/>
              <a:gd name="T69" fmla="*/ 687 h 1313"/>
              <a:gd name="T70" fmla="*/ 443 w 509"/>
              <a:gd name="T71" fmla="*/ 701 h 1313"/>
              <a:gd name="T72" fmla="*/ 439 w 509"/>
              <a:gd name="T73" fmla="*/ 755 h 1313"/>
              <a:gd name="T74" fmla="*/ 457 w 509"/>
              <a:gd name="T75" fmla="*/ 788 h 1313"/>
              <a:gd name="T76" fmla="*/ 492 w 509"/>
              <a:gd name="T77" fmla="*/ 779 h 1313"/>
              <a:gd name="T78" fmla="*/ 509 w 509"/>
              <a:gd name="T79" fmla="*/ 752 h 1313"/>
              <a:gd name="T80" fmla="*/ 504 w 509"/>
              <a:gd name="T81" fmla="*/ 723 h 1313"/>
              <a:gd name="T82" fmla="*/ 499 w 509"/>
              <a:gd name="T83" fmla="*/ 693 h 1313"/>
              <a:gd name="T84" fmla="*/ 475 w 509"/>
              <a:gd name="T85" fmla="*/ 418 h 1313"/>
              <a:gd name="T86" fmla="*/ 466 w 509"/>
              <a:gd name="T87" fmla="*/ 330 h 1313"/>
              <a:gd name="T88" fmla="*/ 415 w 509"/>
              <a:gd name="T89" fmla="*/ 241 h 1313"/>
              <a:gd name="T90" fmla="*/ 303 w 509"/>
              <a:gd name="T91" fmla="*/ 179 h 1313"/>
              <a:gd name="T92" fmla="*/ 324 w 509"/>
              <a:gd name="T93" fmla="*/ 126 h 1313"/>
              <a:gd name="T94" fmla="*/ 326 w 509"/>
              <a:gd name="T95" fmla="*/ 98 h 1313"/>
              <a:gd name="T96" fmla="*/ 327 w 509"/>
              <a:gd name="T97" fmla="*/ 50 h 1313"/>
              <a:gd name="T98" fmla="*/ 359 w 509"/>
              <a:gd name="T99" fmla="*/ 35 h 1313"/>
              <a:gd name="T100" fmla="*/ 292 w 509"/>
              <a:gd name="T101" fmla="*/ 13 h 1313"/>
              <a:gd name="T102" fmla="*/ 230 w 509"/>
              <a:gd name="T103" fmla="*/ 0 h 1313"/>
              <a:gd name="T104" fmla="*/ 157 w 509"/>
              <a:gd name="T105" fmla="*/ 20 h 1313"/>
              <a:gd name="T106" fmla="*/ 177 w 509"/>
              <a:gd name="T107" fmla="*/ 42 h 1313"/>
              <a:gd name="T108" fmla="*/ 181 w 509"/>
              <a:gd name="T109" fmla="*/ 55 h 1313"/>
              <a:gd name="T110" fmla="*/ 177 w 509"/>
              <a:gd name="T111" fmla="*/ 72 h 1313"/>
              <a:gd name="T112" fmla="*/ 164 w 509"/>
              <a:gd name="T113" fmla="*/ 82 h 1313"/>
              <a:gd name="T114" fmla="*/ 152 w 509"/>
              <a:gd name="T115" fmla="*/ 85 h 1313"/>
              <a:gd name="T116" fmla="*/ 181 w 509"/>
              <a:gd name="T117" fmla="*/ 108 h 1313"/>
              <a:gd name="T118" fmla="*/ 188 w 509"/>
              <a:gd name="T119" fmla="*/ 142 h 1313"/>
              <a:gd name="T120" fmla="*/ 206 w 509"/>
              <a:gd name="T121" fmla="*/ 192 h 1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9" h="1313">
                <a:moveTo>
                  <a:pt x="206" y="192"/>
                </a:moveTo>
                <a:lnTo>
                  <a:pt x="206" y="192"/>
                </a:lnTo>
                <a:lnTo>
                  <a:pt x="201" y="201"/>
                </a:lnTo>
                <a:lnTo>
                  <a:pt x="194" y="214"/>
                </a:lnTo>
                <a:lnTo>
                  <a:pt x="194" y="214"/>
                </a:lnTo>
                <a:lnTo>
                  <a:pt x="190" y="217"/>
                </a:lnTo>
                <a:lnTo>
                  <a:pt x="178" y="221"/>
                </a:lnTo>
                <a:lnTo>
                  <a:pt x="144" y="234"/>
                </a:lnTo>
                <a:lnTo>
                  <a:pt x="93" y="251"/>
                </a:lnTo>
                <a:lnTo>
                  <a:pt x="93" y="251"/>
                </a:lnTo>
                <a:lnTo>
                  <a:pt x="90" y="256"/>
                </a:lnTo>
                <a:lnTo>
                  <a:pt x="86" y="265"/>
                </a:lnTo>
                <a:lnTo>
                  <a:pt x="80" y="278"/>
                </a:lnTo>
                <a:lnTo>
                  <a:pt x="76" y="291"/>
                </a:lnTo>
                <a:lnTo>
                  <a:pt x="76" y="291"/>
                </a:lnTo>
                <a:lnTo>
                  <a:pt x="45" y="412"/>
                </a:lnTo>
                <a:lnTo>
                  <a:pt x="26" y="492"/>
                </a:lnTo>
                <a:lnTo>
                  <a:pt x="16" y="532"/>
                </a:lnTo>
                <a:lnTo>
                  <a:pt x="2" y="675"/>
                </a:lnTo>
                <a:lnTo>
                  <a:pt x="2" y="685"/>
                </a:lnTo>
                <a:lnTo>
                  <a:pt x="2" y="685"/>
                </a:lnTo>
                <a:lnTo>
                  <a:pt x="0" y="690"/>
                </a:lnTo>
                <a:lnTo>
                  <a:pt x="0" y="691"/>
                </a:lnTo>
                <a:lnTo>
                  <a:pt x="2" y="693"/>
                </a:lnTo>
                <a:lnTo>
                  <a:pt x="2" y="693"/>
                </a:lnTo>
                <a:lnTo>
                  <a:pt x="2" y="693"/>
                </a:lnTo>
                <a:lnTo>
                  <a:pt x="6" y="693"/>
                </a:lnTo>
                <a:lnTo>
                  <a:pt x="8" y="694"/>
                </a:lnTo>
                <a:lnTo>
                  <a:pt x="9" y="696"/>
                </a:lnTo>
                <a:lnTo>
                  <a:pt x="9" y="696"/>
                </a:lnTo>
                <a:lnTo>
                  <a:pt x="6" y="710"/>
                </a:lnTo>
                <a:lnTo>
                  <a:pt x="6" y="723"/>
                </a:lnTo>
                <a:lnTo>
                  <a:pt x="8" y="729"/>
                </a:lnTo>
                <a:lnTo>
                  <a:pt x="9" y="733"/>
                </a:lnTo>
                <a:lnTo>
                  <a:pt x="9" y="733"/>
                </a:lnTo>
                <a:lnTo>
                  <a:pt x="13" y="742"/>
                </a:lnTo>
                <a:lnTo>
                  <a:pt x="18" y="749"/>
                </a:lnTo>
                <a:lnTo>
                  <a:pt x="21" y="752"/>
                </a:lnTo>
                <a:lnTo>
                  <a:pt x="24" y="753"/>
                </a:lnTo>
                <a:lnTo>
                  <a:pt x="28" y="755"/>
                </a:lnTo>
                <a:lnTo>
                  <a:pt x="34" y="755"/>
                </a:lnTo>
                <a:lnTo>
                  <a:pt x="34" y="755"/>
                </a:lnTo>
                <a:lnTo>
                  <a:pt x="45" y="753"/>
                </a:lnTo>
                <a:lnTo>
                  <a:pt x="52" y="750"/>
                </a:lnTo>
                <a:lnTo>
                  <a:pt x="58" y="746"/>
                </a:lnTo>
                <a:lnTo>
                  <a:pt x="63" y="740"/>
                </a:lnTo>
                <a:lnTo>
                  <a:pt x="63" y="740"/>
                </a:lnTo>
                <a:lnTo>
                  <a:pt x="63" y="733"/>
                </a:lnTo>
                <a:lnTo>
                  <a:pt x="64" y="730"/>
                </a:lnTo>
                <a:lnTo>
                  <a:pt x="65" y="727"/>
                </a:lnTo>
                <a:lnTo>
                  <a:pt x="65" y="727"/>
                </a:lnTo>
                <a:lnTo>
                  <a:pt x="68" y="722"/>
                </a:lnTo>
                <a:lnTo>
                  <a:pt x="68" y="717"/>
                </a:lnTo>
                <a:lnTo>
                  <a:pt x="68" y="700"/>
                </a:lnTo>
                <a:lnTo>
                  <a:pt x="68" y="700"/>
                </a:lnTo>
                <a:lnTo>
                  <a:pt x="73" y="698"/>
                </a:lnTo>
                <a:lnTo>
                  <a:pt x="77" y="698"/>
                </a:lnTo>
                <a:lnTo>
                  <a:pt x="80" y="696"/>
                </a:lnTo>
                <a:lnTo>
                  <a:pt x="80" y="696"/>
                </a:lnTo>
                <a:lnTo>
                  <a:pt x="83" y="684"/>
                </a:lnTo>
                <a:lnTo>
                  <a:pt x="89" y="661"/>
                </a:lnTo>
                <a:lnTo>
                  <a:pt x="93" y="638"/>
                </a:lnTo>
                <a:lnTo>
                  <a:pt x="97" y="626"/>
                </a:lnTo>
                <a:lnTo>
                  <a:pt x="97" y="626"/>
                </a:lnTo>
                <a:lnTo>
                  <a:pt x="99" y="610"/>
                </a:lnTo>
                <a:lnTo>
                  <a:pt x="99" y="575"/>
                </a:lnTo>
                <a:lnTo>
                  <a:pt x="100" y="526"/>
                </a:lnTo>
                <a:lnTo>
                  <a:pt x="135" y="418"/>
                </a:lnTo>
                <a:lnTo>
                  <a:pt x="135" y="418"/>
                </a:lnTo>
                <a:lnTo>
                  <a:pt x="139" y="429"/>
                </a:lnTo>
                <a:lnTo>
                  <a:pt x="148" y="454"/>
                </a:lnTo>
                <a:lnTo>
                  <a:pt x="152" y="470"/>
                </a:lnTo>
                <a:lnTo>
                  <a:pt x="157" y="486"/>
                </a:lnTo>
                <a:lnTo>
                  <a:pt x="159" y="502"/>
                </a:lnTo>
                <a:lnTo>
                  <a:pt x="159" y="515"/>
                </a:lnTo>
                <a:lnTo>
                  <a:pt x="159" y="515"/>
                </a:lnTo>
                <a:lnTo>
                  <a:pt x="155" y="591"/>
                </a:lnTo>
                <a:lnTo>
                  <a:pt x="151" y="635"/>
                </a:lnTo>
                <a:lnTo>
                  <a:pt x="146" y="668"/>
                </a:lnTo>
                <a:lnTo>
                  <a:pt x="146" y="668"/>
                </a:lnTo>
                <a:lnTo>
                  <a:pt x="142" y="696"/>
                </a:lnTo>
                <a:lnTo>
                  <a:pt x="139" y="723"/>
                </a:lnTo>
                <a:lnTo>
                  <a:pt x="135" y="755"/>
                </a:lnTo>
                <a:lnTo>
                  <a:pt x="135" y="755"/>
                </a:lnTo>
                <a:lnTo>
                  <a:pt x="136" y="758"/>
                </a:lnTo>
                <a:lnTo>
                  <a:pt x="141" y="761"/>
                </a:lnTo>
                <a:lnTo>
                  <a:pt x="146" y="765"/>
                </a:lnTo>
                <a:lnTo>
                  <a:pt x="146" y="765"/>
                </a:lnTo>
                <a:lnTo>
                  <a:pt x="146" y="785"/>
                </a:lnTo>
                <a:lnTo>
                  <a:pt x="148" y="831"/>
                </a:lnTo>
                <a:lnTo>
                  <a:pt x="149" y="860"/>
                </a:lnTo>
                <a:lnTo>
                  <a:pt x="152" y="888"/>
                </a:lnTo>
                <a:lnTo>
                  <a:pt x="155" y="915"/>
                </a:lnTo>
                <a:lnTo>
                  <a:pt x="159" y="939"/>
                </a:lnTo>
                <a:lnTo>
                  <a:pt x="159" y="939"/>
                </a:lnTo>
                <a:lnTo>
                  <a:pt x="162" y="949"/>
                </a:lnTo>
                <a:lnTo>
                  <a:pt x="167" y="959"/>
                </a:lnTo>
                <a:lnTo>
                  <a:pt x="177" y="979"/>
                </a:lnTo>
                <a:lnTo>
                  <a:pt x="190" y="998"/>
                </a:lnTo>
                <a:lnTo>
                  <a:pt x="203" y="1015"/>
                </a:lnTo>
                <a:lnTo>
                  <a:pt x="226" y="1043"/>
                </a:lnTo>
                <a:lnTo>
                  <a:pt x="235" y="1053"/>
                </a:lnTo>
                <a:lnTo>
                  <a:pt x="240" y="1060"/>
                </a:lnTo>
                <a:lnTo>
                  <a:pt x="240" y="1060"/>
                </a:lnTo>
                <a:lnTo>
                  <a:pt x="248" y="1070"/>
                </a:lnTo>
                <a:lnTo>
                  <a:pt x="259" y="1082"/>
                </a:lnTo>
                <a:lnTo>
                  <a:pt x="271" y="1095"/>
                </a:lnTo>
                <a:lnTo>
                  <a:pt x="278" y="1105"/>
                </a:lnTo>
                <a:lnTo>
                  <a:pt x="278" y="1105"/>
                </a:lnTo>
                <a:lnTo>
                  <a:pt x="285" y="1115"/>
                </a:lnTo>
                <a:lnTo>
                  <a:pt x="292" y="1124"/>
                </a:lnTo>
                <a:lnTo>
                  <a:pt x="300" y="1132"/>
                </a:lnTo>
                <a:lnTo>
                  <a:pt x="301" y="1137"/>
                </a:lnTo>
                <a:lnTo>
                  <a:pt x="303" y="1140"/>
                </a:lnTo>
                <a:lnTo>
                  <a:pt x="303" y="1140"/>
                </a:lnTo>
                <a:lnTo>
                  <a:pt x="308" y="1163"/>
                </a:lnTo>
                <a:lnTo>
                  <a:pt x="313" y="1184"/>
                </a:lnTo>
                <a:lnTo>
                  <a:pt x="313" y="1184"/>
                </a:lnTo>
                <a:lnTo>
                  <a:pt x="311" y="1197"/>
                </a:lnTo>
                <a:lnTo>
                  <a:pt x="307" y="1218"/>
                </a:lnTo>
                <a:lnTo>
                  <a:pt x="300" y="1247"/>
                </a:lnTo>
                <a:lnTo>
                  <a:pt x="300" y="1247"/>
                </a:lnTo>
                <a:lnTo>
                  <a:pt x="300" y="1255"/>
                </a:lnTo>
                <a:lnTo>
                  <a:pt x="300" y="1261"/>
                </a:lnTo>
                <a:lnTo>
                  <a:pt x="300" y="1261"/>
                </a:lnTo>
                <a:lnTo>
                  <a:pt x="291" y="1268"/>
                </a:lnTo>
                <a:lnTo>
                  <a:pt x="284" y="1277"/>
                </a:lnTo>
                <a:lnTo>
                  <a:pt x="278" y="1286"/>
                </a:lnTo>
                <a:lnTo>
                  <a:pt x="278" y="1286"/>
                </a:lnTo>
                <a:lnTo>
                  <a:pt x="277" y="1290"/>
                </a:lnTo>
                <a:lnTo>
                  <a:pt x="272" y="1293"/>
                </a:lnTo>
                <a:lnTo>
                  <a:pt x="266" y="1299"/>
                </a:lnTo>
                <a:lnTo>
                  <a:pt x="265" y="1302"/>
                </a:lnTo>
                <a:lnTo>
                  <a:pt x="264" y="1304"/>
                </a:lnTo>
                <a:lnTo>
                  <a:pt x="265" y="1307"/>
                </a:lnTo>
                <a:lnTo>
                  <a:pt x="268" y="1310"/>
                </a:lnTo>
                <a:lnTo>
                  <a:pt x="268" y="1310"/>
                </a:lnTo>
                <a:lnTo>
                  <a:pt x="274" y="1312"/>
                </a:lnTo>
                <a:lnTo>
                  <a:pt x="282" y="1313"/>
                </a:lnTo>
                <a:lnTo>
                  <a:pt x="300" y="1313"/>
                </a:lnTo>
                <a:lnTo>
                  <a:pt x="317" y="1310"/>
                </a:lnTo>
                <a:lnTo>
                  <a:pt x="324" y="1310"/>
                </a:lnTo>
                <a:lnTo>
                  <a:pt x="324" y="1310"/>
                </a:lnTo>
                <a:lnTo>
                  <a:pt x="343" y="1309"/>
                </a:lnTo>
                <a:lnTo>
                  <a:pt x="358" y="1307"/>
                </a:lnTo>
                <a:lnTo>
                  <a:pt x="366" y="1306"/>
                </a:lnTo>
                <a:lnTo>
                  <a:pt x="366" y="1306"/>
                </a:lnTo>
                <a:lnTo>
                  <a:pt x="369" y="1300"/>
                </a:lnTo>
                <a:lnTo>
                  <a:pt x="372" y="1290"/>
                </a:lnTo>
                <a:lnTo>
                  <a:pt x="373" y="1280"/>
                </a:lnTo>
                <a:lnTo>
                  <a:pt x="373" y="1276"/>
                </a:lnTo>
                <a:lnTo>
                  <a:pt x="373" y="1276"/>
                </a:lnTo>
                <a:lnTo>
                  <a:pt x="379" y="1271"/>
                </a:lnTo>
                <a:lnTo>
                  <a:pt x="386" y="1267"/>
                </a:lnTo>
                <a:lnTo>
                  <a:pt x="388" y="1262"/>
                </a:lnTo>
                <a:lnTo>
                  <a:pt x="391" y="1258"/>
                </a:lnTo>
                <a:lnTo>
                  <a:pt x="391" y="1258"/>
                </a:lnTo>
                <a:lnTo>
                  <a:pt x="391" y="1249"/>
                </a:lnTo>
                <a:lnTo>
                  <a:pt x="391" y="1239"/>
                </a:lnTo>
                <a:lnTo>
                  <a:pt x="391" y="1215"/>
                </a:lnTo>
                <a:lnTo>
                  <a:pt x="389" y="1187"/>
                </a:lnTo>
                <a:lnTo>
                  <a:pt x="391" y="1167"/>
                </a:lnTo>
                <a:lnTo>
                  <a:pt x="391" y="1167"/>
                </a:lnTo>
                <a:lnTo>
                  <a:pt x="394" y="1150"/>
                </a:lnTo>
                <a:lnTo>
                  <a:pt x="398" y="1131"/>
                </a:lnTo>
                <a:lnTo>
                  <a:pt x="402" y="1112"/>
                </a:lnTo>
                <a:lnTo>
                  <a:pt x="404" y="1098"/>
                </a:lnTo>
                <a:lnTo>
                  <a:pt x="404" y="1098"/>
                </a:lnTo>
                <a:lnTo>
                  <a:pt x="404" y="1093"/>
                </a:lnTo>
                <a:lnTo>
                  <a:pt x="402" y="1089"/>
                </a:lnTo>
                <a:lnTo>
                  <a:pt x="398" y="1082"/>
                </a:lnTo>
                <a:lnTo>
                  <a:pt x="392" y="1077"/>
                </a:lnTo>
                <a:lnTo>
                  <a:pt x="386" y="1073"/>
                </a:lnTo>
                <a:lnTo>
                  <a:pt x="386" y="1073"/>
                </a:lnTo>
                <a:lnTo>
                  <a:pt x="382" y="1070"/>
                </a:lnTo>
                <a:lnTo>
                  <a:pt x="378" y="1064"/>
                </a:lnTo>
                <a:lnTo>
                  <a:pt x="375" y="1060"/>
                </a:lnTo>
                <a:lnTo>
                  <a:pt x="373" y="1056"/>
                </a:lnTo>
                <a:lnTo>
                  <a:pt x="373" y="1056"/>
                </a:lnTo>
                <a:lnTo>
                  <a:pt x="381" y="1009"/>
                </a:lnTo>
                <a:lnTo>
                  <a:pt x="391" y="953"/>
                </a:lnTo>
                <a:lnTo>
                  <a:pt x="391" y="953"/>
                </a:lnTo>
                <a:lnTo>
                  <a:pt x="392" y="939"/>
                </a:lnTo>
                <a:lnTo>
                  <a:pt x="394" y="924"/>
                </a:lnTo>
                <a:lnTo>
                  <a:pt x="395" y="908"/>
                </a:lnTo>
                <a:lnTo>
                  <a:pt x="397" y="894"/>
                </a:lnTo>
                <a:lnTo>
                  <a:pt x="397" y="894"/>
                </a:lnTo>
                <a:lnTo>
                  <a:pt x="402" y="858"/>
                </a:lnTo>
                <a:lnTo>
                  <a:pt x="404" y="837"/>
                </a:lnTo>
                <a:lnTo>
                  <a:pt x="404" y="817"/>
                </a:lnTo>
                <a:lnTo>
                  <a:pt x="404" y="817"/>
                </a:lnTo>
                <a:lnTo>
                  <a:pt x="404" y="797"/>
                </a:lnTo>
                <a:lnTo>
                  <a:pt x="401" y="777"/>
                </a:lnTo>
                <a:lnTo>
                  <a:pt x="401" y="761"/>
                </a:lnTo>
                <a:lnTo>
                  <a:pt x="401" y="756"/>
                </a:lnTo>
                <a:lnTo>
                  <a:pt x="401" y="755"/>
                </a:lnTo>
                <a:lnTo>
                  <a:pt x="401" y="755"/>
                </a:lnTo>
                <a:lnTo>
                  <a:pt x="404" y="755"/>
                </a:lnTo>
                <a:lnTo>
                  <a:pt x="407" y="753"/>
                </a:lnTo>
                <a:lnTo>
                  <a:pt x="410" y="750"/>
                </a:lnTo>
                <a:lnTo>
                  <a:pt x="411" y="748"/>
                </a:lnTo>
                <a:lnTo>
                  <a:pt x="411" y="748"/>
                </a:lnTo>
                <a:lnTo>
                  <a:pt x="415" y="684"/>
                </a:lnTo>
                <a:lnTo>
                  <a:pt x="418" y="623"/>
                </a:lnTo>
                <a:lnTo>
                  <a:pt x="418" y="623"/>
                </a:lnTo>
                <a:lnTo>
                  <a:pt x="423" y="654"/>
                </a:lnTo>
                <a:lnTo>
                  <a:pt x="428" y="685"/>
                </a:lnTo>
                <a:lnTo>
                  <a:pt x="428" y="685"/>
                </a:lnTo>
                <a:lnTo>
                  <a:pt x="431" y="687"/>
                </a:lnTo>
                <a:lnTo>
                  <a:pt x="437" y="687"/>
                </a:lnTo>
                <a:lnTo>
                  <a:pt x="441" y="687"/>
                </a:lnTo>
                <a:lnTo>
                  <a:pt x="443" y="688"/>
                </a:lnTo>
                <a:lnTo>
                  <a:pt x="443" y="688"/>
                </a:lnTo>
                <a:lnTo>
                  <a:pt x="443" y="688"/>
                </a:lnTo>
                <a:lnTo>
                  <a:pt x="443" y="694"/>
                </a:lnTo>
                <a:lnTo>
                  <a:pt x="443" y="701"/>
                </a:lnTo>
                <a:lnTo>
                  <a:pt x="446" y="720"/>
                </a:lnTo>
                <a:lnTo>
                  <a:pt x="446" y="720"/>
                </a:lnTo>
                <a:lnTo>
                  <a:pt x="446" y="729"/>
                </a:lnTo>
                <a:lnTo>
                  <a:pt x="443" y="737"/>
                </a:lnTo>
                <a:lnTo>
                  <a:pt x="440" y="746"/>
                </a:lnTo>
                <a:lnTo>
                  <a:pt x="439" y="755"/>
                </a:lnTo>
                <a:lnTo>
                  <a:pt x="439" y="755"/>
                </a:lnTo>
                <a:lnTo>
                  <a:pt x="441" y="762"/>
                </a:lnTo>
                <a:lnTo>
                  <a:pt x="444" y="769"/>
                </a:lnTo>
                <a:lnTo>
                  <a:pt x="453" y="782"/>
                </a:lnTo>
                <a:lnTo>
                  <a:pt x="453" y="782"/>
                </a:lnTo>
                <a:lnTo>
                  <a:pt x="457" y="788"/>
                </a:lnTo>
                <a:lnTo>
                  <a:pt x="462" y="792"/>
                </a:lnTo>
                <a:lnTo>
                  <a:pt x="466" y="794"/>
                </a:lnTo>
                <a:lnTo>
                  <a:pt x="470" y="792"/>
                </a:lnTo>
                <a:lnTo>
                  <a:pt x="470" y="792"/>
                </a:lnTo>
                <a:lnTo>
                  <a:pt x="479" y="788"/>
                </a:lnTo>
                <a:lnTo>
                  <a:pt x="492" y="779"/>
                </a:lnTo>
                <a:lnTo>
                  <a:pt x="498" y="775"/>
                </a:lnTo>
                <a:lnTo>
                  <a:pt x="504" y="769"/>
                </a:lnTo>
                <a:lnTo>
                  <a:pt x="506" y="763"/>
                </a:lnTo>
                <a:lnTo>
                  <a:pt x="509" y="758"/>
                </a:lnTo>
                <a:lnTo>
                  <a:pt x="509" y="758"/>
                </a:lnTo>
                <a:lnTo>
                  <a:pt x="509" y="752"/>
                </a:lnTo>
                <a:lnTo>
                  <a:pt x="508" y="748"/>
                </a:lnTo>
                <a:lnTo>
                  <a:pt x="505" y="737"/>
                </a:lnTo>
                <a:lnTo>
                  <a:pt x="501" y="730"/>
                </a:lnTo>
                <a:lnTo>
                  <a:pt x="499" y="727"/>
                </a:lnTo>
                <a:lnTo>
                  <a:pt x="499" y="727"/>
                </a:lnTo>
                <a:lnTo>
                  <a:pt x="504" y="723"/>
                </a:lnTo>
                <a:lnTo>
                  <a:pt x="505" y="719"/>
                </a:lnTo>
                <a:lnTo>
                  <a:pt x="506" y="716"/>
                </a:lnTo>
                <a:lnTo>
                  <a:pt x="505" y="713"/>
                </a:lnTo>
                <a:lnTo>
                  <a:pt x="505" y="713"/>
                </a:lnTo>
                <a:lnTo>
                  <a:pt x="501" y="700"/>
                </a:lnTo>
                <a:lnTo>
                  <a:pt x="499" y="693"/>
                </a:lnTo>
                <a:lnTo>
                  <a:pt x="505" y="682"/>
                </a:lnTo>
                <a:lnTo>
                  <a:pt x="505" y="668"/>
                </a:lnTo>
                <a:lnTo>
                  <a:pt x="505" y="668"/>
                </a:lnTo>
                <a:lnTo>
                  <a:pt x="491" y="555"/>
                </a:lnTo>
                <a:lnTo>
                  <a:pt x="480" y="470"/>
                </a:lnTo>
                <a:lnTo>
                  <a:pt x="475" y="418"/>
                </a:lnTo>
                <a:lnTo>
                  <a:pt x="475" y="418"/>
                </a:lnTo>
                <a:lnTo>
                  <a:pt x="472" y="380"/>
                </a:lnTo>
                <a:lnTo>
                  <a:pt x="470" y="353"/>
                </a:lnTo>
                <a:lnTo>
                  <a:pt x="470" y="353"/>
                </a:lnTo>
                <a:lnTo>
                  <a:pt x="469" y="343"/>
                </a:lnTo>
                <a:lnTo>
                  <a:pt x="466" y="330"/>
                </a:lnTo>
                <a:lnTo>
                  <a:pt x="456" y="299"/>
                </a:lnTo>
                <a:lnTo>
                  <a:pt x="446" y="270"/>
                </a:lnTo>
                <a:lnTo>
                  <a:pt x="439" y="256"/>
                </a:lnTo>
                <a:lnTo>
                  <a:pt x="439" y="256"/>
                </a:lnTo>
                <a:lnTo>
                  <a:pt x="430" y="249"/>
                </a:lnTo>
                <a:lnTo>
                  <a:pt x="415" y="241"/>
                </a:lnTo>
                <a:lnTo>
                  <a:pt x="397" y="233"/>
                </a:lnTo>
                <a:lnTo>
                  <a:pt x="384" y="227"/>
                </a:lnTo>
                <a:lnTo>
                  <a:pt x="384" y="227"/>
                </a:lnTo>
                <a:lnTo>
                  <a:pt x="349" y="214"/>
                </a:lnTo>
                <a:lnTo>
                  <a:pt x="324" y="204"/>
                </a:lnTo>
                <a:lnTo>
                  <a:pt x="303" y="179"/>
                </a:lnTo>
                <a:lnTo>
                  <a:pt x="300" y="162"/>
                </a:lnTo>
                <a:lnTo>
                  <a:pt x="300" y="147"/>
                </a:lnTo>
                <a:lnTo>
                  <a:pt x="300" y="147"/>
                </a:lnTo>
                <a:lnTo>
                  <a:pt x="305" y="143"/>
                </a:lnTo>
                <a:lnTo>
                  <a:pt x="319" y="131"/>
                </a:lnTo>
                <a:lnTo>
                  <a:pt x="324" y="126"/>
                </a:lnTo>
                <a:lnTo>
                  <a:pt x="329" y="118"/>
                </a:lnTo>
                <a:lnTo>
                  <a:pt x="332" y="113"/>
                </a:lnTo>
                <a:lnTo>
                  <a:pt x="332" y="108"/>
                </a:lnTo>
                <a:lnTo>
                  <a:pt x="332" y="107"/>
                </a:lnTo>
                <a:lnTo>
                  <a:pt x="332" y="107"/>
                </a:lnTo>
                <a:lnTo>
                  <a:pt x="326" y="98"/>
                </a:lnTo>
                <a:lnTo>
                  <a:pt x="320" y="94"/>
                </a:lnTo>
                <a:lnTo>
                  <a:pt x="316" y="92"/>
                </a:lnTo>
                <a:lnTo>
                  <a:pt x="313" y="92"/>
                </a:lnTo>
                <a:lnTo>
                  <a:pt x="320" y="68"/>
                </a:lnTo>
                <a:lnTo>
                  <a:pt x="327" y="50"/>
                </a:lnTo>
                <a:lnTo>
                  <a:pt x="327" y="50"/>
                </a:lnTo>
                <a:lnTo>
                  <a:pt x="333" y="49"/>
                </a:lnTo>
                <a:lnTo>
                  <a:pt x="346" y="46"/>
                </a:lnTo>
                <a:lnTo>
                  <a:pt x="352" y="43"/>
                </a:lnTo>
                <a:lnTo>
                  <a:pt x="356" y="40"/>
                </a:lnTo>
                <a:lnTo>
                  <a:pt x="359" y="37"/>
                </a:lnTo>
                <a:lnTo>
                  <a:pt x="359" y="35"/>
                </a:lnTo>
                <a:lnTo>
                  <a:pt x="359" y="33"/>
                </a:lnTo>
                <a:lnTo>
                  <a:pt x="359" y="33"/>
                </a:lnTo>
                <a:lnTo>
                  <a:pt x="356" y="30"/>
                </a:lnTo>
                <a:lnTo>
                  <a:pt x="350" y="27"/>
                </a:lnTo>
                <a:lnTo>
                  <a:pt x="334" y="22"/>
                </a:lnTo>
                <a:lnTo>
                  <a:pt x="292" y="13"/>
                </a:lnTo>
                <a:lnTo>
                  <a:pt x="292" y="13"/>
                </a:lnTo>
                <a:lnTo>
                  <a:pt x="274" y="7"/>
                </a:lnTo>
                <a:lnTo>
                  <a:pt x="258" y="3"/>
                </a:lnTo>
                <a:lnTo>
                  <a:pt x="249" y="0"/>
                </a:lnTo>
                <a:lnTo>
                  <a:pt x="240" y="0"/>
                </a:lnTo>
                <a:lnTo>
                  <a:pt x="230" y="0"/>
                </a:lnTo>
                <a:lnTo>
                  <a:pt x="219" y="3"/>
                </a:lnTo>
                <a:lnTo>
                  <a:pt x="219" y="3"/>
                </a:lnTo>
                <a:lnTo>
                  <a:pt x="196" y="7"/>
                </a:lnTo>
                <a:lnTo>
                  <a:pt x="174" y="13"/>
                </a:lnTo>
                <a:lnTo>
                  <a:pt x="161" y="19"/>
                </a:lnTo>
                <a:lnTo>
                  <a:pt x="157" y="20"/>
                </a:lnTo>
                <a:lnTo>
                  <a:pt x="157" y="23"/>
                </a:lnTo>
                <a:lnTo>
                  <a:pt x="157" y="23"/>
                </a:lnTo>
                <a:lnTo>
                  <a:pt x="161" y="27"/>
                </a:lnTo>
                <a:lnTo>
                  <a:pt x="168" y="33"/>
                </a:lnTo>
                <a:lnTo>
                  <a:pt x="174" y="39"/>
                </a:lnTo>
                <a:lnTo>
                  <a:pt x="177" y="42"/>
                </a:lnTo>
                <a:lnTo>
                  <a:pt x="177" y="43"/>
                </a:lnTo>
                <a:lnTo>
                  <a:pt x="177" y="43"/>
                </a:lnTo>
                <a:lnTo>
                  <a:pt x="178" y="46"/>
                </a:lnTo>
                <a:lnTo>
                  <a:pt x="180" y="48"/>
                </a:lnTo>
                <a:lnTo>
                  <a:pt x="181" y="50"/>
                </a:lnTo>
                <a:lnTo>
                  <a:pt x="181" y="55"/>
                </a:lnTo>
                <a:lnTo>
                  <a:pt x="181" y="55"/>
                </a:lnTo>
                <a:lnTo>
                  <a:pt x="181" y="59"/>
                </a:lnTo>
                <a:lnTo>
                  <a:pt x="181" y="63"/>
                </a:lnTo>
                <a:lnTo>
                  <a:pt x="181" y="68"/>
                </a:lnTo>
                <a:lnTo>
                  <a:pt x="177" y="72"/>
                </a:lnTo>
                <a:lnTo>
                  <a:pt x="177" y="72"/>
                </a:lnTo>
                <a:lnTo>
                  <a:pt x="174" y="75"/>
                </a:lnTo>
                <a:lnTo>
                  <a:pt x="172" y="76"/>
                </a:lnTo>
                <a:lnTo>
                  <a:pt x="170" y="79"/>
                </a:lnTo>
                <a:lnTo>
                  <a:pt x="167" y="82"/>
                </a:lnTo>
                <a:lnTo>
                  <a:pt x="167" y="82"/>
                </a:lnTo>
                <a:lnTo>
                  <a:pt x="164" y="82"/>
                </a:lnTo>
                <a:lnTo>
                  <a:pt x="161" y="82"/>
                </a:lnTo>
                <a:lnTo>
                  <a:pt x="157" y="82"/>
                </a:lnTo>
                <a:lnTo>
                  <a:pt x="152" y="82"/>
                </a:lnTo>
                <a:lnTo>
                  <a:pt x="152" y="84"/>
                </a:lnTo>
                <a:lnTo>
                  <a:pt x="152" y="85"/>
                </a:lnTo>
                <a:lnTo>
                  <a:pt x="152" y="85"/>
                </a:lnTo>
                <a:lnTo>
                  <a:pt x="155" y="88"/>
                </a:lnTo>
                <a:lnTo>
                  <a:pt x="158" y="91"/>
                </a:lnTo>
                <a:lnTo>
                  <a:pt x="165" y="97"/>
                </a:lnTo>
                <a:lnTo>
                  <a:pt x="177" y="103"/>
                </a:lnTo>
                <a:lnTo>
                  <a:pt x="177" y="103"/>
                </a:lnTo>
                <a:lnTo>
                  <a:pt x="181" y="108"/>
                </a:lnTo>
                <a:lnTo>
                  <a:pt x="183" y="114"/>
                </a:lnTo>
                <a:lnTo>
                  <a:pt x="184" y="120"/>
                </a:lnTo>
                <a:lnTo>
                  <a:pt x="184" y="120"/>
                </a:lnTo>
                <a:lnTo>
                  <a:pt x="184" y="127"/>
                </a:lnTo>
                <a:lnTo>
                  <a:pt x="185" y="134"/>
                </a:lnTo>
                <a:lnTo>
                  <a:pt x="188" y="142"/>
                </a:lnTo>
                <a:lnTo>
                  <a:pt x="194" y="152"/>
                </a:lnTo>
                <a:lnTo>
                  <a:pt x="194" y="152"/>
                </a:lnTo>
                <a:lnTo>
                  <a:pt x="201" y="162"/>
                </a:lnTo>
                <a:lnTo>
                  <a:pt x="206" y="170"/>
                </a:lnTo>
                <a:lnTo>
                  <a:pt x="209" y="179"/>
                </a:lnTo>
                <a:lnTo>
                  <a:pt x="206" y="19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>
            <a:extLst>
              <a:ext uri="{FF2B5EF4-FFF2-40B4-BE49-F238E27FC236}">
                <a16:creationId xmlns:a16="http://schemas.microsoft.com/office/drawing/2014/main" id="{8DA43193-A496-4D90-93F0-157E049D410F}"/>
              </a:ext>
            </a:extLst>
          </p:cNvPr>
          <p:cNvSpPr>
            <a:spLocks/>
          </p:cNvSpPr>
          <p:nvPr/>
        </p:nvSpPr>
        <p:spPr bwMode="auto">
          <a:xfrm>
            <a:off x="935673" y="788870"/>
            <a:ext cx="704214" cy="1652688"/>
          </a:xfrm>
          <a:custGeom>
            <a:avLst/>
            <a:gdLst>
              <a:gd name="T0" fmla="*/ 44 w 493"/>
              <a:gd name="T1" fmla="*/ 85 h 1157"/>
              <a:gd name="T2" fmla="*/ 60 w 493"/>
              <a:gd name="T3" fmla="*/ 92 h 1157"/>
              <a:gd name="T4" fmla="*/ 68 w 493"/>
              <a:gd name="T5" fmla="*/ 105 h 1157"/>
              <a:gd name="T6" fmla="*/ 57 w 493"/>
              <a:gd name="T7" fmla="*/ 116 h 1157"/>
              <a:gd name="T8" fmla="*/ 65 w 493"/>
              <a:gd name="T9" fmla="*/ 134 h 1157"/>
              <a:gd name="T10" fmla="*/ 71 w 493"/>
              <a:gd name="T11" fmla="*/ 152 h 1157"/>
              <a:gd name="T12" fmla="*/ 73 w 493"/>
              <a:gd name="T13" fmla="*/ 168 h 1157"/>
              <a:gd name="T14" fmla="*/ 104 w 493"/>
              <a:gd name="T15" fmla="*/ 176 h 1157"/>
              <a:gd name="T16" fmla="*/ 116 w 493"/>
              <a:gd name="T17" fmla="*/ 195 h 1157"/>
              <a:gd name="T18" fmla="*/ 116 w 493"/>
              <a:gd name="T19" fmla="*/ 279 h 1157"/>
              <a:gd name="T20" fmla="*/ 107 w 493"/>
              <a:gd name="T21" fmla="*/ 348 h 1157"/>
              <a:gd name="T22" fmla="*/ 94 w 493"/>
              <a:gd name="T23" fmla="*/ 471 h 1157"/>
              <a:gd name="T24" fmla="*/ 2 w 493"/>
              <a:gd name="T25" fmla="*/ 551 h 1157"/>
              <a:gd name="T26" fmla="*/ 29 w 493"/>
              <a:gd name="T27" fmla="*/ 586 h 1157"/>
              <a:gd name="T28" fmla="*/ 47 w 493"/>
              <a:gd name="T29" fmla="*/ 594 h 1157"/>
              <a:gd name="T30" fmla="*/ 63 w 493"/>
              <a:gd name="T31" fmla="*/ 586 h 1157"/>
              <a:gd name="T32" fmla="*/ 86 w 493"/>
              <a:gd name="T33" fmla="*/ 571 h 1157"/>
              <a:gd name="T34" fmla="*/ 77 w 493"/>
              <a:gd name="T35" fmla="*/ 769 h 1157"/>
              <a:gd name="T36" fmla="*/ 84 w 493"/>
              <a:gd name="T37" fmla="*/ 992 h 1157"/>
              <a:gd name="T38" fmla="*/ 104 w 493"/>
              <a:gd name="T39" fmla="*/ 1108 h 1157"/>
              <a:gd name="T40" fmla="*/ 68 w 493"/>
              <a:gd name="T41" fmla="*/ 1132 h 1157"/>
              <a:gd name="T42" fmla="*/ 44 w 493"/>
              <a:gd name="T43" fmla="*/ 1141 h 1157"/>
              <a:gd name="T44" fmla="*/ 80 w 493"/>
              <a:gd name="T45" fmla="*/ 1156 h 1157"/>
              <a:gd name="T46" fmla="*/ 122 w 493"/>
              <a:gd name="T47" fmla="*/ 1156 h 1157"/>
              <a:gd name="T48" fmla="*/ 217 w 493"/>
              <a:gd name="T49" fmla="*/ 1122 h 1157"/>
              <a:gd name="T50" fmla="*/ 214 w 493"/>
              <a:gd name="T51" fmla="*/ 1099 h 1157"/>
              <a:gd name="T52" fmla="*/ 203 w 493"/>
              <a:gd name="T53" fmla="*/ 1080 h 1157"/>
              <a:gd name="T54" fmla="*/ 188 w 493"/>
              <a:gd name="T55" fmla="*/ 901 h 1157"/>
              <a:gd name="T56" fmla="*/ 314 w 493"/>
              <a:gd name="T57" fmla="*/ 985 h 1157"/>
              <a:gd name="T58" fmla="*/ 359 w 493"/>
              <a:gd name="T59" fmla="*/ 1015 h 1157"/>
              <a:gd name="T60" fmla="*/ 404 w 493"/>
              <a:gd name="T61" fmla="*/ 1035 h 1157"/>
              <a:gd name="T62" fmla="*/ 415 w 493"/>
              <a:gd name="T63" fmla="*/ 1056 h 1157"/>
              <a:gd name="T64" fmla="*/ 408 w 493"/>
              <a:gd name="T65" fmla="*/ 1129 h 1157"/>
              <a:gd name="T66" fmla="*/ 417 w 493"/>
              <a:gd name="T67" fmla="*/ 1132 h 1157"/>
              <a:gd name="T68" fmla="*/ 444 w 493"/>
              <a:gd name="T69" fmla="*/ 1102 h 1157"/>
              <a:gd name="T70" fmla="*/ 463 w 493"/>
              <a:gd name="T71" fmla="*/ 1035 h 1157"/>
              <a:gd name="T72" fmla="*/ 482 w 493"/>
              <a:gd name="T73" fmla="*/ 970 h 1157"/>
              <a:gd name="T74" fmla="*/ 460 w 493"/>
              <a:gd name="T75" fmla="*/ 953 h 1157"/>
              <a:gd name="T76" fmla="*/ 418 w 493"/>
              <a:gd name="T77" fmla="*/ 940 h 1157"/>
              <a:gd name="T78" fmla="*/ 379 w 493"/>
              <a:gd name="T79" fmla="*/ 924 h 1157"/>
              <a:gd name="T80" fmla="*/ 262 w 493"/>
              <a:gd name="T81" fmla="*/ 842 h 1157"/>
              <a:gd name="T82" fmla="*/ 259 w 493"/>
              <a:gd name="T83" fmla="*/ 787 h 1157"/>
              <a:gd name="T84" fmla="*/ 269 w 493"/>
              <a:gd name="T85" fmla="*/ 687 h 1157"/>
              <a:gd name="T86" fmla="*/ 291 w 493"/>
              <a:gd name="T87" fmla="*/ 652 h 1157"/>
              <a:gd name="T88" fmla="*/ 297 w 493"/>
              <a:gd name="T89" fmla="*/ 594 h 1157"/>
              <a:gd name="T90" fmla="*/ 282 w 493"/>
              <a:gd name="T91" fmla="*/ 487 h 1157"/>
              <a:gd name="T92" fmla="*/ 266 w 493"/>
              <a:gd name="T93" fmla="*/ 246 h 1157"/>
              <a:gd name="T94" fmla="*/ 245 w 493"/>
              <a:gd name="T95" fmla="*/ 204 h 1157"/>
              <a:gd name="T96" fmla="*/ 181 w 493"/>
              <a:gd name="T97" fmla="*/ 129 h 1157"/>
              <a:gd name="T98" fmla="*/ 200 w 493"/>
              <a:gd name="T99" fmla="*/ 107 h 1157"/>
              <a:gd name="T100" fmla="*/ 206 w 493"/>
              <a:gd name="T101" fmla="*/ 78 h 1157"/>
              <a:gd name="T102" fmla="*/ 224 w 493"/>
              <a:gd name="T103" fmla="*/ 56 h 1157"/>
              <a:gd name="T104" fmla="*/ 214 w 493"/>
              <a:gd name="T105" fmla="*/ 42 h 1157"/>
              <a:gd name="T106" fmla="*/ 168 w 493"/>
              <a:gd name="T107" fmla="*/ 23 h 1157"/>
              <a:gd name="T108" fmla="*/ 63 w 493"/>
              <a:gd name="T109" fmla="*/ 0 h 1157"/>
              <a:gd name="T110" fmla="*/ 68 w 493"/>
              <a:gd name="T111" fmla="*/ 42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93" h="1157">
                <a:moveTo>
                  <a:pt x="65" y="53"/>
                </a:moveTo>
                <a:lnTo>
                  <a:pt x="63" y="62"/>
                </a:lnTo>
                <a:lnTo>
                  <a:pt x="63" y="62"/>
                </a:lnTo>
                <a:lnTo>
                  <a:pt x="51" y="75"/>
                </a:lnTo>
                <a:lnTo>
                  <a:pt x="44" y="85"/>
                </a:lnTo>
                <a:lnTo>
                  <a:pt x="42" y="88"/>
                </a:lnTo>
                <a:lnTo>
                  <a:pt x="42" y="90"/>
                </a:lnTo>
                <a:lnTo>
                  <a:pt x="44" y="90"/>
                </a:lnTo>
                <a:lnTo>
                  <a:pt x="44" y="90"/>
                </a:lnTo>
                <a:lnTo>
                  <a:pt x="60" y="92"/>
                </a:lnTo>
                <a:lnTo>
                  <a:pt x="68" y="95"/>
                </a:lnTo>
                <a:lnTo>
                  <a:pt x="68" y="95"/>
                </a:lnTo>
                <a:lnTo>
                  <a:pt x="70" y="100"/>
                </a:lnTo>
                <a:lnTo>
                  <a:pt x="70" y="103"/>
                </a:lnTo>
                <a:lnTo>
                  <a:pt x="68" y="105"/>
                </a:lnTo>
                <a:lnTo>
                  <a:pt x="65" y="107"/>
                </a:lnTo>
                <a:lnTo>
                  <a:pt x="65" y="107"/>
                </a:lnTo>
                <a:lnTo>
                  <a:pt x="61" y="110"/>
                </a:lnTo>
                <a:lnTo>
                  <a:pt x="58" y="113"/>
                </a:lnTo>
                <a:lnTo>
                  <a:pt x="57" y="116"/>
                </a:lnTo>
                <a:lnTo>
                  <a:pt x="58" y="117"/>
                </a:lnTo>
                <a:lnTo>
                  <a:pt x="58" y="117"/>
                </a:lnTo>
                <a:lnTo>
                  <a:pt x="63" y="124"/>
                </a:lnTo>
                <a:lnTo>
                  <a:pt x="64" y="129"/>
                </a:lnTo>
                <a:lnTo>
                  <a:pt x="65" y="134"/>
                </a:lnTo>
                <a:lnTo>
                  <a:pt x="65" y="134"/>
                </a:lnTo>
                <a:lnTo>
                  <a:pt x="67" y="139"/>
                </a:lnTo>
                <a:lnTo>
                  <a:pt x="70" y="142"/>
                </a:lnTo>
                <a:lnTo>
                  <a:pt x="71" y="146"/>
                </a:lnTo>
                <a:lnTo>
                  <a:pt x="71" y="152"/>
                </a:lnTo>
                <a:lnTo>
                  <a:pt x="71" y="152"/>
                </a:lnTo>
                <a:lnTo>
                  <a:pt x="71" y="158"/>
                </a:lnTo>
                <a:lnTo>
                  <a:pt x="70" y="162"/>
                </a:lnTo>
                <a:lnTo>
                  <a:pt x="71" y="165"/>
                </a:lnTo>
                <a:lnTo>
                  <a:pt x="73" y="168"/>
                </a:lnTo>
                <a:lnTo>
                  <a:pt x="76" y="169"/>
                </a:lnTo>
                <a:lnTo>
                  <a:pt x="80" y="171"/>
                </a:lnTo>
                <a:lnTo>
                  <a:pt x="80" y="171"/>
                </a:lnTo>
                <a:lnTo>
                  <a:pt x="104" y="176"/>
                </a:lnTo>
                <a:lnTo>
                  <a:pt x="104" y="176"/>
                </a:lnTo>
                <a:lnTo>
                  <a:pt x="112" y="181"/>
                </a:lnTo>
                <a:lnTo>
                  <a:pt x="119" y="188"/>
                </a:lnTo>
                <a:lnTo>
                  <a:pt x="119" y="188"/>
                </a:lnTo>
                <a:lnTo>
                  <a:pt x="119" y="191"/>
                </a:lnTo>
                <a:lnTo>
                  <a:pt x="116" y="195"/>
                </a:lnTo>
                <a:lnTo>
                  <a:pt x="112" y="201"/>
                </a:lnTo>
                <a:lnTo>
                  <a:pt x="110" y="207"/>
                </a:lnTo>
                <a:lnTo>
                  <a:pt x="110" y="207"/>
                </a:lnTo>
                <a:lnTo>
                  <a:pt x="116" y="279"/>
                </a:lnTo>
                <a:lnTo>
                  <a:pt x="116" y="279"/>
                </a:lnTo>
                <a:lnTo>
                  <a:pt x="116" y="289"/>
                </a:lnTo>
                <a:lnTo>
                  <a:pt x="116" y="309"/>
                </a:lnTo>
                <a:lnTo>
                  <a:pt x="113" y="331"/>
                </a:lnTo>
                <a:lnTo>
                  <a:pt x="110" y="341"/>
                </a:lnTo>
                <a:lnTo>
                  <a:pt x="107" y="348"/>
                </a:lnTo>
                <a:lnTo>
                  <a:pt x="107" y="348"/>
                </a:lnTo>
                <a:lnTo>
                  <a:pt x="104" y="360"/>
                </a:lnTo>
                <a:lnTo>
                  <a:pt x="102" y="376"/>
                </a:lnTo>
                <a:lnTo>
                  <a:pt x="97" y="416"/>
                </a:lnTo>
                <a:lnTo>
                  <a:pt x="94" y="471"/>
                </a:lnTo>
                <a:lnTo>
                  <a:pt x="52" y="510"/>
                </a:lnTo>
                <a:lnTo>
                  <a:pt x="16" y="531"/>
                </a:lnTo>
                <a:lnTo>
                  <a:pt x="16" y="531"/>
                </a:lnTo>
                <a:lnTo>
                  <a:pt x="8" y="542"/>
                </a:lnTo>
                <a:lnTo>
                  <a:pt x="2" y="551"/>
                </a:lnTo>
                <a:lnTo>
                  <a:pt x="0" y="555"/>
                </a:lnTo>
                <a:lnTo>
                  <a:pt x="2" y="558"/>
                </a:lnTo>
                <a:lnTo>
                  <a:pt x="2" y="558"/>
                </a:lnTo>
                <a:lnTo>
                  <a:pt x="15" y="573"/>
                </a:lnTo>
                <a:lnTo>
                  <a:pt x="29" y="586"/>
                </a:lnTo>
                <a:lnTo>
                  <a:pt x="29" y="586"/>
                </a:lnTo>
                <a:lnTo>
                  <a:pt x="38" y="593"/>
                </a:lnTo>
                <a:lnTo>
                  <a:pt x="41" y="594"/>
                </a:lnTo>
                <a:lnTo>
                  <a:pt x="47" y="594"/>
                </a:lnTo>
                <a:lnTo>
                  <a:pt x="47" y="594"/>
                </a:lnTo>
                <a:lnTo>
                  <a:pt x="55" y="593"/>
                </a:lnTo>
                <a:lnTo>
                  <a:pt x="58" y="593"/>
                </a:lnTo>
                <a:lnTo>
                  <a:pt x="60" y="589"/>
                </a:lnTo>
                <a:lnTo>
                  <a:pt x="60" y="589"/>
                </a:lnTo>
                <a:lnTo>
                  <a:pt x="63" y="586"/>
                </a:lnTo>
                <a:lnTo>
                  <a:pt x="65" y="584"/>
                </a:lnTo>
                <a:lnTo>
                  <a:pt x="74" y="580"/>
                </a:lnTo>
                <a:lnTo>
                  <a:pt x="74" y="580"/>
                </a:lnTo>
                <a:lnTo>
                  <a:pt x="80" y="577"/>
                </a:lnTo>
                <a:lnTo>
                  <a:pt x="86" y="571"/>
                </a:lnTo>
                <a:lnTo>
                  <a:pt x="91" y="564"/>
                </a:lnTo>
                <a:lnTo>
                  <a:pt x="77" y="667"/>
                </a:lnTo>
                <a:lnTo>
                  <a:pt x="86" y="670"/>
                </a:lnTo>
                <a:lnTo>
                  <a:pt x="86" y="670"/>
                </a:lnTo>
                <a:lnTo>
                  <a:pt x="77" y="769"/>
                </a:lnTo>
                <a:lnTo>
                  <a:pt x="71" y="842"/>
                </a:lnTo>
                <a:lnTo>
                  <a:pt x="68" y="885"/>
                </a:lnTo>
                <a:lnTo>
                  <a:pt x="68" y="885"/>
                </a:lnTo>
                <a:lnTo>
                  <a:pt x="74" y="926"/>
                </a:lnTo>
                <a:lnTo>
                  <a:pt x="84" y="992"/>
                </a:lnTo>
                <a:lnTo>
                  <a:pt x="100" y="1083"/>
                </a:lnTo>
                <a:lnTo>
                  <a:pt x="119" y="1096"/>
                </a:lnTo>
                <a:lnTo>
                  <a:pt x="119" y="1096"/>
                </a:lnTo>
                <a:lnTo>
                  <a:pt x="104" y="1108"/>
                </a:lnTo>
                <a:lnTo>
                  <a:pt x="104" y="1108"/>
                </a:lnTo>
                <a:lnTo>
                  <a:pt x="89" y="1122"/>
                </a:lnTo>
                <a:lnTo>
                  <a:pt x="78" y="1129"/>
                </a:lnTo>
                <a:lnTo>
                  <a:pt x="74" y="1131"/>
                </a:lnTo>
                <a:lnTo>
                  <a:pt x="68" y="1132"/>
                </a:lnTo>
                <a:lnTo>
                  <a:pt x="68" y="1132"/>
                </a:lnTo>
                <a:lnTo>
                  <a:pt x="51" y="1134"/>
                </a:lnTo>
                <a:lnTo>
                  <a:pt x="45" y="1137"/>
                </a:lnTo>
                <a:lnTo>
                  <a:pt x="44" y="1138"/>
                </a:lnTo>
                <a:lnTo>
                  <a:pt x="44" y="1141"/>
                </a:lnTo>
                <a:lnTo>
                  <a:pt x="44" y="1141"/>
                </a:lnTo>
                <a:lnTo>
                  <a:pt x="45" y="1144"/>
                </a:lnTo>
                <a:lnTo>
                  <a:pt x="47" y="1147"/>
                </a:lnTo>
                <a:lnTo>
                  <a:pt x="57" y="1151"/>
                </a:lnTo>
                <a:lnTo>
                  <a:pt x="68" y="1153"/>
                </a:lnTo>
                <a:lnTo>
                  <a:pt x="80" y="1156"/>
                </a:lnTo>
                <a:lnTo>
                  <a:pt x="80" y="1156"/>
                </a:lnTo>
                <a:lnTo>
                  <a:pt x="100" y="1157"/>
                </a:lnTo>
                <a:lnTo>
                  <a:pt x="110" y="1157"/>
                </a:lnTo>
                <a:lnTo>
                  <a:pt x="122" y="1156"/>
                </a:lnTo>
                <a:lnTo>
                  <a:pt x="122" y="1156"/>
                </a:lnTo>
                <a:lnTo>
                  <a:pt x="151" y="1148"/>
                </a:lnTo>
                <a:lnTo>
                  <a:pt x="167" y="1144"/>
                </a:lnTo>
                <a:lnTo>
                  <a:pt x="172" y="1153"/>
                </a:lnTo>
                <a:lnTo>
                  <a:pt x="217" y="1150"/>
                </a:lnTo>
                <a:lnTo>
                  <a:pt x="217" y="1122"/>
                </a:lnTo>
                <a:lnTo>
                  <a:pt x="217" y="1122"/>
                </a:lnTo>
                <a:lnTo>
                  <a:pt x="217" y="1116"/>
                </a:lnTo>
                <a:lnTo>
                  <a:pt x="219" y="1112"/>
                </a:lnTo>
                <a:lnTo>
                  <a:pt x="217" y="1106"/>
                </a:lnTo>
                <a:lnTo>
                  <a:pt x="214" y="1099"/>
                </a:lnTo>
                <a:lnTo>
                  <a:pt x="214" y="1099"/>
                </a:lnTo>
                <a:lnTo>
                  <a:pt x="209" y="1093"/>
                </a:lnTo>
                <a:lnTo>
                  <a:pt x="206" y="1090"/>
                </a:lnTo>
                <a:lnTo>
                  <a:pt x="203" y="1086"/>
                </a:lnTo>
                <a:lnTo>
                  <a:pt x="203" y="1080"/>
                </a:lnTo>
                <a:lnTo>
                  <a:pt x="203" y="1080"/>
                </a:lnTo>
                <a:lnTo>
                  <a:pt x="201" y="1054"/>
                </a:lnTo>
                <a:lnTo>
                  <a:pt x="196" y="1009"/>
                </a:lnTo>
                <a:lnTo>
                  <a:pt x="188" y="949"/>
                </a:lnTo>
                <a:lnTo>
                  <a:pt x="188" y="901"/>
                </a:lnTo>
                <a:lnTo>
                  <a:pt x="188" y="901"/>
                </a:lnTo>
                <a:lnTo>
                  <a:pt x="252" y="943"/>
                </a:lnTo>
                <a:lnTo>
                  <a:pt x="295" y="970"/>
                </a:lnTo>
                <a:lnTo>
                  <a:pt x="314" y="985"/>
                </a:lnTo>
                <a:lnTo>
                  <a:pt x="314" y="985"/>
                </a:lnTo>
                <a:lnTo>
                  <a:pt x="321" y="991"/>
                </a:lnTo>
                <a:lnTo>
                  <a:pt x="336" y="1002"/>
                </a:lnTo>
                <a:lnTo>
                  <a:pt x="352" y="1012"/>
                </a:lnTo>
                <a:lnTo>
                  <a:pt x="357" y="1015"/>
                </a:lnTo>
                <a:lnTo>
                  <a:pt x="359" y="1015"/>
                </a:lnTo>
                <a:lnTo>
                  <a:pt x="365" y="1009"/>
                </a:lnTo>
                <a:lnTo>
                  <a:pt x="365" y="1009"/>
                </a:lnTo>
                <a:lnTo>
                  <a:pt x="382" y="1021"/>
                </a:lnTo>
                <a:lnTo>
                  <a:pt x="404" y="1035"/>
                </a:lnTo>
                <a:lnTo>
                  <a:pt x="404" y="1035"/>
                </a:lnTo>
                <a:lnTo>
                  <a:pt x="408" y="1038"/>
                </a:lnTo>
                <a:lnTo>
                  <a:pt x="412" y="1044"/>
                </a:lnTo>
                <a:lnTo>
                  <a:pt x="414" y="1047"/>
                </a:lnTo>
                <a:lnTo>
                  <a:pt x="415" y="1051"/>
                </a:lnTo>
                <a:lnTo>
                  <a:pt x="415" y="1056"/>
                </a:lnTo>
                <a:lnTo>
                  <a:pt x="415" y="1063"/>
                </a:lnTo>
                <a:lnTo>
                  <a:pt x="415" y="1063"/>
                </a:lnTo>
                <a:lnTo>
                  <a:pt x="408" y="1103"/>
                </a:lnTo>
                <a:lnTo>
                  <a:pt x="407" y="1124"/>
                </a:lnTo>
                <a:lnTo>
                  <a:pt x="408" y="1129"/>
                </a:lnTo>
                <a:lnTo>
                  <a:pt x="408" y="1132"/>
                </a:lnTo>
                <a:lnTo>
                  <a:pt x="410" y="1132"/>
                </a:lnTo>
                <a:lnTo>
                  <a:pt x="410" y="1132"/>
                </a:lnTo>
                <a:lnTo>
                  <a:pt x="412" y="1134"/>
                </a:lnTo>
                <a:lnTo>
                  <a:pt x="417" y="1132"/>
                </a:lnTo>
                <a:lnTo>
                  <a:pt x="421" y="1129"/>
                </a:lnTo>
                <a:lnTo>
                  <a:pt x="427" y="1125"/>
                </a:lnTo>
                <a:lnTo>
                  <a:pt x="433" y="1119"/>
                </a:lnTo>
                <a:lnTo>
                  <a:pt x="438" y="1112"/>
                </a:lnTo>
                <a:lnTo>
                  <a:pt x="444" y="1102"/>
                </a:lnTo>
                <a:lnTo>
                  <a:pt x="449" y="1090"/>
                </a:lnTo>
                <a:lnTo>
                  <a:pt x="449" y="1090"/>
                </a:lnTo>
                <a:lnTo>
                  <a:pt x="453" y="1077"/>
                </a:lnTo>
                <a:lnTo>
                  <a:pt x="457" y="1063"/>
                </a:lnTo>
                <a:lnTo>
                  <a:pt x="463" y="1035"/>
                </a:lnTo>
                <a:lnTo>
                  <a:pt x="469" y="1005"/>
                </a:lnTo>
                <a:lnTo>
                  <a:pt x="479" y="1007"/>
                </a:lnTo>
                <a:lnTo>
                  <a:pt x="493" y="970"/>
                </a:lnTo>
                <a:lnTo>
                  <a:pt x="482" y="970"/>
                </a:lnTo>
                <a:lnTo>
                  <a:pt x="482" y="970"/>
                </a:lnTo>
                <a:lnTo>
                  <a:pt x="476" y="965"/>
                </a:lnTo>
                <a:lnTo>
                  <a:pt x="472" y="959"/>
                </a:lnTo>
                <a:lnTo>
                  <a:pt x="469" y="957"/>
                </a:lnTo>
                <a:lnTo>
                  <a:pt x="469" y="957"/>
                </a:lnTo>
                <a:lnTo>
                  <a:pt x="460" y="953"/>
                </a:lnTo>
                <a:lnTo>
                  <a:pt x="453" y="950"/>
                </a:lnTo>
                <a:lnTo>
                  <a:pt x="446" y="949"/>
                </a:lnTo>
                <a:lnTo>
                  <a:pt x="446" y="949"/>
                </a:lnTo>
                <a:lnTo>
                  <a:pt x="433" y="946"/>
                </a:lnTo>
                <a:lnTo>
                  <a:pt x="418" y="940"/>
                </a:lnTo>
                <a:lnTo>
                  <a:pt x="418" y="940"/>
                </a:lnTo>
                <a:lnTo>
                  <a:pt x="401" y="934"/>
                </a:lnTo>
                <a:lnTo>
                  <a:pt x="389" y="930"/>
                </a:lnTo>
                <a:lnTo>
                  <a:pt x="379" y="924"/>
                </a:lnTo>
                <a:lnTo>
                  <a:pt x="379" y="924"/>
                </a:lnTo>
                <a:lnTo>
                  <a:pt x="314" y="876"/>
                </a:lnTo>
                <a:lnTo>
                  <a:pt x="314" y="876"/>
                </a:lnTo>
                <a:lnTo>
                  <a:pt x="288" y="860"/>
                </a:lnTo>
                <a:lnTo>
                  <a:pt x="269" y="847"/>
                </a:lnTo>
                <a:lnTo>
                  <a:pt x="262" y="842"/>
                </a:lnTo>
                <a:lnTo>
                  <a:pt x="259" y="837"/>
                </a:lnTo>
                <a:lnTo>
                  <a:pt x="259" y="837"/>
                </a:lnTo>
                <a:lnTo>
                  <a:pt x="258" y="830"/>
                </a:lnTo>
                <a:lnTo>
                  <a:pt x="258" y="819"/>
                </a:lnTo>
                <a:lnTo>
                  <a:pt x="259" y="787"/>
                </a:lnTo>
                <a:lnTo>
                  <a:pt x="264" y="753"/>
                </a:lnTo>
                <a:lnTo>
                  <a:pt x="266" y="729"/>
                </a:lnTo>
                <a:lnTo>
                  <a:pt x="266" y="729"/>
                </a:lnTo>
                <a:lnTo>
                  <a:pt x="269" y="709"/>
                </a:lnTo>
                <a:lnTo>
                  <a:pt x="269" y="687"/>
                </a:lnTo>
                <a:lnTo>
                  <a:pt x="269" y="661"/>
                </a:lnTo>
                <a:lnTo>
                  <a:pt x="269" y="661"/>
                </a:lnTo>
                <a:lnTo>
                  <a:pt x="275" y="659"/>
                </a:lnTo>
                <a:lnTo>
                  <a:pt x="285" y="655"/>
                </a:lnTo>
                <a:lnTo>
                  <a:pt x="291" y="652"/>
                </a:lnTo>
                <a:lnTo>
                  <a:pt x="295" y="648"/>
                </a:lnTo>
                <a:lnTo>
                  <a:pt x="300" y="644"/>
                </a:lnTo>
                <a:lnTo>
                  <a:pt x="301" y="639"/>
                </a:lnTo>
                <a:lnTo>
                  <a:pt x="301" y="639"/>
                </a:lnTo>
                <a:lnTo>
                  <a:pt x="297" y="594"/>
                </a:lnTo>
                <a:lnTo>
                  <a:pt x="294" y="564"/>
                </a:lnTo>
                <a:lnTo>
                  <a:pt x="290" y="541"/>
                </a:lnTo>
                <a:lnTo>
                  <a:pt x="290" y="541"/>
                </a:lnTo>
                <a:lnTo>
                  <a:pt x="285" y="519"/>
                </a:lnTo>
                <a:lnTo>
                  <a:pt x="282" y="487"/>
                </a:lnTo>
                <a:lnTo>
                  <a:pt x="278" y="422"/>
                </a:lnTo>
                <a:lnTo>
                  <a:pt x="278" y="422"/>
                </a:lnTo>
                <a:lnTo>
                  <a:pt x="274" y="328"/>
                </a:lnTo>
                <a:lnTo>
                  <a:pt x="271" y="278"/>
                </a:lnTo>
                <a:lnTo>
                  <a:pt x="266" y="246"/>
                </a:lnTo>
                <a:lnTo>
                  <a:pt x="266" y="246"/>
                </a:lnTo>
                <a:lnTo>
                  <a:pt x="265" y="231"/>
                </a:lnTo>
                <a:lnTo>
                  <a:pt x="261" y="221"/>
                </a:lnTo>
                <a:lnTo>
                  <a:pt x="255" y="214"/>
                </a:lnTo>
                <a:lnTo>
                  <a:pt x="245" y="204"/>
                </a:lnTo>
                <a:lnTo>
                  <a:pt x="245" y="204"/>
                </a:lnTo>
                <a:lnTo>
                  <a:pt x="211" y="176"/>
                </a:lnTo>
                <a:lnTo>
                  <a:pt x="191" y="146"/>
                </a:lnTo>
                <a:lnTo>
                  <a:pt x="181" y="146"/>
                </a:lnTo>
                <a:lnTo>
                  <a:pt x="181" y="129"/>
                </a:lnTo>
                <a:lnTo>
                  <a:pt x="181" y="129"/>
                </a:lnTo>
                <a:lnTo>
                  <a:pt x="188" y="121"/>
                </a:lnTo>
                <a:lnTo>
                  <a:pt x="196" y="114"/>
                </a:lnTo>
                <a:lnTo>
                  <a:pt x="200" y="107"/>
                </a:lnTo>
                <a:lnTo>
                  <a:pt x="200" y="107"/>
                </a:lnTo>
                <a:lnTo>
                  <a:pt x="201" y="98"/>
                </a:lnTo>
                <a:lnTo>
                  <a:pt x="203" y="88"/>
                </a:lnTo>
                <a:lnTo>
                  <a:pt x="203" y="78"/>
                </a:lnTo>
                <a:lnTo>
                  <a:pt x="203" y="78"/>
                </a:lnTo>
                <a:lnTo>
                  <a:pt x="206" y="78"/>
                </a:lnTo>
                <a:lnTo>
                  <a:pt x="213" y="74"/>
                </a:lnTo>
                <a:lnTo>
                  <a:pt x="217" y="71"/>
                </a:lnTo>
                <a:lnTo>
                  <a:pt x="220" y="66"/>
                </a:lnTo>
                <a:lnTo>
                  <a:pt x="223" y="62"/>
                </a:lnTo>
                <a:lnTo>
                  <a:pt x="224" y="56"/>
                </a:lnTo>
                <a:lnTo>
                  <a:pt x="224" y="56"/>
                </a:lnTo>
                <a:lnTo>
                  <a:pt x="226" y="51"/>
                </a:lnTo>
                <a:lnTo>
                  <a:pt x="223" y="48"/>
                </a:lnTo>
                <a:lnTo>
                  <a:pt x="220" y="45"/>
                </a:lnTo>
                <a:lnTo>
                  <a:pt x="214" y="42"/>
                </a:lnTo>
                <a:lnTo>
                  <a:pt x="200" y="37"/>
                </a:lnTo>
                <a:lnTo>
                  <a:pt x="191" y="33"/>
                </a:lnTo>
                <a:lnTo>
                  <a:pt x="181" y="29"/>
                </a:lnTo>
                <a:lnTo>
                  <a:pt x="181" y="29"/>
                </a:lnTo>
                <a:lnTo>
                  <a:pt x="168" y="23"/>
                </a:lnTo>
                <a:lnTo>
                  <a:pt x="151" y="17"/>
                </a:lnTo>
                <a:lnTo>
                  <a:pt x="113" y="7"/>
                </a:lnTo>
                <a:lnTo>
                  <a:pt x="80" y="1"/>
                </a:lnTo>
                <a:lnTo>
                  <a:pt x="68" y="0"/>
                </a:lnTo>
                <a:lnTo>
                  <a:pt x="63" y="0"/>
                </a:lnTo>
                <a:lnTo>
                  <a:pt x="63" y="0"/>
                </a:lnTo>
                <a:lnTo>
                  <a:pt x="61" y="3"/>
                </a:lnTo>
                <a:lnTo>
                  <a:pt x="61" y="9"/>
                </a:lnTo>
                <a:lnTo>
                  <a:pt x="64" y="23"/>
                </a:lnTo>
                <a:lnTo>
                  <a:pt x="68" y="42"/>
                </a:lnTo>
                <a:lnTo>
                  <a:pt x="65" y="5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62F762AB-D1E5-4727-866D-4F1A35D707AC}"/>
              </a:ext>
            </a:extLst>
          </p:cNvPr>
          <p:cNvSpPr>
            <a:spLocks/>
          </p:cNvSpPr>
          <p:nvPr/>
        </p:nvSpPr>
        <p:spPr bwMode="auto">
          <a:xfrm>
            <a:off x="2547944" y="788871"/>
            <a:ext cx="1060107" cy="1652687"/>
          </a:xfrm>
          <a:custGeom>
            <a:avLst/>
            <a:gdLst>
              <a:gd name="T0" fmla="*/ 253 w 746"/>
              <a:gd name="T1" fmla="*/ 97 h 1163"/>
              <a:gd name="T2" fmla="*/ 276 w 746"/>
              <a:gd name="T3" fmla="*/ 101 h 1163"/>
              <a:gd name="T4" fmla="*/ 292 w 746"/>
              <a:gd name="T5" fmla="*/ 120 h 1163"/>
              <a:gd name="T6" fmla="*/ 288 w 746"/>
              <a:gd name="T7" fmla="*/ 143 h 1163"/>
              <a:gd name="T8" fmla="*/ 292 w 746"/>
              <a:gd name="T9" fmla="*/ 176 h 1163"/>
              <a:gd name="T10" fmla="*/ 325 w 746"/>
              <a:gd name="T11" fmla="*/ 211 h 1163"/>
              <a:gd name="T12" fmla="*/ 311 w 746"/>
              <a:gd name="T13" fmla="*/ 237 h 1163"/>
              <a:gd name="T14" fmla="*/ 204 w 746"/>
              <a:gd name="T15" fmla="*/ 353 h 1163"/>
              <a:gd name="T16" fmla="*/ 159 w 746"/>
              <a:gd name="T17" fmla="*/ 367 h 1163"/>
              <a:gd name="T18" fmla="*/ 78 w 746"/>
              <a:gd name="T19" fmla="*/ 408 h 1163"/>
              <a:gd name="T20" fmla="*/ 15 w 746"/>
              <a:gd name="T21" fmla="*/ 435 h 1163"/>
              <a:gd name="T22" fmla="*/ 2 w 746"/>
              <a:gd name="T23" fmla="*/ 461 h 1163"/>
              <a:gd name="T24" fmla="*/ 30 w 746"/>
              <a:gd name="T25" fmla="*/ 476 h 1163"/>
              <a:gd name="T26" fmla="*/ 51 w 746"/>
              <a:gd name="T27" fmla="*/ 476 h 1163"/>
              <a:gd name="T28" fmla="*/ 88 w 746"/>
              <a:gd name="T29" fmla="*/ 466 h 1163"/>
              <a:gd name="T30" fmla="*/ 113 w 746"/>
              <a:gd name="T31" fmla="*/ 466 h 1163"/>
              <a:gd name="T32" fmla="*/ 278 w 746"/>
              <a:gd name="T33" fmla="*/ 499 h 1163"/>
              <a:gd name="T34" fmla="*/ 272 w 746"/>
              <a:gd name="T35" fmla="*/ 648 h 1163"/>
              <a:gd name="T36" fmla="*/ 272 w 746"/>
              <a:gd name="T37" fmla="*/ 687 h 1163"/>
              <a:gd name="T38" fmla="*/ 224 w 746"/>
              <a:gd name="T39" fmla="*/ 782 h 1163"/>
              <a:gd name="T40" fmla="*/ 189 w 746"/>
              <a:gd name="T41" fmla="*/ 918 h 1163"/>
              <a:gd name="T42" fmla="*/ 114 w 746"/>
              <a:gd name="T43" fmla="*/ 1076 h 1163"/>
              <a:gd name="T44" fmla="*/ 55 w 746"/>
              <a:gd name="T45" fmla="*/ 1067 h 1163"/>
              <a:gd name="T46" fmla="*/ 35 w 746"/>
              <a:gd name="T47" fmla="*/ 1070 h 1163"/>
              <a:gd name="T48" fmla="*/ 71 w 746"/>
              <a:gd name="T49" fmla="*/ 1112 h 1163"/>
              <a:gd name="T50" fmla="*/ 171 w 746"/>
              <a:gd name="T51" fmla="*/ 1141 h 1163"/>
              <a:gd name="T52" fmla="*/ 185 w 746"/>
              <a:gd name="T53" fmla="*/ 1157 h 1163"/>
              <a:gd name="T54" fmla="*/ 217 w 746"/>
              <a:gd name="T55" fmla="*/ 1158 h 1163"/>
              <a:gd name="T56" fmla="*/ 237 w 746"/>
              <a:gd name="T57" fmla="*/ 1112 h 1163"/>
              <a:gd name="T58" fmla="*/ 298 w 746"/>
              <a:gd name="T59" fmla="*/ 918 h 1163"/>
              <a:gd name="T60" fmla="*/ 380 w 746"/>
              <a:gd name="T61" fmla="*/ 768 h 1163"/>
              <a:gd name="T62" fmla="*/ 506 w 746"/>
              <a:gd name="T63" fmla="*/ 918 h 1163"/>
              <a:gd name="T64" fmla="*/ 600 w 746"/>
              <a:gd name="T65" fmla="*/ 1020 h 1163"/>
              <a:gd name="T66" fmla="*/ 620 w 746"/>
              <a:gd name="T67" fmla="*/ 1037 h 1163"/>
              <a:gd name="T68" fmla="*/ 638 w 746"/>
              <a:gd name="T69" fmla="*/ 1085 h 1163"/>
              <a:gd name="T70" fmla="*/ 613 w 746"/>
              <a:gd name="T71" fmla="*/ 1114 h 1163"/>
              <a:gd name="T72" fmla="*/ 584 w 746"/>
              <a:gd name="T73" fmla="*/ 1137 h 1163"/>
              <a:gd name="T74" fmla="*/ 664 w 746"/>
              <a:gd name="T75" fmla="*/ 1138 h 1163"/>
              <a:gd name="T76" fmla="*/ 700 w 746"/>
              <a:gd name="T77" fmla="*/ 1101 h 1163"/>
              <a:gd name="T78" fmla="*/ 719 w 746"/>
              <a:gd name="T79" fmla="*/ 1102 h 1163"/>
              <a:gd name="T80" fmla="*/ 726 w 746"/>
              <a:gd name="T81" fmla="*/ 1030 h 1163"/>
              <a:gd name="T82" fmla="*/ 604 w 746"/>
              <a:gd name="T83" fmla="*/ 863 h 1163"/>
              <a:gd name="T84" fmla="*/ 509 w 746"/>
              <a:gd name="T85" fmla="*/ 732 h 1163"/>
              <a:gd name="T86" fmla="*/ 499 w 746"/>
              <a:gd name="T87" fmla="*/ 641 h 1163"/>
              <a:gd name="T88" fmla="*/ 469 w 746"/>
              <a:gd name="T89" fmla="*/ 511 h 1163"/>
              <a:gd name="T90" fmla="*/ 466 w 746"/>
              <a:gd name="T91" fmla="*/ 460 h 1163"/>
              <a:gd name="T92" fmla="*/ 547 w 746"/>
              <a:gd name="T93" fmla="*/ 558 h 1163"/>
              <a:gd name="T94" fmla="*/ 576 w 746"/>
              <a:gd name="T95" fmla="*/ 592 h 1163"/>
              <a:gd name="T96" fmla="*/ 597 w 746"/>
              <a:gd name="T97" fmla="*/ 584 h 1163"/>
              <a:gd name="T98" fmla="*/ 609 w 746"/>
              <a:gd name="T99" fmla="*/ 552 h 1163"/>
              <a:gd name="T100" fmla="*/ 583 w 746"/>
              <a:gd name="T101" fmla="*/ 521 h 1163"/>
              <a:gd name="T102" fmla="*/ 573 w 746"/>
              <a:gd name="T103" fmla="*/ 496 h 1163"/>
              <a:gd name="T104" fmla="*/ 522 w 746"/>
              <a:gd name="T105" fmla="*/ 418 h 1163"/>
              <a:gd name="T106" fmla="*/ 434 w 746"/>
              <a:gd name="T107" fmla="*/ 259 h 1163"/>
              <a:gd name="T108" fmla="*/ 402 w 746"/>
              <a:gd name="T109" fmla="*/ 188 h 1163"/>
              <a:gd name="T110" fmla="*/ 386 w 746"/>
              <a:gd name="T111" fmla="*/ 166 h 1163"/>
              <a:gd name="T112" fmla="*/ 408 w 746"/>
              <a:gd name="T113" fmla="*/ 117 h 1163"/>
              <a:gd name="T114" fmla="*/ 411 w 746"/>
              <a:gd name="T115" fmla="*/ 65 h 1163"/>
              <a:gd name="T116" fmla="*/ 444 w 746"/>
              <a:gd name="T117" fmla="*/ 48 h 1163"/>
              <a:gd name="T118" fmla="*/ 425 w 746"/>
              <a:gd name="T119" fmla="*/ 30 h 1163"/>
              <a:gd name="T120" fmla="*/ 309 w 746"/>
              <a:gd name="T121" fmla="*/ 10 h 1163"/>
              <a:gd name="T122" fmla="*/ 266 w 746"/>
              <a:gd name="T123" fmla="*/ 1 h 1163"/>
              <a:gd name="T124" fmla="*/ 282 w 746"/>
              <a:gd name="T125" fmla="*/ 58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46" h="1163">
                <a:moveTo>
                  <a:pt x="282" y="58"/>
                </a:moveTo>
                <a:lnTo>
                  <a:pt x="278" y="72"/>
                </a:lnTo>
                <a:lnTo>
                  <a:pt x="278" y="72"/>
                </a:lnTo>
                <a:lnTo>
                  <a:pt x="263" y="84"/>
                </a:lnTo>
                <a:lnTo>
                  <a:pt x="255" y="93"/>
                </a:lnTo>
                <a:lnTo>
                  <a:pt x="253" y="97"/>
                </a:lnTo>
                <a:lnTo>
                  <a:pt x="253" y="98"/>
                </a:lnTo>
                <a:lnTo>
                  <a:pt x="255" y="98"/>
                </a:lnTo>
                <a:lnTo>
                  <a:pt x="255" y="98"/>
                </a:lnTo>
                <a:lnTo>
                  <a:pt x="259" y="100"/>
                </a:lnTo>
                <a:lnTo>
                  <a:pt x="263" y="101"/>
                </a:lnTo>
                <a:lnTo>
                  <a:pt x="276" y="101"/>
                </a:lnTo>
                <a:lnTo>
                  <a:pt x="292" y="98"/>
                </a:lnTo>
                <a:lnTo>
                  <a:pt x="292" y="98"/>
                </a:lnTo>
                <a:lnTo>
                  <a:pt x="294" y="107"/>
                </a:lnTo>
                <a:lnTo>
                  <a:pt x="294" y="114"/>
                </a:lnTo>
                <a:lnTo>
                  <a:pt x="292" y="120"/>
                </a:lnTo>
                <a:lnTo>
                  <a:pt x="292" y="120"/>
                </a:lnTo>
                <a:lnTo>
                  <a:pt x="283" y="127"/>
                </a:lnTo>
                <a:lnTo>
                  <a:pt x="281" y="132"/>
                </a:lnTo>
                <a:lnTo>
                  <a:pt x="281" y="134"/>
                </a:lnTo>
                <a:lnTo>
                  <a:pt x="282" y="136"/>
                </a:lnTo>
                <a:lnTo>
                  <a:pt x="282" y="136"/>
                </a:lnTo>
                <a:lnTo>
                  <a:pt x="288" y="143"/>
                </a:lnTo>
                <a:lnTo>
                  <a:pt x="292" y="146"/>
                </a:lnTo>
                <a:lnTo>
                  <a:pt x="292" y="146"/>
                </a:lnTo>
                <a:lnTo>
                  <a:pt x="291" y="159"/>
                </a:lnTo>
                <a:lnTo>
                  <a:pt x="291" y="169"/>
                </a:lnTo>
                <a:lnTo>
                  <a:pt x="291" y="174"/>
                </a:lnTo>
                <a:lnTo>
                  <a:pt x="292" y="176"/>
                </a:lnTo>
                <a:lnTo>
                  <a:pt x="292" y="176"/>
                </a:lnTo>
                <a:lnTo>
                  <a:pt x="295" y="179"/>
                </a:lnTo>
                <a:lnTo>
                  <a:pt x="298" y="181"/>
                </a:lnTo>
                <a:lnTo>
                  <a:pt x="308" y="181"/>
                </a:lnTo>
                <a:lnTo>
                  <a:pt x="323" y="181"/>
                </a:lnTo>
                <a:lnTo>
                  <a:pt x="325" y="211"/>
                </a:lnTo>
                <a:lnTo>
                  <a:pt x="325" y="211"/>
                </a:lnTo>
                <a:lnTo>
                  <a:pt x="323" y="217"/>
                </a:lnTo>
                <a:lnTo>
                  <a:pt x="315" y="228"/>
                </a:lnTo>
                <a:lnTo>
                  <a:pt x="315" y="228"/>
                </a:lnTo>
                <a:lnTo>
                  <a:pt x="314" y="233"/>
                </a:lnTo>
                <a:lnTo>
                  <a:pt x="311" y="237"/>
                </a:lnTo>
                <a:lnTo>
                  <a:pt x="308" y="250"/>
                </a:lnTo>
                <a:lnTo>
                  <a:pt x="305" y="266"/>
                </a:lnTo>
                <a:lnTo>
                  <a:pt x="305" y="266"/>
                </a:lnTo>
                <a:lnTo>
                  <a:pt x="253" y="312"/>
                </a:lnTo>
                <a:lnTo>
                  <a:pt x="217" y="343"/>
                </a:lnTo>
                <a:lnTo>
                  <a:pt x="204" y="353"/>
                </a:lnTo>
                <a:lnTo>
                  <a:pt x="197" y="357"/>
                </a:lnTo>
                <a:lnTo>
                  <a:pt x="197" y="357"/>
                </a:lnTo>
                <a:lnTo>
                  <a:pt x="189" y="359"/>
                </a:lnTo>
                <a:lnTo>
                  <a:pt x="178" y="362"/>
                </a:lnTo>
                <a:lnTo>
                  <a:pt x="159" y="367"/>
                </a:lnTo>
                <a:lnTo>
                  <a:pt x="159" y="367"/>
                </a:lnTo>
                <a:lnTo>
                  <a:pt x="148" y="373"/>
                </a:lnTo>
                <a:lnTo>
                  <a:pt x="126" y="385"/>
                </a:lnTo>
                <a:lnTo>
                  <a:pt x="96" y="402"/>
                </a:lnTo>
                <a:lnTo>
                  <a:pt x="96" y="402"/>
                </a:lnTo>
                <a:lnTo>
                  <a:pt x="91" y="403"/>
                </a:lnTo>
                <a:lnTo>
                  <a:pt x="78" y="408"/>
                </a:lnTo>
                <a:lnTo>
                  <a:pt x="78" y="408"/>
                </a:lnTo>
                <a:lnTo>
                  <a:pt x="65" y="414"/>
                </a:lnTo>
                <a:lnTo>
                  <a:pt x="43" y="421"/>
                </a:lnTo>
                <a:lnTo>
                  <a:pt x="25" y="430"/>
                </a:lnTo>
                <a:lnTo>
                  <a:pt x="15" y="435"/>
                </a:lnTo>
                <a:lnTo>
                  <a:pt x="15" y="435"/>
                </a:lnTo>
                <a:lnTo>
                  <a:pt x="6" y="443"/>
                </a:lnTo>
                <a:lnTo>
                  <a:pt x="2" y="447"/>
                </a:lnTo>
                <a:lnTo>
                  <a:pt x="0" y="453"/>
                </a:lnTo>
                <a:lnTo>
                  <a:pt x="0" y="453"/>
                </a:lnTo>
                <a:lnTo>
                  <a:pt x="0" y="457"/>
                </a:lnTo>
                <a:lnTo>
                  <a:pt x="2" y="461"/>
                </a:lnTo>
                <a:lnTo>
                  <a:pt x="4" y="466"/>
                </a:lnTo>
                <a:lnTo>
                  <a:pt x="10" y="470"/>
                </a:lnTo>
                <a:lnTo>
                  <a:pt x="10" y="470"/>
                </a:lnTo>
                <a:lnTo>
                  <a:pt x="20" y="474"/>
                </a:lnTo>
                <a:lnTo>
                  <a:pt x="25" y="476"/>
                </a:lnTo>
                <a:lnTo>
                  <a:pt x="30" y="476"/>
                </a:lnTo>
                <a:lnTo>
                  <a:pt x="30" y="476"/>
                </a:lnTo>
                <a:lnTo>
                  <a:pt x="36" y="477"/>
                </a:lnTo>
                <a:lnTo>
                  <a:pt x="39" y="479"/>
                </a:lnTo>
                <a:lnTo>
                  <a:pt x="43" y="479"/>
                </a:lnTo>
                <a:lnTo>
                  <a:pt x="51" y="476"/>
                </a:lnTo>
                <a:lnTo>
                  <a:pt x="51" y="476"/>
                </a:lnTo>
                <a:lnTo>
                  <a:pt x="69" y="470"/>
                </a:lnTo>
                <a:lnTo>
                  <a:pt x="75" y="469"/>
                </a:lnTo>
                <a:lnTo>
                  <a:pt x="78" y="466"/>
                </a:lnTo>
                <a:lnTo>
                  <a:pt x="78" y="466"/>
                </a:lnTo>
                <a:lnTo>
                  <a:pt x="83" y="466"/>
                </a:lnTo>
                <a:lnTo>
                  <a:pt x="88" y="466"/>
                </a:lnTo>
                <a:lnTo>
                  <a:pt x="97" y="466"/>
                </a:lnTo>
                <a:lnTo>
                  <a:pt x="101" y="466"/>
                </a:lnTo>
                <a:lnTo>
                  <a:pt x="101" y="466"/>
                </a:lnTo>
                <a:lnTo>
                  <a:pt x="106" y="466"/>
                </a:lnTo>
                <a:lnTo>
                  <a:pt x="113" y="466"/>
                </a:lnTo>
                <a:lnTo>
                  <a:pt x="113" y="466"/>
                </a:lnTo>
                <a:lnTo>
                  <a:pt x="129" y="464"/>
                </a:lnTo>
                <a:lnTo>
                  <a:pt x="143" y="463"/>
                </a:lnTo>
                <a:lnTo>
                  <a:pt x="143" y="463"/>
                </a:lnTo>
                <a:lnTo>
                  <a:pt x="268" y="402"/>
                </a:lnTo>
                <a:lnTo>
                  <a:pt x="268" y="402"/>
                </a:lnTo>
                <a:lnTo>
                  <a:pt x="278" y="499"/>
                </a:lnTo>
                <a:lnTo>
                  <a:pt x="283" y="570"/>
                </a:lnTo>
                <a:lnTo>
                  <a:pt x="285" y="596"/>
                </a:lnTo>
                <a:lnTo>
                  <a:pt x="285" y="609"/>
                </a:lnTo>
                <a:lnTo>
                  <a:pt x="285" y="609"/>
                </a:lnTo>
                <a:lnTo>
                  <a:pt x="279" y="626"/>
                </a:lnTo>
                <a:lnTo>
                  <a:pt x="272" y="648"/>
                </a:lnTo>
                <a:lnTo>
                  <a:pt x="265" y="670"/>
                </a:lnTo>
                <a:lnTo>
                  <a:pt x="265" y="677"/>
                </a:lnTo>
                <a:lnTo>
                  <a:pt x="265" y="680"/>
                </a:lnTo>
                <a:lnTo>
                  <a:pt x="265" y="680"/>
                </a:lnTo>
                <a:lnTo>
                  <a:pt x="270" y="686"/>
                </a:lnTo>
                <a:lnTo>
                  <a:pt x="272" y="687"/>
                </a:lnTo>
                <a:lnTo>
                  <a:pt x="272" y="687"/>
                </a:lnTo>
                <a:lnTo>
                  <a:pt x="265" y="697"/>
                </a:lnTo>
                <a:lnTo>
                  <a:pt x="252" y="722"/>
                </a:lnTo>
                <a:lnTo>
                  <a:pt x="236" y="752"/>
                </a:lnTo>
                <a:lnTo>
                  <a:pt x="229" y="768"/>
                </a:lnTo>
                <a:lnTo>
                  <a:pt x="224" y="782"/>
                </a:lnTo>
                <a:lnTo>
                  <a:pt x="224" y="782"/>
                </a:lnTo>
                <a:lnTo>
                  <a:pt x="207" y="858"/>
                </a:lnTo>
                <a:lnTo>
                  <a:pt x="197" y="895"/>
                </a:lnTo>
                <a:lnTo>
                  <a:pt x="194" y="910"/>
                </a:lnTo>
                <a:lnTo>
                  <a:pt x="189" y="918"/>
                </a:lnTo>
                <a:lnTo>
                  <a:pt x="189" y="918"/>
                </a:lnTo>
                <a:lnTo>
                  <a:pt x="178" y="947"/>
                </a:lnTo>
                <a:lnTo>
                  <a:pt x="159" y="998"/>
                </a:lnTo>
                <a:lnTo>
                  <a:pt x="133" y="1067"/>
                </a:lnTo>
                <a:lnTo>
                  <a:pt x="133" y="1067"/>
                </a:lnTo>
                <a:lnTo>
                  <a:pt x="127" y="1070"/>
                </a:lnTo>
                <a:lnTo>
                  <a:pt x="114" y="1076"/>
                </a:lnTo>
                <a:lnTo>
                  <a:pt x="107" y="1077"/>
                </a:lnTo>
                <a:lnTo>
                  <a:pt x="97" y="1077"/>
                </a:lnTo>
                <a:lnTo>
                  <a:pt x="87" y="1077"/>
                </a:lnTo>
                <a:lnTo>
                  <a:pt x="75" y="1075"/>
                </a:lnTo>
                <a:lnTo>
                  <a:pt x="75" y="1075"/>
                </a:lnTo>
                <a:lnTo>
                  <a:pt x="55" y="1067"/>
                </a:lnTo>
                <a:lnTo>
                  <a:pt x="43" y="1064"/>
                </a:lnTo>
                <a:lnTo>
                  <a:pt x="39" y="1064"/>
                </a:lnTo>
                <a:lnTo>
                  <a:pt x="36" y="1066"/>
                </a:lnTo>
                <a:lnTo>
                  <a:pt x="35" y="1067"/>
                </a:lnTo>
                <a:lnTo>
                  <a:pt x="35" y="1070"/>
                </a:lnTo>
                <a:lnTo>
                  <a:pt x="35" y="1070"/>
                </a:lnTo>
                <a:lnTo>
                  <a:pt x="35" y="1075"/>
                </a:lnTo>
                <a:lnTo>
                  <a:pt x="36" y="1080"/>
                </a:lnTo>
                <a:lnTo>
                  <a:pt x="46" y="1092"/>
                </a:lnTo>
                <a:lnTo>
                  <a:pt x="58" y="1104"/>
                </a:lnTo>
                <a:lnTo>
                  <a:pt x="65" y="1108"/>
                </a:lnTo>
                <a:lnTo>
                  <a:pt x="71" y="1112"/>
                </a:lnTo>
                <a:lnTo>
                  <a:pt x="71" y="1112"/>
                </a:lnTo>
                <a:lnTo>
                  <a:pt x="94" y="1119"/>
                </a:lnTo>
                <a:lnTo>
                  <a:pt x="127" y="1128"/>
                </a:lnTo>
                <a:lnTo>
                  <a:pt x="169" y="1138"/>
                </a:lnTo>
                <a:lnTo>
                  <a:pt x="169" y="1138"/>
                </a:lnTo>
                <a:lnTo>
                  <a:pt x="171" y="1141"/>
                </a:lnTo>
                <a:lnTo>
                  <a:pt x="171" y="1143"/>
                </a:lnTo>
                <a:lnTo>
                  <a:pt x="169" y="1145"/>
                </a:lnTo>
                <a:lnTo>
                  <a:pt x="169" y="1145"/>
                </a:lnTo>
                <a:lnTo>
                  <a:pt x="171" y="1148"/>
                </a:lnTo>
                <a:lnTo>
                  <a:pt x="174" y="1150"/>
                </a:lnTo>
                <a:lnTo>
                  <a:pt x="185" y="1157"/>
                </a:lnTo>
                <a:lnTo>
                  <a:pt x="200" y="1161"/>
                </a:lnTo>
                <a:lnTo>
                  <a:pt x="205" y="1163"/>
                </a:lnTo>
                <a:lnTo>
                  <a:pt x="211" y="1163"/>
                </a:lnTo>
                <a:lnTo>
                  <a:pt x="211" y="1163"/>
                </a:lnTo>
                <a:lnTo>
                  <a:pt x="214" y="1161"/>
                </a:lnTo>
                <a:lnTo>
                  <a:pt x="217" y="1158"/>
                </a:lnTo>
                <a:lnTo>
                  <a:pt x="223" y="1151"/>
                </a:lnTo>
                <a:lnTo>
                  <a:pt x="227" y="1138"/>
                </a:lnTo>
                <a:lnTo>
                  <a:pt x="227" y="1138"/>
                </a:lnTo>
                <a:lnTo>
                  <a:pt x="233" y="1125"/>
                </a:lnTo>
                <a:lnTo>
                  <a:pt x="237" y="1112"/>
                </a:lnTo>
                <a:lnTo>
                  <a:pt x="237" y="1112"/>
                </a:lnTo>
                <a:lnTo>
                  <a:pt x="239" y="1111"/>
                </a:lnTo>
                <a:lnTo>
                  <a:pt x="240" y="1111"/>
                </a:lnTo>
                <a:lnTo>
                  <a:pt x="242" y="1109"/>
                </a:lnTo>
                <a:lnTo>
                  <a:pt x="244" y="1102"/>
                </a:lnTo>
                <a:lnTo>
                  <a:pt x="244" y="1102"/>
                </a:lnTo>
                <a:lnTo>
                  <a:pt x="298" y="918"/>
                </a:lnTo>
                <a:lnTo>
                  <a:pt x="298" y="918"/>
                </a:lnTo>
                <a:lnTo>
                  <a:pt x="312" y="889"/>
                </a:lnTo>
                <a:lnTo>
                  <a:pt x="340" y="837"/>
                </a:lnTo>
                <a:lnTo>
                  <a:pt x="367" y="788"/>
                </a:lnTo>
                <a:lnTo>
                  <a:pt x="376" y="774"/>
                </a:lnTo>
                <a:lnTo>
                  <a:pt x="380" y="768"/>
                </a:lnTo>
                <a:lnTo>
                  <a:pt x="380" y="768"/>
                </a:lnTo>
                <a:lnTo>
                  <a:pt x="398" y="790"/>
                </a:lnTo>
                <a:lnTo>
                  <a:pt x="437" y="835"/>
                </a:lnTo>
                <a:lnTo>
                  <a:pt x="479" y="884"/>
                </a:lnTo>
                <a:lnTo>
                  <a:pt x="495" y="904"/>
                </a:lnTo>
                <a:lnTo>
                  <a:pt x="506" y="918"/>
                </a:lnTo>
                <a:lnTo>
                  <a:pt x="506" y="918"/>
                </a:lnTo>
                <a:lnTo>
                  <a:pt x="515" y="930"/>
                </a:lnTo>
                <a:lnTo>
                  <a:pt x="526" y="944"/>
                </a:lnTo>
                <a:lnTo>
                  <a:pt x="557" y="976"/>
                </a:lnTo>
                <a:lnTo>
                  <a:pt x="600" y="1020"/>
                </a:lnTo>
                <a:lnTo>
                  <a:pt x="600" y="1020"/>
                </a:lnTo>
                <a:lnTo>
                  <a:pt x="606" y="1024"/>
                </a:lnTo>
                <a:lnTo>
                  <a:pt x="612" y="1027"/>
                </a:lnTo>
                <a:lnTo>
                  <a:pt x="616" y="1030"/>
                </a:lnTo>
                <a:lnTo>
                  <a:pt x="619" y="1033"/>
                </a:lnTo>
                <a:lnTo>
                  <a:pt x="620" y="1037"/>
                </a:lnTo>
                <a:lnTo>
                  <a:pt x="620" y="1037"/>
                </a:lnTo>
                <a:lnTo>
                  <a:pt x="623" y="1049"/>
                </a:lnTo>
                <a:lnTo>
                  <a:pt x="625" y="1062"/>
                </a:lnTo>
                <a:lnTo>
                  <a:pt x="625" y="1077"/>
                </a:lnTo>
                <a:lnTo>
                  <a:pt x="638" y="1082"/>
                </a:lnTo>
                <a:lnTo>
                  <a:pt x="638" y="1082"/>
                </a:lnTo>
                <a:lnTo>
                  <a:pt x="638" y="1085"/>
                </a:lnTo>
                <a:lnTo>
                  <a:pt x="635" y="1093"/>
                </a:lnTo>
                <a:lnTo>
                  <a:pt x="630" y="1102"/>
                </a:lnTo>
                <a:lnTo>
                  <a:pt x="628" y="1106"/>
                </a:lnTo>
                <a:lnTo>
                  <a:pt x="625" y="1108"/>
                </a:lnTo>
                <a:lnTo>
                  <a:pt x="625" y="1108"/>
                </a:lnTo>
                <a:lnTo>
                  <a:pt x="613" y="1114"/>
                </a:lnTo>
                <a:lnTo>
                  <a:pt x="600" y="1121"/>
                </a:lnTo>
                <a:lnTo>
                  <a:pt x="589" y="1128"/>
                </a:lnTo>
                <a:lnTo>
                  <a:pt x="586" y="1132"/>
                </a:lnTo>
                <a:lnTo>
                  <a:pt x="583" y="1135"/>
                </a:lnTo>
                <a:lnTo>
                  <a:pt x="583" y="1135"/>
                </a:lnTo>
                <a:lnTo>
                  <a:pt x="584" y="1137"/>
                </a:lnTo>
                <a:lnTo>
                  <a:pt x="586" y="1138"/>
                </a:lnTo>
                <a:lnTo>
                  <a:pt x="594" y="1141"/>
                </a:lnTo>
                <a:lnTo>
                  <a:pt x="606" y="1141"/>
                </a:lnTo>
                <a:lnTo>
                  <a:pt x="622" y="1143"/>
                </a:lnTo>
                <a:lnTo>
                  <a:pt x="651" y="1140"/>
                </a:lnTo>
                <a:lnTo>
                  <a:pt x="664" y="1138"/>
                </a:lnTo>
                <a:lnTo>
                  <a:pt x="671" y="1135"/>
                </a:lnTo>
                <a:lnTo>
                  <a:pt x="671" y="1135"/>
                </a:lnTo>
                <a:lnTo>
                  <a:pt x="677" y="1131"/>
                </a:lnTo>
                <a:lnTo>
                  <a:pt x="683" y="1125"/>
                </a:lnTo>
                <a:lnTo>
                  <a:pt x="693" y="1112"/>
                </a:lnTo>
                <a:lnTo>
                  <a:pt x="700" y="1101"/>
                </a:lnTo>
                <a:lnTo>
                  <a:pt x="703" y="1095"/>
                </a:lnTo>
                <a:lnTo>
                  <a:pt x="703" y="1095"/>
                </a:lnTo>
                <a:lnTo>
                  <a:pt x="710" y="1099"/>
                </a:lnTo>
                <a:lnTo>
                  <a:pt x="716" y="1101"/>
                </a:lnTo>
                <a:lnTo>
                  <a:pt x="719" y="1102"/>
                </a:lnTo>
                <a:lnTo>
                  <a:pt x="719" y="1102"/>
                </a:lnTo>
                <a:lnTo>
                  <a:pt x="746" y="1067"/>
                </a:lnTo>
                <a:lnTo>
                  <a:pt x="736" y="1044"/>
                </a:lnTo>
                <a:lnTo>
                  <a:pt x="736" y="1044"/>
                </a:lnTo>
                <a:lnTo>
                  <a:pt x="733" y="1040"/>
                </a:lnTo>
                <a:lnTo>
                  <a:pt x="726" y="1030"/>
                </a:lnTo>
                <a:lnTo>
                  <a:pt x="726" y="1030"/>
                </a:lnTo>
                <a:lnTo>
                  <a:pt x="668" y="942"/>
                </a:lnTo>
                <a:lnTo>
                  <a:pt x="668" y="942"/>
                </a:lnTo>
                <a:lnTo>
                  <a:pt x="655" y="923"/>
                </a:lnTo>
                <a:lnTo>
                  <a:pt x="639" y="904"/>
                </a:lnTo>
                <a:lnTo>
                  <a:pt x="604" y="863"/>
                </a:lnTo>
                <a:lnTo>
                  <a:pt x="604" y="863"/>
                </a:lnTo>
                <a:lnTo>
                  <a:pt x="563" y="814"/>
                </a:lnTo>
                <a:lnTo>
                  <a:pt x="545" y="793"/>
                </a:lnTo>
                <a:lnTo>
                  <a:pt x="532" y="775"/>
                </a:lnTo>
                <a:lnTo>
                  <a:pt x="532" y="775"/>
                </a:lnTo>
                <a:lnTo>
                  <a:pt x="522" y="756"/>
                </a:lnTo>
                <a:lnTo>
                  <a:pt x="509" y="732"/>
                </a:lnTo>
                <a:lnTo>
                  <a:pt x="497" y="709"/>
                </a:lnTo>
                <a:lnTo>
                  <a:pt x="492" y="694"/>
                </a:lnTo>
                <a:lnTo>
                  <a:pt x="484" y="652"/>
                </a:lnTo>
                <a:lnTo>
                  <a:pt x="484" y="652"/>
                </a:lnTo>
                <a:lnTo>
                  <a:pt x="493" y="645"/>
                </a:lnTo>
                <a:lnTo>
                  <a:pt x="499" y="641"/>
                </a:lnTo>
                <a:lnTo>
                  <a:pt x="502" y="636"/>
                </a:lnTo>
                <a:lnTo>
                  <a:pt x="502" y="636"/>
                </a:lnTo>
                <a:lnTo>
                  <a:pt x="484" y="574"/>
                </a:lnTo>
                <a:lnTo>
                  <a:pt x="473" y="531"/>
                </a:lnTo>
                <a:lnTo>
                  <a:pt x="469" y="511"/>
                </a:lnTo>
                <a:lnTo>
                  <a:pt x="469" y="511"/>
                </a:lnTo>
                <a:lnTo>
                  <a:pt x="463" y="473"/>
                </a:lnTo>
                <a:lnTo>
                  <a:pt x="460" y="450"/>
                </a:lnTo>
                <a:lnTo>
                  <a:pt x="458" y="443"/>
                </a:lnTo>
                <a:lnTo>
                  <a:pt x="458" y="443"/>
                </a:lnTo>
                <a:lnTo>
                  <a:pt x="460" y="448"/>
                </a:lnTo>
                <a:lnTo>
                  <a:pt x="466" y="460"/>
                </a:lnTo>
                <a:lnTo>
                  <a:pt x="482" y="493"/>
                </a:lnTo>
                <a:lnTo>
                  <a:pt x="506" y="541"/>
                </a:lnTo>
                <a:lnTo>
                  <a:pt x="522" y="534"/>
                </a:lnTo>
                <a:lnTo>
                  <a:pt x="536" y="551"/>
                </a:lnTo>
                <a:lnTo>
                  <a:pt x="547" y="558"/>
                </a:lnTo>
                <a:lnTo>
                  <a:pt x="547" y="558"/>
                </a:lnTo>
                <a:lnTo>
                  <a:pt x="551" y="570"/>
                </a:lnTo>
                <a:lnTo>
                  <a:pt x="557" y="579"/>
                </a:lnTo>
                <a:lnTo>
                  <a:pt x="560" y="583"/>
                </a:lnTo>
                <a:lnTo>
                  <a:pt x="563" y="584"/>
                </a:lnTo>
                <a:lnTo>
                  <a:pt x="563" y="584"/>
                </a:lnTo>
                <a:lnTo>
                  <a:pt x="576" y="592"/>
                </a:lnTo>
                <a:lnTo>
                  <a:pt x="581" y="593"/>
                </a:lnTo>
                <a:lnTo>
                  <a:pt x="584" y="593"/>
                </a:lnTo>
                <a:lnTo>
                  <a:pt x="587" y="592"/>
                </a:lnTo>
                <a:lnTo>
                  <a:pt x="587" y="592"/>
                </a:lnTo>
                <a:lnTo>
                  <a:pt x="593" y="589"/>
                </a:lnTo>
                <a:lnTo>
                  <a:pt x="597" y="584"/>
                </a:lnTo>
                <a:lnTo>
                  <a:pt x="602" y="580"/>
                </a:lnTo>
                <a:lnTo>
                  <a:pt x="604" y="571"/>
                </a:lnTo>
                <a:lnTo>
                  <a:pt x="604" y="571"/>
                </a:lnTo>
                <a:lnTo>
                  <a:pt x="606" y="564"/>
                </a:lnTo>
                <a:lnTo>
                  <a:pt x="609" y="558"/>
                </a:lnTo>
                <a:lnTo>
                  <a:pt x="609" y="552"/>
                </a:lnTo>
                <a:lnTo>
                  <a:pt x="607" y="548"/>
                </a:lnTo>
                <a:lnTo>
                  <a:pt x="607" y="548"/>
                </a:lnTo>
                <a:lnTo>
                  <a:pt x="602" y="541"/>
                </a:lnTo>
                <a:lnTo>
                  <a:pt x="593" y="534"/>
                </a:lnTo>
                <a:lnTo>
                  <a:pt x="583" y="526"/>
                </a:lnTo>
                <a:lnTo>
                  <a:pt x="583" y="521"/>
                </a:lnTo>
                <a:lnTo>
                  <a:pt x="573" y="503"/>
                </a:lnTo>
                <a:lnTo>
                  <a:pt x="573" y="503"/>
                </a:lnTo>
                <a:lnTo>
                  <a:pt x="574" y="500"/>
                </a:lnTo>
                <a:lnTo>
                  <a:pt x="574" y="499"/>
                </a:lnTo>
                <a:lnTo>
                  <a:pt x="573" y="496"/>
                </a:lnTo>
                <a:lnTo>
                  <a:pt x="573" y="496"/>
                </a:lnTo>
                <a:lnTo>
                  <a:pt x="560" y="482"/>
                </a:lnTo>
                <a:lnTo>
                  <a:pt x="551" y="469"/>
                </a:lnTo>
                <a:lnTo>
                  <a:pt x="547" y="458"/>
                </a:lnTo>
                <a:lnTo>
                  <a:pt x="547" y="458"/>
                </a:lnTo>
                <a:lnTo>
                  <a:pt x="538" y="444"/>
                </a:lnTo>
                <a:lnTo>
                  <a:pt x="522" y="418"/>
                </a:lnTo>
                <a:lnTo>
                  <a:pt x="495" y="375"/>
                </a:lnTo>
                <a:lnTo>
                  <a:pt x="495" y="375"/>
                </a:lnTo>
                <a:lnTo>
                  <a:pt x="454" y="309"/>
                </a:lnTo>
                <a:lnTo>
                  <a:pt x="454" y="309"/>
                </a:lnTo>
                <a:lnTo>
                  <a:pt x="445" y="289"/>
                </a:lnTo>
                <a:lnTo>
                  <a:pt x="434" y="259"/>
                </a:lnTo>
                <a:lnTo>
                  <a:pt x="434" y="259"/>
                </a:lnTo>
                <a:lnTo>
                  <a:pt x="428" y="244"/>
                </a:lnTo>
                <a:lnTo>
                  <a:pt x="419" y="228"/>
                </a:lnTo>
                <a:lnTo>
                  <a:pt x="408" y="208"/>
                </a:lnTo>
                <a:lnTo>
                  <a:pt x="408" y="208"/>
                </a:lnTo>
                <a:lnTo>
                  <a:pt x="402" y="188"/>
                </a:lnTo>
                <a:lnTo>
                  <a:pt x="396" y="171"/>
                </a:lnTo>
                <a:lnTo>
                  <a:pt x="396" y="171"/>
                </a:lnTo>
                <a:lnTo>
                  <a:pt x="395" y="169"/>
                </a:lnTo>
                <a:lnTo>
                  <a:pt x="392" y="168"/>
                </a:lnTo>
                <a:lnTo>
                  <a:pt x="386" y="166"/>
                </a:lnTo>
                <a:lnTo>
                  <a:pt x="386" y="166"/>
                </a:lnTo>
                <a:lnTo>
                  <a:pt x="398" y="147"/>
                </a:lnTo>
                <a:lnTo>
                  <a:pt x="405" y="133"/>
                </a:lnTo>
                <a:lnTo>
                  <a:pt x="406" y="127"/>
                </a:lnTo>
                <a:lnTo>
                  <a:pt x="408" y="123"/>
                </a:lnTo>
                <a:lnTo>
                  <a:pt x="408" y="123"/>
                </a:lnTo>
                <a:lnTo>
                  <a:pt x="408" y="117"/>
                </a:lnTo>
                <a:lnTo>
                  <a:pt x="409" y="113"/>
                </a:lnTo>
                <a:lnTo>
                  <a:pt x="411" y="107"/>
                </a:lnTo>
                <a:lnTo>
                  <a:pt x="411" y="98"/>
                </a:lnTo>
                <a:lnTo>
                  <a:pt x="411" y="98"/>
                </a:lnTo>
                <a:lnTo>
                  <a:pt x="411" y="78"/>
                </a:lnTo>
                <a:lnTo>
                  <a:pt x="411" y="65"/>
                </a:lnTo>
                <a:lnTo>
                  <a:pt x="411" y="65"/>
                </a:lnTo>
                <a:lnTo>
                  <a:pt x="416" y="62"/>
                </a:lnTo>
                <a:lnTo>
                  <a:pt x="429" y="58"/>
                </a:lnTo>
                <a:lnTo>
                  <a:pt x="435" y="55"/>
                </a:lnTo>
                <a:lnTo>
                  <a:pt x="441" y="52"/>
                </a:lnTo>
                <a:lnTo>
                  <a:pt x="444" y="48"/>
                </a:lnTo>
                <a:lnTo>
                  <a:pt x="445" y="46"/>
                </a:lnTo>
                <a:lnTo>
                  <a:pt x="444" y="45"/>
                </a:lnTo>
                <a:lnTo>
                  <a:pt x="444" y="45"/>
                </a:lnTo>
                <a:lnTo>
                  <a:pt x="441" y="40"/>
                </a:lnTo>
                <a:lnTo>
                  <a:pt x="437" y="38"/>
                </a:lnTo>
                <a:lnTo>
                  <a:pt x="425" y="30"/>
                </a:lnTo>
                <a:lnTo>
                  <a:pt x="409" y="26"/>
                </a:lnTo>
                <a:lnTo>
                  <a:pt x="392" y="25"/>
                </a:lnTo>
                <a:lnTo>
                  <a:pt x="392" y="25"/>
                </a:lnTo>
                <a:lnTo>
                  <a:pt x="375" y="23"/>
                </a:lnTo>
                <a:lnTo>
                  <a:pt x="353" y="19"/>
                </a:lnTo>
                <a:lnTo>
                  <a:pt x="309" y="10"/>
                </a:lnTo>
                <a:lnTo>
                  <a:pt x="309" y="10"/>
                </a:lnTo>
                <a:lnTo>
                  <a:pt x="289" y="6"/>
                </a:lnTo>
                <a:lnTo>
                  <a:pt x="278" y="1"/>
                </a:lnTo>
                <a:lnTo>
                  <a:pt x="273" y="0"/>
                </a:lnTo>
                <a:lnTo>
                  <a:pt x="269" y="0"/>
                </a:lnTo>
                <a:lnTo>
                  <a:pt x="266" y="1"/>
                </a:lnTo>
                <a:lnTo>
                  <a:pt x="265" y="4"/>
                </a:lnTo>
                <a:lnTo>
                  <a:pt x="265" y="4"/>
                </a:lnTo>
                <a:lnTo>
                  <a:pt x="265" y="9"/>
                </a:lnTo>
                <a:lnTo>
                  <a:pt x="265" y="16"/>
                </a:lnTo>
                <a:lnTo>
                  <a:pt x="272" y="35"/>
                </a:lnTo>
                <a:lnTo>
                  <a:pt x="282" y="58"/>
                </a:lnTo>
                <a:lnTo>
                  <a:pt x="282" y="5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B085A148-E82C-47F9-850F-B49B9C148313}"/>
              </a:ext>
            </a:extLst>
          </p:cNvPr>
          <p:cNvSpPr>
            <a:spLocks/>
          </p:cNvSpPr>
          <p:nvPr/>
        </p:nvSpPr>
        <p:spPr bwMode="auto">
          <a:xfrm>
            <a:off x="4526460" y="740840"/>
            <a:ext cx="877953" cy="1682521"/>
          </a:xfrm>
          <a:custGeom>
            <a:avLst/>
            <a:gdLst>
              <a:gd name="T0" fmla="*/ 194 w 658"/>
              <a:gd name="T1" fmla="*/ 78 h 1261"/>
              <a:gd name="T2" fmla="*/ 197 w 658"/>
              <a:gd name="T3" fmla="*/ 88 h 1261"/>
              <a:gd name="T4" fmla="*/ 227 w 658"/>
              <a:gd name="T5" fmla="*/ 100 h 1261"/>
              <a:gd name="T6" fmla="*/ 221 w 658"/>
              <a:gd name="T7" fmla="*/ 130 h 1261"/>
              <a:gd name="T8" fmla="*/ 218 w 658"/>
              <a:gd name="T9" fmla="*/ 168 h 1261"/>
              <a:gd name="T10" fmla="*/ 250 w 658"/>
              <a:gd name="T11" fmla="*/ 179 h 1261"/>
              <a:gd name="T12" fmla="*/ 260 w 658"/>
              <a:gd name="T13" fmla="*/ 208 h 1261"/>
              <a:gd name="T14" fmla="*/ 250 w 658"/>
              <a:gd name="T15" fmla="*/ 234 h 1261"/>
              <a:gd name="T16" fmla="*/ 218 w 658"/>
              <a:gd name="T17" fmla="*/ 328 h 1261"/>
              <a:gd name="T18" fmla="*/ 210 w 658"/>
              <a:gd name="T19" fmla="*/ 376 h 1261"/>
              <a:gd name="T20" fmla="*/ 15 w 658"/>
              <a:gd name="T21" fmla="*/ 568 h 1261"/>
              <a:gd name="T22" fmla="*/ 2 w 658"/>
              <a:gd name="T23" fmla="*/ 596 h 1261"/>
              <a:gd name="T24" fmla="*/ 13 w 658"/>
              <a:gd name="T25" fmla="*/ 626 h 1261"/>
              <a:gd name="T26" fmla="*/ 23 w 658"/>
              <a:gd name="T27" fmla="*/ 632 h 1261"/>
              <a:gd name="T28" fmla="*/ 35 w 658"/>
              <a:gd name="T29" fmla="*/ 635 h 1261"/>
              <a:gd name="T30" fmla="*/ 59 w 658"/>
              <a:gd name="T31" fmla="*/ 629 h 1261"/>
              <a:gd name="T32" fmla="*/ 77 w 658"/>
              <a:gd name="T33" fmla="*/ 603 h 1261"/>
              <a:gd name="T34" fmla="*/ 187 w 658"/>
              <a:gd name="T35" fmla="*/ 515 h 1261"/>
              <a:gd name="T36" fmla="*/ 200 w 658"/>
              <a:gd name="T37" fmla="*/ 581 h 1261"/>
              <a:gd name="T38" fmla="*/ 159 w 658"/>
              <a:gd name="T39" fmla="*/ 723 h 1261"/>
              <a:gd name="T40" fmla="*/ 130 w 658"/>
              <a:gd name="T41" fmla="*/ 1171 h 1261"/>
              <a:gd name="T42" fmla="*/ 90 w 658"/>
              <a:gd name="T43" fmla="*/ 1210 h 1261"/>
              <a:gd name="T44" fmla="*/ 42 w 658"/>
              <a:gd name="T45" fmla="*/ 1229 h 1261"/>
              <a:gd name="T46" fmla="*/ 26 w 658"/>
              <a:gd name="T47" fmla="*/ 1244 h 1261"/>
              <a:gd name="T48" fmla="*/ 51 w 658"/>
              <a:gd name="T49" fmla="*/ 1255 h 1261"/>
              <a:gd name="T50" fmla="*/ 109 w 658"/>
              <a:gd name="T51" fmla="*/ 1260 h 1261"/>
              <a:gd name="T52" fmla="*/ 161 w 658"/>
              <a:gd name="T53" fmla="*/ 1251 h 1261"/>
              <a:gd name="T54" fmla="*/ 171 w 658"/>
              <a:gd name="T55" fmla="*/ 1255 h 1261"/>
              <a:gd name="T56" fmla="*/ 214 w 658"/>
              <a:gd name="T57" fmla="*/ 1255 h 1261"/>
              <a:gd name="T58" fmla="*/ 226 w 658"/>
              <a:gd name="T59" fmla="*/ 1203 h 1261"/>
              <a:gd name="T60" fmla="*/ 226 w 658"/>
              <a:gd name="T61" fmla="*/ 1184 h 1261"/>
              <a:gd name="T62" fmla="*/ 242 w 658"/>
              <a:gd name="T63" fmla="*/ 1054 h 1261"/>
              <a:gd name="T64" fmla="*/ 256 w 658"/>
              <a:gd name="T65" fmla="*/ 962 h 1261"/>
              <a:gd name="T66" fmla="*/ 370 w 658"/>
              <a:gd name="T67" fmla="*/ 968 h 1261"/>
              <a:gd name="T68" fmla="*/ 573 w 658"/>
              <a:gd name="T69" fmla="*/ 1137 h 1261"/>
              <a:gd name="T70" fmla="*/ 561 w 658"/>
              <a:gd name="T71" fmla="*/ 1200 h 1261"/>
              <a:gd name="T72" fmla="*/ 580 w 658"/>
              <a:gd name="T73" fmla="*/ 1197 h 1261"/>
              <a:gd name="T74" fmla="*/ 617 w 658"/>
              <a:gd name="T75" fmla="*/ 1161 h 1261"/>
              <a:gd name="T76" fmla="*/ 658 w 658"/>
              <a:gd name="T77" fmla="*/ 1046 h 1261"/>
              <a:gd name="T78" fmla="*/ 607 w 658"/>
              <a:gd name="T79" fmla="*/ 1011 h 1261"/>
              <a:gd name="T80" fmla="*/ 490 w 658"/>
              <a:gd name="T81" fmla="*/ 913 h 1261"/>
              <a:gd name="T82" fmla="*/ 386 w 658"/>
              <a:gd name="T83" fmla="*/ 853 h 1261"/>
              <a:gd name="T84" fmla="*/ 379 w 658"/>
              <a:gd name="T85" fmla="*/ 736 h 1261"/>
              <a:gd name="T86" fmla="*/ 392 w 658"/>
              <a:gd name="T87" fmla="*/ 628 h 1261"/>
              <a:gd name="T88" fmla="*/ 412 w 658"/>
              <a:gd name="T89" fmla="*/ 638 h 1261"/>
              <a:gd name="T90" fmla="*/ 430 w 658"/>
              <a:gd name="T91" fmla="*/ 696 h 1261"/>
              <a:gd name="T92" fmla="*/ 454 w 658"/>
              <a:gd name="T93" fmla="*/ 693 h 1261"/>
              <a:gd name="T94" fmla="*/ 461 w 658"/>
              <a:gd name="T95" fmla="*/ 658 h 1261"/>
              <a:gd name="T96" fmla="*/ 466 w 658"/>
              <a:gd name="T97" fmla="*/ 629 h 1261"/>
              <a:gd name="T98" fmla="*/ 432 w 658"/>
              <a:gd name="T99" fmla="*/ 490 h 1261"/>
              <a:gd name="T100" fmla="*/ 399 w 658"/>
              <a:gd name="T101" fmla="*/ 405 h 1261"/>
              <a:gd name="T102" fmla="*/ 389 w 658"/>
              <a:gd name="T103" fmla="*/ 357 h 1261"/>
              <a:gd name="T104" fmla="*/ 377 w 658"/>
              <a:gd name="T105" fmla="*/ 278 h 1261"/>
              <a:gd name="T106" fmla="*/ 359 w 658"/>
              <a:gd name="T107" fmla="*/ 199 h 1261"/>
              <a:gd name="T108" fmla="*/ 336 w 658"/>
              <a:gd name="T109" fmla="*/ 186 h 1261"/>
              <a:gd name="T110" fmla="*/ 357 w 658"/>
              <a:gd name="T111" fmla="*/ 116 h 1261"/>
              <a:gd name="T112" fmla="*/ 362 w 658"/>
              <a:gd name="T113" fmla="*/ 48 h 1261"/>
              <a:gd name="T114" fmla="*/ 382 w 658"/>
              <a:gd name="T115" fmla="*/ 42 h 1261"/>
              <a:gd name="T116" fmla="*/ 372 w 658"/>
              <a:gd name="T117" fmla="*/ 27 h 1261"/>
              <a:gd name="T118" fmla="*/ 297 w 658"/>
              <a:gd name="T119" fmla="*/ 9 h 1261"/>
              <a:gd name="T120" fmla="*/ 217 w 658"/>
              <a:gd name="T121" fmla="*/ 0 h 1261"/>
              <a:gd name="T122" fmla="*/ 205 w 658"/>
              <a:gd name="T123" fmla="*/ 11 h 1261"/>
              <a:gd name="T124" fmla="*/ 217 w 658"/>
              <a:gd name="T125" fmla="*/ 32 h 1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58" h="1261">
                <a:moveTo>
                  <a:pt x="218" y="35"/>
                </a:moveTo>
                <a:lnTo>
                  <a:pt x="218" y="51"/>
                </a:lnTo>
                <a:lnTo>
                  <a:pt x="218" y="51"/>
                </a:lnTo>
                <a:lnTo>
                  <a:pt x="204" y="66"/>
                </a:lnTo>
                <a:lnTo>
                  <a:pt x="194" y="78"/>
                </a:lnTo>
                <a:lnTo>
                  <a:pt x="191" y="82"/>
                </a:lnTo>
                <a:lnTo>
                  <a:pt x="191" y="85"/>
                </a:lnTo>
                <a:lnTo>
                  <a:pt x="191" y="85"/>
                </a:lnTo>
                <a:lnTo>
                  <a:pt x="192" y="87"/>
                </a:lnTo>
                <a:lnTo>
                  <a:pt x="197" y="88"/>
                </a:lnTo>
                <a:lnTo>
                  <a:pt x="208" y="90"/>
                </a:lnTo>
                <a:lnTo>
                  <a:pt x="226" y="90"/>
                </a:lnTo>
                <a:lnTo>
                  <a:pt x="226" y="90"/>
                </a:lnTo>
                <a:lnTo>
                  <a:pt x="227" y="95"/>
                </a:lnTo>
                <a:lnTo>
                  <a:pt x="227" y="100"/>
                </a:lnTo>
                <a:lnTo>
                  <a:pt x="226" y="104"/>
                </a:lnTo>
                <a:lnTo>
                  <a:pt x="226" y="104"/>
                </a:lnTo>
                <a:lnTo>
                  <a:pt x="207" y="120"/>
                </a:lnTo>
                <a:lnTo>
                  <a:pt x="221" y="130"/>
                </a:lnTo>
                <a:lnTo>
                  <a:pt x="221" y="130"/>
                </a:lnTo>
                <a:lnTo>
                  <a:pt x="218" y="146"/>
                </a:lnTo>
                <a:lnTo>
                  <a:pt x="217" y="159"/>
                </a:lnTo>
                <a:lnTo>
                  <a:pt x="217" y="163"/>
                </a:lnTo>
                <a:lnTo>
                  <a:pt x="218" y="168"/>
                </a:lnTo>
                <a:lnTo>
                  <a:pt x="218" y="168"/>
                </a:lnTo>
                <a:lnTo>
                  <a:pt x="223" y="172"/>
                </a:lnTo>
                <a:lnTo>
                  <a:pt x="229" y="175"/>
                </a:lnTo>
                <a:lnTo>
                  <a:pt x="237" y="178"/>
                </a:lnTo>
                <a:lnTo>
                  <a:pt x="237" y="178"/>
                </a:lnTo>
                <a:lnTo>
                  <a:pt x="250" y="179"/>
                </a:lnTo>
                <a:lnTo>
                  <a:pt x="257" y="181"/>
                </a:lnTo>
                <a:lnTo>
                  <a:pt x="257" y="181"/>
                </a:lnTo>
                <a:lnTo>
                  <a:pt x="259" y="192"/>
                </a:lnTo>
                <a:lnTo>
                  <a:pt x="260" y="202"/>
                </a:lnTo>
                <a:lnTo>
                  <a:pt x="260" y="208"/>
                </a:lnTo>
                <a:lnTo>
                  <a:pt x="260" y="208"/>
                </a:lnTo>
                <a:lnTo>
                  <a:pt x="257" y="220"/>
                </a:lnTo>
                <a:lnTo>
                  <a:pt x="255" y="227"/>
                </a:lnTo>
                <a:lnTo>
                  <a:pt x="250" y="234"/>
                </a:lnTo>
                <a:lnTo>
                  <a:pt x="250" y="234"/>
                </a:lnTo>
                <a:lnTo>
                  <a:pt x="244" y="250"/>
                </a:lnTo>
                <a:lnTo>
                  <a:pt x="237" y="273"/>
                </a:lnTo>
                <a:lnTo>
                  <a:pt x="226" y="309"/>
                </a:lnTo>
                <a:lnTo>
                  <a:pt x="226" y="309"/>
                </a:lnTo>
                <a:lnTo>
                  <a:pt x="218" y="328"/>
                </a:lnTo>
                <a:lnTo>
                  <a:pt x="213" y="347"/>
                </a:lnTo>
                <a:lnTo>
                  <a:pt x="213" y="347"/>
                </a:lnTo>
                <a:lnTo>
                  <a:pt x="210" y="361"/>
                </a:lnTo>
                <a:lnTo>
                  <a:pt x="210" y="370"/>
                </a:lnTo>
                <a:lnTo>
                  <a:pt x="210" y="376"/>
                </a:lnTo>
                <a:lnTo>
                  <a:pt x="143" y="471"/>
                </a:lnTo>
                <a:lnTo>
                  <a:pt x="42" y="557"/>
                </a:lnTo>
                <a:lnTo>
                  <a:pt x="42" y="557"/>
                </a:lnTo>
                <a:lnTo>
                  <a:pt x="26" y="563"/>
                </a:lnTo>
                <a:lnTo>
                  <a:pt x="15" y="568"/>
                </a:lnTo>
                <a:lnTo>
                  <a:pt x="10" y="571"/>
                </a:lnTo>
                <a:lnTo>
                  <a:pt x="7" y="576"/>
                </a:lnTo>
                <a:lnTo>
                  <a:pt x="7" y="576"/>
                </a:lnTo>
                <a:lnTo>
                  <a:pt x="4" y="584"/>
                </a:lnTo>
                <a:lnTo>
                  <a:pt x="2" y="596"/>
                </a:lnTo>
                <a:lnTo>
                  <a:pt x="0" y="607"/>
                </a:lnTo>
                <a:lnTo>
                  <a:pt x="0" y="613"/>
                </a:lnTo>
                <a:lnTo>
                  <a:pt x="0" y="613"/>
                </a:lnTo>
                <a:lnTo>
                  <a:pt x="7" y="619"/>
                </a:lnTo>
                <a:lnTo>
                  <a:pt x="13" y="626"/>
                </a:lnTo>
                <a:lnTo>
                  <a:pt x="13" y="626"/>
                </a:lnTo>
                <a:lnTo>
                  <a:pt x="16" y="628"/>
                </a:lnTo>
                <a:lnTo>
                  <a:pt x="19" y="631"/>
                </a:lnTo>
                <a:lnTo>
                  <a:pt x="23" y="632"/>
                </a:lnTo>
                <a:lnTo>
                  <a:pt x="23" y="632"/>
                </a:lnTo>
                <a:lnTo>
                  <a:pt x="23" y="632"/>
                </a:lnTo>
                <a:lnTo>
                  <a:pt x="25" y="633"/>
                </a:lnTo>
                <a:lnTo>
                  <a:pt x="28" y="635"/>
                </a:lnTo>
                <a:lnTo>
                  <a:pt x="35" y="635"/>
                </a:lnTo>
                <a:lnTo>
                  <a:pt x="35" y="635"/>
                </a:lnTo>
                <a:lnTo>
                  <a:pt x="49" y="635"/>
                </a:lnTo>
                <a:lnTo>
                  <a:pt x="54" y="633"/>
                </a:lnTo>
                <a:lnTo>
                  <a:pt x="58" y="632"/>
                </a:lnTo>
                <a:lnTo>
                  <a:pt x="58" y="632"/>
                </a:lnTo>
                <a:lnTo>
                  <a:pt x="59" y="629"/>
                </a:lnTo>
                <a:lnTo>
                  <a:pt x="61" y="625"/>
                </a:lnTo>
                <a:lnTo>
                  <a:pt x="64" y="615"/>
                </a:lnTo>
                <a:lnTo>
                  <a:pt x="67" y="600"/>
                </a:lnTo>
                <a:lnTo>
                  <a:pt x="77" y="603"/>
                </a:lnTo>
                <a:lnTo>
                  <a:pt x="77" y="603"/>
                </a:lnTo>
                <a:lnTo>
                  <a:pt x="113" y="578"/>
                </a:lnTo>
                <a:lnTo>
                  <a:pt x="140" y="558"/>
                </a:lnTo>
                <a:lnTo>
                  <a:pt x="159" y="544"/>
                </a:lnTo>
                <a:lnTo>
                  <a:pt x="159" y="544"/>
                </a:lnTo>
                <a:lnTo>
                  <a:pt x="187" y="515"/>
                </a:lnTo>
                <a:lnTo>
                  <a:pt x="207" y="496"/>
                </a:lnTo>
                <a:lnTo>
                  <a:pt x="207" y="496"/>
                </a:lnTo>
                <a:lnTo>
                  <a:pt x="205" y="535"/>
                </a:lnTo>
                <a:lnTo>
                  <a:pt x="203" y="567"/>
                </a:lnTo>
                <a:lnTo>
                  <a:pt x="200" y="581"/>
                </a:lnTo>
                <a:lnTo>
                  <a:pt x="197" y="594"/>
                </a:lnTo>
                <a:lnTo>
                  <a:pt x="197" y="594"/>
                </a:lnTo>
                <a:lnTo>
                  <a:pt x="187" y="626"/>
                </a:lnTo>
                <a:lnTo>
                  <a:pt x="174" y="670"/>
                </a:lnTo>
                <a:lnTo>
                  <a:pt x="159" y="723"/>
                </a:lnTo>
                <a:lnTo>
                  <a:pt x="181" y="726"/>
                </a:lnTo>
                <a:lnTo>
                  <a:pt x="130" y="928"/>
                </a:lnTo>
                <a:lnTo>
                  <a:pt x="114" y="1150"/>
                </a:lnTo>
                <a:lnTo>
                  <a:pt x="127" y="1163"/>
                </a:lnTo>
                <a:lnTo>
                  <a:pt x="130" y="1171"/>
                </a:lnTo>
                <a:lnTo>
                  <a:pt x="130" y="1171"/>
                </a:lnTo>
                <a:lnTo>
                  <a:pt x="122" y="1182"/>
                </a:lnTo>
                <a:lnTo>
                  <a:pt x="109" y="1197"/>
                </a:lnTo>
                <a:lnTo>
                  <a:pt x="109" y="1197"/>
                </a:lnTo>
                <a:lnTo>
                  <a:pt x="90" y="1210"/>
                </a:lnTo>
                <a:lnTo>
                  <a:pt x="78" y="1218"/>
                </a:lnTo>
                <a:lnTo>
                  <a:pt x="67" y="1222"/>
                </a:lnTo>
                <a:lnTo>
                  <a:pt x="67" y="1222"/>
                </a:lnTo>
                <a:lnTo>
                  <a:pt x="55" y="1225"/>
                </a:lnTo>
                <a:lnTo>
                  <a:pt x="42" y="1229"/>
                </a:lnTo>
                <a:lnTo>
                  <a:pt x="36" y="1232"/>
                </a:lnTo>
                <a:lnTo>
                  <a:pt x="30" y="1235"/>
                </a:lnTo>
                <a:lnTo>
                  <a:pt x="28" y="1239"/>
                </a:lnTo>
                <a:lnTo>
                  <a:pt x="26" y="1244"/>
                </a:lnTo>
                <a:lnTo>
                  <a:pt x="26" y="1244"/>
                </a:lnTo>
                <a:lnTo>
                  <a:pt x="26" y="1247"/>
                </a:lnTo>
                <a:lnTo>
                  <a:pt x="28" y="1248"/>
                </a:lnTo>
                <a:lnTo>
                  <a:pt x="33" y="1252"/>
                </a:lnTo>
                <a:lnTo>
                  <a:pt x="41" y="1254"/>
                </a:lnTo>
                <a:lnTo>
                  <a:pt x="51" y="1255"/>
                </a:lnTo>
                <a:lnTo>
                  <a:pt x="70" y="1258"/>
                </a:lnTo>
                <a:lnTo>
                  <a:pt x="83" y="1260"/>
                </a:lnTo>
                <a:lnTo>
                  <a:pt x="83" y="1260"/>
                </a:lnTo>
                <a:lnTo>
                  <a:pt x="94" y="1261"/>
                </a:lnTo>
                <a:lnTo>
                  <a:pt x="109" y="1260"/>
                </a:lnTo>
                <a:lnTo>
                  <a:pt x="133" y="1257"/>
                </a:lnTo>
                <a:lnTo>
                  <a:pt x="133" y="1257"/>
                </a:lnTo>
                <a:lnTo>
                  <a:pt x="156" y="1251"/>
                </a:lnTo>
                <a:lnTo>
                  <a:pt x="156" y="1251"/>
                </a:lnTo>
                <a:lnTo>
                  <a:pt x="161" y="1251"/>
                </a:lnTo>
                <a:lnTo>
                  <a:pt x="163" y="1252"/>
                </a:lnTo>
                <a:lnTo>
                  <a:pt x="165" y="1254"/>
                </a:lnTo>
                <a:lnTo>
                  <a:pt x="165" y="1254"/>
                </a:lnTo>
                <a:lnTo>
                  <a:pt x="166" y="1255"/>
                </a:lnTo>
                <a:lnTo>
                  <a:pt x="171" y="1255"/>
                </a:lnTo>
                <a:lnTo>
                  <a:pt x="185" y="1257"/>
                </a:lnTo>
                <a:lnTo>
                  <a:pt x="200" y="1258"/>
                </a:lnTo>
                <a:lnTo>
                  <a:pt x="210" y="1257"/>
                </a:lnTo>
                <a:lnTo>
                  <a:pt x="210" y="1257"/>
                </a:lnTo>
                <a:lnTo>
                  <a:pt x="214" y="1255"/>
                </a:lnTo>
                <a:lnTo>
                  <a:pt x="217" y="1255"/>
                </a:lnTo>
                <a:lnTo>
                  <a:pt x="218" y="1255"/>
                </a:lnTo>
                <a:lnTo>
                  <a:pt x="218" y="1254"/>
                </a:lnTo>
                <a:lnTo>
                  <a:pt x="218" y="1254"/>
                </a:lnTo>
                <a:lnTo>
                  <a:pt x="226" y="1203"/>
                </a:lnTo>
                <a:lnTo>
                  <a:pt x="226" y="1203"/>
                </a:lnTo>
                <a:lnTo>
                  <a:pt x="223" y="1195"/>
                </a:lnTo>
                <a:lnTo>
                  <a:pt x="223" y="1187"/>
                </a:lnTo>
                <a:lnTo>
                  <a:pt x="224" y="1186"/>
                </a:lnTo>
                <a:lnTo>
                  <a:pt x="226" y="1184"/>
                </a:lnTo>
                <a:lnTo>
                  <a:pt x="242" y="1182"/>
                </a:lnTo>
                <a:lnTo>
                  <a:pt x="242" y="1182"/>
                </a:lnTo>
                <a:lnTo>
                  <a:pt x="240" y="1122"/>
                </a:lnTo>
                <a:lnTo>
                  <a:pt x="242" y="1054"/>
                </a:lnTo>
                <a:lnTo>
                  <a:pt x="242" y="1054"/>
                </a:lnTo>
                <a:lnTo>
                  <a:pt x="244" y="1022"/>
                </a:lnTo>
                <a:lnTo>
                  <a:pt x="246" y="1002"/>
                </a:lnTo>
                <a:lnTo>
                  <a:pt x="250" y="985"/>
                </a:lnTo>
                <a:lnTo>
                  <a:pt x="250" y="985"/>
                </a:lnTo>
                <a:lnTo>
                  <a:pt x="256" y="962"/>
                </a:lnTo>
                <a:lnTo>
                  <a:pt x="263" y="930"/>
                </a:lnTo>
                <a:lnTo>
                  <a:pt x="272" y="888"/>
                </a:lnTo>
                <a:lnTo>
                  <a:pt x="272" y="888"/>
                </a:lnTo>
                <a:lnTo>
                  <a:pt x="327" y="933"/>
                </a:lnTo>
                <a:lnTo>
                  <a:pt x="370" y="968"/>
                </a:lnTo>
                <a:lnTo>
                  <a:pt x="402" y="992"/>
                </a:lnTo>
                <a:lnTo>
                  <a:pt x="402" y="992"/>
                </a:lnTo>
                <a:lnTo>
                  <a:pt x="492" y="1060"/>
                </a:lnTo>
                <a:lnTo>
                  <a:pt x="561" y="1115"/>
                </a:lnTo>
                <a:lnTo>
                  <a:pt x="573" y="1137"/>
                </a:lnTo>
                <a:lnTo>
                  <a:pt x="570" y="1171"/>
                </a:lnTo>
                <a:lnTo>
                  <a:pt x="570" y="1171"/>
                </a:lnTo>
                <a:lnTo>
                  <a:pt x="564" y="1186"/>
                </a:lnTo>
                <a:lnTo>
                  <a:pt x="561" y="1196"/>
                </a:lnTo>
                <a:lnTo>
                  <a:pt x="561" y="1200"/>
                </a:lnTo>
                <a:lnTo>
                  <a:pt x="564" y="1203"/>
                </a:lnTo>
                <a:lnTo>
                  <a:pt x="564" y="1203"/>
                </a:lnTo>
                <a:lnTo>
                  <a:pt x="567" y="1203"/>
                </a:lnTo>
                <a:lnTo>
                  <a:pt x="573" y="1202"/>
                </a:lnTo>
                <a:lnTo>
                  <a:pt x="580" y="1197"/>
                </a:lnTo>
                <a:lnTo>
                  <a:pt x="589" y="1193"/>
                </a:lnTo>
                <a:lnTo>
                  <a:pt x="603" y="1180"/>
                </a:lnTo>
                <a:lnTo>
                  <a:pt x="615" y="1169"/>
                </a:lnTo>
                <a:lnTo>
                  <a:pt x="615" y="1169"/>
                </a:lnTo>
                <a:lnTo>
                  <a:pt x="617" y="1161"/>
                </a:lnTo>
                <a:lnTo>
                  <a:pt x="620" y="1151"/>
                </a:lnTo>
                <a:lnTo>
                  <a:pt x="625" y="1124"/>
                </a:lnTo>
                <a:lnTo>
                  <a:pt x="630" y="1089"/>
                </a:lnTo>
                <a:lnTo>
                  <a:pt x="639" y="1086"/>
                </a:lnTo>
                <a:lnTo>
                  <a:pt x="658" y="1046"/>
                </a:lnTo>
                <a:lnTo>
                  <a:pt x="658" y="1046"/>
                </a:lnTo>
                <a:lnTo>
                  <a:pt x="635" y="1028"/>
                </a:lnTo>
                <a:lnTo>
                  <a:pt x="617" y="1017"/>
                </a:lnTo>
                <a:lnTo>
                  <a:pt x="607" y="1011"/>
                </a:lnTo>
                <a:lnTo>
                  <a:pt x="607" y="1011"/>
                </a:lnTo>
                <a:lnTo>
                  <a:pt x="589" y="1004"/>
                </a:lnTo>
                <a:lnTo>
                  <a:pt x="589" y="1004"/>
                </a:lnTo>
                <a:lnTo>
                  <a:pt x="542" y="960"/>
                </a:lnTo>
                <a:lnTo>
                  <a:pt x="506" y="926"/>
                </a:lnTo>
                <a:lnTo>
                  <a:pt x="490" y="913"/>
                </a:lnTo>
                <a:lnTo>
                  <a:pt x="479" y="904"/>
                </a:lnTo>
                <a:lnTo>
                  <a:pt x="479" y="904"/>
                </a:lnTo>
                <a:lnTo>
                  <a:pt x="454" y="888"/>
                </a:lnTo>
                <a:lnTo>
                  <a:pt x="424" y="872"/>
                </a:lnTo>
                <a:lnTo>
                  <a:pt x="386" y="853"/>
                </a:lnTo>
                <a:lnTo>
                  <a:pt x="386" y="853"/>
                </a:lnTo>
                <a:lnTo>
                  <a:pt x="373" y="742"/>
                </a:lnTo>
                <a:lnTo>
                  <a:pt x="373" y="742"/>
                </a:lnTo>
                <a:lnTo>
                  <a:pt x="376" y="739"/>
                </a:lnTo>
                <a:lnTo>
                  <a:pt x="379" y="736"/>
                </a:lnTo>
                <a:lnTo>
                  <a:pt x="383" y="733"/>
                </a:lnTo>
                <a:lnTo>
                  <a:pt x="370" y="576"/>
                </a:lnTo>
                <a:lnTo>
                  <a:pt x="370" y="576"/>
                </a:lnTo>
                <a:lnTo>
                  <a:pt x="382" y="606"/>
                </a:lnTo>
                <a:lnTo>
                  <a:pt x="392" y="628"/>
                </a:lnTo>
                <a:lnTo>
                  <a:pt x="396" y="635"/>
                </a:lnTo>
                <a:lnTo>
                  <a:pt x="399" y="638"/>
                </a:lnTo>
                <a:lnTo>
                  <a:pt x="399" y="638"/>
                </a:lnTo>
                <a:lnTo>
                  <a:pt x="408" y="639"/>
                </a:lnTo>
                <a:lnTo>
                  <a:pt x="412" y="638"/>
                </a:lnTo>
                <a:lnTo>
                  <a:pt x="412" y="680"/>
                </a:lnTo>
                <a:lnTo>
                  <a:pt x="418" y="688"/>
                </a:lnTo>
                <a:lnTo>
                  <a:pt x="418" y="688"/>
                </a:lnTo>
                <a:lnTo>
                  <a:pt x="422" y="693"/>
                </a:lnTo>
                <a:lnTo>
                  <a:pt x="430" y="696"/>
                </a:lnTo>
                <a:lnTo>
                  <a:pt x="440" y="698"/>
                </a:lnTo>
                <a:lnTo>
                  <a:pt x="440" y="698"/>
                </a:lnTo>
                <a:lnTo>
                  <a:pt x="445" y="698"/>
                </a:lnTo>
                <a:lnTo>
                  <a:pt x="451" y="696"/>
                </a:lnTo>
                <a:lnTo>
                  <a:pt x="454" y="693"/>
                </a:lnTo>
                <a:lnTo>
                  <a:pt x="457" y="688"/>
                </a:lnTo>
                <a:lnTo>
                  <a:pt x="461" y="677"/>
                </a:lnTo>
                <a:lnTo>
                  <a:pt x="463" y="667"/>
                </a:lnTo>
                <a:lnTo>
                  <a:pt x="463" y="667"/>
                </a:lnTo>
                <a:lnTo>
                  <a:pt x="461" y="658"/>
                </a:lnTo>
                <a:lnTo>
                  <a:pt x="460" y="649"/>
                </a:lnTo>
                <a:lnTo>
                  <a:pt x="456" y="641"/>
                </a:lnTo>
                <a:lnTo>
                  <a:pt x="463" y="635"/>
                </a:lnTo>
                <a:lnTo>
                  <a:pt x="466" y="629"/>
                </a:lnTo>
                <a:lnTo>
                  <a:pt x="466" y="629"/>
                </a:lnTo>
                <a:lnTo>
                  <a:pt x="458" y="586"/>
                </a:lnTo>
                <a:lnTo>
                  <a:pt x="451" y="548"/>
                </a:lnTo>
                <a:lnTo>
                  <a:pt x="444" y="518"/>
                </a:lnTo>
                <a:lnTo>
                  <a:pt x="444" y="518"/>
                </a:lnTo>
                <a:lnTo>
                  <a:pt x="432" y="490"/>
                </a:lnTo>
                <a:lnTo>
                  <a:pt x="419" y="458"/>
                </a:lnTo>
                <a:lnTo>
                  <a:pt x="406" y="428"/>
                </a:lnTo>
                <a:lnTo>
                  <a:pt x="402" y="415"/>
                </a:lnTo>
                <a:lnTo>
                  <a:pt x="399" y="405"/>
                </a:lnTo>
                <a:lnTo>
                  <a:pt x="399" y="405"/>
                </a:lnTo>
                <a:lnTo>
                  <a:pt x="395" y="389"/>
                </a:lnTo>
                <a:lnTo>
                  <a:pt x="392" y="377"/>
                </a:lnTo>
                <a:lnTo>
                  <a:pt x="390" y="367"/>
                </a:lnTo>
                <a:lnTo>
                  <a:pt x="389" y="357"/>
                </a:lnTo>
                <a:lnTo>
                  <a:pt x="389" y="357"/>
                </a:lnTo>
                <a:lnTo>
                  <a:pt x="389" y="340"/>
                </a:lnTo>
                <a:lnTo>
                  <a:pt x="385" y="315"/>
                </a:lnTo>
                <a:lnTo>
                  <a:pt x="380" y="294"/>
                </a:lnTo>
                <a:lnTo>
                  <a:pt x="377" y="278"/>
                </a:lnTo>
                <a:lnTo>
                  <a:pt x="377" y="278"/>
                </a:lnTo>
                <a:lnTo>
                  <a:pt x="373" y="263"/>
                </a:lnTo>
                <a:lnTo>
                  <a:pt x="367" y="240"/>
                </a:lnTo>
                <a:lnTo>
                  <a:pt x="362" y="208"/>
                </a:lnTo>
                <a:lnTo>
                  <a:pt x="362" y="208"/>
                </a:lnTo>
                <a:lnTo>
                  <a:pt x="359" y="199"/>
                </a:lnTo>
                <a:lnTo>
                  <a:pt x="354" y="194"/>
                </a:lnTo>
                <a:lnTo>
                  <a:pt x="351" y="191"/>
                </a:lnTo>
                <a:lnTo>
                  <a:pt x="349" y="189"/>
                </a:lnTo>
                <a:lnTo>
                  <a:pt x="349" y="189"/>
                </a:lnTo>
                <a:lnTo>
                  <a:pt x="336" y="186"/>
                </a:lnTo>
                <a:lnTo>
                  <a:pt x="330" y="184"/>
                </a:lnTo>
                <a:lnTo>
                  <a:pt x="333" y="146"/>
                </a:lnTo>
                <a:lnTo>
                  <a:pt x="333" y="146"/>
                </a:lnTo>
                <a:lnTo>
                  <a:pt x="347" y="129"/>
                </a:lnTo>
                <a:lnTo>
                  <a:pt x="357" y="116"/>
                </a:lnTo>
                <a:lnTo>
                  <a:pt x="360" y="110"/>
                </a:lnTo>
                <a:lnTo>
                  <a:pt x="362" y="104"/>
                </a:lnTo>
                <a:lnTo>
                  <a:pt x="362" y="104"/>
                </a:lnTo>
                <a:lnTo>
                  <a:pt x="360" y="72"/>
                </a:lnTo>
                <a:lnTo>
                  <a:pt x="362" y="48"/>
                </a:lnTo>
                <a:lnTo>
                  <a:pt x="362" y="48"/>
                </a:lnTo>
                <a:lnTo>
                  <a:pt x="366" y="48"/>
                </a:lnTo>
                <a:lnTo>
                  <a:pt x="375" y="46"/>
                </a:lnTo>
                <a:lnTo>
                  <a:pt x="379" y="45"/>
                </a:lnTo>
                <a:lnTo>
                  <a:pt x="382" y="42"/>
                </a:lnTo>
                <a:lnTo>
                  <a:pt x="382" y="39"/>
                </a:lnTo>
                <a:lnTo>
                  <a:pt x="380" y="35"/>
                </a:lnTo>
                <a:lnTo>
                  <a:pt x="380" y="35"/>
                </a:lnTo>
                <a:lnTo>
                  <a:pt x="376" y="30"/>
                </a:lnTo>
                <a:lnTo>
                  <a:pt x="372" y="27"/>
                </a:lnTo>
                <a:lnTo>
                  <a:pt x="359" y="23"/>
                </a:lnTo>
                <a:lnTo>
                  <a:pt x="323" y="13"/>
                </a:lnTo>
                <a:lnTo>
                  <a:pt x="323" y="13"/>
                </a:lnTo>
                <a:lnTo>
                  <a:pt x="311" y="10"/>
                </a:lnTo>
                <a:lnTo>
                  <a:pt x="297" y="9"/>
                </a:lnTo>
                <a:lnTo>
                  <a:pt x="266" y="4"/>
                </a:lnTo>
                <a:lnTo>
                  <a:pt x="239" y="3"/>
                </a:lnTo>
                <a:lnTo>
                  <a:pt x="221" y="0"/>
                </a:lnTo>
                <a:lnTo>
                  <a:pt x="221" y="0"/>
                </a:lnTo>
                <a:lnTo>
                  <a:pt x="217" y="0"/>
                </a:lnTo>
                <a:lnTo>
                  <a:pt x="213" y="0"/>
                </a:lnTo>
                <a:lnTo>
                  <a:pt x="210" y="1"/>
                </a:lnTo>
                <a:lnTo>
                  <a:pt x="207" y="4"/>
                </a:lnTo>
                <a:lnTo>
                  <a:pt x="205" y="7"/>
                </a:lnTo>
                <a:lnTo>
                  <a:pt x="205" y="11"/>
                </a:lnTo>
                <a:lnTo>
                  <a:pt x="207" y="16"/>
                </a:lnTo>
                <a:lnTo>
                  <a:pt x="210" y="19"/>
                </a:lnTo>
                <a:lnTo>
                  <a:pt x="210" y="19"/>
                </a:lnTo>
                <a:lnTo>
                  <a:pt x="216" y="27"/>
                </a:lnTo>
                <a:lnTo>
                  <a:pt x="217" y="32"/>
                </a:lnTo>
                <a:lnTo>
                  <a:pt x="218" y="35"/>
                </a:lnTo>
                <a:lnTo>
                  <a:pt x="218" y="3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6B878397-C774-4086-8976-ADCF23D198FD}"/>
              </a:ext>
            </a:extLst>
          </p:cNvPr>
          <p:cNvSpPr>
            <a:spLocks/>
          </p:cNvSpPr>
          <p:nvPr/>
        </p:nvSpPr>
        <p:spPr bwMode="auto">
          <a:xfrm>
            <a:off x="6547989" y="792822"/>
            <a:ext cx="692924" cy="1652687"/>
          </a:xfrm>
          <a:custGeom>
            <a:avLst/>
            <a:gdLst>
              <a:gd name="T0" fmla="*/ 129 w 483"/>
              <a:gd name="T1" fmla="*/ 50 h 1152"/>
              <a:gd name="T2" fmla="*/ 123 w 483"/>
              <a:gd name="T3" fmla="*/ 57 h 1152"/>
              <a:gd name="T4" fmla="*/ 107 w 483"/>
              <a:gd name="T5" fmla="*/ 73 h 1152"/>
              <a:gd name="T6" fmla="*/ 94 w 483"/>
              <a:gd name="T7" fmla="*/ 82 h 1152"/>
              <a:gd name="T8" fmla="*/ 126 w 483"/>
              <a:gd name="T9" fmla="*/ 101 h 1152"/>
              <a:gd name="T10" fmla="*/ 126 w 483"/>
              <a:gd name="T11" fmla="*/ 138 h 1152"/>
              <a:gd name="T12" fmla="*/ 136 w 483"/>
              <a:gd name="T13" fmla="*/ 173 h 1152"/>
              <a:gd name="T14" fmla="*/ 155 w 483"/>
              <a:gd name="T15" fmla="*/ 180 h 1152"/>
              <a:gd name="T16" fmla="*/ 171 w 483"/>
              <a:gd name="T17" fmla="*/ 186 h 1152"/>
              <a:gd name="T18" fmla="*/ 155 w 483"/>
              <a:gd name="T19" fmla="*/ 227 h 1152"/>
              <a:gd name="T20" fmla="*/ 145 w 483"/>
              <a:gd name="T21" fmla="*/ 253 h 1152"/>
              <a:gd name="T22" fmla="*/ 100 w 483"/>
              <a:gd name="T23" fmla="*/ 394 h 1152"/>
              <a:gd name="T24" fmla="*/ 53 w 483"/>
              <a:gd name="T25" fmla="*/ 485 h 1152"/>
              <a:gd name="T26" fmla="*/ 19 w 483"/>
              <a:gd name="T27" fmla="*/ 548 h 1152"/>
              <a:gd name="T28" fmla="*/ 3 w 483"/>
              <a:gd name="T29" fmla="*/ 581 h 1152"/>
              <a:gd name="T30" fmla="*/ 2 w 483"/>
              <a:gd name="T31" fmla="*/ 603 h 1152"/>
              <a:gd name="T32" fmla="*/ 25 w 483"/>
              <a:gd name="T33" fmla="*/ 624 h 1152"/>
              <a:gd name="T34" fmla="*/ 48 w 483"/>
              <a:gd name="T35" fmla="*/ 619 h 1152"/>
              <a:gd name="T36" fmla="*/ 60 w 483"/>
              <a:gd name="T37" fmla="*/ 584 h 1152"/>
              <a:gd name="T38" fmla="*/ 73 w 483"/>
              <a:gd name="T39" fmla="*/ 633 h 1152"/>
              <a:gd name="T40" fmla="*/ 77 w 483"/>
              <a:gd name="T41" fmla="*/ 656 h 1152"/>
              <a:gd name="T42" fmla="*/ 92 w 483"/>
              <a:gd name="T43" fmla="*/ 864 h 1152"/>
              <a:gd name="T44" fmla="*/ 110 w 483"/>
              <a:gd name="T45" fmla="*/ 1042 h 1152"/>
              <a:gd name="T46" fmla="*/ 123 w 483"/>
              <a:gd name="T47" fmla="*/ 1054 h 1152"/>
              <a:gd name="T48" fmla="*/ 107 w 483"/>
              <a:gd name="T49" fmla="*/ 1086 h 1152"/>
              <a:gd name="T50" fmla="*/ 73 w 483"/>
              <a:gd name="T51" fmla="*/ 1123 h 1152"/>
              <a:gd name="T52" fmla="*/ 54 w 483"/>
              <a:gd name="T53" fmla="*/ 1146 h 1152"/>
              <a:gd name="T54" fmla="*/ 99 w 483"/>
              <a:gd name="T55" fmla="*/ 1152 h 1152"/>
              <a:gd name="T56" fmla="*/ 178 w 483"/>
              <a:gd name="T57" fmla="*/ 1142 h 1152"/>
              <a:gd name="T58" fmla="*/ 212 w 483"/>
              <a:gd name="T59" fmla="*/ 1136 h 1152"/>
              <a:gd name="T60" fmla="*/ 212 w 483"/>
              <a:gd name="T61" fmla="*/ 1080 h 1152"/>
              <a:gd name="T62" fmla="*/ 212 w 483"/>
              <a:gd name="T63" fmla="*/ 979 h 1152"/>
              <a:gd name="T64" fmla="*/ 288 w 483"/>
              <a:gd name="T65" fmla="*/ 922 h 1152"/>
              <a:gd name="T66" fmla="*/ 376 w 483"/>
              <a:gd name="T67" fmla="*/ 977 h 1152"/>
              <a:gd name="T68" fmla="*/ 420 w 483"/>
              <a:gd name="T69" fmla="*/ 1015 h 1152"/>
              <a:gd name="T70" fmla="*/ 407 w 483"/>
              <a:gd name="T71" fmla="*/ 1064 h 1152"/>
              <a:gd name="T72" fmla="*/ 421 w 483"/>
              <a:gd name="T73" fmla="*/ 1076 h 1152"/>
              <a:gd name="T74" fmla="*/ 443 w 483"/>
              <a:gd name="T75" fmla="*/ 1057 h 1152"/>
              <a:gd name="T76" fmla="*/ 463 w 483"/>
              <a:gd name="T77" fmla="*/ 989 h 1152"/>
              <a:gd name="T78" fmla="*/ 467 w 483"/>
              <a:gd name="T79" fmla="*/ 925 h 1152"/>
              <a:gd name="T80" fmla="*/ 467 w 483"/>
              <a:gd name="T81" fmla="*/ 906 h 1152"/>
              <a:gd name="T82" fmla="*/ 408 w 483"/>
              <a:gd name="T83" fmla="*/ 890 h 1152"/>
              <a:gd name="T84" fmla="*/ 272 w 483"/>
              <a:gd name="T85" fmla="*/ 814 h 1152"/>
              <a:gd name="T86" fmla="*/ 248 w 483"/>
              <a:gd name="T87" fmla="*/ 739 h 1152"/>
              <a:gd name="T88" fmla="*/ 265 w 483"/>
              <a:gd name="T89" fmla="*/ 675 h 1152"/>
              <a:gd name="T90" fmla="*/ 278 w 483"/>
              <a:gd name="T91" fmla="*/ 675 h 1152"/>
              <a:gd name="T92" fmla="*/ 288 w 483"/>
              <a:gd name="T93" fmla="*/ 659 h 1152"/>
              <a:gd name="T94" fmla="*/ 288 w 483"/>
              <a:gd name="T95" fmla="*/ 649 h 1152"/>
              <a:gd name="T96" fmla="*/ 297 w 483"/>
              <a:gd name="T97" fmla="*/ 619 h 1152"/>
              <a:gd name="T98" fmla="*/ 294 w 483"/>
              <a:gd name="T99" fmla="*/ 603 h 1152"/>
              <a:gd name="T100" fmla="*/ 295 w 483"/>
              <a:gd name="T101" fmla="*/ 526 h 1152"/>
              <a:gd name="T102" fmla="*/ 295 w 483"/>
              <a:gd name="T103" fmla="*/ 335 h 1152"/>
              <a:gd name="T104" fmla="*/ 278 w 483"/>
              <a:gd name="T105" fmla="*/ 247 h 1152"/>
              <a:gd name="T106" fmla="*/ 243 w 483"/>
              <a:gd name="T107" fmla="*/ 180 h 1152"/>
              <a:gd name="T108" fmla="*/ 251 w 483"/>
              <a:gd name="T109" fmla="*/ 95 h 1152"/>
              <a:gd name="T110" fmla="*/ 272 w 483"/>
              <a:gd name="T111" fmla="*/ 62 h 1152"/>
              <a:gd name="T112" fmla="*/ 236 w 483"/>
              <a:gd name="T113" fmla="*/ 43 h 1152"/>
              <a:gd name="T114" fmla="*/ 149 w 483"/>
              <a:gd name="T115" fmla="*/ 7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3" h="1152">
                <a:moveTo>
                  <a:pt x="113" y="0"/>
                </a:moveTo>
                <a:lnTo>
                  <a:pt x="113" y="0"/>
                </a:lnTo>
                <a:lnTo>
                  <a:pt x="122" y="26"/>
                </a:lnTo>
                <a:lnTo>
                  <a:pt x="128" y="41"/>
                </a:lnTo>
                <a:lnTo>
                  <a:pt x="129" y="50"/>
                </a:lnTo>
                <a:lnTo>
                  <a:pt x="129" y="50"/>
                </a:lnTo>
                <a:lnTo>
                  <a:pt x="129" y="52"/>
                </a:lnTo>
                <a:lnTo>
                  <a:pt x="129" y="52"/>
                </a:lnTo>
                <a:lnTo>
                  <a:pt x="123" y="57"/>
                </a:lnTo>
                <a:lnTo>
                  <a:pt x="123" y="57"/>
                </a:lnTo>
                <a:lnTo>
                  <a:pt x="118" y="63"/>
                </a:lnTo>
                <a:lnTo>
                  <a:pt x="113" y="69"/>
                </a:lnTo>
                <a:lnTo>
                  <a:pt x="113" y="69"/>
                </a:lnTo>
                <a:lnTo>
                  <a:pt x="112" y="72"/>
                </a:lnTo>
                <a:lnTo>
                  <a:pt x="107" y="73"/>
                </a:lnTo>
                <a:lnTo>
                  <a:pt x="99" y="76"/>
                </a:lnTo>
                <a:lnTo>
                  <a:pt x="92" y="79"/>
                </a:lnTo>
                <a:lnTo>
                  <a:pt x="92" y="81"/>
                </a:lnTo>
                <a:lnTo>
                  <a:pt x="94" y="82"/>
                </a:lnTo>
                <a:lnTo>
                  <a:pt x="94" y="82"/>
                </a:lnTo>
                <a:lnTo>
                  <a:pt x="105" y="85"/>
                </a:lnTo>
                <a:lnTo>
                  <a:pt x="113" y="85"/>
                </a:lnTo>
                <a:lnTo>
                  <a:pt x="123" y="85"/>
                </a:lnTo>
                <a:lnTo>
                  <a:pt x="123" y="85"/>
                </a:lnTo>
                <a:lnTo>
                  <a:pt x="126" y="101"/>
                </a:lnTo>
                <a:lnTo>
                  <a:pt x="129" y="112"/>
                </a:lnTo>
                <a:lnTo>
                  <a:pt x="129" y="120"/>
                </a:lnTo>
                <a:lnTo>
                  <a:pt x="129" y="120"/>
                </a:lnTo>
                <a:lnTo>
                  <a:pt x="126" y="138"/>
                </a:lnTo>
                <a:lnTo>
                  <a:pt x="126" y="138"/>
                </a:lnTo>
                <a:lnTo>
                  <a:pt x="129" y="154"/>
                </a:lnTo>
                <a:lnTo>
                  <a:pt x="132" y="166"/>
                </a:lnTo>
                <a:lnTo>
                  <a:pt x="133" y="170"/>
                </a:lnTo>
                <a:lnTo>
                  <a:pt x="136" y="173"/>
                </a:lnTo>
                <a:lnTo>
                  <a:pt x="136" y="173"/>
                </a:lnTo>
                <a:lnTo>
                  <a:pt x="141" y="177"/>
                </a:lnTo>
                <a:lnTo>
                  <a:pt x="148" y="180"/>
                </a:lnTo>
                <a:lnTo>
                  <a:pt x="152" y="180"/>
                </a:lnTo>
                <a:lnTo>
                  <a:pt x="155" y="180"/>
                </a:lnTo>
                <a:lnTo>
                  <a:pt x="155" y="180"/>
                </a:lnTo>
                <a:lnTo>
                  <a:pt x="155" y="180"/>
                </a:lnTo>
                <a:lnTo>
                  <a:pt x="155" y="179"/>
                </a:lnTo>
                <a:lnTo>
                  <a:pt x="158" y="179"/>
                </a:lnTo>
                <a:lnTo>
                  <a:pt x="162" y="182"/>
                </a:lnTo>
                <a:lnTo>
                  <a:pt x="171" y="186"/>
                </a:lnTo>
                <a:lnTo>
                  <a:pt x="158" y="212"/>
                </a:lnTo>
                <a:lnTo>
                  <a:pt x="158" y="212"/>
                </a:lnTo>
                <a:lnTo>
                  <a:pt x="155" y="221"/>
                </a:lnTo>
                <a:lnTo>
                  <a:pt x="155" y="227"/>
                </a:lnTo>
                <a:lnTo>
                  <a:pt x="155" y="227"/>
                </a:lnTo>
                <a:lnTo>
                  <a:pt x="155" y="227"/>
                </a:lnTo>
                <a:lnTo>
                  <a:pt x="154" y="228"/>
                </a:lnTo>
                <a:lnTo>
                  <a:pt x="151" y="235"/>
                </a:lnTo>
                <a:lnTo>
                  <a:pt x="145" y="253"/>
                </a:lnTo>
                <a:lnTo>
                  <a:pt x="145" y="253"/>
                </a:lnTo>
                <a:lnTo>
                  <a:pt x="128" y="315"/>
                </a:lnTo>
                <a:lnTo>
                  <a:pt x="118" y="357"/>
                </a:lnTo>
                <a:lnTo>
                  <a:pt x="118" y="357"/>
                </a:lnTo>
                <a:lnTo>
                  <a:pt x="112" y="370"/>
                </a:lnTo>
                <a:lnTo>
                  <a:pt x="100" y="394"/>
                </a:lnTo>
                <a:lnTo>
                  <a:pt x="87" y="419"/>
                </a:lnTo>
                <a:lnTo>
                  <a:pt x="79" y="432"/>
                </a:lnTo>
                <a:lnTo>
                  <a:pt x="79" y="432"/>
                </a:lnTo>
                <a:lnTo>
                  <a:pt x="70" y="451"/>
                </a:lnTo>
                <a:lnTo>
                  <a:pt x="53" y="485"/>
                </a:lnTo>
                <a:lnTo>
                  <a:pt x="28" y="533"/>
                </a:lnTo>
                <a:lnTo>
                  <a:pt x="28" y="533"/>
                </a:lnTo>
                <a:lnTo>
                  <a:pt x="24" y="540"/>
                </a:lnTo>
                <a:lnTo>
                  <a:pt x="19" y="546"/>
                </a:lnTo>
                <a:lnTo>
                  <a:pt x="19" y="548"/>
                </a:lnTo>
                <a:lnTo>
                  <a:pt x="19" y="549"/>
                </a:lnTo>
                <a:lnTo>
                  <a:pt x="19" y="549"/>
                </a:lnTo>
                <a:lnTo>
                  <a:pt x="12" y="562"/>
                </a:lnTo>
                <a:lnTo>
                  <a:pt x="3" y="581"/>
                </a:lnTo>
                <a:lnTo>
                  <a:pt x="3" y="581"/>
                </a:lnTo>
                <a:lnTo>
                  <a:pt x="2" y="585"/>
                </a:lnTo>
                <a:lnTo>
                  <a:pt x="0" y="585"/>
                </a:lnTo>
                <a:lnTo>
                  <a:pt x="0" y="597"/>
                </a:lnTo>
                <a:lnTo>
                  <a:pt x="0" y="597"/>
                </a:lnTo>
                <a:lnTo>
                  <a:pt x="2" y="603"/>
                </a:lnTo>
                <a:lnTo>
                  <a:pt x="3" y="607"/>
                </a:lnTo>
                <a:lnTo>
                  <a:pt x="8" y="611"/>
                </a:lnTo>
                <a:lnTo>
                  <a:pt x="12" y="616"/>
                </a:lnTo>
                <a:lnTo>
                  <a:pt x="25" y="624"/>
                </a:lnTo>
                <a:lnTo>
                  <a:pt x="25" y="624"/>
                </a:lnTo>
                <a:lnTo>
                  <a:pt x="28" y="626"/>
                </a:lnTo>
                <a:lnTo>
                  <a:pt x="31" y="626"/>
                </a:lnTo>
                <a:lnTo>
                  <a:pt x="37" y="624"/>
                </a:lnTo>
                <a:lnTo>
                  <a:pt x="48" y="619"/>
                </a:lnTo>
                <a:lnTo>
                  <a:pt x="48" y="619"/>
                </a:lnTo>
                <a:lnTo>
                  <a:pt x="50" y="616"/>
                </a:lnTo>
                <a:lnTo>
                  <a:pt x="53" y="611"/>
                </a:lnTo>
                <a:lnTo>
                  <a:pt x="57" y="600"/>
                </a:lnTo>
                <a:lnTo>
                  <a:pt x="57" y="600"/>
                </a:lnTo>
                <a:lnTo>
                  <a:pt x="60" y="584"/>
                </a:lnTo>
                <a:lnTo>
                  <a:pt x="73" y="584"/>
                </a:lnTo>
                <a:lnTo>
                  <a:pt x="102" y="533"/>
                </a:lnTo>
                <a:lnTo>
                  <a:pt x="102" y="533"/>
                </a:lnTo>
                <a:lnTo>
                  <a:pt x="83" y="593"/>
                </a:lnTo>
                <a:lnTo>
                  <a:pt x="73" y="633"/>
                </a:lnTo>
                <a:lnTo>
                  <a:pt x="70" y="647"/>
                </a:lnTo>
                <a:lnTo>
                  <a:pt x="68" y="652"/>
                </a:lnTo>
                <a:lnTo>
                  <a:pt x="70" y="653"/>
                </a:lnTo>
                <a:lnTo>
                  <a:pt x="70" y="653"/>
                </a:lnTo>
                <a:lnTo>
                  <a:pt x="77" y="656"/>
                </a:lnTo>
                <a:lnTo>
                  <a:pt x="90" y="659"/>
                </a:lnTo>
                <a:lnTo>
                  <a:pt x="107" y="663"/>
                </a:lnTo>
                <a:lnTo>
                  <a:pt x="107" y="663"/>
                </a:lnTo>
                <a:lnTo>
                  <a:pt x="92" y="864"/>
                </a:lnTo>
                <a:lnTo>
                  <a:pt x="92" y="864"/>
                </a:lnTo>
                <a:lnTo>
                  <a:pt x="102" y="948"/>
                </a:lnTo>
                <a:lnTo>
                  <a:pt x="109" y="1005"/>
                </a:lnTo>
                <a:lnTo>
                  <a:pt x="110" y="1032"/>
                </a:lnTo>
                <a:lnTo>
                  <a:pt x="110" y="1032"/>
                </a:lnTo>
                <a:lnTo>
                  <a:pt x="110" y="1042"/>
                </a:lnTo>
                <a:lnTo>
                  <a:pt x="110" y="1051"/>
                </a:lnTo>
                <a:lnTo>
                  <a:pt x="110" y="1051"/>
                </a:lnTo>
                <a:lnTo>
                  <a:pt x="113" y="1052"/>
                </a:lnTo>
                <a:lnTo>
                  <a:pt x="118" y="1054"/>
                </a:lnTo>
                <a:lnTo>
                  <a:pt x="123" y="1054"/>
                </a:lnTo>
                <a:lnTo>
                  <a:pt x="123" y="1054"/>
                </a:lnTo>
                <a:lnTo>
                  <a:pt x="119" y="1065"/>
                </a:lnTo>
                <a:lnTo>
                  <a:pt x="113" y="1076"/>
                </a:lnTo>
                <a:lnTo>
                  <a:pt x="107" y="1086"/>
                </a:lnTo>
                <a:lnTo>
                  <a:pt x="107" y="1086"/>
                </a:lnTo>
                <a:lnTo>
                  <a:pt x="94" y="1105"/>
                </a:lnTo>
                <a:lnTo>
                  <a:pt x="89" y="1112"/>
                </a:lnTo>
                <a:lnTo>
                  <a:pt x="83" y="1118"/>
                </a:lnTo>
                <a:lnTo>
                  <a:pt x="83" y="1118"/>
                </a:lnTo>
                <a:lnTo>
                  <a:pt x="73" y="1123"/>
                </a:lnTo>
                <a:lnTo>
                  <a:pt x="61" y="1129"/>
                </a:lnTo>
                <a:lnTo>
                  <a:pt x="57" y="1133"/>
                </a:lnTo>
                <a:lnTo>
                  <a:pt x="53" y="1138"/>
                </a:lnTo>
                <a:lnTo>
                  <a:pt x="51" y="1142"/>
                </a:lnTo>
                <a:lnTo>
                  <a:pt x="54" y="1146"/>
                </a:lnTo>
                <a:lnTo>
                  <a:pt x="54" y="1146"/>
                </a:lnTo>
                <a:lnTo>
                  <a:pt x="58" y="1149"/>
                </a:lnTo>
                <a:lnTo>
                  <a:pt x="66" y="1151"/>
                </a:lnTo>
                <a:lnTo>
                  <a:pt x="83" y="1152"/>
                </a:lnTo>
                <a:lnTo>
                  <a:pt x="99" y="1152"/>
                </a:lnTo>
                <a:lnTo>
                  <a:pt x="110" y="1152"/>
                </a:lnTo>
                <a:lnTo>
                  <a:pt x="110" y="1152"/>
                </a:lnTo>
                <a:lnTo>
                  <a:pt x="126" y="1151"/>
                </a:lnTo>
                <a:lnTo>
                  <a:pt x="152" y="1146"/>
                </a:lnTo>
                <a:lnTo>
                  <a:pt x="178" y="1142"/>
                </a:lnTo>
                <a:lnTo>
                  <a:pt x="193" y="1139"/>
                </a:lnTo>
                <a:lnTo>
                  <a:pt x="193" y="1139"/>
                </a:lnTo>
                <a:lnTo>
                  <a:pt x="206" y="1141"/>
                </a:lnTo>
                <a:lnTo>
                  <a:pt x="210" y="1139"/>
                </a:lnTo>
                <a:lnTo>
                  <a:pt x="212" y="1136"/>
                </a:lnTo>
                <a:lnTo>
                  <a:pt x="212" y="1136"/>
                </a:lnTo>
                <a:lnTo>
                  <a:pt x="213" y="1125"/>
                </a:lnTo>
                <a:lnTo>
                  <a:pt x="213" y="1107"/>
                </a:lnTo>
                <a:lnTo>
                  <a:pt x="213" y="1089"/>
                </a:lnTo>
                <a:lnTo>
                  <a:pt x="212" y="1080"/>
                </a:lnTo>
                <a:lnTo>
                  <a:pt x="212" y="1080"/>
                </a:lnTo>
                <a:lnTo>
                  <a:pt x="203" y="1057"/>
                </a:lnTo>
                <a:lnTo>
                  <a:pt x="209" y="1051"/>
                </a:lnTo>
                <a:lnTo>
                  <a:pt x="209" y="1051"/>
                </a:lnTo>
                <a:lnTo>
                  <a:pt x="212" y="979"/>
                </a:lnTo>
                <a:lnTo>
                  <a:pt x="212" y="864"/>
                </a:lnTo>
                <a:lnTo>
                  <a:pt x="212" y="864"/>
                </a:lnTo>
                <a:lnTo>
                  <a:pt x="242" y="888"/>
                </a:lnTo>
                <a:lnTo>
                  <a:pt x="267" y="906"/>
                </a:lnTo>
                <a:lnTo>
                  <a:pt x="288" y="922"/>
                </a:lnTo>
                <a:lnTo>
                  <a:pt x="288" y="922"/>
                </a:lnTo>
                <a:lnTo>
                  <a:pt x="333" y="951"/>
                </a:lnTo>
                <a:lnTo>
                  <a:pt x="366" y="973"/>
                </a:lnTo>
                <a:lnTo>
                  <a:pt x="366" y="973"/>
                </a:lnTo>
                <a:lnTo>
                  <a:pt x="376" y="977"/>
                </a:lnTo>
                <a:lnTo>
                  <a:pt x="391" y="983"/>
                </a:lnTo>
                <a:lnTo>
                  <a:pt x="411" y="992"/>
                </a:lnTo>
                <a:lnTo>
                  <a:pt x="411" y="992"/>
                </a:lnTo>
                <a:lnTo>
                  <a:pt x="417" y="1005"/>
                </a:lnTo>
                <a:lnTo>
                  <a:pt x="420" y="1015"/>
                </a:lnTo>
                <a:lnTo>
                  <a:pt x="421" y="1019"/>
                </a:lnTo>
                <a:lnTo>
                  <a:pt x="421" y="1022"/>
                </a:lnTo>
                <a:lnTo>
                  <a:pt x="421" y="1022"/>
                </a:lnTo>
                <a:lnTo>
                  <a:pt x="411" y="1050"/>
                </a:lnTo>
                <a:lnTo>
                  <a:pt x="407" y="1064"/>
                </a:lnTo>
                <a:lnTo>
                  <a:pt x="407" y="1070"/>
                </a:lnTo>
                <a:lnTo>
                  <a:pt x="408" y="1073"/>
                </a:lnTo>
                <a:lnTo>
                  <a:pt x="408" y="1073"/>
                </a:lnTo>
                <a:lnTo>
                  <a:pt x="414" y="1076"/>
                </a:lnTo>
                <a:lnTo>
                  <a:pt x="421" y="1076"/>
                </a:lnTo>
                <a:lnTo>
                  <a:pt x="430" y="1074"/>
                </a:lnTo>
                <a:lnTo>
                  <a:pt x="437" y="1070"/>
                </a:lnTo>
                <a:lnTo>
                  <a:pt x="437" y="1070"/>
                </a:lnTo>
                <a:lnTo>
                  <a:pt x="440" y="1065"/>
                </a:lnTo>
                <a:lnTo>
                  <a:pt x="443" y="1057"/>
                </a:lnTo>
                <a:lnTo>
                  <a:pt x="452" y="1034"/>
                </a:lnTo>
                <a:lnTo>
                  <a:pt x="459" y="1009"/>
                </a:lnTo>
                <a:lnTo>
                  <a:pt x="462" y="995"/>
                </a:lnTo>
                <a:lnTo>
                  <a:pt x="462" y="995"/>
                </a:lnTo>
                <a:lnTo>
                  <a:pt x="463" y="989"/>
                </a:lnTo>
                <a:lnTo>
                  <a:pt x="465" y="986"/>
                </a:lnTo>
                <a:lnTo>
                  <a:pt x="467" y="984"/>
                </a:lnTo>
                <a:lnTo>
                  <a:pt x="467" y="984"/>
                </a:lnTo>
                <a:lnTo>
                  <a:pt x="483" y="931"/>
                </a:lnTo>
                <a:lnTo>
                  <a:pt x="467" y="925"/>
                </a:lnTo>
                <a:lnTo>
                  <a:pt x="467" y="925"/>
                </a:lnTo>
                <a:lnTo>
                  <a:pt x="470" y="917"/>
                </a:lnTo>
                <a:lnTo>
                  <a:pt x="470" y="909"/>
                </a:lnTo>
                <a:lnTo>
                  <a:pt x="469" y="906"/>
                </a:lnTo>
                <a:lnTo>
                  <a:pt x="467" y="906"/>
                </a:lnTo>
                <a:lnTo>
                  <a:pt x="467" y="906"/>
                </a:lnTo>
                <a:lnTo>
                  <a:pt x="447" y="902"/>
                </a:lnTo>
                <a:lnTo>
                  <a:pt x="428" y="898"/>
                </a:lnTo>
                <a:lnTo>
                  <a:pt x="408" y="890"/>
                </a:lnTo>
                <a:lnTo>
                  <a:pt x="408" y="890"/>
                </a:lnTo>
                <a:lnTo>
                  <a:pt x="375" y="875"/>
                </a:lnTo>
                <a:lnTo>
                  <a:pt x="330" y="850"/>
                </a:lnTo>
                <a:lnTo>
                  <a:pt x="290" y="827"/>
                </a:lnTo>
                <a:lnTo>
                  <a:pt x="277" y="818"/>
                </a:lnTo>
                <a:lnTo>
                  <a:pt x="272" y="814"/>
                </a:lnTo>
                <a:lnTo>
                  <a:pt x="272" y="814"/>
                </a:lnTo>
                <a:lnTo>
                  <a:pt x="256" y="794"/>
                </a:lnTo>
                <a:lnTo>
                  <a:pt x="243" y="776"/>
                </a:lnTo>
                <a:lnTo>
                  <a:pt x="243" y="776"/>
                </a:lnTo>
                <a:lnTo>
                  <a:pt x="248" y="739"/>
                </a:lnTo>
                <a:lnTo>
                  <a:pt x="251" y="713"/>
                </a:lnTo>
                <a:lnTo>
                  <a:pt x="253" y="698"/>
                </a:lnTo>
                <a:lnTo>
                  <a:pt x="253" y="698"/>
                </a:lnTo>
                <a:lnTo>
                  <a:pt x="261" y="685"/>
                </a:lnTo>
                <a:lnTo>
                  <a:pt x="265" y="675"/>
                </a:lnTo>
                <a:lnTo>
                  <a:pt x="265" y="675"/>
                </a:lnTo>
                <a:lnTo>
                  <a:pt x="269" y="676"/>
                </a:lnTo>
                <a:lnTo>
                  <a:pt x="274" y="676"/>
                </a:lnTo>
                <a:lnTo>
                  <a:pt x="278" y="675"/>
                </a:lnTo>
                <a:lnTo>
                  <a:pt x="278" y="675"/>
                </a:lnTo>
                <a:lnTo>
                  <a:pt x="282" y="672"/>
                </a:lnTo>
                <a:lnTo>
                  <a:pt x="287" y="668"/>
                </a:lnTo>
                <a:lnTo>
                  <a:pt x="288" y="663"/>
                </a:lnTo>
                <a:lnTo>
                  <a:pt x="288" y="659"/>
                </a:lnTo>
                <a:lnTo>
                  <a:pt x="288" y="659"/>
                </a:lnTo>
                <a:lnTo>
                  <a:pt x="285" y="653"/>
                </a:lnTo>
                <a:lnTo>
                  <a:pt x="284" y="652"/>
                </a:lnTo>
                <a:lnTo>
                  <a:pt x="285" y="650"/>
                </a:lnTo>
                <a:lnTo>
                  <a:pt x="285" y="650"/>
                </a:lnTo>
                <a:lnTo>
                  <a:pt x="288" y="649"/>
                </a:lnTo>
                <a:lnTo>
                  <a:pt x="291" y="645"/>
                </a:lnTo>
                <a:lnTo>
                  <a:pt x="291" y="645"/>
                </a:lnTo>
                <a:lnTo>
                  <a:pt x="295" y="630"/>
                </a:lnTo>
                <a:lnTo>
                  <a:pt x="297" y="619"/>
                </a:lnTo>
                <a:lnTo>
                  <a:pt x="297" y="619"/>
                </a:lnTo>
                <a:lnTo>
                  <a:pt x="294" y="611"/>
                </a:lnTo>
                <a:lnTo>
                  <a:pt x="293" y="606"/>
                </a:lnTo>
                <a:lnTo>
                  <a:pt x="293" y="604"/>
                </a:lnTo>
                <a:lnTo>
                  <a:pt x="294" y="603"/>
                </a:lnTo>
                <a:lnTo>
                  <a:pt x="294" y="603"/>
                </a:lnTo>
                <a:lnTo>
                  <a:pt x="297" y="601"/>
                </a:lnTo>
                <a:lnTo>
                  <a:pt x="298" y="598"/>
                </a:lnTo>
                <a:lnTo>
                  <a:pt x="301" y="594"/>
                </a:lnTo>
                <a:lnTo>
                  <a:pt x="301" y="594"/>
                </a:lnTo>
                <a:lnTo>
                  <a:pt x="295" y="526"/>
                </a:lnTo>
                <a:lnTo>
                  <a:pt x="293" y="477"/>
                </a:lnTo>
                <a:lnTo>
                  <a:pt x="291" y="451"/>
                </a:lnTo>
                <a:lnTo>
                  <a:pt x="291" y="451"/>
                </a:lnTo>
                <a:lnTo>
                  <a:pt x="294" y="381"/>
                </a:lnTo>
                <a:lnTo>
                  <a:pt x="295" y="335"/>
                </a:lnTo>
                <a:lnTo>
                  <a:pt x="295" y="316"/>
                </a:lnTo>
                <a:lnTo>
                  <a:pt x="294" y="306"/>
                </a:lnTo>
                <a:lnTo>
                  <a:pt x="294" y="306"/>
                </a:lnTo>
                <a:lnTo>
                  <a:pt x="287" y="274"/>
                </a:lnTo>
                <a:lnTo>
                  <a:pt x="278" y="247"/>
                </a:lnTo>
                <a:lnTo>
                  <a:pt x="278" y="247"/>
                </a:lnTo>
                <a:lnTo>
                  <a:pt x="272" y="232"/>
                </a:lnTo>
                <a:lnTo>
                  <a:pt x="264" y="214"/>
                </a:lnTo>
                <a:lnTo>
                  <a:pt x="251" y="189"/>
                </a:lnTo>
                <a:lnTo>
                  <a:pt x="243" y="180"/>
                </a:lnTo>
                <a:lnTo>
                  <a:pt x="240" y="162"/>
                </a:lnTo>
                <a:lnTo>
                  <a:pt x="238" y="151"/>
                </a:lnTo>
                <a:lnTo>
                  <a:pt x="227" y="151"/>
                </a:lnTo>
                <a:lnTo>
                  <a:pt x="240" y="101"/>
                </a:lnTo>
                <a:lnTo>
                  <a:pt x="251" y="95"/>
                </a:lnTo>
                <a:lnTo>
                  <a:pt x="253" y="73"/>
                </a:lnTo>
                <a:lnTo>
                  <a:pt x="253" y="73"/>
                </a:lnTo>
                <a:lnTo>
                  <a:pt x="265" y="67"/>
                </a:lnTo>
                <a:lnTo>
                  <a:pt x="269" y="65"/>
                </a:lnTo>
                <a:lnTo>
                  <a:pt x="272" y="62"/>
                </a:lnTo>
                <a:lnTo>
                  <a:pt x="274" y="59"/>
                </a:lnTo>
                <a:lnTo>
                  <a:pt x="272" y="57"/>
                </a:lnTo>
                <a:lnTo>
                  <a:pt x="272" y="57"/>
                </a:lnTo>
                <a:lnTo>
                  <a:pt x="259" y="50"/>
                </a:lnTo>
                <a:lnTo>
                  <a:pt x="236" y="43"/>
                </a:lnTo>
                <a:lnTo>
                  <a:pt x="210" y="34"/>
                </a:lnTo>
                <a:lnTo>
                  <a:pt x="190" y="26"/>
                </a:lnTo>
                <a:lnTo>
                  <a:pt x="190" y="26"/>
                </a:lnTo>
                <a:lnTo>
                  <a:pt x="171" y="17"/>
                </a:lnTo>
                <a:lnTo>
                  <a:pt x="149" y="7"/>
                </a:lnTo>
                <a:lnTo>
                  <a:pt x="129" y="1"/>
                </a:lnTo>
                <a:lnTo>
                  <a:pt x="120" y="0"/>
                </a:lnTo>
                <a:lnTo>
                  <a:pt x="113" y="0"/>
                </a:lnTo>
                <a:lnTo>
                  <a:pt x="113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656F9DF2-EF73-4AC8-9DA9-2E748B1D587B}"/>
              </a:ext>
            </a:extLst>
          </p:cNvPr>
          <p:cNvSpPr>
            <a:spLocks/>
          </p:cNvSpPr>
          <p:nvPr/>
        </p:nvSpPr>
        <p:spPr bwMode="auto">
          <a:xfrm>
            <a:off x="8228247" y="770675"/>
            <a:ext cx="955223" cy="1652687"/>
          </a:xfrm>
          <a:custGeom>
            <a:avLst/>
            <a:gdLst>
              <a:gd name="T0" fmla="*/ 265 w 630"/>
              <a:gd name="T1" fmla="*/ 206 h 1090"/>
              <a:gd name="T2" fmla="*/ 229 w 630"/>
              <a:gd name="T3" fmla="*/ 255 h 1090"/>
              <a:gd name="T4" fmla="*/ 195 w 630"/>
              <a:gd name="T5" fmla="*/ 339 h 1090"/>
              <a:gd name="T6" fmla="*/ 136 w 630"/>
              <a:gd name="T7" fmla="*/ 395 h 1090"/>
              <a:gd name="T8" fmla="*/ 12 w 630"/>
              <a:gd name="T9" fmla="*/ 483 h 1090"/>
              <a:gd name="T10" fmla="*/ 7 w 630"/>
              <a:gd name="T11" fmla="*/ 537 h 1090"/>
              <a:gd name="T12" fmla="*/ 25 w 630"/>
              <a:gd name="T13" fmla="*/ 544 h 1090"/>
              <a:gd name="T14" fmla="*/ 57 w 630"/>
              <a:gd name="T15" fmla="*/ 540 h 1090"/>
              <a:gd name="T16" fmla="*/ 94 w 630"/>
              <a:gd name="T17" fmla="*/ 518 h 1090"/>
              <a:gd name="T18" fmla="*/ 198 w 630"/>
              <a:gd name="T19" fmla="*/ 504 h 1090"/>
              <a:gd name="T20" fmla="*/ 172 w 630"/>
              <a:gd name="T21" fmla="*/ 609 h 1090"/>
              <a:gd name="T22" fmla="*/ 192 w 630"/>
              <a:gd name="T23" fmla="*/ 735 h 1090"/>
              <a:gd name="T24" fmla="*/ 179 w 630"/>
              <a:gd name="T25" fmla="*/ 1006 h 1090"/>
              <a:gd name="T26" fmla="*/ 135 w 630"/>
              <a:gd name="T27" fmla="*/ 1074 h 1090"/>
              <a:gd name="T28" fmla="*/ 139 w 630"/>
              <a:gd name="T29" fmla="*/ 1087 h 1090"/>
              <a:gd name="T30" fmla="*/ 216 w 630"/>
              <a:gd name="T31" fmla="*/ 1090 h 1090"/>
              <a:gd name="T32" fmla="*/ 291 w 630"/>
              <a:gd name="T33" fmla="*/ 1078 h 1090"/>
              <a:gd name="T34" fmla="*/ 292 w 630"/>
              <a:gd name="T35" fmla="*/ 1011 h 1090"/>
              <a:gd name="T36" fmla="*/ 291 w 630"/>
              <a:gd name="T37" fmla="*/ 971 h 1090"/>
              <a:gd name="T38" fmla="*/ 294 w 630"/>
              <a:gd name="T39" fmla="*/ 781 h 1090"/>
              <a:gd name="T40" fmla="*/ 412 w 630"/>
              <a:gd name="T41" fmla="*/ 868 h 1090"/>
              <a:gd name="T42" fmla="*/ 528 w 630"/>
              <a:gd name="T43" fmla="*/ 929 h 1090"/>
              <a:gd name="T44" fmla="*/ 599 w 630"/>
              <a:gd name="T45" fmla="*/ 1016 h 1090"/>
              <a:gd name="T46" fmla="*/ 617 w 630"/>
              <a:gd name="T47" fmla="*/ 1020 h 1090"/>
              <a:gd name="T48" fmla="*/ 622 w 630"/>
              <a:gd name="T49" fmla="*/ 929 h 1090"/>
              <a:gd name="T50" fmla="*/ 629 w 630"/>
              <a:gd name="T51" fmla="*/ 912 h 1090"/>
              <a:gd name="T52" fmla="*/ 629 w 630"/>
              <a:gd name="T53" fmla="*/ 873 h 1090"/>
              <a:gd name="T54" fmla="*/ 591 w 630"/>
              <a:gd name="T55" fmla="*/ 857 h 1090"/>
              <a:gd name="T56" fmla="*/ 509 w 630"/>
              <a:gd name="T57" fmla="*/ 815 h 1090"/>
              <a:gd name="T58" fmla="*/ 385 w 630"/>
              <a:gd name="T59" fmla="*/ 713 h 1090"/>
              <a:gd name="T60" fmla="*/ 448 w 630"/>
              <a:gd name="T61" fmla="*/ 615 h 1090"/>
              <a:gd name="T62" fmla="*/ 411 w 630"/>
              <a:gd name="T63" fmla="*/ 498 h 1090"/>
              <a:gd name="T64" fmla="*/ 430 w 630"/>
              <a:gd name="T65" fmla="*/ 414 h 1090"/>
              <a:gd name="T66" fmla="*/ 486 w 630"/>
              <a:gd name="T67" fmla="*/ 520 h 1090"/>
              <a:gd name="T68" fmla="*/ 523 w 630"/>
              <a:gd name="T69" fmla="*/ 588 h 1090"/>
              <a:gd name="T70" fmla="*/ 552 w 630"/>
              <a:gd name="T71" fmla="*/ 619 h 1090"/>
              <a:gd name="T72" fmla="*/ 578 w 630"/>
              <a:gd name="T73" fmla="*/ 611 h 1090"/>
              <a:gd name="T74" fmla="*/ 568 w 630"/>
              <a:gd name="T75" fmla="*/ 566 h 1090"/>
              <a:gd name="T76" fmla="*/ 561 w 630"/>
              <a:gd name="T77" fmla="*/ 546 h 1090"/>
              <a:gd name="T78" fmla="*/ 541 w 630"/>
              <a:gd name="T79" fmla="*/ 504 h 1090"/>
              <a:gd name="T80" fmla="*/ 516 w 630"/>
              <a:gd name="T81" fmla="*/ 417 h 1090"/>
              <a:gd name="T82" fmla="*/ 480 w 630"/>
              <a:gd name="T83" fmla="*/ 376 h 1090"/>
              <a:gd name="T84" fmla="*/ 461 w 630"/>
              <a:gd name="T85" fmla="*/ 316 h 1090"/>
              <a:gd name="T86" fmla="*/ 445 w 630"/>
              <a:gd name="T87" fmla="*/ 235 h 1090"/>
              <a:gd name="T88" fmla="*/ 392 w 630"/>
              <a:gd name="T89" fmla="*/ 187 h 1090"/>
              <a:gd name="T90" fmla="*/ 353 w 630"/>
              <a:gd name="T91" fmla="*/ 144 h 1090"/>
              <a:gd name="T92" fmla="*/ 353 w 630"/>
              <a:gd name="T93" fmla="*/ 112 h 1090"/>
              <a:gd name="T94" fmla="*/ 393 w 630"/>
              <a:gd name="T95" fmla="*/ 48 h 1090"/>
              <a:gd name="T96" fmla="*/ 375 w 630"/>
              <a:gd name="T97" fmla="*/ 24 h 1090"/>
              <a:gd name="T98" fmla="*/ 301 w 630"/>
              <a:gd name="T99" fmla="*/ 9 h 1090"/>
              <a:gd name="T100" fmla="*/ 227 w 630"/>
              <a:gd name="T101" fmla="*/ 5 h 1090"/>
              <a:gd name="T102" fmla="*/ 220 w 630"/>
              <a:gd name="T103" fmla="*/ 65 h 1090"/>
              <a:gd name="T104" fmla="*/ 230 w 630"/>
              <a:gd name="T105" fmla="*/ 86 h 1090"/>
              <a:gd name="T106" fmla="*/ 237 w 630"/>
              <a:gd name="T107" fmla="*/ 112 h 1090"/>
              <a:gd name="T108" fmla="*/ 247 w 630"/>
              <a:gd name="T109" fmla="*/ 123 h 1090"/>
              <a:gd name="T110" fmla="*/ 256 w 630"/>
              <a:gd name="T111" fmla="*/ 146 h 1090"/>
              <a:gd name="T112" fmla="*/ 272 w 630"/>
              <a:gd name="T113" fmla="*/ 168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30" h="1090">
                <a:moveTo>
                  <a:pt x="275" y="168"/>
                </a:moveTo>
                <a:lnTo>
                  <a:pt x="278" y="190"/>
                </a:lnTo>
                <a:lnTo>
                  <a:pt x="278" y="190"/>
                </a:lnTo>
                <a:lnTo>
                  <a:pt x="272" y="197"/>
                </a:lnTo>
                <a:lnTo>
                  <a:pt x="272" y="197"/>
                </a:lnTo>
                <a:lnTo>
                  <a:pt x="269" y="200"/>
                </a:lnTo>
                <a:lnTo>
                  <a:pt x="265" y="206"/>
                </a:lnTo>
                <a:lnTo>
                  <a:pt x="265" y="206"/>
                </a:lnTo>
                <a:lnTo>
                  <a:pt x="256" y="214"/>
                </a:lnTo>
                <a:lnTo>
                  <a:pt x="250" y="219"/>
                </a:lnTo>
                <a:lnTo>
                  <a:pt x="246" y="225"/>
                </a:lnTo>
                <a:lnTo>
                  <a:pt x="246" y="225"/>
                </a:lnTo>
                <a:lnTo>
                  <a:pt x="236" y="245"/>
                </a:lnTo>
                <a:lnTo>
                  <a:pt x="229" y="255"/>
                </a:lnTo>
                <a:lnTo>
                  <a:pt x="224" y="267"/>
                </a:lnTo>
                <a:lnTo>
                  <a:pt x="224" y="267"/>
                </a:lnTo>
                <a:lnTo>
                  <a:pt x="210" y="306"/>
                </a:lnTo>
                <a:lnTo>
                  <a:pt x="201" y="327"/>
                </a:lnTo>
                <a:lnTo>
                  <a:pt x="198" y="335"/>
                </a:lnTo>
                <a:lnTo>
                  <a:pt x="195" y="339"/>
                </a:lnTo>
                <a:lnTo>
                  <a:pt x="195" y="339"/>
                </a:lnTo>
                <a:lnTo>
                  <a:pt x="190" y="346"/>
                </a:lnTo>
                <a:lnTo>
                  <a:pt x="181" y="356"/>
                </a:lnTo>
                <a:lnTo>
                  <a:pt x="172" y="368"/>
                </a:lnTo>
                <a:lnTo>
                  <a:pt x="166" y="374"/>
                </a:lnTo>
                <a:lnTo>
                  <a:pt x="166" y="374"/>
                </a:lnTo>
                <a:lnTo>
                  <a:pt x="153" y="384"/>
                </a:lnTo>
                <a:lnTo>
                  <a:pt x="136" y="395"/>
                </a:lnTo>
                <a:lnTo>
                  <a:pt x="136" y="395"/>
                </a:lnTo>
                <a:lnTo>
                  <a:pt x="46" y="456"/>
                </a:lnTo>
                <a:lnTo>
                  <a:pt x="35" y="465"/>
                </a:lnTo>
                <a:lnTo>
                  <a:pt x="35" y="472"/>
                </a:lnTo>
                <a:lnTo>
                  <a:pt x="35" y="472"/>
                </a:lnTo>
                <a:lnTo>
                  <a:pt x="23" y="478"/>
                </a:lnTo>
                <a:lnTo>
                  <a:pt x="12" y="483"/>
                </a:lnTo>
                <a:lnTo>
                  <a:pt x="12" y="483"/>
                </a:lnTo>
                <a:lnTo>
                  <a:pt x="6" y="499"/>
                </a:lnTo>
                <a:lnTo>
                  <a:pt x="0" y="515"/>
                </a:lnTo>
                <a:lnTo>
                  <a:pt x="0" y="515"/>
                </a:lnTo>
                <a:lnTo>
                  <a:pt x="2" y="528"/>
                </a:lnTo>
                <a:lnTo>
                  <a:pt x="4" y="536"/>
                </a:lnTo>
                <a:lnTo>
                  <a:pt x="7" y="537"/>
                </a:lnTo>
                <a:lnTo>
                  <a:pt x="9" y="538"/>
                </a:lnTo>
                <a:lnTo>
                  <a:pt x="9" y="538"/>
                </a:lnTo>
                <a:lnTo>
                  <a:pt x="16" y="537"/>
                </a:lnTo>
                <a:lnTo>
                  <a:pt x="19" y="538"/>
                </a:lnTo>
                <a:lnTo>
                  <a:pt x="19" y="538"/>
                </a:lnTo>
                <a:lnTo>
                  <a:pt x="22" y="541"/>
                </a:lnTo>
                <a:lnTo>
                  <a:pt x="25" y="544"/>
                </a:lnTo>
                <a:lnTo>
                  <a:pt x="30" y="547"/>
                </a:lnTo>
                <a:lnTo>
                  <a:pt x="30" y="547"/>
                </a:lnTo>
                <a:lnTo>
                  <a:pt x="38" y="549"/>
                </a:lnTo>
                <a:lnTo>
                  <a:pt x="45" y="547"/>
                </a:lnTo>
                <a:lnTo>
                  <a:pt x="54" y="544"/>
                </a:lnTo>
                <a:lnTo>
                  <a:pt x="54" y="544"/>
                </a:lnTo>
                <a:lnTo>
                  <a:pt x="57" y="540"/>
                </a:lnTo>
                <a:lnTo>
                  <a:pt x="61" y="533"/>
                </a:lnTo>
                <a:lnTo>
                  <a:pt x="65" y="523"/>
                </a:lnTo>
                <a:lnTo>
                  <a:pt x="75" y="523"/>
                </a:lnTo>
                <a:lnTo>
                  <a:pt x="85" y="512"/>
                </a:lnTo>
                <a:lnTo>
                  <a:pt x="85" y="512"/>
                </a:lnTo>
                <a:lnTo>
                  <a:pt x="88" y="515"/>
                </a:lnTo>
                <a:lnTo>
                  <a:pt x="94" y="518"/>
                </a:lnTo>
                <a:lnTo>
                  <a:pt x="94" y="518"/>
                </a:lnTo>
                <a:lnTo>
                  <a:pt x="156" y="470"/>
                </a:lnTo>
                <a:lnTo>
                  <a:pt x="217" y="421"/>
                </a:lnTo>
                <a:lnTo>
                  <a:pt x="217" y="421"/>
                </a:lnTo>
                <a:lnTo>
                  <a:pt x="208" y="462"/>
                </a:lnTo>
                <a:lnTo>
                  <a:pt x="201" y="492"/>
                </a:lnTo>
                <a:lnTo>
                  <a:pt x="198" y="504"/>
                </a:lnTo>
                <a:lnTo>
                  <a:pt x="195" y="510"/>
                </a:lnTo>
                <a:lnTo>
                  <a:pt x="195" y="510"/>
                </a:lnTo>
                <a:lnTo>
                  <a:pt x="192" y="515"/>
                </a:lnTo>
                <a:lnTo>
                  <a:pt x="190" y="528"/>
                </a:lnTo>
                <a:lnTo>
                  <a:pt x="181" y="563"/>
                </a:lnTo>
                <a:lnTo>
                  <a:pt x="174" y="598"/>
                </a:lnTo>
                <a:lnTo>
                  <a:pt x="172" y="609"/>
                </a:lnTo>
                <a:lnTo>
                  <a:pt x="174" y="614"/>
                </a:lnTo>
                <a:lnTo>
                  <a:pt x="174" y="614"/>
                </a:lnTo>
                <a:lnTo>
                  <a:pt x="181" y="615"/>
                </a:lnTo>
                <a:lnTo>
                  <a:pt x="192" y="618"/>
                </a:lnTo>
                <a:lnTo>
                  <a:pt x="208" y="619"/>
                </a:lnTo>
                <a:lnTo>
                  <a:pt x="208" y="619"/>
                </a:lnTo>
                <a:lnTo>
                  <a:pt x="192" y="735"/>
                </a:lnTo>
                <a:lnTo>
                  <a:pt x="177" y="854"/>
                </a:lnTo>
                <a:lnTo>
                  <a:pt x="177" y="854"/>
                </a:lnTo>
                <a:lnTo>
                  <a:pt x="177" y="891"/>
                </a:lnTo>
                <a:lnTo>
                  <a:pt x="177" y="939"/>
                </a:lnTo>
                <a:lnTo>
                  <a:pt x="177" y="939"/>
                </a:lnTo>
                <a:lnTo>
                  <a:pt x="179" y="1006"/>
                </a:lnTo>
                <a:lnTo>
                  <a:pt x="179" y="1006"/>
                </a:lnTo>
                <a:lnTo>
                  <a:pt x="177" y="1030"/>
                </a:lnTo>
                <a:lnTo>
                  <a:pt x="190" y="1033"/>
                </a:lnTo>
                <a:lnTo>
                  <a:pt x="190" y="1033"/>
                </a:lnTo>
                <a:lnTo>
                  <a:pt x="163" y="1055"/>
                </a:lnTo>
                <a:lnTo>
                  <a:pt x="163" y="1055"/>
                </a:lnTo>
                <a:lnTo>
                  <a:pt x="145" y="1066"/>
                </a:lnTo>
                <a:lnTo>
                  <a:pt x="135" y="1074"/>
                </a:lnTo>
                <a:lnTo>
                  <a:pt x="130" y="1075"/>
                </a:lnTo>
                <a:lnTo>
                  <a:pt x="129" y="1078"/>
                </a:lnTo>
                <a:lnTo>
                  <a:pt x="129" y="1078"/>
                </a:lnTo>
                <a:lnTo>
                  <a:pt x="129" y="1081"/>
                </a:lnTo>
                <a:lnTo>
                  <a:pt x="130" y="1082"/>
                </a:lnTo>
                <a:lnTo>
                  <a:pt x="135" y="1085"/>
                </a:lnTo>
                <a:lnTo>
                  <a:pt x="139" y="1087"/>
                </a:lnTo>
                <a:lnTo>
                  <a:pt x="139" y="1087"/>
                </a:lnTo>
                <a:lnTo>
                  <a:pt x="150" y="1088"/>
                </a:lnTo>
                <a:lnTo>
                  <a:pt x="168" y="1090"/>
                </a:lnTo>
                <a:lnTo>
                  <a:pt x="198" y="1090"/>
                </a:lnTo>
                <a:lnTo>
                  <a:pt x="198" y="1090"/>
                </a:lnTo>
                <a:lnTo>
                  <a:pt x="205" y="1090"/>
                </a:lnTo>
                <a:lnTo>
                  <a:pt x="216" y="1090"/>
                </a:lnTo>
                <a:lnTo>
                  <a:pt x="240" y="1087"/>
                </a:lnTo>
                <a:lnTo>
                  <a:pt x="240" y="1087"/>
                </a:lnTo>
                <a:lnTo>
                  <a:pt x="252" y="1085"/>
                </a:lnTo>
                <a:lnTo>
                  <a:pt x="262" y="1084"/>
                </a:lnTo>
                <a:lnTo>
                  <a:pt x="275" y="1081"/>
                </a:lnTo>
                <a:lnTo>
                  <a:pt x="275" y="1081"/>
                </a:lnTo>
                <a:lnTo>
                  <a:pt x="291" y="1078"/>
                </a:lnTo>
                <a:lnTo>
                  <a:pt x="291" y="1078"/>
                </a:lnTo>
                <a:lnTo>
                  <a:pt x="292" y="1075"/>
                </a:lnTo>
                <a:lnTo>
                  <a:pt x="294" y="1068"/>
                </a:lnTo>
                <a:lnTo>
                  <a:pt x="294" y="1050"/>
                </a:lnTo>
                <a:lnTo>
                  <a:pt x="294" y="1020"/>
                </a:lnTo>
                <a:lnTo>
                  <a:pt x="294" y="1020"/>
                </a:lnTo>
                <a:lnTo>
                  <a:pt x="292" y="1011"/>
                </a:lnTo>
                <a:lnTo>
                  <a:pt x="292" y="1006"/>
                </a:lnTo>
                <a:lnTo>
                  <a:pt x="291" y="1001"/>
                </a:lnTo>
                <a:lnTo>
                  <a:pt x="291" y="1001"/>
                </a:lnTo>
                <a:lnTo>
                  <a:pt x="288" y="997"/>
                </a:lnTo>
                <a:lnTo>
                  <a:pt x="288" y="988"/>
                </a:lnTo>
                <a:lnTo>
                  <a:pt x="288" y="978"/>
                </a:lnTo>
                <a:lnTo>
                  <a:pt x="291" y="971"/>
                </a:lnTo>
                <a:lnTo>
                  <a:pt x="291" y="971"/>
                </a:lnTo>
                <a:lnTo>
                  <a:pt x="294" y="964"/>
                </a:lnTo>
                <a:lnTo>
                  <a:pt x="298" y="959"/>
                </a:lnTo>
                <a:lnTo>
                  <a:pt x="299" y="951"/>
                </a:lnTo>
                <a:lnTo>
                  <a:pt x="299" y="936"/>
                </a:lnTo>
                <a:lnTo>
                  <a:pt x="299" y="936"/>
                </a:lnTo>
                <a:lnTo>
                  <a:pt x="294" y="781"/>
                </a:lnTo>
                <a:lnTo>
                  <a:pt x="294" y="781"/>
                </a:lnTo>
                <a:lnTo>
                  <a:pt x="330" y="803"/>
                </a:lnTo>
                <a:lnTo>
                  <a:pt x="359" y="822"/>
                </a:lnTo>
                <a:lnTo>
                  <a:pt x="379" y="838"/>
                </a:lnTo>
                <a:lnTo>
                  <a:pt x="379" y="838"/>
                </a:lnTo>
                <a:lnTo>
                  <a:pt x="403" y="860"/>
                </a:lnTo>
                <a:lnTo>
                  <a:pt x="412" y="868"/>
                </a:lnTo>
                <a:lnTo>
                  <a:pt x="419" y="875"/>
                </a:lnTo>
                <a:lnTo>
                  <a:pt x="419" y="875"/>
                </a:lnTo>
                <a:lnTo>
                  <a:pt x="427" y="880"/>
                </a:lnTo>
                <a:lnTo>
                  <a:pt x="440" y="887"/>
                </a:lnTo>
                <a:lnTo>
                  <a:pt x="476" y="906"/>
                </a:lnTo>
                <a:lnTo>
                  <a:pt x="528" y="929"/>
                </a:lnTo>
                <a:lnTo>
                  <a:pt x="528" y="929"/>
                </a:lnTo>
                <a:lnTo>
                  <a:pt x="565" y="942"/>
                </a:lnTo>
                <a:lnTo>
                  <a:pt x="565" y="936"/>
                </a:lnTo>
                <a:lnTo>
                  <a:pt x="594" y="977"/>
                </a:lnTo>
                <a:lnTo>
                  <a:pt x="594" y="977"/>
                </a:lnTo>
                <a:lnTo>
                  <a:pt x="594" y="985"/>
                </a:lnTo>
                <a:lnTo>
                  <a:pt x="597" y="1006"/>
                </a:lnTo>
                <a:lnTo>
                  <a:pt x="599" y="1016"/>
                </a:lnTo>
                <a:lnTo>
                  <a:pt x="602" y="1024"/>
                </a:lnTo>
                <a:lnTo>
                  <a:pt x="606" y="1029"/>
                </a:lnTo>
                <a:lnTo>
                  <a:pt x="607" y="1030"/>
                </a:lnTo>
                <a:lnTo>
                  <a:pt x="610" y="1030"/>
                </a:lnTo>
                <a:lnTo>
                  <a:pt x="610" y="1030"/>
                </a:lnTo>
                <a:lnTo>
                  <a:pt x="615" y="1027"/>
                </a:lnTo>
                <a:lnTo>
                  <a:pt x="617" y="1020"/>
                </a:lnTo>
                <a:lnTo>
                  <a:pt x="622" y="1013"/>
                </a:lnTo>
                <a:lnTo>
                  <a:pt x="625" y="1004"/>
                </a:lnTo>
                <a:lnTo>
                  <a:pt x="628" y="985"/>
                </a:lnTo>
                <a:lnTo>
                  <a:pt x="629" y="971"/>
                </a:lnTo>
                <a:lnTo>
                  <a:pt x="629" y="971"/>
                </a:lnTo>
                <a:lnTo>
                  <a:pt x="626" y="946"/>
                </a:lnTo>
                <a:lnTo>
                  <a:pt x="622" y="929"/>
                </a:lnTo>
                <a:lnTo>
                  <a:pt x="622" y="929"/>
                </a:lnTo>
                <a:lnTo>
                  <a:pt x="622" y="925"/>
                </a:lnTo>
                <a:lnTo>
                  <a:pt x="622" y="919"/>
                </a:lnTo>
                <a:lnTo>
                  <a:pt x="622" y="913"/>
                </a:lnTo>
                <a:lnTo>
                  <a:pt x="622" y="913"/>
                </a:lnTo>
                <a:lnTo>
                  <a:pt x="626" y="913"/>
                </a:lnTo>
                <a:lnTo>
                  <a:pt x="629" y="912"/>
                </a:lnTo>
                <a:lnTo>
                  <a:pt x="629" y="910"/>
                </a:lnTo>
                <a:lnTo>
                  <a:pt x="629" y="910"/>
                </a:lnTo>
                <a:lnTo>
                  <a:pt x="629" y="904"/>
                </a:lnTo>
                <a:lnTo>
                  <a:pt x="630" y="893"/>
                </a:lnTo>
                <a:lnTo>
                  <a:pt x="630" y="880"/>
                </a:lnTo>
                <a:lnTo>
                  <a:pt x="630" y="875"/>
                </a:lnTo>
                <a:lnTo>
                  <a:pt x="629" y="873"/>
                </a:lnTo>
                <a:lnTo>
                  <a:pt x="629" y="873"/>
                </a:lnTo>
                <a:lnTo>
                  <a:pt x="622" y="870"/>
                </a:lnTo>
                <a:lnTo>
                  <a:pt x="612" y="867"/>
                </a:lnTo>
                <a:lnTo>
                  <a:pt x="597" y="862"/>
                </a:lnTo>
                <a:lnTo>
                  <a:pt x="591" y="857"/>
                </a:lnTo>
                <a:lnTo>
                  <a:pt x="591" y="857"/>
                </a:lnTo>
                <a:lnTo>
                  <a:pt x="591" y="857"/>
                </a:lnTo>
                <a:lnTo>
                  <a:pt x="591" y="857"/>
                </a:lnTo>
                <a:lnTo>
                  <a:pt x="591" y="857"/>
                </a:lnTo>
                <a:lnTo>
                  <a:pt x="568" y="844"/>
                </a:lnTo>
                <a:lnTo>
                  <a:pt x="568" y="844"/>
                </a:lnTo>
                <a:lnTo>
                  <a:pt x="547" y="834"/>
                </a:lnTo>
                <a:lnTo>
                  <a:pt x="528" y="823"/>
                </a:lnTo>
                <a:lnTo>
                  <a:pt x="509" y="815"/>
                </a:lnTo>
                <a:lnTo>
                  <a:pt x="493" y="803"/>
                </a:lnTo>
                <a:lnTo>
                  <a:pt x="493" y="803"/>
                </a:lnTo>
                <a:lnTo>
                  <a:pt x="467" y="784"/>
                </a:lnTo>
                <a:lnTo>
                  <a:pt x="431" y="760"/>
                </a:lnTo>
                <a:lnTo>
                  <a:pt x="385" y="731"/>
                </a:lnTo>
                <a:lnTo>
                  <a:pt x="385" y="731"/>
                </a:lnTo>
                <a:lnTo>
                  <a:pt x="385" y="713"/>
                </a:lnTo>
                <a:lnTo>
                  <a:pt x="385" y="676"/>
                </a:lnTo>
                <a:lnTo>
                  <a:pt x="385" y="622"/>
                </a:lnTo>
                <a:lnTo>
                  <a:pt x="385" y="622"/>
                </a:lnTo>
                <a:lnTo>
                  <a:pt x="418" y="619"/>
                </a:lnTo>
                <a:lnTo>
                  <a:pt x="440" y="617"/>
                </a:lnTo>
                <a:lnTo>
                  <a:pt x="447" y="615"/>
                </a:lnTo>
                <a:lnTo>
                  <a:pt x="448" y="615"/>
                </a:lnTo>
                <a:lnTo>
                  <a:pt x="448" y="614"/>
                </a:lnTo>
                <a:lnTo>
                  <a:pt x="448" y="614"/>
                </a:lnTo>
                <a:lnTo>
                  <a:pt x="430" y="567"/>
                </a:lnTo>
                <a:lnTo>
                  <a:pt x="411" y="515"/>
                </a:lnTo>
                <a:lnTo>
                  <a:pt x="411" y="515"/>
                </a:lnTo>
                <a:lnTo>
                  <a:pt x="409" y="510"/>
                </a:lnTo>
                <a:lnTo>
                  <a:pt x="411" y="498"/>
                </a:lnTo>
                <a:lnTo>
                  <a:pt x="412" y="468"/>
                </a:lnTo>
                <a:lnTo>
                  <a:pt x="417" y="439"/>
                </a:lnTo>
                <a:lnTo>
                  <a:pt x="419" y="421"/>
                </a:lnTo>
                <a:lnTo>
                  <a:pt x="419" y="421"/>
                </a:lnTo>
                <a:lnTo>
                  <a:pt x="424" y="416"/>
                </a:lnTo>
                <a:lnTo>
                  <a:pt x="427" y="414"/>
                </a:lnTo>
                <a:lnTo>
                  <a:pt x="430" y="414"/>
                </a:lnTo>
                <a:lnTo>
                  <a:pt x="430" y="414"/>
                </a:lnTo>
                <a:lnTo>
                  <a:pt x="430" y="414"/>
                </a:lnTo>
                <a:lnTo>
                  <a:pt x="435" y="429"/>
                </a:lnTo>
                <a:lnTo>
                  <a:pt x="451" y="457"/>
                </a:lnTo>
                <a:lnTo>
                  <a:pt x="480" y="510"/>
                </a:lnTo>
                <a:lnTo>
                  <a:pt x="480" y="510"/>
                </a:lnTo>
                <a:lnTo>
                  <a:pt x="486" y="520"/>
                </a:lnTo>
                <a:lnTo>
                  <a:pt x="489" y="533"/>
                </a:lnTo>
                <a:lnTo>
                  <a:pt x="493" y="547"/>
                </a:lnTo>
                <a:lnTo>
                  <a:pt x="505" y="547"/>
                </a:lnTo>
                <a:lnTo>
                  <a:pt x="512" y="573"/>
                </a:lnTo>
                <a:lnTo>
                  <a:pt x="521" y="576"/>
                </a:lnTo>
                <a:lnTo>
                  <a:pt x="521" y="576"/>
                </a:lnTo>
                <a:lnTo>
                  <a:pt x="523" y="588"/>
                </a:lnTo>
                <a:lnTo>
                  <a:pt x="525" y="598"/>
                </a:lnTo>
                <a:lnTo>
                  <a:pt x="528" y="604"/>
                </a:lnTo>
                <a:lnTo>
                  <a:pt x="528" y="604"/>
                </a:lnTo>
                <a:lnTo>
                  <a:pt x="532" y="609"/>
                </a:lnTo>
                <a:lnTo>
                  <a:pt x="539" y="614"/>
                </a:lnTo>
                <a:lnTo>
                  <a:pt x="547" y="618"/>
                </a:lnTo>
                <a:lnTo>
                  <a:pt x="552" y="619"/>
                </a:lnTo>
                <a:lnTo>
                  <a:pt x="552" y="619"/>
                </a:lnTo>
                <a:lnTo>
                  <a:pt x="558" y="619"/>
                </a:lnTo>
                <a:lnTo>
                  <a:pt x="564" y="619"/>
                </a:lnTo>
                <a:lnTo>
                  <a:pt x="568" y="619"/>
                </a:lnTo>
                <a:lnTo>
                  <a:pt x="571" y="618"/>
                </a:lnTo>
                <a:lnTo>
                  <a:pt x="576" y="615"/>
                </a:lnTo>
                <a:lnTo>
                  <a:pt x="578" y="611"/>
                </a:lnTo>
                <a:lnTo>
                  <a:pt x="578" y="611"/>
                </a:lnTo>
                <a:lnTo>
                  <a:pt x="580" y="605"/>
                </a:lnTo>
                <a:lnTo>
                  <a:pt x="580" y="598"/>
                </a:lnTo>
                <a:lnTo>
                  <a:pt x="578" y="591"/>
                </a:lnTo>
                <a:lnTo>
                  <a:pt x="577" y="583"/>
                </a:lnTo>
                <a:lnTo>
                  <a:pt x="571" y="572"/>
                </a:lnTo>
                <a:lnTo>
                  <a:pt x="568" y="566"/>
                </a:lnTo>
                <a:lnTo>
                  <a:pt x="568" y="566"/>
                </a:lnTo>
                <a:lnTo>
                  <a:pt x="570" y="564"/>
                </a:lnTo>
                <a:lnTo>
                  <a:pt x="571" y="563"/>
                </a:lnTo>
                <a:lnTo>
                  <a:pt x="571" y="560"/>
                </a:lnTo>
                <a:lnTo>
                  <a:pt x="571" y="560"/>
                </a:lnTo>
                <a:lnTo>
                  <a:pt x="568" y="554"/>
                </a:lnTo>
                <a:lnTo>
                  <a:pt x="561" y="546"/>
                </a:lnTo>
                <a:lnTo>
                  <a:pt x="550" y="534"/>
                </a:lnTo>
                <a:lnTo>
                  <a:pt x="550" y="534"/>
                </a:lnTo>
                <a:lnTo>
                  <a:pt x="551" y="534"/>
                </a:lnTo>
                <a:lnTo>
                  <a:pt x="552" y="531"/>
                </a:lnTo>
                <a:lnTo>
                  <a:pt x="552" y="531"/>
                </a:lnTo>
                <a:lnTo>
                  <a:pt x="550" y="521"/>
                </a:lnTo>
                <a:lnTo>
                  <a:pt x="541" y="504"/>
                </a:lnTo>
                <a:lnTo>
                  <a:pt x="528" y="475"/>
                </a:lnTo>
                <a:lnTo>
                  <a:pt x="528" y="475"/>
                </a:lnTo>
                <a:lnTo>
                  <a:pt x="526" y="465"/>
                </a:lnTo>
                <a:lnTo>
                  <a:pt x="523" y="444"/>
                </a:lnTo>
                <a:lnTo>
                  <a:pt x="522" y="434"/>
                </a:lnTo>
                <a:lnTo>
                  <a:pt x="519" y="424"/>
                </a:lnTo>
                <a:lnTo>
                  <a:pt x="516" y="417"/>
                </a:lnTo>
                <a:lnTo>
                  <a:pt x="512" y="411"/>
                </a:lnTo>
                <a:lnTo>
                  <a:pt x="512" y="411"/>
                </a:lnTo>
                <a:lnTo>
                  <a:pt x="500" y="402"/>
                </a:lnTo>
                <a:lnTo>
                  <a:pt x="490" y="392"/>
                </a:lnTo>
                <a:lnTo>
                  <a:pt x="483" y="384"/>
                </a:lnTo>
                <a:lnTo>
                  <a:pt x="482" y="379"/>
                </a:lnTo>
                <a:lnTo>
                  <a:pt x="480" y="376"/>
                </a:lnTo>
                <a:lnTo>
                  <a:pt x="480" y="376"/>
                </a:lnTo>
                <a:lnTo>
                  <a:pt x="477" y="358"/>
                </a:lnTo>
                <a:lnTo>
                  <a:pt x="474" y="339"/>
                </a:lnTo>
                <a:lnTo>
                  <a:pt x="474" y="339"/>
                </a:lnTo>
                <a:lnTo>
                  <a:pt x="471" y="333"/>
                </a:lnTo>
                <a:lnTo>
                  <a:pt x="467" y="326"/>
                </a:lnTo>
                <a:lnTo>
                  <a:pt x="461" y="316"/>
                </a:lnTo>
                <a:lnTo>
                  <a:pt x="458" y="304"/>
                </a:lnTo>
                <a:lnTo>
                  <a:pt x="458" y="304"/>
                </a:lnTo>
                <a:lnTo>
                  <a:pt x="456" y="287"/>
                </a:lnTo>
                <a:lnTo>
                  <a:pt x="453" y="267"/>
                </a:lnTo>
                <a:lnTo>
                  <a:pt x="450" y="246"/>
                </a:lnTo>
                <a:lnTo>
                  <a:pt x="447" y="239"/>
                </a:lnTo>
                <a:lnTo>
                  <a:pt x="445" y="235"/>
                </a:lnTo>
                <a:lnTo>
                  <a:pt x="445" y="235"/>
                </a:lnTo>
                <a:lnTo>
                  <a:pt x="435" y="226"/>
                </a:lnTo>
                <a:lnTo>
                  <a:pt x="419" y="213"/>
                </a:lnTo>
                <a:lnTo>
                  <a:pt x="405" y="201"/>
                </a:lnTo>
                <a:lnTo>
                  <a:pt x="398" y="194"/>
                </a:lnTo>
                <a:lnTo>
                  <a:pt x="398" y="194"/>
                </a:lnTo>
                <a:lnTo>
                  <a:pt x="392" y="187"/>
                </a:lnTo>
                <a:lnTo>
                  <a:pt x="379" y="178"/>
                </a:lnTo>
                <a:lnTo>
                  <a:pt x="363" y="168"/>
                </a:lnTo>
                <a:lnTo>
                  <a:pt x="363" y="168"/>
                </a:lnTo>
                <a:lnTo>
                  <a:pt x="360" y="152"/>
                </a:lnTo>
                <a:lnTo>
                  <a:pt x="360" y="152"/>
                </a:lnTo>
                <a:lnTo>
                  <a:pt x="357" y="148"/>
                </a:lnTo>
                <a:lnTo>
                  <a:pt x="353" y="144"/>
                </a:lnTo>
                <a:lnTo>
                  <a:pt x="353" y="144"/>
                </a:lnTo>
                <a:lnTo>
                  <a:pt x="351" y="136"/>
                </a:lnTo>
                <a:lnTo>
                  <a:pt x="350" y="131"/>
                </a:lnTo>
                <a:lnTo>
                  <a:pt x="350" y="131"/>
                </a:lnTo>
                <a:lnTo>
                  <a:pt x="351" y="126"/>
                </a:lnTo>
                <a:lnTo>
                  <a:pt x="353" y="112"/>
                </a:lnTo>
                <a:lnTo>
                  <a:pt x="353" y="112"/>
                </a:lnTo>
                <a:lnTo>
                  <a:pt x="357" y="86"/>
                </a:lnTo>
                <a:lnTo>
                  <a:pt x="360" y="67"/>
                </a:lnTo>
                <a:lnTo>
                  <a:pt x="360" y="67"/>
                </a:lnTo>
                <a:lnTo>
                  <a:pt x="366" y="64"/>
                </a:lnTo>
                <a:lnTo>
                  <a:pt x="377" y="58"/>
                </a:lnTo>
                <a:lnTo>
                  <a:pt x="389" y="52"/>
                </a:lnTo>
                <a:lnTo>
                  <a:pt x="393" y="48"/>
                </a:lnTo>
                <a:lnTo>
                  <a:pt x="395" y="45"/>
                </a:lnTo>
                <a:lnTo>
                  <a:pt x="395" y="45"/>
                </a:lnTo>
                <a:lnTo>
                  <a:pt x="393" y="42"/>
                </a:lnTo>
                <a:lnTo>
                  <a:pt x="390" y="38"/>
                </a:lnTo>
                <a:lnTo>
                  <a:pt x="386" y="32"/>
                </a:lnTo>
                <a:lnTo>
                  <a:pt x="380" y="28"/>
                </a:lnTo>
                <a:lnTo>
                  <a:pt x="375" y="24"/>
                </a:lnTo>
                <a:lnTo>
                  <a:pt x="367" y="19"/>
                </a:lnTo>
                <a:lnTo>
                  <a:pt x="359" y="18"/>
                </a:lnTo>
                <a:lnTo>
                  <a:pt x="350" y="16"/>
                </a:lnTo>
                <a:lnTo>
                  <a:pt x="350" y="16"/>
                </a:lnTo>
                <a:lnTo>
                  <a:pt x="341" y="16"/>
                </a:lnTo>
                <a:lnTo>
                  <a:pt x="328" y="15"/>
                </a:lnTo>
                <a:lnTo>
                  <a:pt x="301" y="9"/>
                </a:lnTo>
                <a:lnTo>
                  <a:pt x="275" y="5"/>
                </a:lnTo>
                <a:lnTo>
                  <a:pt x="256" y="0"/>
                </a:lnTo>
                <a:lnTo>
                  <a:pt x="256" y="0"/>
                </a:lnTo>
                <a:lnTo>
                  <a:pt x="236" y="0"/>
                </a:lnTo>
                <a:lnTo>
                  <a:pt x="230" y="2"/>
                </a:lnTo>
                <a:lnTo>
                  <a:pt x="229" y="2"/>
                </a:lnTo>
                <a:lnTo>
                  <a:pt x="227" y="5"/>
                </a:lnTo>
                <a:lnTo>
                  <a:pt x="227" y="5"/>
                </a:lnTo>
                <a:lnTo>
                  <a:pt x="229" y="13"/>
                </a:lnTo>
                <a:lnTo>
                  <a:pt x="234" y="28"/>
                </a:lnTo>
                <a:lnTo>
                  <a:pt x="243" y="48"/>
                </a:lnTo>
                <a:lnTo>
                  <a:pt x="233" y="58"/>
                </a:lnTo>
                <a:lnTo>
                  <a:pt x="233" y="58"/>
                </a:lnTo>
                <a:lnTo>
                  <a:pt x="220" y="65"/>
                </a:lnTo>
                <a:lnTo>
                  <a:pt x="210" y="71"/>
                </a:lnTo>
                <a:lnTo>
                  <a:pt x="208" y="74"/>
                </a:lnTo>
                <a:lnTo>
                  <a:pt x="208" y="77"/>
                </a:lnTo>
                <a:lnTo>
                  <a:pt x="208" y="77"/>
                </a:lnTo>
                <a:lnTo>
                  <a:pt x="211" y="79"/>
                </a:lnTo>
                <a:lnTo>
                  <a:pt x="216" y="81"/>
                </a:lnTo>
                <a:lnTo>
                  <a:pt x="230" y="86"/>
                </a:lnTo>
                <a:lnTo>
                  <a:pt x="249" y="90"/>
                </a:lnTo>
                <a:lnTo>
                  <a:pt x="249" y="90"/>
                </a:lnTo>
                <a:lnTo>
                  <a:pt x="246" y="97"/>
                </a:lnTo>
                <a:lnTo>
                  <a:pt x="243" y="105"/>
                </a:lnTo>
                <a:lnTo>
                  <a:pt x="240" y="109"/>
                </a:lnTo>
                <a:lnTo>
                  <a:pt x="240" y="109"/>
                </a:lnTo>
                <a:lnTo>
                  <a:pt x="237" y="112"/>
                </a:lnTo>
                <a:lnTo>
                  <a:pt x="237" y="115"/>
                </a:lnTo>
                <a:lnTo>
                  <a:pt x="237" y="119"/>
                </a:lnTo>
                <a:lnTo>
                  <a:pt x="240" y="120"/>
                </a:lnTo>
                <a:lnTo>
                  <a:pt x="240" y="120"/>
                </a:lnTo>
                <a:lnTo>
                  <a:pt x="243" y="122"/>
                </a:lnTo>
                <a:lnTo>
                  <a:pt x="246" y="122"/>
                </a:lnTo>
                <a:lnTo>
                  <a:pt x="247" y="123"/>
                </a:lnTo>
                <a:lnTo>
                  <a:pt x="249" y="128"/>
                </a:lnTo>
                <a:lnTo>
                  <a:pt x="249" y="128"/>
                </a:lnTo>
                <a:lnTo>
                  <a:pt x="250" y="132"/>
                </a:lnTo>
                <a:lnTo>
                  <a:pt x="252" y="136"/>
                </a:lnTo>
                <a:lnTo>
                  <a:pt x="255" y="141"/>
                </a:lnTo>
                <a:lnTo>
                  <a:pt x="256" y="146"/>
                </a:lnTo>
                <a:lnTo>
                  <a:pt x="256" y="146"/>
                </a:lnTo>
                <a:lnTo>
                  <a:pt x="256" y="151"/>
                </a:lnTo>
                <a:lnTo>
                  <a:pt x="256" y="155"/>
                </a:lnTo>
                <a:lnTo>
                  <a:pt x="257" y="158"/>
                </a:lnTo>
                <a:lnTo>
                  <a:pt x="262" y="162"/>
                </a:lnTo>
                <a:lnTo>
                  <a:pt x="262" y="162"/>
                </a:lnTo>
                <a:lnTo>
                  <a:pt x="268" y="167"/>
                </a:lnTo>
                <a:lnTo>
                  <a:pt x="272" y="168"/>
                </a:lnTo>
                <a:lnTo>
                  <a:pt x="275" y="168"/>
                </a:lnTo>
                <a:lnTo>
                  <a:pt x="275" y="16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2">
            <a:extLst>
              <a:ext uri="{FF2B5EF4-FFF2-40B4-BE49-F238E27FC236}">
                <a16:creationId xmlns:a16="http://schemas.microsoft.com/office/drawing/2014/main" id="{ACFA162F-66CA-401E-B665-D8DD5D3C8ACD}"/>
              </a:ext>
            </a:extLst>
          </p:cNvPr>
          <p:cNvSpPr>
            <a:spLocks/>
          </p:cNvSpPr>
          <p:nvPr/>
        </p:nvSpPr>
        <p:spPr bwMode="auto">
          <a:xfrm>
            <a:off x="804420" y="2689580"/>
            <a:ext cx="788400" cy="1699064"/>
          </a:xfrm>
          <a:custGeom>
            <a:avLst/>
            <a:gdLst>
              <a:gd name="T0" fmla="*/ 301 w 561"/>
              <a:gd name="T1" fmla="*/ 227 h 1209"/>
              <a:gd name="T2" fmla="*/ 226 w 561"/>
              <a:gd name="T3" fmla="*/ 347 h 1209"/>
              <a:gd name="T4" fmla="*/ 86 w 561"/>
              <a:gd name="T5" fmla="*/ 464 h 1209"/>
              <a:gd name="T6" fmla="*/ 3 w 561"/>
              <a:gd name="T7" fmla="*/ 535 h 1209"/>
              <a:gd name="T8" fmla="*/ 3 w 561"/>
              <a:gd name="T9" fmla="*/ 573 h 1209"/>
              <a:gd name="T10" fmla="*/ 48 w 561"/>
              <a:gd name="T11" fmla="*/ 584 h 1209"/>
              <a:gd name="T12" fmla="*/ 53 w 561"/>
              <a:gd name="T13" fmla="*/ 570 h 1209"/>
              <a:gd name="T14" fmla="*/ 76 w 561"/>
              <a:gd name="T15" fmla="*/ 552 h 1209"/>
              <a:gd name="T16" fmla="*/ 229 w 561"/>
              <a:gd name="T17" fmla="*/ 437 h 1209"/>
              <a:gd name="T18" fmla="*/ 259 w 561"/>
              <a:gd name="T19" fmla="*/ 431 h 1209"/>
              <a:gd name="T20" fmla="*/ 217 w 561"/>
              <a:gd name="T21" fmla="*/ 665 h 1209"/>
              <a:gd name="T22" fmla="*/ 278 w 561"/>
              <a:gd name="T23" fmla="*/ 691 h 1209"/>
              <a:gd name="T24" fmla="*/ 201 w 561"/>
              <a:gd name="T25" fmla="*/ 975 h 1209"/>
              <a:gd name="T26" fmla="*/ 165 w 561"/>
              <a:gd name="T27" fmla="*/ 1077 h 1209"/>
              <a:gd name="T28" fmla="*/ 138 w 561"/>
              <a:gd name="T29" fmla="*/ 1125 h 1209"/>
              <a:gd name="T30" fmla="*/ 89 w 561"/>
              <a:gd name="T31" fmla="*/ 1135 h 1209"/>
              <a:gd name="T32" fmla="*/ 71 w 561"/>
              <a:gd name="T33" fmla="*/ 1148 h 1209"/>
              <a:gd name="T34" fmla="*/ 167 w 561"/>
              <a:gd name="T35" fmla="*/ 1180 h 1209"/>
              <a:gd name="T36" fmla="*/ 175 w 561"/>
              <a:gd name="T37" fmla="*/ 1200 h 1209"/>
              <a:gd name="T38" fmla="*/ 200 w 561"/>
              <a:gd name="T39" fmla="*/ 1172 h 1209"/>
              <a:gd name="T40" fmla="*/ 274 w 561"/>
              <a:gd name="T41" fmla="*/ 998 h 1209"/>
              <a:gd name="T42" fmla="*/ 332 w 561"/>
              <a:gd name="T43" fmla="*/ 850 h 1209"/>
              <a:gd name="T44" fmla="*/ 410 w 561"/>
              <a:gd name="T45" fmla="*/ 1007 h 1209"/>
              <a:gd name="T46" fmla="*/ 446 w 561"/>
              <a:gd name="T47" fmla="*/ 1130 h 1209"/>
              <a:gd name="T48" fmla="*/ 434 w 561"/>
              <a:gd name="T49" fmla="*/ 1160 h 1209"/>
              <a:gd name="T50" fmla="*/ 376 w 561"/>
              <a:gd name="T51" fmla="*/ 1193 h 1209"/>
              <a:gd name="T52" fmla="*/ 410 w 561"/>
              <a:gd name="T53" fmla="*/ 1209 h 1209"/>
              <a:gd name="T54" fmla="*/ 544 w 561"/>
              <a:gd name="T55" fmla="*/ 1192 h 1209"/>
              <a:gd name="T56" fmla="*/ 548 w 561"/>
              <a:gd name="T57" fmla="*/ 1112 h 1209"/>
              <a:gd name="T58" fmla="*/ 522 w 561"/>
              <a:gd name="T59" fmla="*/ 1011 h 1209"/>
              <a:gd name="T60" fmla="*/ 470 w 561"/>
              <a:gd name="T61" fmla="*/ 846 h 1209"/>
              <a:gd name="T62" fmla="*/ 472 w 561"/>
              <a:gd name="T63" fmla="*/ 691 h 1209"/>
              <a:gd name="T64" fmla="*/ 452 w 561"/>
              <a:gd name="T65" fmla="*/ 525 h 1209"/>
              <a:gd name="T66" fmla="*/ 509 w 561"/>
              <a:gd name="T67" fmla="*/ 638 h 1209"/>
              <a:gd name="T68" fmla="*/ 544 w 561"/>
              <a:gd name="T69" fmla="*/ 683 h 1209"/>
              <a:gd name="T70" fmla="*/ 561 w 561"/>
              <a:gd name="T71" fmla="*/ 652 h 1209"/>
              <a:gd name="T72" fmla="*/ 547 w 561"/>
              <a:gd name="T73" fmla="*/ 629 h 1209"/>
              <a:gd name="T74" fmla="*/ 535 w 561"/>
              <a:gd name="T75" fmla="*/ 612 h 1209"/>
              <a:gd name="T76" fmla="*/ 511 w 561"/>
              <a:gd name="T77" fmla="*/ 476 h 1209"/>
              <a:gd name="T78" fmla="*/ 467 w 561"/>
              <a:gd name="T79" fmla="*/ 395 h 1209"/>
              <a:gd name="T80" fmla="*/ 404 w 561"/>
              <a:gd name="T81" fmla="*/ 217 h 1209"/>
              <a:gd name="T82" fmla="*/ 381 w 561"/>
              <a:gd name="T83" fmla="*/ 185 h 1209"/>
              <a:gd name="T84" fmla="*/ 373 w 561"/>
              <a:gd name="T85" fmla="*/ 127 h 1209"/>
              <a:gd name="T86" fmla="*/ 397 w 561"/>
              <a:gd name="T87" fmla="*/ 104 h 1209"/>
              <a:gd name="T88" fmla="*/ 407 w 561"/>
              <a:gd name="T89" fmla="*/ 42 h 1209"/>
              <a:gd name="T90" fmla="*/ 391 w 561"/>
              <a:gd name="T91" fmla="*/ 23 h 1209"/>
              <a:gd name="T92" fmla="*/ 298 w 561"/>
              <a:gd name="T93" fmla="*/ 10 h 1209"/>
              <a:gd name="T94" fmla="*/ 253 w 561"/>
              <a:gd name="T95" fmla="*/ 4 h 1209"/>
              <a:gd name="T96" fmla="*/ 255 w 561"/>
              <a:gd name="T97" fmla="*/ 36 h 1209"/>
              <a:gd name="T98" fmla="*/ 240 w 561"/>
              <a:gd name="T99" fmla="*/ 80 h 1209"/>
              <a:gd name="T100" fmla="*/ 265 w 561"/>
              <a:gd name="T101" fmla="*/ 91 h 1209"/>
              <a:gd name="T102" fmla="*/ 256 w 561"/>
              <a:gd name="T103" fmla="*/ 124 h 1209"/>
              <a:gd name="T104" fmla="*/ 271 w 561"/>
              <a:gd name="T105" fmla="*/ 133 h 1209"/>
              <a:gd name="T106" fmla="*/ 284 w 561"/>
              <a:gd name="T107" fmla="*/ 179 h 1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61" h="1209">
                <a:moveTo>
                  <a:pt x="307" y="182"/>
                </a:moveTo>
                <a:lnTo>
                  <a:pt x="307" y="182"/>
                </a:lnTo>
                <a:lnTo>
                  <a:pt x="310" y="205"/>
                </a:lnTo>
                <a:lnTo>
                  <a:pt x="310" y="205"/>
                </a:lnTo>
                <a:lnTo>
                  <a:pt x="307" y="213"/>
                </a:lnTo>
                <a:lnTo>
                  <a:pt x="301" y="227"/>
                </a:lnTo>
                <a:lnTo>
                  <a:pt x="301" y="227"/>
                </a:lnTo>
                <a:lnTo>
                  <a:pt x="293" y="244"/>
                </a:lnTo>
                <a:lnTo>
                  <a:pt x="293" y="244"/>
                </a:lnTo>
                <a:lnTo>
                  <a:pt x="285" y="263"/>
                </a:lnTo>
                <a:lnTo>
                  <a:pt x="282" y="273"/>
                </a:lnTo>
                <a:lnTo>
                  <a:pt x="278" y="281"/>
                </a:lnTo>
                <a:lnTo>
                  <a:pt x="278" y="281"/>
                </a:lnTo>
                <a:lnTo>
                  <a:pt x="226" y="347"/>
                </a:lnTo>
                <a:lnTo>
                  <a:pt x="226" y="347"/>
                </a:lnTo>
                <a:lnTo>
                  <a:pt x="196" y="377"/>
                </a:lnTo>
                <a:lnTo>
                  <a:pt x="174" y="398"/>
                </a:lnTo>
                <a:lnTo>
                  <a:pt x="164" y="408"/>
                </a:lnTo>
                <a:lnTo>
                  <a:pt x="164" y="408"/>
                </a:lnTo>
                <a:lnTo>
                  <a:pt x="123" y="435"/>
                </a:lnTo>
                <a:lnTo>
                  <a:pt x="86" y="464"/>
                </a:lnTo>
                <a:lnTo>
                  <a:pt x="86" y="464"/>
                </a:lnTo>
                <a:lnTo>
                  <a:pt x="31" y="512"/>
                </a:lnTo>
                <a:lnTo>
                  <a:pt x="38" y="515"/>
                </a:lnTo>
                <a:lnTo>
                  <a:pt x="38" y="515"/>
                </a:lnTo>
                <a:lnTo>
                  <a:pt x="21" y="524"/>
                </a:lnTo>
                <a:lnTo>
                  <a:pt x="8" y="532"/>
                </a:lnTo>
                <a:lnTo>
                  <a:pt x="3" y="535"/>
                </a:lnTo>
                <a:lnTo>
                  <a:pt x="2" y="539"/>
                </a:lnTo>
                <a:lnTo>
                  <a:pt x="2" y="539"/>
                </a:lnTo>
                <a:lnTo>
                  <a:pt x="0" y="547"/>
                </a:lnTo>
                <a:lnTo>
                  <a:pt x="0" y="552"/>
                </a:lnTo>
                <a:lnTo>
                  <a:pt x="2" y="567"/>
                </a:lnTo>
                <a:lnTo>
                  <a:pt x="2" y="567"/>
                </a:lnTo>
                <a:lnTo>
                  <a:pt x="3" y="573"/>
                </a:lnTo>
                <a:lnTo>
                  <a:pt x="6" y="579"/>
                </a:lnTo>
                <a:lnTo>
                  <a:pt x="11" y="580"/>
                </a:lnTo>
                <a:lnTo>
                  <a:pt x="16" y="581"/>
                </a:lnTo>
                <a:lnTo>
                  <a:pt x="16" y="581"/>
                </a:lnTo>
                <a:lnTo>
                  <a:pt x="41" y="584"/>
                </a:lnTo>
                <a:lnTo>
                  <a:pt x="41" y="584"/>
                </a:lnTo>
                <a:lnTo>
                  <a:pt x="48" y="584"/>
                </a:lnTo>
                <a:lnTo>
                  <a:pt x="51" y="584"/>
                </a:lnTo>
                <a:lnTo>
                  <a:pt x="53" y="581"/>
                </a:lnTo>
                <a:lnTo>
                  <a:pt x="53" y="581"/>
                </a:lnTo>
                <a:lnTo>
                  <a:pt x="53" y="576"/>
                </a:lnTo>
                <a:lnTo>
                  <a:pt x="53" y="573"/>
                </a:lnTo>
                <a:lnTo>
                  <a:pt x="53" y="573"/>
                </a:lnTo>
                <a:lnTo>
                  <a:pt x="53" y="570"/>
                </a:lnTo>
                <a:lnTo>
                  <a:pt x="58" y="564"/>
                </a:lnTo>
                <a:lnTo>
                  <a:pt x="58" y="564"/>
                </a:lnTo>
                <a:lnTo>
                  <a:pt x="63" y="560"/>
                </a:lnTo>
                <a:lnTo>
                  <a:pt x="66" y="555"/>
                </a:lnTo>
                <a:lnTo>
                  <a:pt x="67" y="551"/>
                </a:lnTo>
                <a:lnTo>
                  <a:pt x="67" y="551"/>
                </a:lnTo>
                <a:lnTo>
                  <a:pt x="76" y="552"/>
                </a:lnTo>
                <a:lnTo>
                  <a:pt x="86" y="551"/>
                </a:lnTo>
                <a:lnTo>
                  <a:pt x="86" y="551"/>
                </a:lnTo>
                <a:lnTo>
                  <a:pt x="105" y="537"/>
                </a:lnTo>
                <a:lnTo>
                  <a:pt x="147" y="503"/>
                </a:lnTo>
                <a:lnTo>
                  <a:pt x="217" y="447"/>
                </a:lnTo>
                <a:lnTo>
                  <a:pt x="217" y="447"/>
                </a:lnTo>
                <a:lnTo>
                  <a:pt x="229" y="437"/>
                </a:lnTo>
                <a:lnTo>
                  <a:pt x="240" y="428"/>
                </a:lnTo>
                <a:lnTo>
                  <a:pt x="253" y="419"/>
                </a:lnTo>
                <a:lnTo>
                  <a:pt x="253" y="419"/>
                </a:lnTo>
                <a:lnTo>
                  <a:pt x="256" y="424"/>
                </a:lnTo>
                <a:lnTo>
                  <a:pt x="259" y="427"/>
                </a:lnTo>
                <a:lnTo>
                  <a:pt x="259" y="431"/>
                </a:lnTo>
                <a:lnTo>
                  <a:pt x="259" y="431"/>
                </a:lnTo>
                <a:lnTo>
                  <a:pt x="262" y="444"/>
                </a:lnTo>
                <a:lnTo>
                  <a:pt x="262" y="456"/>
                </a:lnTo>
                <a:lnTo>
                  <a:pt x="262" y="467"/>
                </a:lnTo>
                <a:lnTo>
                  <a:pt x="262" y="467"/>
                </a:lnTo>
                <a:lnTo>
                  <a:pt x="255" y="505"/>
                </a:lnTo>
                <a:lnTo>
                  <a:pt x="239" y="571"/>
                </a:lnTo>
                <a:lnTo>
                  <a:pt x="217" y="665"/>
                </a:lnTo>
                <a:lnTo>
                  <a:pt x="217" y="665"/>
                </a:lnTo>
                <a:lnTo>
                  <a:pt x="214" y="681"/>
                </a:lnTo>
                <a:lnTo>
                  <a:pt x="214" y="681"/>
                </a:lnTo>
                <a:lnTo>
                  <a:pt x="248" y="684"/>
                </a:lnTo>
                <a:lnTo>
                  <a:pt x="269" y="687"/>
                </a:lnTo>
                <a:lnTo>
                  <a:pt x="275" y="690"/>
                </a:lnTo>
                <a:lnTo>
                  <a:pt x="278" y="691"/>
                </a:lnTo>
                <a:lnTo>
                  <a:pt x="278" y="693"/>
                </a:lnTo>
                <a:lnTo>
                  <a:pt x="278" y="693"/>
                </a:lnTo>
                <a:lnTo>
                  <a:pt x="268" y="730"/>
                </a:lnTo>
                <a:lnTo>
                  <a:pt x="248" y="804"/>
                </a:lnTo>
                <a:lnTo>
                  <a:pt x="217" y="921"/>
                </a:lnTo>
                <a:lnTo>
                  <a:pt x="217" y="921"/>
                </a:lnTo>
                <a:lnTo>
                  <a:pt x="201" y="975"/>
                </a:lnTo>
                <a:lnTo>
                  <a:pt x="191" y="1005"/>
                </a:lnTo>
                <a:lnTo>
                  <a:pt x="184" y="1024"/>
                </a:lnTo>
                <a:lnTo>
                  <a:pt x="184" y="1024"/>
                </a:lnTo>
                <a:lnTo>
                  <a:pt x="180" y="1037"/>
                </a:lnTo>
                <a:lnTo>
                  <a:pt x="174" y="1056"/>
                </a:lnTo>
                <a:lnTo>
                  <a:pt x="168" y="1072"/>
                </a:lnTo>
                <a:lnTo>
                  <a:pt x="165" y="1077"/>
                </a:lnTo>
                <a:lnTo>
                  <a:pt x="164" y="1082"/>
                </a:lnTo>
                <a:lnTo>
                  <a:pt x="164" y="1082"/>
                </a:lnTo>
                <a:lnTo>
                  <a:pt x="133" y="1105"/>
                </a:lnTo>
                <a:lnTo>
                  <a:pt x="142" y="1111"/>
                </a:lnTo>
                <a:lnTo>
                  <a:pt x="142" y="1111"/>
                </a:lnTo>
                <a:lnTo>
                  <a:pt x="142" y="1115"/>
                </a:lnTo>
                <a:lnTo>
                  <a:pt x="138" y="1125"/>
                </a:lnTo>
                <a:lnTo>
                  <a:pt x="135" y="1130"/>
                </a:lnTo>
                <a:lnTo>
                  <a:pt x="132" y="1134"/>
                </a:lnTo>
                <a:lnTo>
                  <a:pt x="128" y="1137"/>
                </a:lnTo>
                <a:lnTo>
                  <a:pt x="122" y="1138"/>
                </a:lnTo>
                <a:lnTo>
                  <a:pt x="122" y="1138"/>
                </a:lnTo>
                <a:lnTo>
                  <a:pt x="106" y="1137"/>
                </a:lnTo>
                <a:lnTo>
                  <a:pt x="89" y="1135"/>
                </a:lnTo>
                <a:lnTo>
                  <a:pt x="81" y="1134"/>
                </a:lnTo>
                <a:lnTo>
                  <a:pt x="74" y="1134"/>
                </a:lnTo>
                <a:lnTo>
                  <a:pt x="70" y="1135"/>
                </a:lnTo>
                <a:lnTo>
                  <a:pt x="67" y="1138"/>
                </a:lnTo>
                <a:lnTo>
                  <a:pt x="67" y="1138"/>
                </a:lnTo>
                <a:lnTo>
                  <a:pt x="68" y="1143"/>
                </a:lnTo>
                <a:lnTo>
                  <a:pt x="71" y="1148"/>
                </a:lnTo>
                <a:lnTo>
                  <a:pt x="81" y="1158"/>
                </a:lnTo>
                <a:lnTo>
                  <a:pt x="100" y="1174"/>
                </a:lnTo>
                <a:lnTo>
                  <a:pt x="100" y="1174"/>
                </a:lnTo>
                <a:lnTo>
                  <a:pt x="105" y="1176"/>
                </a:lnTo>
                <a:lnTo>
                  <a:pt x="113" y="1177"/>
                </a:lnTo>
                <a:lnTo>
                  <a:pt x="135" y="1179"/>
                </a:lnTo>
                <a:lnTo>
                  <a:pt x="167" y="1180"/>
                </a:lnTo>
                <a:lnTo>
                  <a:pt x="167" y="1180"/>
                </a:lnTo>
                <a:lnTo>
                  <a:pt x="165" y="1187"/>
                </a:lnTo>
                <a:lnTo>
                  <a:pt x="165" y="1192"/>
                </a:lnTo>
                <a:lnTo>
                  <a:pt x="165" y="1195"/>
                </a:lnTo>
                <a:lnTo>
                  <a:pt x="167" y="1196"/>
                </a:lnTo>
                <a:lnTo>
                  <a:pt x="167" y="1196"/>
                </a:lnTo>
                <a:lnTo>
                  <a:pt x="175" y="1200"/>
                </a:lnTo>
                <a:lnTo>
                  <a:pt x="180" y="1200"/>
                </a:lnTo>
                <a:lnTo>
                  <a:pt x="183" y="1200"/>
                </a:lnTo>
                <a:lnTo>
                  <a:pt x="184" y="1199"/>
                </a:lnTo>
                <a:lnTo>
                  <a:pt x="184" y="1199"/>
                </a:lnTo>
                <a:lnTo>
                  <a:pt x="188" y="1193"/>
                </a:lnTo>
                <a:lnTo>
                  <a:pt x="193" y="1185"/>
                </a:lnTo>
                <a:lnTo>
                  <a:pt x="200" y="1172"/>
                </a:lnTo>
                <a:lnTo>
                  <a:pt x="200" y="1172"/>
                </a:lnTo>
                <a:lnTo>
                  <a:pt x="203" y="1163"/>
                </a:lnTo>
                <a:lnTo>
                  <a:pt x="209" y="1147"/>
                </a:lnTo>
                <a:lnTo>
                  <a:pt x="214" y="1127"/>
                </a:lnTo>
                <a:lnTo>
                  <a:pt x="214" y="1127"/>
                </a:lnTo>
                <a:lnTo>
                  <a:pt x="249" y="1053"/>
                </a:lnTo>
                <a:lnTo>
                  <a:pt x="274" y="998"/>
                </a:lnTo>
                <a:lnTo>
                  <a:pt x="282" y="978"/>
                </a:lnTo>
                <a:lnTo>
                  <a:pt x="287" y="968"/>
                </a:lnTo>
                <a:lnTo>
                  <a:pt x="287" y="968"/>
                </a:lnTo>
                <a:lnTo>
                  <a:pt x="290" y="956"/>
                </a:lnTo>
                <a:lnTo>
                  <a:pt x="295" y="939"/>
                </a:lnTo>
                <a:lnTo>
                  <a:pt x="314" y="892"/>
                </a:lnTo>
                <a:lnTo>
                  <a:pt x="332" y="850"/>
                </a:lnTo>
                <a:lnTo>
                  <a:pt x="340" y="832"/>
                </a:lnTo>
                <a:lnTo>
                  <a:pt x="340" y="832"/>
                </a:lnTo>
                <a:lnTo>
                  <a:pt x="352" y="856"/>
                </a:lnTo>
                <a:lnTo>
                  <a:pt x="373" y="913"/>
                </a:lnTo>
                <a:lnTo>
                  <a:pt x="398" y="970"/>
                </a:lnTo>
                <a:lnTo>
                  <a:pt x="405" y="994"/>
                </a:lnTo>
                <a:lnTo>
                  <a:pt x="410" y="1007"/>
                </a:lnTo>
                <a:lnTo>
                  <a:pt x="410" y="1007"/>
                </a:lnTo>
                <a:lnTo>
                  <a:pt x="418" y="1031"/>
                </a:lnTo>
                <a:lnTo>
                  <a:pt x="431" y="1070"/>
                </a:lnTo>
                <a:lnTo>
                  <a:pt x="452" y="1121"/>
                </a:lnTo>
                <a:lnTo>
                  <a:pt x="452" y="1121"/>
                </a:lnTo>
                <a:lnTo>
                  <a:pt x="449" y="1125"/>
                </a:lnTo>
                <a:lnTo>
                  <a:pt x="446" y="1130"/>
                </a:lnTo>
                <a:lnTo>
                  <a:pt x="446" y="1132"/>
                </a:lnTo>
                <a:lnTo>
                  <a:pt x="446" y="1132"/>
                </a:lnTo>
                <a:lnTo>
                  <a:pt x="444" y="1137"/>
                </a:lnTo>
                <a:lnTo>
                  <a:pt x="443" y="1144"/>
                </a:lnTo>
                <a:lnTo>
                  <a:pt x="439" y="1153"/>
                </a:lnTo>
                <a:lnTo>
                  <a:pt x="434" y="1160"/>
                </a:lnTo>
                <a:lnTo>
                  <a:pt x="434" y="1160"/>
                </a:lnTo>
                <a:lnTo>
                  <a:pt x="430" y="1163"/>
                </a:lnTo>
                <a:lnTo>
                  <a:pt x="423" y="1167"/>
                </a:lnTo>
                <a:lnTo>
                  <a:pt x="404" y="1176"/>
                </a:lnTo>
                <a:lnTo>
                  <a:pt x="387" y="1186"/>
                </a:lnTo>
                <a:lnTo>
                  <a:pt x="381" y="1189"/>
                </a:lnTo>
                <a:lnTo>
                  <a:pt x="376" y="1193"/>
                </a:lnTo>
                <a:lnTo>
                  <a:pt x="376" y="1193"/>
                </a:lnTo>
                <a:lnTo>
                  <a:pt x="373" y="1198"/>
                </a:lnTo>
                <a:lnTo>
                  <a:pt x="375" y="1200"/>
                </a:lnTo>
                <a:lnTo>
                  <a:pt x="379" y="1203"/>
                </a:lnTo>
                <a:lnTo>
                  <a:pt x="385" y="1208"/>
                </a:lnTo>
                <a:lnTo>
                  <a:pt x="385" y="1208"/>
                </a:lnTo>
                <a:lnTo>
                  <a:pt x="394" y="1209"/>
                </a:lnTo>
                <a:lnTo>
                  <a:pt x="410" y="1209"/>
                </a:lnTo>
                <a:lnTo>
                  <a:pt x="450" y="1208"/>
                </a:lnTo>
                <a:lnTo>
                  <a:pt x="518" y="1202"/>
                </a:lnTo>
                <a:lnTo>
                  <a:pt x="518" y="1202"/>
                </a:lnTo>
                <a:lnTo>
                  <a:pt x="527" y="1200"/>
                </a:lnTo>
                <a:lnTo>
                  <a:pt x="535" y="1198"/>
                </a:lnTo>
                <a:lnTo>
                  <a:pt x="541" y="1193"/>
                </a:lnTo>
                <a:lnTo>
                  <a:pt x="544" y="1192"/>
                </a:lnTo>
                <a:lnTo>
                  <a:pt x="544" y="1189"/>
                </a:lnTo>
                <a:lnTo>
                  <a:pt x="544" y="1189"/>
                </a:lnTo>
                <a:lnTo>
                  <a:pt x="543" y="1161"/>
                </a:lnTo>
                <a:lnTo>
                  <a:pt x="541" y="1138"/>
                </a:lnTo>
                <a:lnTo>
                  <a:pt x="541" y="1121"/>
                </a:lnTo>
                <a:lnTo>
                  <a:pt x="541" y="1121"/>
                </a:lnTo>
                <a:lnTo>
                  <a:pt x="548" y="1112"/>
                </a:lnTo>
                <a:lnTo>
                  <a:pt x="553" y="1106"/>
                </a:lnTo>
                <a:lnTo>
                  <a:pt x="554" y="1104"/>
                </a:lnTo>
                <a:lnTo>
                  <a:pt x="554" y="1102"/>
                </a:lnTo>
                <a:lnTo>
                  <a:pt x="554" y="1102"/>
                </a:lnTo>
                <a:lnTo>
                  <a:pt x="547" y="1086"/>
                </a:lnTo>
                <a:lnTo>
                  <a:pt x="534" y="1051"/>
                </a:lnTo>
                <a:lnTo>
                  <a:pt x="522" y="1011"/>
                </a:lnTo>
                <a:lnTo>
                  <a:pt x="517" y="995"/>
                </a:lnTo>
                <a:lnTo>
                  <a:pt x="515" y="982"/>
                </a:lnTo>
                <a:lnTo>
                  <a:pt x="515" y="982"/>
                </a:lnTo>
                <a:lnTo>
                  <a:pt x="511" y="968"/>
                </a:lnTo>
                <a:lnTo>
                  <a:pt x="505" y="949"/>
                </a:lnTo>
                <a:lnTo>
                  <a:pt x="488" y="898"/>
                </a:lnTo>
                <a:lnTo>
                  <a:pt x="470" y="846"/>
                </a:lnTo>
                <a:lnTo>
                  <a:pt x="465" y="826"/>
                </a:lnTo>
                <a:lnTo>
                  <a:pt x="460" y="810"/>
                </a:lnTo>
                <a:lnTo>
                  <a:pt x="443" y="706"/>
                </a:lnTo>
                <a:lnTo>
                  <a:pt x="443" y="706"/>
                </a:lnTo>
                <a:lnTo>
                  <a:pt x="473" y="699"/>
                </a:lnTo>
                <a:lnTo>
                  <a:pt x="473" y="699"/>
                </a:lnTo>
                <a:lnTo>
                  <a:pt x="472" y="691"/>
                </a:lnTo>
                <a:lnTo>
                  <a:pt x="469" y="673"/>
                </a:lnTo>
                <a:lnTo>
                  <a:pt x="466" y="633"/>
                </a:lnTo>
                <a:lnTo>
                  <a:pt x="466" y="633"/>
                </a:lnTo>
                <a:lnTo>
                  <a:pt x="460" y="593"/>
                </a:lnTo>
                <a:lnTo>
                  <a:pt x="454" y="558"/>
                </a:lnTo>
                <a:lnTo>
                  <a:pt x="454" y="558"/>
                </a:lnTo>
                <a:lnTo>
                  <a:pt x="452" y="525"/>
                </a:lnTo>
                <a:lnTo>
                  <a:pt x="452" y="525"/>
                </a:lnTo>
                <a:lnTo>
                  <a:pt x="465" y="573"/>
                </a:lnTo>
                <a:lnTo>
                  <a:pt x="473" y="606"/>
                </a:lnTo>
                <a:lnTo>
                  <a:pt x="479" y="620"/>
                </a:lnTo>
                <a:lnTo>
                  <a:pt x="502" y="620"/>
                </a:lnTo>
                <a:lnTo>
                  <a:pt x="502" y="620"/>
                </a:lnTo>
                <a:lnTo>
                  <a:pt x="509" y="638"/>
                </a:lnTo>
                <a:lnTo>
                  <a:pt x="521" y="662"/>
                </a:lnTo>
                <a:lnTo>
                  <a:pt x="521" y="662"/>
                </a:lnTo>
                <a:lnTo>
                  <a:pt x="525" y="670"/>
                </a:lnTo>
                <a:lnTo>
                  <a:pt x="533" y="675"/>
                </a:lnTo>
                <a:lnTo>
                  <a:pt x="541" y="681"/>
                </a:lnTo>
                <a:lnTo>
                  <a:pt x="541" y="681"/>
                </a:lnTo>
                <a:lnTo>
                  <a:pt x="544" y="683"/>
                </a:lnTo>
                <a:lnTo>
                  <a:pt x="547" y="683"/>
                </a:lnTo>
                <a:lnTo>
                  <a:pt x="553" y="681"/>
                </a:lnTo>
                <a:lnTo>
                  <a:pt x="554" y="678"/>
                </a:lnTo>
                <a:lnTo>
                  <a:pt x="557" y="675"/>
                </a:lnTo>
                <a:lnTo>
                  <a:pt x="557" y="675"/>
                </a:lnTo>
                <a:lnTo>
                  <a:pt x="560" y="664"/>
                </a:lnTo>
                <a:lnTo>
                  <a:pt x="561" y="652"/>
                </a:lnTo>
                <a:lnTo>
                  <a:pt x="560" y="642"/>
                </a:lnTo>
                <a:lnTo>
                  <a:pt x="559" y="638"/>
                </a:lnTo>
                <a:lnTo>
                  <a:pt x="557" y="636"/>
                </a:lnTo>
                <a:lnTo>
                  <a:pt x="557" y="636"/>
                </a:lnTo>
                <a:lnTo>
                  <a:pt x="551" y="633"/>
                </a:lnTo>
                <a:lnTo>
                  <a:pt x="550" y="631"/>
                </a:lnTo>
                <a:lnTo>
                  <a:pt x="547" y="629"/>
                </a:lnTo>
                <a:lnTo>
                  <a:pt x="544" y="626"/>
                </a:lnTo>
                <a:lnTo>
                  <a:pt x="544" y="626"/>
                </a:lnTo>
                <a:lnTo>
                  <a:pt x="538" y="623"/>
                </a:lnTo>
                <a:lnTo>
                  <a:pt x="535" y="620"/>
                </a:lnTo>
                <a:lnTo>
                  <a:pt x="535" y="620"/>
                </a:lnTo>
                <a:lnTo>
                  <a:pt x="535" y="616"/>
                </a:lnTo>
                <a:lnTo>
                  <a:pt x="535" y="612"/>
                </a:lnTo>
                <a:lnTo>
                  <a:pt x="535" y="612"/>
                </a:lnTo>
                <a:lnTo>
                  <a:pt x="530" y="586"/>
                </a:lnTo>
                <a:lnTo>
                  <a:pt x="525" y="560"/>
                </a:lnTo>
                <a:lnTo>
                  <a:pt x="521" y="531"/>
                </a:lnTo>
                <a:lnTo>
                  <a:pt x="521" y="531"/>
                </a:lnTo>
                <a:lnTo>
                  <a:pt x="515" y="489"/>
                </a:lnTo>
                <a:lnTo>
                  <a:pt x="511" y="476"/>
                </a:lnTo>
                <a:lnTo>
                  <a:pt x="505" y="464"/>
                </a:lnTo>
                <a:lnTo>
                  <a:pt x="505" y="464"/>
                </a:lnTo>
                <a:lnTo>
                  <a:pt x="491" y="443"/>
                </a:lnTo>
                <a:lnTo>
                  <a:pt x="483" y="431"/>
                </a:lnTo>
                <a:lnTo>
                  <a:pt x="479" y="419"/>
                </a:lnTo>
                <a:lnTo>
                  <a:pt x="479" y="419"/>
                </a:lnTo>
                <a:lnTo>
                  <a:pt x="467" y="395"/>
                </a:lnTo>
                <a:lnTo>
                  <a:pt x="449" y="353"/>
                </a:lnTo>
                <a:lnTo>
                  <a:pt x="430" y="312"/>
                </a:lnTo>
                <a:lnTo>
                  <a:pt x="424" y="298"/>
                </a:lnTo>
                <a:lnTo>
                  <a:pt x="421" y="289"/>
                </a:lnTo>
                <a:lnTo>
                  <a:pt x="421" y="289"/>
                </a:lnTo>
                <a:lnTo>
                  <a:pt x="413" y="250"/>
                </a:lnTo>
                <a:lnTo>
                  <a:pt x="404" y="217"/>
                </a:lnTo>
                <a:lnTo>
                  <a:pt x="404" y="217"/>
                </a:lnTo>
                <a:lnTo>
                  <a:pt x="394" y="204"/>
                </a:lnTo>
                <a:lnTo>
                  <a:pt x="387" y="194"/>
                </a:lnTo>
                <a:lnTo>
                  <a:pt x="382" y="191"/>
                </a:lnTo>
                <a:lnTo>
                  <a:pt x="382" y="191"/>
                </a:lnTo>
                <a:lnTo>
                  <a:pt x="381" y="189"/>
                </a:lnTo>
                <a:lnTo>
                  <a:pt x="381" y="185"/>
                </a:lnTo>
                <a:lnTo>
                  <a:pt x="379" y="178"/>
                </a:lnTo>
                <a:lnTo>
                  <a:pt x="376" y="166"/>
                </a:lnTo>
                <a:lnTo>
                  <a:pt x="368" y="166"/>
                </a:lnTo>
                <a:lnTo>
                  <a:pt x="368" y="166"/>
                </a:lnTo>
                <a:lnTo>
                  <a:pt x="368" y="159"/>
                </a:lnTo>
                <a:lnTo>
                  <a:pt x="369" y="145"/>
                </a:lnTo>
                <a:lnTo>
                  <a:pt x="373" y="127"/>
                </a:lnTo>
                <a:lnTo>
                  <a:pt x="376" y="120"/>
                </a:lnTo>
                <a:lnTo>
                  <a:pt x="379" y="116"/>
                </a:lnTo>
                <a:lnTo>
                  <a:pt x="379" y="116"/>
                </a:lnTo>
                <a:lnTo>
                  <a:pt x="387" y="111"/>
                </a:lnTo>
                <a:lnTo>
                  <a:pt x="392" y="108"/>
                </a:lnTo>
                <a:lnTo>
                  <a:pt x="395" y="107"/>
                </a:lnTo>
                <a:lnTo>
                  <a:pt x="397" y="104"/>
                </a:lnTo>
                <a:lnTo>
                  <a:pt x="398" y="97"/>
                </a:lnTo>
                <a:lnTo>
                  <a:pt x="398" y="97"/>
                </a:lnTo>
                <a:lnTo>
                  <a:pt x="397" y="68"/>
                </a:lnTo>
                <a:lnTo>
                  <a:pt x="395" y="49"/>
                </a:lnTo>
                <a:lnTo>
                  <a:pt x="395" y="49"/>
                </a:lnTo>
                <a:lnTo>
                  <a:pt x="398" y="46"/>
                </a:lnTo>
                <a:lnTo>
                  <a:pt x="407" y="42"/>
                </a:lnTo>
                <a:lnTo>
                  <a:pt x="415" y="35"/>
                </a:lnTo>
                <a:lnTo>
                  <a:pt x="417" y="32"/>
                </a:lnTo>
                <a:lnTo>
                  <a:pt x="415" y="27"/>
                </a:lnTo>
                <a:lnTo>
                  <a:pt x="415" y="27"/>
                </a:lnTo>
                <a:lnTo>
                  <a:pt x="413" y="26"/>
                </a:lnTo>
                <a:lnTo>
                  <a:pt x="407" y="25"/>
                </a:lnTo>
                <a:lnTo>
                  <a:pt x="391" y="23"/>
                </a:lnTo>
                <a:lnTo>
                  <a:pt x="373" y="22"/>
                </a:lnTo>
                <a:lnTo>
                  <a:pt x="365" y="20"/>
                </a:lnTo>
                <a:lnTo>
                  <a:pt x="356" y="19"/>
                </a:lnTo>
                <a:lnTo>
                  <a:pt x="356" y="19"/>
                </a:lnTo>
                <a:lnTo>
                  <a:pt x="342" y="16"/>
                </a:lnTo>
                <a:lnTo>
                  <a:pt x="332" y="14"/>
                </a:lnTo>
                <a:lnTo>
                  <a:pt x="298" y="10"/>
                </a:lnTo>
                <a:lnTo>
                  <a:pt x="298" y="10"/>
                </a:lnTo>
                <a:lnTo>
                  <a:pt x="278" y="6"/>
                </a:lnTo>
                <a:lnTo>
                  <a:pt x="267" y="1"/>
                </a:lnTo>
                <a:lnTo>
                  <a:pt x="262" y="0"/>
                </a:lnTo>
                <a:lnTo>
                  <a:pt x="259" y="0"/>
                </a:lnTo>
                <a:lnTo>
                  <a:pt x="256" y="1"/>
                </a:lnTo>
                <a:lnTo>
                  <a:pt x="253" y="4"/>
                </a:lnTo>
                <a:lnTo>
                  <a:pt x="253" y="4"/>
                </a:lnTo>
                <a:lnTo>
                  <a:pt x="249" y="10"/>
                </a:lnTo>
                <a:lnTo>
                  <a:pt x="246" y="16"/>
                </a:lnTo>
                <a:lnTo>
                  <a:pt x="246" y="20"/>
                </a:lnTo>
                <a:lnTo>
                  <a:pt x="248" y="25"/>
                </a:lnTo>
                <a:lnTo>
                  <a:pt x="248" y="25"/>
                </a:lnTo>
                <a:lnTo>
                  <a:pt x="255" y="36"/>
                </a:lnTo>
                <a:lnTo>
                  <a:pt x="259" y="46"/>
                </a:lnTo>
                <a:lnTo>
                  <a:pt x="259" y="46"/>
                </a:lnTo>
                <a:lnTo>
                  <a:pt x="258" y="58"/>
                </a:lnTo>
                <a:lnTo>
                  <a:pt x="256" y="65"/>
                </a:lnTo>
                <a:lnTo>
                  <a:pt x="253" y="71"/>
                </a:lnTo>
                <a:lnTo>
                  <a:pt x="253" y="71"/>
                </a:lnTo>
                <a:lnTo>
                  <a:pt x="240" y="80"/>
                </a:lnTo>
                <a:lnTo>
                  <a:pt x="232" y="85"/>
                </a:lnTo>
                <a:lnTo>
                  <a:pt x="229" y="88"/>
                </a:lnTo>
                <a:lnTo>
                  <a:pt x="229" y="88"/>
                </a:lnTo>
                <a:lnTo>
                  <a:pt x="236" y="90"/>
                </a:lnTo>
                <a:lnTo>
                  <a:pt x="248" y="91"/>
                </a:lnTo>
                <a:lnTo>
                  <a:pt x="265" y="91"/>
                </a:lnTo>
                <a:lnTo>
                  <a:pt x="265" y="91"/>
                </a:lnTo>
                <a:lnTo>
                  <a:pt x="267" y="97"/>
                </a:lnTo>
                <a:lnTo>
                  <a:pt x="267" y="101"/>
                </a:lnTo>
                <a:lnTo>
                  <a:pt x="265" y="107"/>
                </a:lnTo>
                <a:lnTo>
                  <a:pt x="265" y="107"/>
                </a:lnTo>
                <a:lnTo>
                  <a:pt x="259" y="117"/>
                </a:lnTo>
                <a:lnTo>
                  <a:pt x="256" y="121"/>
                </a:lnTo>
                <a:lnTo>
                  <a:pt x="256" y="124"/>
                </a:lnTo>
                <a:lnTo>
                  <a:pt x="256" y="124"/>
                </a:lnTo>
                <a:lnTo>
                  <a:pt x="259" y="127"/>
                </a:lnTo>
                <a:lnTo>
                  <a:pt x="264" y="130"/>
                </a:lnTo>
                <a:lnTo>
                  <a:pt x="269" y="133"/>
                </a:lnTo>
                <a:lnTo>
                  <a:pt x="271" y="133"/>
                </a:lnTo>
                <a:lnTo>
                  <a:pt x="271" y="133"/>
                </a:lnTo>
                <a:lnTo>
                  <a:pt x="271" y="133"/>
                </a:lnTo>
                <a:lnTo>
                  <a:pt x="271" y="133"/>
                </a:lnTo>
                <a:lnTo>
                  <a:pt x="272" y="149"/>
                </a:lnTo>
                <a:lnTo>
                  <a:pt x="274" y="161"/>
                </a:lnTo>
                <a:lnTo>
                  <a:pt x="275" y="166"/>
                </a:lnTo>
                <a:lnTo>
                  <a:pt x="278" y="169"/>
                </a:lnTo>
                <a:lnTo>
                  <a:pt x="278" y="169"/>
                </a:lnTo>
                <a:lnTo>
                  <a:pt x="284" y="179"/>
                </a:lnTo>
                <a:lnTo>
                  <a:pt x="287" y="181"/>
                </a:lnTo>
                <a:lnTo>
                  <a:pt x="290" y="182"/>
                </a:lnTo>
                <a:lnTo>
                  <a:pt x="290" y="182"/>
                </a:lnTo>
                <a:lnTo>
                  <a:pt x="300" y="181"/>
                </a:lnTo>
                <a:lnTo>
                  <a:pt x="307" y="182"/>
                </a:lnTo>
                <a:lnTo>
                  <a:pt x="307" y="18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9EA1BBE3-FC65-4175-983F-2C5ABEDA006D}"/>
              </a:ext>
            </a:extLst>
          </p:cNvPr>
          <p:cNvSpPr>
            <a:spLocks/>
          </p:cNvSpPr>
          <p:nvPr/>
        </p:nvSpPr>
        <p:spPr bwMode="auto">
          <a:xfrm>
            <a:off x="2612740" y="2788343"/>
            <a:ext cx="893800" cy="1652687"/>
          </a:xfrm>
          <a:custGeom>
            <a:avLst/>
            <a:gdLst>
              <a:gd name="T0" fmla="*/ 253 w 636"/>
              <a:gd name="T1" fmla="*/ 45 h 1176"/>
              <a:gd name="T2" fmla="*/ 240 w 636"/>
              <a:gd name="T3" fmla="*/ 77 h 1176"/>
              <a:gd name="T4" fmla="*/ 242 w 636"/>
              <a:gd name="T5" fmla="*/ 92 h 1176"/>
              <a:gd name="T6" fmla="*/ 257 w 636"/>
              <a:gd name="T7" fmla="*/ 119 h 1176"/>
              <a:gd name="T8" fmla="*/ 247 w 636"/>
              <a:gd name="T9" fmla="*/ 136 h 1176"/>
              <a:gd name="T10" fmla="*/ 257 w 636"/>
              <a:gd name="T11" fmla="*/ 142 h 1176"/>
              <a:gd name="T12" fmla="*/ 270 w 636"/>
              <a:gd name="T13" fmla="*/ 176 h 1176"/>
              <a:gd name="T14" fmla="*/ 305 w 636"/>
              <a:gd name="T15" fmla="*/ 207 h 1176"/>
              <a:gd name="T16" fmla="*/ 295 w 636"/>
              <a:gd name="T17" fmla="*/ 236 h 1176"/>
              <a:gd name="T18" fmla="*/ 273 w 636"/>
              <a:gd name="T19" fmla="*/ 324 h 1176"/>
              <a:gd name="T20" fmla="*/ 189 w 636"/>
              <a:gd name="T21" fmla="*/ 433 h 1176"/>
              <a:gd name="T22" fmla="*/ 117 w 636"/>
              <a:gd name="T23" fmla="*/ 528 h 1176"/>
              <a:gd name="T24" fmla="*/ 94 w 636"/>
              <a:gd name="T25" fmla="*/ 554 h 1176"/>
              <a:gd name="T26" fmla="*/ 81 w 636"/>
              <a:gd name="T27" fmla="*/ 575 h 1176"/>
              <a:gd name="T28" fmla="*/ 86 w 636"/>
              <a:gd name="T29" fmla="*/ 599 h 1176"/>
              <a:gd name="T30" fmla="*/ 133 w 636"/>
              <a:gd name="T31" fmla="*/ 596 h 1176"/>
              <a:gd name="T32" fmla="*/ 166 w 636"/>
              <a:gd name="T33" fmla="*/ 586 h 1176"/>
              <a:gd name="T34" fmla="*/ 214 w 636"/>
              <a:gd name="T35" fmla="*/ 518 h 1176"/>
              <a:gd name="T36" fmla="*/ 263 w 636"/>
              <a:gd name="T37" fmla="*/ 466 h 1176"/>
              <a:gd name="T38" fmla="*/ 227 w 636"/>
              <a:gd name="T39" fmla="*/ 651 h 1176"/>
              <a:gd name="T40" fmla="*/ 235 w 636"/>
              <a:gd name="T41" fmla="*/ 708 h 1176"/>
              <a:gd name="T42" fmla="*/ 175 w 636"/>
              <a:gd name="T43" fmla="*/ 861 h 1176"/>
              <a:gd name="T44" fmla="*/ 122 w 636"/>
              <a:gd name="T45" fmla="*/ 990 h 1176"/>
              <a:gd name="T46" fmla="*/ 76 w 636"/>
              <a:gd name="T47" fmla="*/ 1055 h 1176"/>
              <a:gd name="T48" fmla="*/ 60 w 636"/>
              <a:gd name="T49" fmla="*/ 1068 h 1176"/>
              <a:gd name="T50" fmla="*/ 10 w 636"/>
              <a:gd name="T51" fmla="*/ 1072 h 1176"/>
              <a:gd name="T52" fmla="*/ 15 w 636"/>
              <a:gd name="T53" fmla="*/ 1100 h 1176"/>
              <a:gd name="T54" fmla="*/ 104 w 636"/>
              <a:gd name="T55" fmla="*/ 1137 h 1176"/>
              <a:gd name="T56" fmla="*/ 140 w 636"/>
              <a:gd name="T57" fmla="*/ 1166 h 1176"/>
              <a:gd name="T58" fmla="*/ 153 w 636"/>
              <a:gd name="T59" fmla="*/ 1137 h 1176"/>
              <a:gd name="T60" fmla="*/ 179 w 636"/>
              <a:gd name="T61" fmla="*/ 1098 h 1176"/>
              <a:gd name="T62" fmla="*/ 227 w 636"/>
              <a:gd name="T63" fmla="*/ 1023 h 1176"/>
              <a:gd name="T64" fmla="*/ 344 w 636"/>
              <a:gd name="T65" fmla="*/ 828 h 1176"/>
              <a:gd name="T66" fmla="*/ 420 w 636"/>
              <a:gd name="T67" fmla="*/ 880 h 1176"/>
              <a:gd name="T68" fmla="*/ 462 w 636"/>
              <a:gd name="T69" fmla="*/ 977 h 1176"/>
              <a:gd name="T70" fmla="*/ 513 w 636"/>
              <a:gd name="T71" fmla="*/ 1059 h 1176"/>
              <a:gd name="T72" fmla="*/ 529 w 636"/>
              <a:gd name="T73" fmla="*/ 1087 h 1176"/>
              <a:gd name="T74" fmla="*/ 506 w 636"/>
              <a:gd name="T75" fmla="*/ 1133 h 1176"/>
              <a:gd name="T76" fmla="*/ 459 w 636"/>
              <a:gd name="T77" fmla="*/ 1165 h 1176"/>
              <a:gd name="T78" fmla="*/ 474 w 636"/>
              <a:gd name="T79" fmla="*/ 1175 h 1176"/>
              <a:gd name="T80" fmla="*/ 553 w 636"/>
              <a:gd name="T81" fmla="*/ 1171 h 1176"/>
              <a:gd name="T82" fmla="*/ 589 w 636"/>
              <a:gd name="T83" fmla="*/ 1150 h 1176"/>
              <a:gd name="T84" fmla="*/ 631 w 636"/>
              <a:gd name="T85" fmla="*/ 1140 h 1176"/>
              <a:gd name="T86" fmla="*/ 633 w 636"/>
              <a:gd name="T87" fmla="*/ 1117 h 1176"/>
              <a:gd name="T88" fmla="*/ 629 w 636"/>
              <a:gd name="T89" fmla="*/ 1081 h 1176"/>
              <a:gd name="T90" fmla="*/ 598 w 636"/>
              <a:gd name="T91" fmla="*/ 977 h 1176"/>
              <a:gd name="T92" fmla="*/ 480 w 636"/>
              <a:gd name="T93" fmla="*/ 732 h 1176"/>
              <a:gd name="T94" fmla="*/ 471 w 636"/>
              <a:gd name="T95" fmla="*/ 651 h 1176"/>
              <a:gd name="T96" fmla="*/ 497 w 636"/>
              <a:gd name="T97" fmla="*/ 657 h 1176"/>
              <a:gd name="T98" fmla="*/ 516 w 636"/>
              <a:gd name="T99" fmla="*/ 641 h 1176"/>
              <a:gd name="T100" fmla="*/ 513 w 636"/>
              <a:gd name="T101" fmla="*/ 612 h 1176"/>
              <a:gd name="T102" fmla="*/ 495 w 636"/>
              <a:gd name="T103" fmla="*/ 589 h 1176"/>
              <a:gd name="T104" fmla="*/ 477 w 636"/>
              <a:gd name="T105" fmla="*/ 515 h 1176"/>
              <a:gd name="T106" fmla="*/ 441 w 636"/>
              <a:gd name="T107" fmla="*/ 382 h 1176"/>
              <a:gd name="T108" fmla="*/ 441 w 636"/>
              <a:gd name="T109" fmla="*/ 291 h 1176"/>
              <a:gd name="T110" fmla="*/ 406 w 636"/>
              <a:gd name="T111" fmla="*/ 222 h 1176"/>
              <a:gd name="T112" fmla="*/ 367 w 636"/>
              <a:gd name="T113" fmla="*/ 155 h 1176"/>
              <a:gd name="T114" fmla="*/ 400 w 636"/>
              <a:gd name="T115" fmla="*/ 77 h 1176"/>
              <a:gd name="T116" fmla="*/ 402 w 636"/>
              <a:gd name="T117" fmla="*/ 61 h 1176"/>
              <a:gd name="T118" fmla="*/ 323 w 636"/>
              <a:gd name="T119" fmla="*/ 28 h 1176"/>
              <a:gd name="T120" fmla="*/ 258 w 636"/>
              <a:gd name="T121" fmla="*/ 0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36" h="1176">
                <a:moveTo>
                  <a:pt x="250" y="6"/>
                </a:moveTo>
                <a:lnTo>
                  <a:pt x="250" y="6"/>
                </a:lnTo>
                <a:lnTo>
                  <a:pt x="248" y="12"/>
                </a:lnTo>
                <a:lnTo>
                  <a:pt x="247" y="18"/>
                </a:lnTo>
                <a:lnTo>
                  <a:pt x="248" y="28"/>
                </a:lnTo>
                <a:lnTo>
                  <a:pt x="253" y="45"/>
                </a:lnTo>
                <a:lnTo>
                  <a:pt x="253" y="45"/>
                </a:lnTo>
                <a:lnTo>
                  <a:pt x="254" y="58"/>
                </a:lnTo>
                <a:lnTo>
                  <a:pt x="253" y="68"/>
                </a:lnTo>
                <a:lnTo>
                  <a:pt x="253" y="68"/>
                </a:lnTo>
                <a:lnTo>
                  <a:pt x="248" y="71"/>
                </a:lnTo>
                <a:lnTo>
                  <a:pt x="240" y="77"/>
                </a:lnTo>
                <a:lnTo>
                  <a:pt x="232" y="83"/>
                </a:lnTo>
                <a:lnTo>
                  <a:pt x="231" y="86"/>
                </a:lnTo>
                <a:lnTo>
                  <a:pt x="231" y="87"/>
                </a:lnTo>
                <a:lnTo>
                  <a:pt x="231" y="87"/>
                </a:lnTo>
                <a:lnTo>
                  <a:pt x="235" y="90"/>
                </a:lnTo>
                <a:lnTo>
                  <a:pt x="242" y="92"/>
                </a:lnTo>
                <a:lnTo>
                  <a:pt x="253" y="93"/>
                </a:lnTo>
                <a:lnTo>
                  <a:pt x="253" y="93"/>
                </a:lnTo>
                <a:lnTo>
                  <a:pt x="255" y="105"/>
                </a:lnTo>
                <a:lnTo>
                  <a:pt x="257" y="113"/>
                </a:lnTo>
                <a:lnTo>
                  <a:pt x="257" y="116"/>
                </a:lnTo>
                <a:lnTo>
                  <a:pt x="257" y="119"/>
                </a:lnTo>
                <a:lnTo>
                  <a:pt x="257" y="119"/>
                </a:lnTo>
                <a:lnTo>
                  <a:pt x="253" y="125"/>
                </a:lnTo>
                <a:lnTo>
                  <a:pt x="248" y="129"/>
                </a:lnTo>
                <a:lnTo>
                  <a:pt x="245" y="132"/>
                </a:lnTo>
                <a:lnTo>
                  <a:pt x="245" y="134"/>
                </a:lnTo>
                <a:lnTo>
                  <a:pt x="247" y="136"/>
                </a:lnTo>
                <a:lnTo>
                  <a:pt x="247" y="136"/>
                </a:lnTo>
                <a:lnTo>
                  <a:pt x="251" y="138"/>
                </a:lnTo>
                <a:lnTo>
                  <a:pt x="254" y="136"/>
                </a:lnTo>
                <a:lnTo>
                  <a:pt x="255" y="138"/>
                </a:lnTo>
                <a:lnTo>
                  <a:pt x="257" y="142"/>
                </a:lnTo>
                <a:lnTo>
                  <a:pt x="257" y="142"/>
                </a:lnTo>
                <a:lnTo>
                  <a:pt x="257" y="161"/>
                </a:lnTo>
                <a:lnTo>
                  <a:pt x="258" y="170"/>
                </a:lnTo>
                <a:lnTo>
                  <a:pt x="260" y="173"/>
                </a:lnTo>
                <a:lnTo>
                  <a:pt x="263" y="174"/>
                </a:lnTo>
                <a:lnTo>
                  <a:pt x="263" y="174"/>
                </a:lnTo>
                <a:lnTo>
                  <a:pt x="270" y="176"/>
                </a:lnTo>
                <a:lnTo>
                  <a:pt x="276" y="177"/>
                </a:lnTo>
                <a:lnTo>
                  <a:pt x="280" y="177"/>
                </a:lnTo>
                <a:lnTo>
                  <a:pt x="282" y="178"/>
                </a:lnTo>
                <a:lnTo>
                  <a:pt x="282" y="178"/>
                </a:lnTo>
                <a:lnTo>
                  <a:pt x="305" y="207"/>
                </a:lnTo>
                <a:lnTo>
                  <a:pt x="305" y="207"/>
                </a:lnTo>
                <a:lnTo>
                  <a:pt x="305" y="207"/>
                </a:lnTo>
                <a:lnTo>
                  <a:pt x="302" y="217"/>
                </a:lnTo>
                <a:lnTo>
                  <a:pt x="302" y="217"/>
                </a:lnTo>
                <a:lnTo>
                  <a:pt x="299" y="226"/>
                </a:lnTo>
                <a:lnTo>
                  <a:pt x="295" y="236"/>
                </a:lnTo>
                <a:lnTo>
                  <a:pt x="295" y="236"/>
                </a:lnTo>
                <a:lnTo>
                  <a:pt x="290" y="251"/>
                </a:lnTo>
                <a:lnTo>
                  <a:pt x="284" y="271"/>
                </a:lnTo>
                <a:lnTo>
                  <a:pt x="276" y="298"/>
                </a:lnTo>
                <a:lnTo>
                  <a:pt x="276" y="298"/>
                </a:lnTo>
                <a:lnTo>
                  <a:pt x="274" y="311"/>
                </a:lnTo>
                <a:lnTo>
                  <a:pt x="273" y="324"/>
                </a:lnTo>
                <a:lnTo>
                  <a:pt x="273" y="324"/>
                </a:lnTo>
                <a:lnTo>
                  <a:pt x="258" y="346"/>
                </a:lnTo>
                <a:lnTo>
                  <a:pt x="248" y="362"/>
                </a:lnTo>
                <a:lnTo>
                  <a:pt x="240" y="372"/>
                </a:lnTo>
                <a:lnTo>
                  <a:pt x="240" y="372"/>
                </a:lnTo>
                <a:lnTo>
                  <a:pt x="189" y="433"/>
                </a:lnTo>
                <a:lnTo>
                  <a:pt x="143" y="489"/>
                </a:lnTo>
                <a:lnTo>
                  <a:pt x="143" y="489"/>
                </a:lnTo>
                <a:lnTo>
                  <a:pt x="120" y="515"/>
                </a:lnTo>
                <a:lnTo>
                  <a:pt x="120" y="515"/>
                </a:lnTo>
                <a:lnTo>
                  <a:pt x="118" y="523"/>
                </a:lnTo>
                <a:lnTo>
                  <a:pt x="117" y="528"/>
                </a:lnTo>
                <a:lnTo>
                  <a:pt x="120" y="534"/>
                </a:lnTo>
                <a:lnTo>
                  <a:pt x="120" y="534"/>
                </a:lnTo>
                <a:lnTo>
                  <a:pt x="108" y="541"/>
                </a:lnTo>
                <a:lnTo>
                  <a:pt x="99" y="549"/>
                </a:lnTo>
                <a:lnTo>
                  <a:pt x="94" y="554"/>
                </a:lnTo>
                <a:lnTo>
                  <a:pt x="94" y="554"/>
                </a:lnTo>
                <a:lnTo>
                  <a:pt x="92" y="556"/>
                </a:lnTo>
                <a:lnTo>
                  <a:pt x="91" y="559"/>
                </a:lnTo>
                <a:lnTo>
                  <a:pt x="88" y="560"/>
                </a:lnTo>
                <a:lnTo>
                  <a:pt x="85" y="566"/>
                </a:lnTo>
                <a:lnTo>
                  <a:pt x="85" y="566"/>
                </a:lnTo>
                <a:lnTo>
                  <a:pt x="81" y="575"/>
                </a:lnTo>
                <a:lnTo>
                  <a:pt x="79" y="583"/>
                </a:lnTo>
                <a:lnTo>
                  <a:pt x="79" y="591"/>
                </a:lnTo>
                <a:lnTo>
                  <a:pt x="79" y="593"/>
                </a:lnTo>
                <a:lnTo>
                  <a:pt x="81" y="596"/>
                </a:lnTo>
                <a:lnTo>
                  <a:pt x="81" y="596"/>
                </a:lnTo>
                <a:lnTo>
                  <a:pt x="86" y="599"/>
                </a:lnTo>
                <a:lnTo>
                  <a:pt x="92" y="602"/>
                </a:lnTo>
                <a:lnTo>
                  <a:pt x="107" y="605"/>
                </a:lnTo>
                <a:lnTo>
                  <a:pt x="107" y="605"/>
                </a:lnTo>
                <a:lnTo>
                  <a:pt x="114" y="605"/>
                </a:lnTo>
                <a:lnTo>
                  <a:pt x="120" y="604"/>
                </a:lnTo>
                <a:lnTo>
                  <a:pt x="133" y="596"/>
                </a:lnTo>
                <a:lnTo>
                  <a:pt x="133" y="596"/>
                </a:lnTo>
                <a:lnTo>
                  <a:pt x="149" y="585"/>
                </a:lnTo>
                <a:lnTo>
                  <a:pt x="156" y="579"/>
                </a:lnTo>
                <a:lnTo>
                  <a:pt x="156" y="579"/>
                </a:lnTo>
                <a:lnTo>
                  <a:pt x="162" y="585"/>
                </a:lnTo>
                <a:lnTo>
                  <a:pt x="166" y="586"/>
                </a:lnTo>
                <a:lnTo>
                  <a:pt x="167" y="586"/>
                </a:lnTo>
                <a:lnTo>
                  <a:pt x="169" y="586"/>
                </a:lnTo>
                <a:lnTo>
                  <a:pt x="169" y="586"/>
                </a:lnTo>
                <a:lnTo>
                  <a:pt x="192" y="554"/>
                </a:lnTo>
                <a:lnTo>
                  <a:pt x="206" y="531"/>
                </a:lnTo>
                <a:lnTo>
                  <a:pt x="214" y="518"/>
                </a:lnTo>
                <a:lnTo>
                  <a:pt x="214" y="518"/>
                </a:lnTo>
                <a:lnTo>
                  <a:pt x="216" y="514"/>
                </a:lnTo>
                <a:lnTo>
                  <a:pt x="222" y="507"/>
                </a:lnTo>
                <a:lnTo>
                  <a:pt x="240" y="489"/>
                </a:lnTo>
                <a:lnTo>
                  <a:pt x="263" y="466"/>
                </a:lnTo>
                <a:lnTo>
                  <a:pt x="263" y="466"/>
                </a:lnTo>
                <a:lnTo>
                  <a:pt x="248" y="528"/>
                </a:lnTo>
                <a:lnTo>
                  <a:pt x="231" y="599"/>
                </a:lnTo>
                <a:lnTo>
                  <a:pt x="231" y="599"/>
                </a:lnTo>
                <a:lnTo>
                  <a:pt x="228" y="611"/>
                </a:lnTo>
                <a:lnTo>
                  <a:pt x="227" y="627"/>
                </a:lnTo>
                <a:lnTo>
                  <a:pt x="227" y="651"/>
                </a:lnTo>
                <a:lnTo>
                  <a:pt x="227" y="651"/>
                </a:lnTo>
                <a:lnTo>
                  <a:pt x="231" y="656"/>
                </a:lnTo>
                <a:lnTo>
                  <a:pt x="237" y="664"/>
                </a:lnTo>
                <a:lnTo>
                  <a:pt x="247" y="673"/>
                </a:lnTo>
                <a:lnTo>
                  <a:pt x="247" y="673"/>
                </a:lnTo>
                <a:lnTo>
                  <a:pt x="235" y="708"/>
                </a:lnTo>
                <a:lnTo>
                  <a:pt x="221" y="751"/>
                </a:lnTo>
                <a:lnTo>
                  <a:pt x="221" y="751"/>
                </a:lnTo>
                <a:lnTo>
                  <a:pt x="214" y="771"/>
                </a:lnTo>
                <a:lnTo>
                  <a:pt x="201" y="805"/>
                </a:lnTo>
                <a:lnTo>
                  <a:pt x="186" y="839"/>
                </a:lnTo>
                <a:lnTo>
                  <a:pt x="175" y="861"/>
                </a:lnTo>
                <a:lnTo>
                  <a:pt x="175" y="861"/>
                </a:lnTo>
                <a:lnTo>
                  <a:pt x="167" y="880"/>
                </a:lnTo>
                <a:lnTo>
                  <a:pt x="159" y="906"/>
                </a:lnTo>
                <a:lnTo>
                  <a:pt x="146" y="946"/>
                </a:lnTo>
                <a:lnTo>
                  <a:pt x="146" y="946"/>
                </a:lnTo>
                <a:lnTo>
                  <a:pt x="122" y="990"/>
                </a:lnTo>
                <a:lnTo>
                  <a:pt x="107" y="1016"/>
                </a:lnTo>
                <a:lnTo>
                  <a:pt x="98" y="1030"/>
                </a:lnTo>
                <a:lnTo>
                  <a:pt x="98" y="1030"/>
                </a:lnTo>
                <a:lnTo>
                  <a:pt x="91" y="1036"/>
                </a:lnTo>
                <a:lnTo>
                  <a:pt x="83" y="1046"/>
                </a:lnTo>
                <a:lnTo>
                  <a:pt x="76" y="1055"/>
                </a:lnTo>
                <a:lnTo>
                  <a:pt x="72" y="1059"/>
                </a:lnTo>
                <a:lnTo>
                  <a:pt x="72" y="1059"/>
                </a:lnTo>
                <a:lnTo>
                  <a:pt x="68" y="1061"/>
                </a:lnTo>
                <a:lnTo>
                  <a:pt x="63" y="1064"/>
                </a:lnTo>
                <a:lnTo>
                  <a:pt x="62" y="1066"/>
                </a:lnTo>
                <a:lnTo>
                  <a:pt x="60" y="1068"/>
                </a:lnTo>
                <a:lnTo>
                  <a:pt x="62" y="1069"/>
                </a:lnTo>
                <a:lnTo>
                  <a:pt x="62" y="1069"/>
                </a:lnTo>
                <a:lnTo>
                  <a:pt x="56" y="1069"/>
                </a:lnTo>
                <a:lnTo>
                  <a:pt x="40" y="1071"/>
                </a:lnTo>
                <a:lnTo>
                  <a:pt x="10" y="1072"/>
                </a:lnTo>
                <a:lnTo>
                  <a:pt x="10" y="1072"/>
                </a:lnTo>
                <a:lnTo>
                  <a:pt x="5" y="1074"/>
                </a:lnTo>
                <a:lnTo>
                  <a:pt x="1" y="1078"/>
                </a:lnTo>
                <a:lnTo>
                  <a:pt x="0" y="1081"/>
                </a:lnTo>
                <a:lnTo>
                  <a:pt x="0" y="1085"/>
                </a:lnTo>
                <a:lnTo>
                  <a:pt x="0" y="1085"/>
                </a:lnTo>
                <a:lnTo>
                  <a:pt x="15" y="1100"/>
                </a:lnTo>
                <a:lnTo>
                  <a:pt x="29" y="1110"/>
                </a:lnTo>
                <a:lnTo>
                  <a:pt x="42" y="1117"/>
                </a:lnTo>
                <a:lnTo>
                  <a:pt x="42" y="1117"/>
                </a:lnTo>
                <a:lnTo>
                  <a:pt x="59" y="1124"/>
                </a:lnTo>
                <a:lnTo>
                  <a:pt x="79" y="1130"/>
                </a:lnTo>
                <a:lnTo>
                  <a:pt x="104" y="1137"/>
                </a:lnTo>
                <a:lnTo>
                  <a:pt x="104" y="1153"/>
                </a:lnTo>
                <a:lnTo>
                  <a:pt x="104" y="1153"/>
                </a:lnTo>
                <a:lnTo>
                  <a:pt x="121" y="1160"/>
                </a:lnTo>
                <a:lnTo>
                  <a:pt x="133" y="1165"/>
                </a:lnTo>
                <a:lnTo>
                  <a:pt x="137" y="1166"/>
                </a:lnTo>
                <a:lnTo>
                  <a:pt x="140" y="1166"/>
                </a:lnTo>
                <a:lnTo>
                  <a:pt x="140" y="1166"/>
                </a:lnTo>
                <a:lnTo>
                  <a:pt x="143" y="1160"/>
                </a:lnTo>
                <a:lnTo>
                  <a:pt x="146" y="1153"/>
                </a:lnTo>
                <a:lnTo>
                  <a:pt x="149" y="1143"/>
                </a:lnTo>
                <a:lnTo>
                  <a:pt x="153" y="1137"/>
                </a:lnTo>
                <a:lnTo>
                  <a:pt x="153" y="1137"/>
                </a:lnTo>
                <a:lnTo>
                  <a:pt x="160" y="1121"/>
                </a:lnTo>
                <a:lnTo>
                  <a:pt x="166" y="1111"/>
                </a:lnTo>
                <a:lnTo>
                  <a:pt x="166" y="1111"/>
                </a:lnTo>
                <a:lnTo>
                  <a:pt x="170" y="1108"/>
                </a:lnTo>
                <a:lnTo>
                  <a:pt x="175" y="1104"/>
                </a:lnTo>
                <a:lnTo>
                  <a:pt x="179" y="1098"/>
                </a:lnTo>
                <a:lnTo>
                  <a:pt x="179" y="1098"/>
                </a:lnTo>
                <a:lnTo>
                  <a:pt x="186" y="1085"/>
                </a:lnTo>
                <a:lnTo>
                  <a:pt x="198" y="1065"/>
                </a:lnTo>
                <a:lnTo>
                  <a:pt x="212" y="1043"/>
                </a:lnTo>
                <a:lnTo>
                  <a:pt x="227" y="1023"/>
                </a:lnTo>
                <a:lnTo>
                  <a:pt x="227" y="1023"/>
                </a:lnTo>
                <a:lnTo>
                  <a:pt x="271" y="964"/>
                </a:lnTo>
                <a:lnTo>
                  <a:pt x="295" y="932"/>
                </a:lnTo>
                <a:lnTo>
                  <a:pt x="303" y="919"/>
                </a:lnTo>
                <a:lnTo>
                  <a:pt x="308" y="910"/>
                </a:lnTo>
                <a:lnTo>
                  <a:pt x="308" y="910"/>
                </a:lnTo>
                <a:lnTo>
                  <a:pt x="344" y="828"/>
                </a:lnTo>
                <a:lnTo>
                  <a:pt x="373" y="761"/>
                </a:lnTo>
                <a:lnTo>
                  <a:pt x="373" y="761"/>
                </a:lnTo>
                <a:lnTo>
                  <a:pt x="375" y="769"/>
                </a:lnTo>
                <a:lnTo>
                  <a:pt x="381" y="784"/>
                </a:lnTo>
                <a:lnTo>
                  <a:pt x="400" y="831"/>
                </a:lnTo>
                <a:lnTo>
                  <a:pt x="420" y="880"/>
                </a:lnTo>
                <a:lnTo>
                  <a:pt x="428" y="899"/>
                </a:lnTo>
                <a:lnTo>
                  <a:pt x="432" y="910"/>
                </a:lnTo>
                <a:lnTo>
                  <a:pt x="432" y="910"/>
                </a:lnTo>
                <a:lnTo>
                  <a:pt x="435" y="920"/>
                </a:lnTo>
                <a:lnTo>
                  <a:pt x="442" y="935"/>
                </a:lnTo>
                <a:lnTo>
                  <a:pt x="462" y="977"/>
                </a:lnTo>
                <a:lnTo>
                  <a:pt x="495" y="1036"/>
                </a:lnTo>
                <a:lnTo>
                  <a:pt x="495" y="1036"/>
                </a:lnTo>
                <a:lnTo>
                  <a:pt x="506" y="1049"/>
                </a:lnTo>
                <a:lnTo>
                  <a:pt x="510" y="1055"/>
                </a:lnTo>
                <a:lnTo>
                  <a:pt x="513" y="1059"/>
                </a:lnTo>
                <a:lnTo>
                  <a:pt x="513" y="1059"/>
                </a:lnTo>
                <a:lnTo>
                  <a:pt x="514" y="1064"/>
                </a:lnTo>
                <a:lnTo>
                  <a:pt x="517" y="1068"/>
                </a:lnTo>
                <a:lnTo>
                  <a:pt x="522" y="1072"/>
                </a:lnTo>
                <a:lnTo>
                  <a:pt x="532" y="1072"/>
                </a:lnTo>
                <a:lnTo>
                  <a:pt x="532" y="1072"/>
                </a:lnTo>
                <a:lnTo>
                  <a:pt x="529" y="1087"/>
                </a:lnTo>
                <a:lnTo>
                  <a:pt x="526" y="1100"/>
                </a:lnTo>
                <a:lnTo>
                  <a:pt x="522" y="1111"/>
                </a:lnTo>
                <a:lnTo>
                  <a:pt x="522" y="1111"/>
                </a:lnTo>
                <a:lnTo>
                  <a:pt x="516" y="1123"/>
                </a:lnTo>
                <a:lnTo>
                  <a:pt x="513" y="1127"/>
                </a:lnTo>
                <a:lnTo>
                  <a:pt x="506" y="1133"/>
                </a:lnTo>
                <a:lnTo>
                  <a:pt x="506" y="1133"/>
                </a:lnTo>
                <a:lnTo>
                  <a:pt x="493" y="1142"/>
                </a:lnTo>
                <a:lnTo>
                  <a:pt x="475" y="1150"/>
                </a:lnTo>
                <a:lnTo>
                  <a:pt x="468" y="1155"/>
                </a:lnTo>
                <a:lnTo>
                  <a:pt x="462" y="1160"/>
                </a:lnTo>
                <a:lnTo>
                  <a:pt x="459" y="1165"/>
                </a:lnTo>
                <a:lnTo>
                  <a:pt x="459" y="1166"/>
                </a:lnTo>
                <a:lnTo>
                  <a:pt x="461" y="1169"/>
                </a:lnTo>
                <a:lnTo>
                  <a:pt x="461" y="1169"/>
                </a:lnTo>
                <a:lnTo>
                  <a:pt x="462" y="1171"/>
                </a:lnTo>
                <a:lnTo>
                  <a:pt x="465" y="1173"/>
                </a:lnTo>
                <a:lnTo>
                  <a:pt x="474" y="1175"/>
                </a:lnTo>
                <a:lnTo>
                  <a:pt x="485" y="1176"/>
                </a:lnTo>
                <a:lnTo>
                  <a:pt x="498" y="1176"/>
                </a:lnTo>
                <a:lnTo>
                  <a:pt x="523" y="1173"/>
                </a:lnTo>
                <a:lnTo>
                  <a:pt x="542" y="1172"/>
                </a:lnTo>
                <a:lnTo>
                  <a:pt x="542" y="1172"/>
                </a:lnTo>
                <a:lnTo>
                  <a:pt x="553" y="1171"/>
                </a:lnTo>
                <a:lnTo>
                  <a:pt x="563" y="1166"/>
                </a:lnTo>
                <a:lnTo>
                  <a:pt x="578" y="1159"/>
                </a:lnTo>
                <a:lnTo>
                  <a:pt x="578" y="1159"/>
                </a:lnTo>
                <a:lnTo>
                  <a:pt x="589" y="1150"/>
                </a:lnTo>
                <a:lnTo>
                  <a:pt x="589" y="1150"/>
                </a:lnTo>
                <a:lnTo>
                  <a:pt x="589" y="1150"/>
                </a:lnTo>
                <a:lnTo>
                  <a:pt x="591" y="1150"/>
                </a:lnTo>
                <a:lnTo>
                  <a:pt x="600" y="1150"/>
                </a:lnTo>
                <a:lnTo>
                  <a:pt x="600" y="1150"/>
                </a:lnTo>
                <a:lnTo>
                  <a:pt x="613" y="1147"/>
                </a:lnTo>
                <a:lnTo>
                  <a:pt x="624" y="1145"/>
                </a:lnTo>
                <a:lnTo>
                  <a:pt x="631" y="1140"/>
                </a:lnTo>
                <a:lnTo>
                  <a:pt x="634" y="1139"/>
                </a:lnTo>
                <a:lnTo>
                  <a:pt x="636" y="1137"/>
                </a:lnTo>
                <a:lnTo>
                  <a:pt x="636" y="1137"/>
                </a:lnTo>
                <a:lnTo>
                  <a:pt x="636" y="1132"/>
                </a:lnTo>
                <a:lnTo>
                  <a:pt x="634" y="1126"/>
                </a:lnTo>
                <a:lnTo>
                  <a:pt x="633" y="1117"/>
                </a:lnTo>
                <a:lnTo>
                  <a:pt x="633" y="1117"/>
                </a:lnTo>
                <a:lnTo>
                  <a:pt x="634" y="1110"/>
                </a:lnTo>
                <a:lnTo>
                  <a:pt x="636" y="1103"/>
                </a:lnTo>
                <a:lnTo>
                  <a:pt x="636" y="1098"/>
                </a:lnTo>
                <a:lnTo>
                  <a:pt x="636" y="1098"/>
                </a:lnTo>
                <a:lnTo>
                  <a:pt x="629" y="1081"/>
                </a:lnTo>
                <a:lnTo>
                  <a:pt x="624" y="1065"/>
                </a:lnTo>
                <a:lnTo>
                  <a:pt x="620" y="1043"/>
                </a:lnTo>
                <a:lnTo>
                  <a:pt x="620" y="1043"/>
                </a:lnTo>
                <a:lnTo>
                  <a:pt x="614" y="1020"/>
                </a:lnTo>
                <a:lnTo>
                  <a:pt x="608" y="1000"/>
                </a:lnTo>
                <a:lnTo>
                  <a:pt x="598" y="977"/>
                </a:lnTo>
                <a:lnTo>
                  <a:pt x="584" y="949"/>
                </a:lnTo>
                <a:lnTo>
                  <a:pt x="584" y="949"/>
                </a:lnTo>
                <a:lnTo>
                  <a:pt x="532" y="847"/>
                </a:lnTo>
                <a:lnTo>
                  <a:pt x="493" y="771"/>
                </a:lnTo>
                <a:lnTo>
                  <a:pt x="493" y="771"/>
                </a:lnTo>
                <a:lnTo>
                  <a:pt x="480" y="732"/>
                </a:lnTo>
                <a:lnTo>
                  <a:pt x="480" y="732"/>
                </a:lnTo>
                <a:lnTo>
                  <a:pt x="474" y="714"/>
                </a:lnTo>
                <a:lnTo>
                  <a:pt x="465" y="696"/>
                </a:lnTo>
                <a:lnTo>
                  <a:pt x="458" y="677"/>
                </a:lnTo>
                <a:lnTo>
                  <a:pt x="477" y="667"/>
                </a:lnTo>
                <a:lnTo>
                  <a:pt x="471" y="651"/>
                </a:lnTo>
                <a:lnTo>
                  <a:pt x="471" y="651"/>
                </a:lnTo>
                <a:lnTo>
                  <a:pt x="475" y="654"/>
                </a:lnTo>
                <a:lnTo>
                  <a:pt x="481" y="656"/>
                </a:lnTo>
                <a:lnTo>
                  <a:pt x="490" y="657"/>
                </a:lnTo>
                <a:lnTo>
                  <a:pt x="490" y="657"/>
                </a:lnTo>
                <a:lnTo>
                  <a:pt x="497" y="657"/>
                </a:lnTo>
                <a:lnTo>
                  <a:pt x="501" y="656"/>
                </a:lnTo>
                <a:lnTo>
                  <a:pt x="506" y="651"/>
                </a:lnTo>
                <a:lnTo>
                  <a:pt x="506" y="651"/>
                </a:lnTo>
                <a:lnTo>
                  <a:pt x="511" y="647"/>
                </a:lnTo>
                <a:lnTo>
                  <a:pt x="516" y="641"/>
                </a:lnTo>
                <a:lnTo>
                  <a:pt x="516" y="641"/>
                </a:lnTo>
                <a:lnTo>
                  <a:pt x="519" y="638"/>
                </a:lnTo>
                <a:lnTo>
                  <a:pt x="522" y="635"/>
                </a:lnTo>
                <a:lnTo>
                  <a:pt x="523" y="633"/>
                </a:lnTo>
                <a:lnTo>
                  <a:pt x="522" y="628"/>
                </a:lnTo>
                <a:lnTo>
                  <a:pt x="522" y="628"/>
                </a:lnTo>
                <a:lnTo>
                  <a:pt x="513" y="612"/>
                </a:lnTo>
                <a:lnTo>
                  <a:pt x="507" y="604"/>
                </a:lnTo>
                <a:lnTo>
                  <a:pt x="503" y="599"/>
                </a:lnTo>
                <a:lnTo>
                  <a:pt x="503" y="599"/>
                </a:lnTo>
                <a:lnTo>
                  <a:pt x="500" y="596"/>
                </a:lnTo>
                <a:lnTo>
                  <a:pt x="498" y="593"/>
                </a:lnTo>
                <a:lnTo>
                  <a:pt x="495" y="589"/>
                </a:lnTo>
                <a:lnTo>
                  <a:pt x="503" y="586"/>
                </a:lnTo>
                <a:lnTo>
                  <a:pt x="503" y="586"/>
                </a:lnTo>
                <a:lnTo>
                  <a:pt x="491" y="556"/>
                </a:lnTo>
                <a:lnTo>
                  <a:pt x="482" y="533"/>
                </a:lnTo>
                <a:lnTo>
                  <a:pt x="477" y="515"/>
                </a:lnTo>
                <a:lnTo>
                  <a:pt x="477" y="515"/>
                </a:lnTo>
                <a:lnTo>
                  <a:pt x="467" y="479"/>
                </a:lnTo>
                <a:lnTo>
                  <a:pt x="454" y="437"/>
                </a:lnTo>
                <a:lnTo>
                  <a:pt x="454" y="437"/>
                </a:lnTo>
                <a:lnTo>
                  <a:pt x="445" y="401"/>
                </a:lnTo>
                <a:lnTo>
                  <a:pt x="441" y="382"/>
                </a:lnTo>
                <a:lnTo>
                  <a:pt x="441" y="382"/>
                </a:lnTo>
                <a:lnTo>
                  <a:pt x="442" y="375"/>
                </a:lnTo>
                <a:lnTo>
                  <a:pt x="445" y="353"/>
                </a:lnTo>
                <a:lnTo>
                  <a:pt x="445" y="340"/>
                </a:lnTo>
                <a:lnTo>
                  <a:pt x="445" y="324"/>
                </a:lnTo>
                <a:lnTo>
                  <a:pt x="443" y="309"/>
                </a:lnTo>
                <a:lnTo>
                  <a:pt x="441" y="291"/>
                </a:lnTo>
                <a:lnTo>
                  <a:pt x="441" y="291"/>
                </a:lnTo>
                <a:lnTo>
                  <a:pt x="436" y="275"/>
                </a:lnTo>
                <a:lnTo>
                  <a:pt x="430" y="261"/>
                </a:lnTo>
                <a:lnTo>
                  <a:pt x="425" y="248"/>
                </a:lnTo>
                <a:lnTo>
                  <a:pt x="417" y="238"/>
                </a:lnTo>
                <a:lnTo>
                  <a:pt x="406" y="222"/>
                </a:lnTo>
                <a:lnTo>
                  <a:pt x="399" y="213"/>
                </a:lnTo>
                <a:lnTo>
                  <a:pt x="399" y="213"/>
                </a:lnTo>
                <a:lnTo>
                  <a:pt x="386" y="199"/>
                </a:lnTo>
                <a:lnTo>
                  <a:pt x="375" y="187"/>
                </a:lnTo>
                <a:lnTo>
                  <a:pt x="373" y="158"/>
                </a:lnTo>
                <a:lnTo>
                  <a:pt x="367" y="155"/>
                </a:lnTo>
                <a:lnTo>
                  <a:pt x="375" y="103"/>
                </a:lnTo>
                <a:lnTo>
                  <a:pt x="383" y="93"/>
                </a:lnTo>
                <a:lnTo>
                  <a:pt x="386" y="84"/>
                </a:lnTo>
                <a:lnTo>
                  <a:pt x="386" y="84"/>
                </a:lnTo>
                <a:lnTo>
                  <a:pt x="394" y="81"/>
                </a:lnTo>
                <a:lnTo>
                  <a:pt x="400" y="77"/>
                </a:lnTo>
                <a:lnTo>
                  <a:pt x="403" y="74"/>
                </a:lnTo>
                <a:lnTo>
                  <a:pt x="406" y="71"/>
                </a:lnTo>
                <a:lnTo>
                  <a:pt x="406" y="71"/>
                </a:lnTo>
                <a:lnTo>
                  <a:pt x="406" y="67"/>
                </a:lnTo>
                <a:lnTo>
                  <a:pt x="404" y="64"/>
                </a:lnTo>
                <a:lnTo>
                  <a:pt x="402" y="61"/>
                </a:lnTo>
                <a:lnTo>
                  <a:pt x="396" y="57"/>
                </a:lnTo>
                <a:lnTo>
                  <a:pt x="378" y="50"/>
                </a:lnTo>
                <a:lnTo>
                  <a:pt x="352" y="40"/>
                </a:lnTo>
                <a:lnTo>
                  <a:pt x="352" y="40"/>
                </a:lnTo>
                <a:lnTo>
                  <a:pt x="334" y="32"/>
                </a:lnTo>
                <a:lnTo>
                  <a:pt x="323" y="28"/>
                </a:lnTo>
                <a:lnTo>
                  <a:pt x="302" y="16"/>
                </a:lnTo>
                <a:lnTo>
                  <a:pt x="302" y="16"/>
                </a:lnTo>
                <a:lnTo>
                  <a:pt x="286" y="8"/>
                </a:lnTo>
                <a:lnTo>
                  <a:pt x="270" y="2"/>
                </a:lnTo>
                <a:lnTo>
                  <a:pt x="264" y="0"/>
                </a:lnTo>
                <a:lnTo>
                  <a:pt x="258" y="0"/>
                </a:lnTo>
                <a:lnTo>
                  <a:pt x="253" y="2"/>
                </a:lnTo>
                <a:lnTo>
                  <a:pt x="250" y="6"/>
                </a:lnTo>
                <a:lnTo>
                  <a:pt x="250" y="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15369CC9-684A-44AC-BC95-27E43630DE25}"/>
              </a:ext>
            </a:extLst>
          </p:cNvPr>
          <p:cNvSpPr>
            <a:spLocks/>
          </p:cNvSpPr>
          <p:nvPr/>
        </p:nvSpPr>
        <p:spPr bwMode="auto">
          <a:xfrm>
            <a:off x="8171432" y="2788343"/>
            <a:ext cx="997484" cy="1558232"/>
          </a:xfrm>
          <a:custGeom>
            <a:avLst/>
            <a:gdLst>
              <a:gd name="T0" fmla="*/ 225 w 740"/>
              <a:gd name="T1" fmla="*/ 3 h 1156"/>
              <a:gd name="T2" fmla="*/ 298 w 740"/>
              <a:gd name="T3" fmla="*/ 9 h 1156"/>
              <a:gd name="T4" fmla="*/ 403 w 740"/>
              <a:gd name="T5" fmla="*/ 32 h 1156"/>
              <a:gd name="T6" fmla="*/ 395 w 740"/>
              <a:gd name="T7" fmla="*/ 45 h 1156"/>
              <a:gd name="T8" fmla="*/ 387 w 740"/>
              <a:gd name="T9" fmla="*/ 63 h 1156"/>
              <a:gd name="T10" fmla="*/ 380 w 740"/>
              <a:gd name="T11" fmla="*/ 106 h 1156"/>
              <a:gd name="T12" fmla="*/ 370 w 740"/>
              <a:gd name="T13" fmla="*/ 147 h 1156"/>
              <a:gd name="T14" fmla="*/ 382 w 740"/>
              <a:gd name="T15" fmla="*/ 168 h 1156"/>
              <a:gd name="T16" fmla="*/ 393 w 740"/>
              <a:gd name="T17" fmla="*/ 193 h 1156"/>
              <a:gd name="T18" fmla="*/ 442 w 740"/>
              <a:gd name="T19" fmla="*/ 278 h 1156"/>
              <a:gd name="T20" fmla="*/ 502 w 740"/>
              <a:gd name="T21" fmla="*/ 486 h 1156"/>
              <a:gd name="T22" fmla="*/ 528 w 740"/>
              <a:gd name="T23" fmla="*/ 543 h 1156"/>
              <a:gd name="T24" fmla="*/ 558 w 740"/>
              <a:gd name="T25" fmla="*/ 565 h 1156"/>
              <a:gd name="T26" fmla="*/ 561 w 740"/>
              <a:gd name="T27" fmla="*/ 606 h 1156"/>
              <a:gd name="T28" fmla="*/ 509 w 740"/>
              <a:gd name="T29" fmla="*/ 617 h 1156"/>
              <a:gd name="T30" fmla="*/ 606 w 740"/>
              <a:gd name="T31" fmla="*/ 832 h 1156"/>
              <a:gd name="T32" fmla="*/ 672 w 740"/>
              <a:gd name="T33" fmla="*/ 955 h 1156"/>
              <a:gd name="T34" fmla="*/ 731 w 740"/>
              <a:gd name="T35" fmla="*/ 1081 h 1156"/>
              <a:gd name="T36" fmla="*/ 731 w 740"/>
              <a:gd name="T37" fmla="*/ 1108 h 1156"/>
              <a:gd name="T38" fmla="*/ 669 w 740"/>
              <a:gd name="T39" fmla="*/ 1121 h 1156"/>
              <a:gd name="T40" fmla="*/ 564 w 740"/>
              <a:gd name="T41" fmla="*/ 1143 h 1156"/>
              <a:gd name="T42" fmla="*/ 555 w 740"/>
              <a:gd name="T43" fmla="*/ 1127 h 1156"/>
              <a:gd name="T44" fmla="*/ 624 w 740"/>
              <a:gd name="T45" fmla="*/ 1079 h 1156"/>
              <a:gd name="T46" fmla="*/ 619 w 740"/>
              <a:gd name="T47" fmla="*/ 1064 h 1156"/>
              <a:gd name="T48" fmla="*/ 578 w 740"/>
              <a:gd name="T49" fmla="*/ 977 h 1156"/>
              <a:gd name="T50" fmla="*/ 387 w 740"/>
              <a:gd name="T51" fmla="*/ 703 h 1156"/>
              <a:gd name="T52" fmla="*/ 251 w 740"/>
              <a:gd name="T53" fmla="*/ 977 h 1156"/>
              <a:gd name="T54" fmla="*/ 183 w 740"/>
              <a:gd name="T55" fmla="*/ 1127 h 1156"/>
              <a:gd name="T56" fmla="*/ 159 w 740"/>
              <a:gd name="T57" fmla="*/ 1156 h 1156"/>
              <a:gd name="T58" fmla="*/ 117 w 740"/>
              <a:gd name="T59" fmla="*/ 1118 h 1156"/>
              <a:gd name="T60" fmla="*/ 75 w 740"/>
              <a:gd name="T61" fmla="*/ 1111 h 1156"/>
              <a:gd name="T62" fmla="*/ 0 w 740"/>
              <a:gd name="T63" fmla="*/ 1059 h 1156"/>
              <a:gd name="T64" fmla="*/ 43 w 740"/>
              <a:gd name="T65" fmla="*/ 1056 h 1156"/>
              <a:gd name="T66" fmla="*/ 117 w 740"/>
              <a:gd name="T67" fmla="*/ 1049 h 1156"/>
              <a:gd name="T68" fmla="*/ 105 w 740"/>
              <a:gd name="T69" fmla="*/ 972 h 1156"/>
              <a:gd name="T70" fmla="*/ 173 w 740"/>
              <a:gd name="T71" fmla="*/ 865 h 1156"/>
              <a:gd name="T72" fmla="*/ 225 w 740"/>
              <a:gd name="T73" fmla="*/ 742 h 1156"/>
              <a:gd name="T74" fmla="*/ 248 w 740"/>
              <a:gd name="T75" fmla="*/ 641 h 1156"/>
              <a:gd name="T76" fmla="*/ 204 w 740"/>
              <a:gd name="T77" fmla="*/ 654 h 1156"/>
              <a:gd name="T78" fmla="*/ 228 w 740"/>
              <a:gd name="T79" fmla="*/ 582 h 1156"/>
              <a:gd name="T80" fmla="*/ 246 w 740"/>
              <a:gd name="T81" fmla="*/ 465 h 1156"/>
              <a:gd name="T82" fmla="*/ 169 w 740"/>
              <a:gd name="T83" fmla="*/ 533 h 1156"/>
              <a:gd name="T84" fmla="*/ 128 w 740"/>
              <a:gd name="T85" fmla="*/ 579 h 1156"/>
              <a:gd name="T86" fmla="*/ 85 w 740"/>
              <a:gd name="T87" fmla="*/ 593 h 1156"/>
              <a:gd name="T88" fmla="*/ 56 w 740"/>
              <a:gd name="T89" fmla="*/ 578 h 1156"/>
              <a:gd name="T90" fmla="*/ 79 w 740"/>
              <a:gd name="T91" fmla="*/ 537 h 1156"/>
              <a:gd name="T92" fmla="*/ 120 w 740"/>
              <a:gd name="T93" fmla="*/ 508 h 1156"/>
              <a:gd name="T94" fmla="*/ 218 w 740"/>
              <a:gd name="T95" fmla="*/ 381 h 1156"/>
              <a:gd name="T96" fmla="*/ 250 w 740"/>
              <a:gd name="T97" fmla="*/ 311 h 1156"/>
              <a:gd name="T98" fmla="*/ 277 w 740"/>
              <a:gd name="T99" fmla="*/ 232 h 1156"/>
              <a:gd name="T100" fmla="*/ 295 w 740"/>
              <a:gd name="T101" fmla="*/ 190 h 1156"/>
              <a:gd name="T102" fmla="*/ 254 w 740"/>
              <a:gd name="T103" fmla="*/ 161 h 1156"/>
              <a:gd name="T104" fmla="*/ 244 w 740"/>
              <a:gd name="T105" fmla="*/ 122 h 1156"/>
              <a:gd name="T106" fmla="*/ 244 w 740"/>
              <a:gd name="T107" fmla="*/ 112 h 1156"/>
              <a:gd name="T108" fmla="*/ 248 w 740"/>
              <a:gd name="T109" fmla="*/ 83 h 1156"/>
              <a:gd name="T110" fmla="*/ 225 w 740"/>
              <a:gd name="T111" fmla="*/ 83 h 1156"/>
              <a:gd name="T112" fmla="*/ 231 w 740"/>
              <a:gd name="T113" fmla="*/ 48 h 1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40" h="1156">
                <a:moveTo>
                  <a:pt x="231" y="48"/>
                </a:moveTo>
                <a:lnTo>
                  <a:pt x="231" y="48"/>
                </a:lnTo>
                <a:lnTo>
                  <a:pt x="227" y="25"/>
                </a:lnTo>
                <a:lnTo>
                  <a:pt x="224" y="11"/>
                </a:lnTo>
                <a:lnTo>
                  <a:pt x="224" y="6"/>
                </a:lnTo>
                <a:lnTo>
                  <a:pt x="225" y="3"/>
                </a:lnTo>
                <a:lnTo>
                  <a:pt x="225" y="3"/>
                </a:lnTo>
                <a:lnTo>
                  <a:pt x="230" y="2"/>
                </a:lnTo>
                <a:lnTo>
                  <a:pt x="240" y="0"/>
                </a:lnTo>
                <a:lnTo>
                  <a:pt x="253" y="0"/>
                </a:lnTo>
                <a:lnTo>
                  <a:pt x="260" y="2"/>
                </a:lnTo>
                <a:lnTo>
                  <a:pt x="270" y="3"/>
                </a:lnTo>
                <a:lnTo>
                  <a:pt x="270" y="3"/>
                </a:lnTo>
                <a:lnTo>
                  <a:pt x="298" y="9"/>
                </a:lnTo>
                <a:lnTo>
                  <a:pt x="332" y="13"/>
                </a:lnTo>
                <a:lnTo>
                  <a:pt x="364" y="18"/>
                </a:lnTo>
                <a:lnTo>
                  <a:pt x="384" y="21"/>
                </a:lnTo>
                <a:lnTo>
                  <a:pt x="384" y="21"/>
                </a:lnTo>
                <a:lnTo>
                  <a:pt x="390" y="22"/>
                </a:lnTo>
                <a:lnTo>
                  <a:pt x="395" y="25"/>
                </a:lnTo>
                <a:lnTo>
                  <a:pt x="403" y="32"/>
                </a:lnTo>
                <a:lnTo>
                  <a:pt x="406" y="35"/>
                </a:lnTo>
                <a:lnTo>
                  <a:pt x="408" y="38"/>
                </a:lnTo>
                <a:lnTo>
                  <a:pt x="408" y="41"/>
                </a:lnTo>
                <a:lnTo>
                  <a:pt x="405" y="42"/>
                </a:lnTo>
                <a:lnTo>
                  <a:pt x="405" y="42"/>
                </a:lnTo>
                <a:lnTo>
                  <a:pt x="397" y="44"/>
                </a:lnTo>
                <a:lnTo>
                  <a:pt x="395" y="45"/>
                </a:lnTo>
                <a:lnTo>
                  <a:pt x="392" y="48"/>
                </a:lnTo>
                <a:lnTo>
                  <a:pt x="392" y="48"/>
                </a:lnTo>
                <a:lnTo>
                  <a:pt x="389" y="53"/>
                </a:lnTo>
                <a:lnTo>
                  <a:pt x="389" y="57"/>
                </a:lnTo>
                <a:lnTo>
                  <a:pt x="389" y="61"/>
                </a:lnTo>
                <a:lnTo>
                  <a:pt x="387" y="63"/>
                </a:lnTo>
                <a:lnTo>
                  <a:pt x="387" y="63"/>
                </a:lnTo>
                <a:lnTo>
                  <a:pt x="386" y="64"/>
                </a:lnTo>
                <a:lnTo>
                  <a:pt x="383" y="70"/>
                </a:lnTo>
                <a:lnTo>
                  <a:pt x="382" y="76"/>
                </a:lnTo>
                <a:lnTo>
                  <a:pt x="382" y="83"/>
                </a:lnTo>
                <a:lnTo>
                  <a:pt x="382" y="83"/>
                </a:lnTo>
                <a:lnTo>
                  <a:pt x="382" y="99"/>
                </a:lnTo>
                <a:lnTo>
                  <a:pt x="380" y="106"/>
                </a:lnTo>
                <a:lnTo>
                  <a:pt x="377" y="115"/>
                </a:lnTo>
                <a:lnTo>
                  <a:pt x="377" y="115"/>
                </a:lnTo>
                <a:lnTo>
                  <a:pt x="373" y="128"/>
                </a:lnTo>
                <a:lnTo>
                  <a:pt x="370" y="135"/>
                </a:lnTo>
                <a:lnTo>
                  <a:pt x="370" y="135"/>
                </a:lnTo>
                <a:lnTo>
                  <a:pt x="368" y="144"/>
                </a:lnTo>
                <a:lnTo>
                  <a:pt x="370" y="147"/>
                </a:lnTo>
                <a:lnTo>
                  <a:pt x="370" y="149"/>
                </a:lnTo>
                <a:lnTo>
                  <a:pt x="370" y="149"/>
                </a:lnTo>
                <a:lnTo>
                  <a:pt x="376" y="152"/>
                </a:lnTo>
                <a:lnTo>
                  <a:pt x="377" y="157"/>
                </a:lnTo>
                <a:lnTo>
                  <a:pt x="377" y="157"/>
                </a:lnTo>
                <a:lnTo>
                  <a:pt x="380" y="162"/>
                </a:lnTo>
                <a:lnTo>
                  <a:pt x="382" y="168"/>
                </a:lnTo>
                <a:lnTo>
                  <a:pt x="382" y="174"/>
                </a:lnTo>
                <a:lnTo>
                  <a:pt x="382" y="174"/>
                </a:lnTo>
                <a:lnTo>
                  <a:pt x="382" y="177"/>
                </a:lnTo>
                <a:lnTo>
                  <a:pt x="383" y="181"/>
                </a:lnTo>
                <a:lnTo>
                  <a:pt x="387" y="187"/>
                </a:lnTo>
                <a:lnTo>
                  <a:pt x="387" y="187"/>
                </a:lnTo>
                <a:lnTo>
                  <a:pt x="393" y="193"/>
                </a:lnTo>
                <a:lnTo>
                  <a:pt x="403" y="203"/>
                </a:lnTo>
                <a:lnTo>
                  <a:pt x="415" y="213"/>
                </a:lnTo>
                <a:lnTo>
                  <a:pt x="419" y="219"/>
                </a:lnTo>
                <a:lnTo>
                  <a:pt x="419" y="219"/>
                </a:lnTo>
                <a:lnTo>
                  <a:pt x="439" y="271"/>
                </a:lnTo>
                <a:lnTo>
                  <a:pt x="439" y="271"/>
                </a:lnTo>
                <a:lnTo>
                  <a:pt x="442" y="278"/>
                </a:lnTo>
                <a:lnTo>
                  <a:pt x="442" y="291"/>
                </a:lnTo>
                <a:lnTo>
                  <a:pt x="442" y="326"/>
                </a:lnTo>
                <a:lnTo>
                  <a:pt x="442" y="359"/>
                </a:lnTo>
                <a:lnTo>
                  <a:pt x="444" y="378"/>
                </a:lnTo>
                <a:lnTo>
                  <a:pt x="444" y="378"/>
                </a:lnTo>
                <a:lnTo>
                  <a:pt x="478" y="443"/>
                </a:lnTo>
                <a:lnTo>
                  <a:pt x="502" y="486"/>
                </a:lnTo>
                <a:lnTo>
                  <a:pt x="513" y="510"/>
                </a:lnTo>
                <a:lnTo>
                  <a:pt x="513" y="510"/>
                </a:lnTo>
                <a:lnTo>
                  <a:pt x="516" y="518"/>
                </a:lnTo>
                <a:lnTo>
                  <a:pt x="516" y="523"/>
                </a:lnTo>
                <a:lnTo>
                  <a:pt x="516" y="523"/>
                </a:lnTo>
                <a:lnTo>
                  <a:pt x="522" y="534"/>
                </a:lnTo>
                <a:lnTo>
                  <a:pt x="528" y="543"/>
                </a:lnTo>
                <a:lnTo>
                  <a:pt x="530" y="547"/>
                </a:lnTo>
                <a:lnTo>
                  <a:pt x="530" y="547"/>
                </a:lnTo>
                <a:lnTo>
                  <a:pt x="551" y="557"/>
                </a:lnTo>
                <a:lnTo>
                  <a:pt x="551" y="557"/>
                </a:lnTo>
                <a:lnTo>
                  <a:pt x="555" y="559"/>
                </a:lnTo>
                <a:lnTo>
                  <a:pt x="556" y="562"/>
                </a:lnTo>
                <a:lnTo>
                  <a:pt x="558" y="565"/>
                </a:lnTo>
                <a:lnTo>
                  <a:pt x="558" y="565"/>
                </a:lnTo>
                <a:lnTo>
                  <a:pt x="561" y="575"/>
                </a:lnTo>
                <a:lnTo>
                  <a:pt x="562" y="580"/>
                </a:lnTo>
                <a:lnTo>
                  <a:pt x="561" y="589"/>
                </a:lnTo>
                <a:lnTo>
                  <a:pt x="561" y="589"/>
                </a:lnTo>
                <a:lnTo>
                  <a:pt x="561" y="602"/>
                </a:lnTo>
                <a:lnTo>
                  <a:pt x="561" y="606"/>
                </a:lnTo>
                <a:lnTo>
                  <a:pt x="558" y="609"/>
                </a:lnTo>
                <a:lnTo>
                  <a:pt x="558" y="609"/>
                </a:lnTo>
                <a:lnTo>
                  <a:pt x="552" y="611"/>
                </a:lnTo>
                <a:lnTo>
                  <a:pt x="542" y="609"/>
                </a:lnTo>
                <a:lnTo>
                  <a:pt x="530" y="609"/>
                </a:lnTo>
                <a:lnTo>
                  <a:pt x="509" y="617"/>
                </a:lnTo>
                <a:lnTo>
                  <a:pt x="509" y="617"/>
                </a:lnTo>
                <a:lnTo>
                  <a:pt x="535" y="695"/>
                </a:lnTo>
                <a:lnTo>
                  <a:pt x="554" y="751"/>
                </a:lnTo>
                <a:lnTo>
                  <a:pt x="562" y="771"/>
                </a:lnTo>
                <a:lnTo>
                  <a:pt x="568" y="783"/>
                </a:lnTo>
                <a:lnTo>
                  <a:pt x="568" y="783"/>
                </a:lnTo>
                <a:lnTo>
                  <a:pt x="584" y="802"/>
                </a:lnTo>
                <a:lnTo>
                  <a:pt x="606" y="832"/>
                </a:lnTo>
                <a:lnTo>
                  <a:pt x="637" y="880"/>
                </a:lnTo>
                <a:lnTo>
                  <a:pt x="637" y="880"/>
                </a:lnTo>
                <a:lnTo>
                  <a:pt x="643" y="889"/>
                </a:lnTo>
                <a:lnTo>
                  <a:pt x="650" y="902"/>
                </a:lnTo>
                <a:lnTo>
                  <a:pt x="661" y="923"/>
                </a:lnTo>
                <a:lnTo>
                  <a:pt x="672" y="955"/>
                </a:lnTo>
                <a:lnTo>
                  <a:pt x="672" y="955"/>
                </a:lnTo>
                <a:lnTo>
                  <a:pt x="685" y="990"/>
                </a:lnTo>
                <a:lnTo>
                  <a:pt x="697" y="1016"/>
                </a:lnTo>
                <a:lnTo>
                  <a:pt x="707" y="1039"/>
                </a:lnTo>
                <a:lnTo>
                  <a:pt x="707" y="1039"/>
                </a:lnTo>
                <a:lnTo>
                  <a:pt x="715" y="1051"/>
                </a:lnTo>
                <a:lnTo>
                  <a:pt x="724" y="1064"/>
                </a:lnTo>
                <a:lnTo>
                  <a:pt x="731" y="1081"/>
                </a:lnTo>
                <a:lnTo>
                  <a:pt x="731" y="1081"/>
                </a:lnTo>
                <a:lnTo>
                  <a:pt x="737" y="1092"/>
                </a:lnTo>
                <a:lnTo>
                  <a:pt x="740" y="1100"/>
                </a:lnTo>
                <a:lnTo>
                  <a:pt x="740" y="1103"/>
                </a:lnTo>
                <a:lnTo>
                  <a:pt x="739" y="1104"/>
                </a:lnTo>
                <a:lnTo>
                  <a:pt x="731" y="1108"/>
                </a:lnTo>
                <a:lnTo>
                  <a:pt x="731" y="1108"/>
                </a:lnTo>
                <a:lnTo>
                  <a:pt x="726" y="1110"/>
                </a:lnTo>
                <a:lnTo>
                  <a:pt x="718" y="1111"/>
                </a:lnTo>
                <a:lnTo>
                  <a:pt x="702" y="1114"/>
                </a:lnTo>
                <a:lnTo>
                  <a:pt x="685" y="1117"/>
                </a:lnTo>
                <a:lnTo>
                  <a:pt x="676" y="1118"/>
                </a:lnTo>
                <a:lnTo>
                  <a:pt x="669" y="1121"/>
                </a:lnTo>
                <a:lnTo>
                  <a:pt x="669" y="1121"/>
                </a:lnTo>
                <a:lnTo>
                  <a:pt x="659" y="1129"/>
                </a:lnTo>
                <a:lnTo>
                  <a:pt x="653" y="1133"/>
                </a:lnTo>
                <a:lnTo>
                  <a:pt x="646" y="1136"/>
                </a:lnTo>
                <a:lnTo>
                  <a:pt x="630" y="1139"/>
                </a:lnTo>
                <a:lnTo>
                  <a:pt x="630" y="1139"/>
                </a:lnTo>
                <a:lnTo>
                  <a:pt x="582" y="1143"/>
                </a:lnTo>
                <a:lnTo>
                  <a:pt x="564" y="1143"/>
                </a:lnTo>
                <a:lnTo>
                  <a:pt x="555" y="1143"/>
                </a:lnTo>
                <a:lnTo>
                  <a:pt x="555" y="1143"/>
                </a:lnTo>
                <a:lnTo>
                  <a:pt x="554" y="1140"/>
                </a:lnTo>
                <a:lnTo>
                  <a:pt x="552" y="1136"/>
                </a:lnTo>
                <a:lnTo>
                  <a:pt x="551" y="1129"/>
                </a:lnTo>
                <a:lnTo>
                  <a:pt x="551" y="1129"/>
                </a:lnTo>
                <a:lnTo>
                  <a:pt x="555" y="1127"/>
                </a:lnTo>
                <a:lnTo>
                  <a:pt x="564" y="1123"/>
                </a:lnTo>
                <a:lnTo>
                  <a:pt x="577" y="1118"/>
                </a:lnTo>
                <a:lnTo>
                  <a:pt x="590" y="1111"/>
                </a:lnTo>
                <a:lnTo>
                  <a:pt x="590" y="1111"/>
                </a:lnTo>
                <a:lnTo>
                  <a:pt x="603" y="1101"/>
                </a:lnTo>
                <a:lnTo>
                  <a:pt x="614" y="1090"/>
                </a:lnTo>
                <a:lnTo>
                  <a:pt x="624" y="1079"/>
                </a:lnTo>
                <a:lnTo>
                  <a:pt x="627" y="1075"/>
                </a:lnTo>
                <a:lnTo>
                  <a:pt x="627" y="1074"/>
                </a:lnTo>
                <a:lnTo>
                  <a:pt x="627" y="1074"/>
                </a:lnTo>
                <a:lnTo>
                  <a:pt x="622" y="1069"/>
                </a:lnTo>
                <a:lnTo>
                  <a:pt x="617" y="1066"/>
                </a:lnTo>
                <a:lnTo>
                  <a:pt x="617" y="1066"/>
                </a:lnTo>
                <a:lnTo>
                  <a:pt x="619" y="1064"/>
                </a:lnTo>
                <a:lnTo>
                  <a:pt x="619" y="1055"/>
                </a:lnTo>
                <a:lnTo>
                  <a:pt x="619" y="1048"/>
                </a:lnTo>
                <a:lnTo>
                  <a:pt x="616" y="1040"/>
                </a:lnTo>
                <a:lnTo>
                  <a:pt x="613" y="1032"/>
                </a:lnTo>
                <a:lnTo>
                  <a:pt x="607" y="1022"/>
                </a:lnTo>
                <a:lnTo>
                  <a:pt x="607" y="1022"/>
                </a:lnTo>
                <a:lnTo>
                  <a:pt x="578" y="977"/>
                </a:lnTo>
                <a:lnTo>
                  <a:pt x="543" y="925"/>
                </a:lnTo>
                <a:lnTo>
                  <a:pt x="543" y="925"/>
                </a:lnTo>
                <a:lnTo>
                  <a:pt x="520" y="887"/>
                </a:lnTo>
                <a:lnTo>
                  <a:pt x="491" y="845"/>
                </a:lnTo>
                <a:lnTo>
                  <a:pt x="457" y="796"/>
                </a:lnTo>
                <a:lnTo>
                  <a:pt x="387" y="703"/>
                </a:lnTo>
                <a:lnTo>
                  <a:pt x="387" y="703"/>
                </a:lnTo>
                <a:lnTo>
                  <a:pt x="364" y="745"/>
                </a:lnTo>
                <a:lnTo>
                  <a:pt x="341" y="784"/>
                </a:lnTo>
                <a:lnTo>
                  <a:pt x="318" y="828"/>
                </a:lnTo>
                <a:lnTo>
                  <a:pt x="318" y="828"/>
                </a:lnTo>
                <a:lnTo>
                  <a:pt x="296" y="876"/>
                </a:lnTo>
                <a:lnTo>
                  <a:pt x="272" y="929"/>
                </a:lnTo>
                <a:lnTo>
                  <a:pt x="251" y="977"/>
                </a:lnTo>
                <a:lnTo>
                  <a:pt x="238" y="1004"/>
                </a:lnTo>
                <a:lnTo>
                  <a:pt x="238" y="1004"/>
                </a:lnTo>
                <a:lnTo>
                  <a:pt x="211" y="1051"/>
                </a:lnTo>
                <a:lnTo>
                  <a:pt x="191" y="1084"/>
                </a:lnTo>
                <a:lnTo>
                  <a:pt x="191" y="1084"/>
                </a:lnTo>
                <a:lnTo>
                  <a:pt x="188" y="1108"/>
                </a:lnTo>
                <a:lnTo>
                  <a:pt x="183" y="1127"/>
                </a:lnTo>
                <a:lnTo>
                  <a:pt x="182" y="1134"/>
                </a:lnTo>
                <a:lnTo>
                  <a:pt x="179" y="1139"/>
                </a:lnTo>
                <a:lnTo>
                  <a:pt x="179" y="1139"/>
                </a:lnTo>
                <a:lnTo>
                  <a:pt x="170" y="1150"/>
                </a:lnTo>
                <a:lnTo>
                  <a:pt x="165" y="1155"/>
                </a:lnTo>
                <a:lnTo>
                  <a:pt x="162" y="1156"/>
                </a:lnTo>
                <a:lnTo>
                  <a:pt x="159" y="1156"/>
                </a:lnTo>
                <a:lnTo>
                  <a:pt x="159" y="1156"/>
                </a:lnTo>
                <a:lnTo>
                  <a:pt x="149" y="1153"/>
                </a:lnTo>
                <a:lnTo>
                  <a:pt x="134" y="1146"/>
                </a:lnTo>
                <a:lnTo>
                  <a:pt x="123" y="1140"/>
                </a:lnTo>
                <a:lnTo>
                  <a:pt x="117" y="1136"/>
                </a:lnTo>
                <a:lnTo>
                  <a:pt x="117" y="1118"/>
                </a:lnTo>
                <a:lnTo>
                  <a:pt x="117" y="1118"/>
                </a:lnTo>
                <a:lnTo>
                  <a:pt x="114" y="1118"/>
                </a:lnTo>
                <a:lnTo>
                  <a:pt x="105" y="1120"/>
                </a:lnTo>
                <a:lnTo>
                  <a:pt x="100" y="1120"/>
                </a:lnTo>
                <a:lnTo>
                  <a:pt x="92" y="1118"/>
                </a:lnTo>
                <a:lnTo>
                  <a:pt x="85" y="1116"/>
                </a:lnTo>
                <a:lnTo>
                  <a:pt x="75" y="1111"/>
                </a:lnTo>
                <a:lnTo>
                  <a:pt x="75" y="1111"/>
                </a:lnTo>
                <a:lnTo>
                  <a:pt x="27" y="1085"/>
                </a:lnTo>
                <a:lnTo>
                  <a:pt x="7" y="1072"/>
                </a:lnTo>
                <a:lnTo>
                  <a:pt x="1" y="1066"/>
                </a:lnTo>
                <a:lnTo>
                  <a:pt x="0" y="1065"/>
                </a:lnTo>
                <a:lnTo>
                  <a:pt x="0" y="1064"/>
                </a:lnTo>
                <a:lnTo>
                  <a:pt x="0" y="1064"/>
                </a:lnTo>
                <a:lnTo>
                  <a:pt x="0" y="1059"/>
                </a:lnTo>
                <a:lnTo>
                  <a:pt x="1" y="1058"/>
                </a:lnTo>
                <a:lnTo>
                  <a:pt x="7" y="1053"/>
                </a:lnTo>
                <a:lnTo>
                  <a:pt x="13" y="1051"/>
                </a:lnTo>
                <a:lnTo>
                  <a:pt x="20" y="1049"/>
                </a:lnTo>
                <a:lnTo>
                  <a:pt x="20" y="1049"/>
                </a:lnTo>
                <a:lnTo>
                  <a:pt x="30" y="1052"/>
                </a:lnTo>
                <a:lnTo>
                  <a:pt x="43" y="1056"/>
                </a:lnTo>
                <a:lnTo>
                  <a:pt x="59" y="1062"/>
                </a:lnTo>
                <a:lnTo>
                  <a:pt x="66" y="1062"/>
                </a:lnTo>
                <a:lnTo>
                  <a:pt x="72" y="1064"/>
                </a:lnTo>
                <a:lnTo>
                  <a:pt x="72" y="1064"/>
                </a:lnTo>
                <a:lnTo>
                  <a:pt x="85" y="1061"/>
                </a:lnTo>
                <a:lnTo>
                  <a:pt x="101" y="1055"/>
                </a:lnTo>
                <a:lnTo>
                  <a:pt x="117" y="1049"/>
                </a:lnTo>
                <a:lnTo>
                  <a:pt x="117" y="1049"/>
                </a:lnTo>
                <a:lnTo>
                  <a:pt x="98" y="1039"/>
                </a:lnTo>
                <a:lnTo>
                  <a:pt x="79" y="1029"/>
                </a:lnTo>
                <a:lnTo>
                  <a:pt x="79" y="1029"/>
                </a:lnTo>
                <a:lnTo>
                  <a:pt x="82" y="1019"/>
                </a:lnTo>
                <a:lnTo>
                  <a:pt x="92" y="998"/>
                </a:lnTo>
                <a:lnTo>
                  <a:pt x="105" y="972"/>
                </a:lnTo>
                <a:lnTo>
                  <a:pt x="121" y="949"/>
                </a:lnTo>
                <a:lnTo>
                  <a:pt x="121" y="949"/>
                </a:lnTo>
                <a:lnTo>
                  <a:pt x="136" y="926"/>
                </a:lnTo>
                <a:lnTo>
                  <a:pt x="150" y="902"/>
                </a:lnTo>
                <a:lnTo>
                  <a:pt x="163" y="880"/>
                </a:lnTo>
                <a:lnTo>
                  <a:pt x="173" y="865"/>
                </a:lnTo>
                <a:lnTo>
                  <a:pt x="173" y="865"/>
                </a:lnTo>
                <a:lnTo>
                  <a:pt x="179" y="857"/>
                </a:lnTo>
                <a:lnTo>
                  <a:pt x="185" y="847"/>
                </a:lnTo>
                <a:lnTo>
                  <a:pt x="204" y="810"/>
                </a:lnTo>
                <a:lnTo>
                  <a:pt x="204" y="810"/>
                </a:lnTo>
                <a:lnTo>
                  <a:pt x="209" y="796"/>
                </a:lnTo>
                <a:lnTo>
                  <a:pt x="215" y="779"/>
                </a:lnTo>
                <a:lnTo>
                  <a:pt x="225" y="742"/>
                </a:lnTo>
                <a:lnTo>
                  <a:pt x="233" y="709"/>
                </a:lnTo>
                <a:lnTo>
                  <a:pt x="238" y="689"/>
                </a:lnTo>
                <a:lnTo>
                  <a:pt x="238" y="689"/>
                </a:lnTo>
                <a:lnTo>
                  <a:pt x="243" y="676"/>
                </a:lnTo>
                <a:lnTo>
                  <a:pt x="246" y="660"/>
                </a:lnTo>
                <a:lnTo>
                  <a:pt x="248" y="641"/>
                </a:lnTo>
                <a:lnTo>
                  <a:pt x="248" y="641"/>
                </a:lnTo>
                <a:lnTo>
                  <a:pt x="241" y="641"/>
                </a:lnTo>
                <a:lnTo>
                  <a:pt x="234" y="644"/>
                </a:lnTo>
                <a:lnTo>
                  <a:pt x="225" y="647"/>
                </a:lnTo>
                <a:lnTo>
                  <a:pt x="225" y="647"/>
                </a:lnTo>
                <a:lnTo>
                  <a:pt x="211" y="654"/>
                </a:lnTo>
                <a:lnTo>
                  <a:pt x="207" y="656"/>
                </a:lnTo>
                <a:lnTo>
                  <a:pt x="204" y="654"/>
                </a:lnTo>
                <a:lnTo>
                  <a:pt x="204" y="654"/>
                </a:lnTo>
                <a:lnTo>
                  <a:pt x="204" y="651"/>
                </a:lnTo>
                <a:lnTo>
                  <a:pt x="207" y="646"/>
                </a:lnTo>
                <a:lnTo>
                  <a:pt x="214" y="628"/>
                </a:lnTo>
                <a:lnTo>
                  <a:pt x="222" y="605"/>
                </a:lnTo>
                <a:lnTo>
                  <a:pt x="227" y="593"/>
                </a:lnTo>
                <a:lnTo>
                  <a:pt x="228" y="582"/>
                </a:lnTo>
                <a:lnTo>
                  <a:pt x="228" y="582"/>
                </a:lnTo>
                <a:lnTo>
                  <a:pt x="231" y="546"/>
                </a:lnTo>
                <a:lnTo>
                  <a:pt x="231" y="527"/>
                </a:lnTo>
                <a:lnTo>
                  <a:pt x="231" y="527"/>
                </a:lnTo>
                <a:lnTo>
                  <a:pt x="238" y="492"/>
                </a:lnTo>
                <a:lnTo>
                  <a:pt x="246" y="465"/>
                </a:lnTo>
                <a:lnTo>
                  <a:pt x="246" y="465"/>
                </a:lnTo>
                <a:lnTo>
                  <a:pt x="217" y="492"/>
                </a:lnTo>
                <a:lnTo>
                  <a:pt x="195" y="512"/>
                </a:lnTo>
                <a:lnTo>
                  <a:pt x="183" y="523"/>
                </a:lnTo>
                <a:lnTo>
                  <a:pt x="183" y="523"/>
                </a:lnTo>
                <a:lnTo>
                  <a:pt x="179" y="525"/>
                </a:lnTo>
                <a:lnTo>
                  <a:pt x="175" y="528"/>
                </a:lnTo>
                <a:lnTo>
                  <a:pt x="169" y="533"/>
                </a:lnTo>
                <a:lnTo>
                  <a:pt x="159" y="544"/>
                </a:lnTo>
                <a:lnTo>
                  <a:pt x="159" y="544"/>
                </a:lnTo>
                <a:lnTo>
                  <a:pt x="147" y="554"/>
                </a:lnTo>
                <a:lnTo>
                  <a:pt x="137" y="563"/>
                </a:lnTo>
                <a:lnTo>
                  <a:pt x="131" y="572"/>
                </a:lnTo>
                <a:lnTo>
                  <a:pt x="131" y="572"/>
                </a:lnTo>
                <a:lnTo>
                  <a:pt x="128" y="579"/>
                </a:lnTo>
                <a:lnTo>
                  <a:pt x="124" y="588"/>
                </a:lnTo>
                <a:lnTo>
                  <a:pt x="120" y="596"/>
                </a:lnTo>
                <a:lnTo>
                  <a:pt x="117" y="598"/>
                </a:lnTo>
                <a:lnTo>
                  <a:pt x="114" y="599"/>
                </a:lnTo>
                <a:lnTo>
                  <a:pt x="114" y="599"/>
                </a:lnTo>
                <a:lnTo>
                  <a:pt x="101" y="598"/>
                </a:lnTo>
                <a:lnTo>
                  <a:pt x="85" y="593"/>
                </a:lnTo>
                <a:lnTo>
                  <a:pt x="69" y="588"/>
                </a:lnTo>
                <a:lnTo>
                  <a:pt x="65" y="585"/>
                </a:lnTo>
                <a:lnTo>
                  <a:pt x="62" y="582"/>
                </a:lnTo>
                <a:lnTo>
                  <a:pt x="62" y="582"/>
                </a:lnTo>
                <a:lnTo>
                  <a:pt x="61" y="580"/>
                </a:lnTo>
                <a:lnTo>
                  <a:pt x="59" y="579"/>
                </a:lnTo>
                <a:lnTo>
                  <a:pt x="56" y="578"/>
                </a:lnTo>
                <a:lnTo>
                  <a:pt x="56" y="578"/>
                </a:lnTo>
                <a:lnTo>
                  <a:pt x="56" y="575"/>
                </a:lnTo>
                <a:lnTo>
                  <a:pt x="58" y="567"/>
                </a:lnTo>
                <a:lnTo>
                  <a:pt x="58" y="567"/>
                </a:lnTo>
                <a:lnTo>
                  <a:pt x="63" y="557"/>
                </a:lnTo>
                <a:lnTo>
                  <a:pt x="71" y="546"/>
                </a:lnTo>
                <a:lnTo>
                  <a:pt x="79" y="537"/>
                </a:lnTo>
                <a:lnTo>
                  <a:pt x="89" y="530"/>
                </a:lnTo>
                <a:lnTo>
                  <a:pt x="89" y="530"/>
                </a:lnTo>
                <a:lnTo>
                  <a:pt x="110" y="518"/>
                </a:lnTo>
                <a:lnTo>
                  <a:pt x="121" y="512"/>
                </a:lnTo>
                <a:lnTo>
                  <a:pt x="121" y="512"/>
                </a:lnTo>
                <a:lnTo>
                  <a:pt x="120" y="511"/>
                </a:lnTo>
                <a:lnTo>
                  <a:pt x="120" y="508"/>
                </a:lnTo>
                <a:lnTo>
                  <a:pt x="117" y="505"/>
                </a:lnTo>
                <a:lnTo>
                  <a:pt x="124" y="495"/>
                </a:lnTo>
                <a:lnTo>
                  <a:pt x="117" y="492"/>
                </a:lnTo>
                <a:lnTo>
                  <a:pt x="117" y="492"/>
                </a:lnTo>
                <a:lnTo>
                  <a:pt x="165" y="440"/>
                </a:lnTo>
                <a:lnTo>
                  <a:pt x="199" y="403"/>
                </a:lnTo>
                <a:lnTo>
                  <a:pt x="218" y="381"/>
                </a:lnTo>
                <a:lnTo>
                  <a:pt x="218" y="381"/>
                </a:lnTo>
                <a:lnTo>
                  <a:pt x="246" y="343"/>
                </a:lnTo>
                <a:lnTo>
                  <a:pt x="246" y="343"/>
                </a:lnTo>
                <a:lnTo>
                  <a:pt x="247" y="332"/>
                </a:lnTo>
                <a:lnTo>
                  <a:pt x="248" y="319"/>
                </a:lnTo>
                <a:lnTo>
                  <a:pt x="248" y="319"/>
                </a:lnTo>
                <a:lnTo>
                  <a:pt x="250" y="311"/>
                </a:lnTo>
                <a:lnTo>
                  <a:pt x="253" y="297"/>
                </a:lnTo>
                <a:lnTo>
                  <a:pt x="260" y="271"/>
                </a:lnTo>
                <a:lnTo>
                  <a:pt x="260" y="271"/>
                </a:lnTo>
                <a:lnTo>
                  <a:pt x="263" y="262"/>
                </a:lnTo>
                <a:lnTo>
                  <a:pt x="267" y="252"/>
                </a:lnTo>
                <a:lnTo>
                  <a:pt x="273" y="242"/>
                </a:lnTo>
                <a:lnTo>
                  <a:pt x="277" y="232"/>
                </a:lnTo>
                <a:lnTo>
                  <a:pt x="277" y="232"/>
                </a:lnTo>
                <a:lnTo>
                  <a:pt x="283" y="216"/>
                </a:lnTo>
                <a:lnTo>
                  <a:pt x="288" y="204"/>
                </a:lnTo>
                <a:lnTo>
                  <a:pt x="288" y="204"/>
                </a:lnTo>
                <a:lnTo>
                  <a:pt x="292" y="197"/>
                </a:lnTo>
                <a:lnTo>
                  <a:pt x="293" y="193"/>
                </a:lnTo>
                <a:lnTo>
                  <a:pt x="295" y="190"/>
                </a:lnTo>
                <a:lnTo>
                  <a:pt x="295" y="190"/>
                </a:lnTo>
                <a:lnTo>
                  <a:pt x="290" y="175"/>
                </a:lnTo>
                <a:lnTo>
                  <a:pt x="288" y="162"/>
                </a:lnTo>
                <a:lnTo>
                  <a:pt x="288" y="162"/>
                </a:lnTo>
                <a:lnTo>
                  <a:pt x="272" y="164"/>
                </a:lnTo>
                <a:lnTo>
                  <a:pt x="259" y="162"/>
                </a:lnTo>
                <a:lnTo>
                  <a:pt x="254" y="161"/>
                </a:lnTo>
                <a:lnTo>
                  <a:pt x="253" y="160"/>
                </a:lnTo>
                <a:lnTo>
                  <a:pt x="253" y="160"/>
                </a:lnTo>
                <a:lnTo>
                  <a:pt x="251" y="151"/>
                </a:lnTo>
                <a:lnTo>
                  <a:pt x="250" y="138"/>
                </a:lnTo>
                <a:lnTo>
                  <a:pt x="248" y="122"/>
                </a:lnTo>
                <a:lnTo>
                  <a:pt x="248" y="122"/>
                </a:lnTo>
                <a:lnTo>
                  <a:pt x="244" y="122"/>
                </a:lnTo>
                <a:lnTo>
                  <a:pt x="240" y="122"/>
                </a:lnTo>
                <a:lnTo>
                  <a:pt x="240" y="121"/>
                </a:lnTo>
                <a:lnTo>
                  <a:pt x="238" y="118"/>
                </a:lnTo>
                <a:lnTo>
                  <a:pt x="238" y="118"/>
                </a:lnTo>
                <a:lnTo>
                  <a:pt x="240" y="116"/>
                </a:lnTo>
                <a:lnTo>
                  <a:pt x="240" y="115"/>
                </a:lnTo>
                <a:lnTo>
                  <a:pt x="244" y="112"/>
                </a:lnTo>
                <a:lnTo>
                  <a:pt x="246" y="112"/>
                </a:lnTo>
                <a:lnTo>
                  <a:pt x="248" y="109"/>
                </a:lnTo>
                <a:lnTo>
                  <a:pt x="248" y="106"/>
                </a:lnTo>
                <a:lnTo>
                  <a:pt x="248" y="100"/>
                </a:lnTo>
                <a:lnTo>
                  <a:pt x="248" y="100"/>
                </a:lnTo>
                <a:lnTo>
                  <a:pt x="248" y="86"/>
                </a:lnTo>
                <a:lnTo>
                  <a:pt x="248" y="83"/>
                </a:lnTo>
                <a:lnTo>
                  <a:pt x="248" y="83"/>
                </a:lnTo>
                <a:lnTo>
                  <a:pt x="234" y="89"/>
                </a:lnTo>
                <a:lnTo>
                  <a:pt x="224" y="93"/>
                </a:lnTo>
                <a:lnTo>
                  <a:pt x="218" y="93"/>
                </a:lnTo>
                <a:lnTo>
                  <a:pt x="218" y="93"/>
                </a:lnTo>
                <a:lnTo>
                  <a:pt x="220" y="90"/>
                </a:lnTo>
                <a:lnTo>
                  <a:pt x="225" y="83"/>
                </a:lnTo>
                <a:lnTo>
                  <a:pt x="233" y="76"/>
                </a:lnTo>
                <a:lnTo>
                  <a:pt x="235" y="70"/>
                </a:lnTo>
                <a:lnTo>
                  <a:pt x="235" y="70"/>
                </a:lnTo>
                <a:lnTo>
                  <a:pt x="235" y="66"/>
                </a:lnTo>
                <a:lnTo>
                  <a:pt x="234" y="60"/>
                </a:lnTo>
                <a:lnTo>
                  <a:pt x="231" y="48"/>
                </a:lnTo>
                <a:lnTo>
                  <a:pt x="231" y="4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4">
            <a:extLst>
              <a:ext uri="{FF2B5EF4-FFF2-40B4-BE49-F238E27FC236}">
                <a16:creationId xmlns:a16="http://schemas.microsoft.com/office/drawing/2014/main" id="{09E93F6C-3147-4726-8CBD-0E8E8E1A1FE2}"/>
              </a:ext>
            </a:extLst>
          </p:cNvPr>
          <p:cNvSpPr>
            <a:spLocks/>
          </p:cNvSpPr>
          <p:nvPr/>
        </p:nvSpPr>
        <p:spPr bwMode="auto">
          <a:xfrm>
            <a:off x="6421994" y="2713483"/>
            <a:ext cx="944914" cy="1699767"/>
          </a:xfrm>
          <a:custGeom>
            <a:avLst/>
            <a:gdLst>
              <a:gd name="T0" fmla="*/ 198 w 701"/>
              <a:gd name="T1" fmla="*/ 105 h 1261"/>
              <a:gd name="T2" fmla="*/ 233 w 701"/>
              <a:gd name="T3" fmla="*/ 108 h 1261"/>
              <a:gd name="T4" fmla="*/ 231 w 701"/>
              <a:gd name="T5" fmla="*/ 130 h 1261"/>
              <a:gd name="T6" fmla="*/ 236 w 701"/>
              <a:gd name="T7" fmla="*/ 150 h 1261"/>
              <a:gd name="T8" fmla="*/ 247 w 701"/>
              <a:gd name="T9" fmla="*/ 186 h 1261"/>
              <a:gd name="T10" fmla="*/ 270 w 701"/>
              <a:gd name="T11" fmla="*/ 195 h 1261"/>
              <a:gd name="T12" fmla="*/ 275 w 701"/>
              <a:gd name="T13" fmla="*/ 292 h 1261"/>
              <a:gd name="T14" fmla="*/ 236 w 701"/>
              <a:gd name="T15" fmla="*/ 390 h 1261"/>
              <a:gd name="T16" fmla="*/ 121 w 701"/>
              <a:gd name="T17" fmla="*/ 506 h 1261"/>
              <a:gd name="T18" fmla="*/ 66 w 701"/>
              <a:gd name="T19" fmla="*/ 558 h 1261"/>
              <a:gd name="T20" fmla="*/ 9 w 701"/>
              <a:gd name="T21" fmla="*/ 584 h 1261"/>
              <a:gd name="T22" fmla="*/ 6 w 701"/>
              <a:gd name="T23" fmla="*/ 629 h 1261"/>
              <a:gd name="T24" fmla="*/ 56 w 701"/>
              <a:gd name="T25" fmla="*/ 645 h 1261"/>
              <a:gd name="T26" fmla="*/ 90 w 701"/>
              <a:gd name="T27" fmla="*/ 617 h 1261"/>
              <a:gd name="T28" fmla="*/ 117 w 701"/>
              <a:gd name="T29" fmla="*/ 609 h 1261"/>
              <a:gd name="T30" fmla="*/ 136 w 701"/>
              <a:gd name="T31" fmla="*/ 607 h 1261"/>
              <a:gd name="T32" fmla="*/ 240 w 701"/>
              <a:gd name="T33" fmla="*/ 493 h 1261"/>
              <a:gd name="T34" fmla="*/ 228 w 701"/>
              <a:gd name="T35" fmla="*/ 600 h 1261"/>
              <a:gd name="T36" fmla="*/ 173 w 701"/>
              <a:gd name="T37" fmla="*/ 680 h 1261"/>
              <a:gd name="T38" fmla="*/ 204 w 701"/>
              <a:gd name="T39" fmla="*/ 701 h 1261"/>
              <a:gd name="T40" fmla="*/ 208 w 701"/>
              <a:gd name="T41" fmla="*/ 898 h 1261"/>
              <a:gd name="T42" fmla="*/ 153 w 701"/>
              <a:gd name="T43" fmla="*/ 1092 h 1261"/>
              <a:gd name="T44" fmla="*/ 111 w 701"/>
              <a:gd name="T45" fmla="*/ 1144 h 1261"/>
              <a:gd name="T46" fmla="*/ 104 w 701"/>
              <a:gd name="T47" fmla="*/ 1160 h 1261"/>
              <a:gd name="T48" fmla="*/ 3 w 701"/>
              <a:gd name="T49" fmla="*/ 1174 h 1261"/>
              <a:gd name="T50" fmla="*/ 26 w 701"/>
              <a:gd name="T51" fmla="*/ 1203 h 1261"/>
              <a:gd name="T52" fmla="*/ 146 w 701"/>
              <a:gd name="T53" fmla="*/ 1251 h 1261"/>
              <a:gd name="T54" fmla="*/ 183 w 701"/>
              <a:gd name="T55" fmla="*/ 1258 h 1261"/>
              <a:gd name="T56" fmla="*/ 198 w 701"/>
              <a:gd name="T57" fmla="*/ 1202 h 1261"/>
              <a:gd name="T58" fmla="*/ 214 w 701"/>
              <a:gd name="T59" fmla="*/ 1171 h 1261"/>
              <a:gd name="T60" fmla="*/ 276 w 701"/>
              <a:gd name="T61" fmla="*/ 1043 h 1261"/>
              <a:gd name="T62" fmla="*/ 379 w 701"/>
              <a:gd name="T63" fmla="*/ 821 h 1261"/>
              <a:gd name="T64" fmla="*/ 561 w 701"/>
              <a:gd name="T65" fmla="*/ 1096 h 1261"/>
              <a:gd name="T66" fmla="*/ 584 w 701"/>
              <a:gd name="T67" fmla="*/ 1164 h 1261"/>
              <a:gd name="T68" fmla="*/ 538 w 701"/>
              <a:gd name="T69" fmla="*/ 1212 h 1261"/>
              <a:gd name="T70" fmla="*/ 493 w 701"/>
              <a:gd name="T71" fmla="*/ 1236 h 1261"/>
              <a:gd name="T72" fmla="*/ 513 w 701"/>
              <a:gd name="T73" fmla="*/ 1252 h 1261"/>
              <a:gd name="T74" fmla="*/ 649 w 701"/>
              <a:gd name="T75" fmla="*/ 1234 h 1261"/>
              <a:gd name="T76" fmla="*/ 695 w 701"/>
              <a:gd name="T77" fmla="*/ 1225 h 1261"/>
              <a:gd name="T78" fmla="*/ 688 w 701"/>
              <a:gd name="T79" fmla="*/ 1127 h 1261"/>
              <a:gd name="T80" fmla="*/ 700 w 701"/>
              <a:gd name="T81" fmla="*/ 1103 h 1261"/>
              <a:gd name="T82" fmla="*/ 587 w 701"/>
              <a:gd name="T83" fmla="*/ 897 h 1261"/>
              <a:gd name="T84" fmla="*/ 515 w 701"/>
              <a:gd name="T85" fmla="*/ 772 h 1261"/>
              <a:gd name="T86" fmla="*/ 499 w 701"/>
              <a:gd name="T87" fmla="*/ 683 h 1261"/>
              <a:gd name="T88" fmla="*/ 528 w 701"/>
              <a:gd name="T89" fmla="*/ 665 h 1261"/>
              <a:gd name="T90" fmla="*/ 541 w 701"/>
              <a:gd name="T91" fmla="*/ 677 h 1261"/>
              <a:gd name="T92" fmla="*/ 575 w 701"/>
              <a:gd name="T93" fmla="*/ 706 h 1261"/>
              <a:gd name="T94" fmla="*/ 596 w 701"/>
              <a:gd name="T95" fmla="*/ 691 h 1261"/>
              <a:gd name="T96" fmla="*/ 598 w 701"/>
              <a:gd name="T97" fmla="*/ 659 h 1261"/>
              <a:gd name="T98" fmla="*/ 575 w 701"/>
              <a:gd name="T99" fmla="*/ 633 h 1261"/>
              <a:gd name="T100" fmla="*/ 562 w 701"/>
              <a:gd name="T101" fmla="*/ 600 h 1261"/>
              <a:gd name="T102" fmla="*/ 450 w 701"/>
              <a:gd name="T103" fmla="*/ 353 h 1261"/>
              <a:gd name="T104" fmla="*/ 428 w 701"/>
              <a:gd name="T105" fmla="*/ 265 h 1261"/>
              <a:gd name="T106" fmla="*/ 371 w 701"/>
              <a:gd name="T107" fmla="*/ 173 h 1261"/>
              <a:gd name="T108" fmla="*/ 363 w 701"/>
              <a:gd name="T109" fmla="*/ 149 h 1261"/>
              <a:gd name="T110" fmla="*/ 371 w 701"/>
              <a:gd name="T111" fmla="*/ 91 h 1261"/>
              <a:gd name="T112" fmla="*/ 397 w 701"/>
              <a:gd name="T113" fmla="*/ 58 h 1261"/>
              <a:gd name="T114" fmla="*/ 399 w 701"/>
              <a:gd name="T115" fmla="*/ 35 h 1261"/>
              <a:gd name="T116" fmla="*/ 277 w 701"/>
              <a:gd name="T117" fmla="*/ 9 h 1261"/>
              <a:gd name="T118" fmla="*/ 214 w 701"/>
              <a:gd name="T119" fmla="*/ 3 h 1261"/>
              <a:gd name="T120" fmla="*/ 230 w 701"/>
              <a:gd name="T121" fmla="*/ 45 h 1261"/>
              <a:gd name="T122" fmla="*/ 236 w 701"/>
              <a:gd name="T123" fmla="*/ 74 h 1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01" h="1261">
                <a:moveTo>
                  <a:pt x="236" y="74"/>
                </a:moveTo>
                <a:lnTo>
                  <a:pt x="236" y="74"/>
                </a:lnTo>
                <a:lnTo>
                  <a:pt x="215" y="87"/>
                </a:lnTo>
                <a:lnTo>
                  <a:pt x="202" y="97"/>
                </a:lnTo>
                <a:lnTo>
                  <a:pt x="198" y="101"/>
                </a:lnTo>
                <a:lnTo>
                  <a:pt x="198" y="104"/>
                </a:lnTo>
                <a:lnTo>
                  <a:pt x="198" y="105"/>
                </a:lnTo>
                <a:lnTo>
                  <a:pt x="198" y="105"/>
                </a:lnTo>
                <a:lnTo>
                  <a:pt x="201" y="107"/>
                </a:lnTo>
                <a:lnTo>
                  <a:pt x="205" y="108"/>
                </a:lnTo>
                <a:lnTo>
                  <a:pt x="215" y="110"/>
                </a:lnTo>
                <a:lnTo>
                  <a:pt x="230" y="108"/>
                </a:lnTo>
                <a:lnTo>
                  <a:pt x="230" y="108"/>
                </a:lnTo>
                <a:lnTo>
                  <a:pt x="233" y="108"/>
                </a:lnTo>
                <a:lnTo>
                  <a:pt x="233" y="111"/>
                </a:lnTo>
                <a:lnTo>
                  <a:pt x="233" y="111"/>
                </a:lnTo>
                <a:lnTo>
                  <a:pt x="234" y="118"/>
                </a:lnTo>
                <a:lnTo>
                  <a:pt x="234" y="121"/>
                </a:lnTo>
                <a:lnTo>
                  <a:pt x="233" y="126"/>
                </a:lnTo>
                <a:lnTo>
                  <a:pt x="233" y="126"/>
                </a:lnTo>
                <a:lnTo>
                  <a:pt x="231" y="130"/>
                </a:lnTo>
                <a:lnTo>
                  <a:pt x="228" y="133"/>
                </a:lnTo>
                <a:lnTo>
                  <a:pt x="225" y="136"/>
                </a:lnTo>
                <a:lnTo>
                  <a:pt x="225" y="140"/>
                </a:lnTo>
                <a:lnTo>
                  <a:pt x="225" y="140"/>
                </a:lnTo>
                <a:lnTo>
                  <a:pt x="228" y="143"/>
                </a:lnTo>
                <a:lnTo>
                  <a:pt x="231" y="147"/>
                </a:lnTo>
                <a:lnTo>
                  <a:pt x="236" y="150"/>
                </a:lnTo>
                <a:lnTo>
                  <a:pt x="236" y="150"/>
                </a:lnTo>
                <a:lnTo>
                  <a:pt x="238" y="153"/>
                </a:lnTo>
                <a:lnTo>
                  <a:pt x="243" y="163"/>
                </a:lnTo>
                <a:lnTo>
                  <a:pt x="246" y="173"/>
                </a:lnTo>
                <a:lnTo>
                  <a:pt x="247" y="181"/>
                </a:lnTo>
                <a:lnTo>
                  <a:pt x="247" y="181"/>
                </a:lnTo>
                <a:lnTo>
                  <a:pt x="247" y="186"/>
                </a:lnTo>
                <a:lnTo>
                  <a:pt x="250" y="192"/>
                </a:lnTo>
                <a:lnTo>
                  <a:pt x="254" y="197"/>
                </a:lnTo>
                <a:lnTo>
                  <a:pt x="257" y="198"/>
                </a:lnTo>
                <a:lnTo>
                  <a:pt x="257" y="198"/>
                </a:lnTo>
                <a:lnTo>
                  <a:pt x="266" y="197"/>
                </a:lnTo>
                <a:lnTo>
                  <a:pt x="270" y="195"/>
                </a:lnTo>
                <a:lnTo>
                  <a:pt x="270" y="195"/>
                </a:lnTo>
                <a:lnTo>
                  <a:pt x="280" y="208"/>
                </a:lnTo>
                <a:lnTo>
                  <a:pt x="286" y="218"/>
                </a:lnTo>
                <a:lnTo>
                  <a:pt x="288" y="223"/>
                </a:lnTo>
                <a:lnTo>
                  <a:pt x="288" y="223"/>
                </a:lnTo>
                <a:lnTo>
                  <a:pt x="282" y="256"/>
                </a:lnTo>
                <a:lnTo>
                  <a:pt x="277" y="282"/>
                </a:lnTo>
                <a:lnTo>
                  <a:pt x="275" y="292"/>
                </a:lnTo>
                <a:lnTo>
                  <a:pt x="270" y="299"/>
                </a:lnTo>
                <a:lnTo>
                  <a:pt x="270" y="299"/>
                </a:lnTo>
                <a:lnTo>
                  <a:pt x="256" y="324"/>
                </a:lnTo>
                <a:lnTo>
                  <a:pt x="247" y="338"/>
                </a:lnTo>
                <a:lnTo>
                  <a:pt x="243" y="350"/>
                </a:lnTo>
                <a:lnTo>
                  <a:pt x="243" y="350"/>
                </a:lnTo>
                <a:lnTo>
                  <a:pt x="236" y="390"/>
                </a:lnTo>
                <a:lnTo>
                  <a:pt x="231" y="413"/>
                </a:lnTo>
                <a:lnTo>
                  <a:pt x="228" y="422"/>
                </a:lnTo>
                <a:lnTo>
                  <a:pt x="225" y="426"/>
                </a:lnTo>
                <a:lnTo>
                  <a:pt x="225" y="426"/>
                </a:lnTo>
                <a:lnTo>
                  <a:pt x="208" y="441"/>
                </a:lnTo>
                <a:lnTo>
                  <a:pt x="173" y="467"/>
                </a:lnTo>
                <a:lnTo>
                  <a:pt x="121" y="506"/>
                </a:lnTo>
                <a:lnTo>
                  <a:pt x="121" y="506"/>
                </a:lnTo>
                <a:lnTo>
                  <a:pt x="97" y="534"/>
                </a:lnTo>
                <a:lnTo>
                  <a:pt x="84" y="548"/>
                </a:lnTo>
                <a:lnTo>
                  <a:pt x="77" y="555"/>
                </a:lnTo>
                <a:lnTo>
                  <a:pt x="77" y="555"/>
                </a:lnTo>
                <a:lnTo>
                  <a:pt x="74" y="555"/>
                </a:lnTo>
                <a:lnTo>
                  <a:pt x="66" y="558"/>
                </a:lnTo>
                <a:lnTo>
                  <a:pt x="56" y="561"/>
                </a:lnTo>
                <a:lnTo>
                  <a:pt x="49" y="568"/>
                </a:lnTo>
                <a:lnTo>
                  <a:pt x="49" y="568"/>
                </a:lnTo>
                <a:lnTo>
                  <a:pt x="32" y="575"/>
                </a:lnTo>
                <a:lnTo>
                  <a:pt x="10" y="583"/>
                </a:lnTo>
                <a:lnTo>
                  <a:pt x="10" y="583"/>
                </a:lnTo>
                <a:lnTo>
                  <a:pt x="9" y="584"/>
                </a:lnTo>
                <a:lnTo>
                  <a:pt x="7" y="587"/>
                </a:lnTo>
                <a:lnTo>
                  <a:pt x="3" y="597"/>
                </a:lnTo>
                <a:lnTo>
                  <a:pt x="0" y="610"/>
                </a:lnTo>
                <a:lnTo>
                  <a:pt x="0" y="620"/>
                </a:lnTo>
                <a:lnTo>
                  <a:pt x="0" y="620"/>
                </a:lnTo>
                <a:lnTo>
                  <a:pt x="3" y="625"/>
                </a:lnTo>
                <a:lnTo>
                  <a:pt x="6" y="629"/>
                </a:lnTo>
                <a:lnTo>
                  <a:pt x="11" y="632"/>
                </a:lnTo>
                <a:lnTo>
                  <a:pt x="19" y="635"/>
                </a:lnTo>
                <a:lnTo>
                  <a:pt x="32" y="639"/>
                </a:lnTo>
                <a:lnTo>
                  <a:pt x="42" y="642"/>
                </a:lnTo>
                <a:lnTo>
                  <a:pt x="42" y="642"/>
                </a:lnTo>
                <a:lnTo>
                  <a:pt x="52" y="645"/>
                </a:lnTo>
                <a:lnTo>
                  <a:pt x="56" y="645"/>
                </a:lnTo>
                <a:lnTo>
                  <a:pt x="62" y="642"/>
                </a:lnTo>
                <a:lnTo>
                  <a:pt x="62" y="642"/>
                </a:lnTo>
                <a:lnTo>
                  <a:pt x="71" y="635"/>
                </a:lnTo>
                <a:lnTo>
                  <a:pt x="78" y="626"/>
                </a:lnTo>
                <a:lnTo>
                  <a:pt x="87" y="617"/>
                </a:lnTo>
                <a:lnTo>
                  <a:pt x="87" y="617"/>
                </a:lnTo>
                <a:lnTo>
                  <a:pt x="90" y="617"/>
                </a:lnTo>
                <a:lnTo>
                  <a:pt x="94" y="617"/>
                </a:lnTo>
                <a:lnTo>
                  <a:pt x="94" y="617"/>
                </a:lnTo>
                <a:lnTo>
                  <a:pt x="101" y="610"/>
                </a:lnTo>
                <a:lnTo>
                  <a:pt x="108" y="603"/>
                </a:lnTo>
                <a:lnTo>
                  <a:pt x="108" y="603"/>
                </a:lnTo>
                <a:lnTo>
                  <a:pt x="113" y="606"/>
                </a:lnTo>
                <a:lnTo>
                  <a:pt x="117" y="609"/>
                </a:lnTo>
                <a:lnTo>
                  <a:pt x="121" y="610"/>
                </a:lnTo>
                <a:lnTo>
                  <a:pt x="121" y="610"/>
                </a:lnTo>
                <a:lnTo>
                  <a:pt x="124" y="612"/>
                </a:lnTo>
                <a:lnTo>
                  <a:pt x="126" y="612"/>
                </a:lnTo>
                <a:lnTo>
                  <a:pt x="126" y="612"/>
                </a:lnTo>
                <a:lnTo>
                  <a:pt x="127" y="612"/>
                </a:lnTo>
                <a:lnTo>
                  <a:pt x="136" y="607"/>
                </a:lnTo>
                <a:lnTo>
                  <a:pt x="136" y="607"/>
                </a:lnTo>
                <a:lnTo>
                  <a:pt x="144" y="599"/>
                </a:lnTo>
                <a:lnTo>
                  <a:pt x="159" y="584"/>
                </a:lnTo>
                <a:lnTo>
                  <a:pt x="194" y="544"/>
                </a:lnTo>
                <a:lnTo>
                  <a:pt x="225" y="506"/>
                </a:lnTo>
                <a:lnTo>
                  <a:pt x="236" y="496"/>
                </a:lnTo>
                <a:lnTo>
                  <a:pt x="240" y="493"/>
                </a:lnTo>
                <a:lnTo>
                  <a:pt x="240" y="493"/>
                </a:lnTo>
                <a:lnTo>
                  <a:pt x="240" y="531"/>
                </a:lnTo>
                <a:lnTo>
                  <a:pt x="238" y="557"/>
                </a:lnTo>
                <a:lnTo>
                  <a:pt x="238" y="568"/>
                </a:lnTo>
                <a:lnTo>
                  <a:pt x="236" y="575"/>
                </a:lnTo>
                <a:lnTo>
                  <a:pt x="236" y="575"/>
                </a:lnTo>
                <a:lnTo>
                  <a:pt x="228" y="600"/>
                </a:lnTo>
                <a:lnTo>
                  <a:pt x="224" y="613"/>
                </a:lnTo>
                <a:lnTo>
                  <a:pt x="218" y="625"/>
                </a:lnTo>
                <a:lnTo>
                  <a:pt x="218" y="625"/>
                </a:lnTo>
                <a:lnTo>
                  <a:pt x="208" y="639"/>
                </a:lnTo>
                <a:lnTo>
                  <a:pt x="194" y="656"/>
                </a:lnTo>
                <a:lnTo>
                  <a:pt x="181" y="671"/>
                </a:lnTo>
                <a:lnTo>
                  <a:pt x="173" y="680"/>
                </a:lnTo>
                <a:lnTo>
                  <a:pt x="173" y="680"/>
                </a:lnTo>
                <a:lnTo>
                  <a:pt x="175" y="683"/>
                </a:lnTo>
                <a:lnTo>
                  <a:pt x="179" y="687"/>
                </a:lnTo>
                <a:lnTo>
                  <a:pt x="186" y="693"/>
                </a:lnTo>
                <a:lnTo>
                  <a:pt x="195" y="697"/>
                </a:lnTo>
                <a:lnTo>
                  <a:pt x="195" y="697"/>
                </a:lnTo>
                <a:lnTo>
                  <a:pt x="204" y="701"/>
                </a:lnTo>
                <a:lnTo>
                  <a:pt x="214" y="706"/>
                </a:lnTo>
                <a:lnTo>
                  <a:pt x="223" y="710"/>
                </a:lnTo>
                <a:lnTo>
                  <a:pt x="267" y="727"/>
                </a:lnTo>
                <a:lnTo>
                  <a:pt x="267" y="727"/>
                </a:lnTo>
                <a:lnTo>
                  <a:pt x="241" y="801"/>
                </a:lnTo>
                <a:lnTo>
                  <a:pt x="221" y="858"/>
                </a:lnTo>
                <a:lnTo>
                  <a:pt x="208" y="898"/>
                </a:lnTo>
                <a:lnTo>
                  <a:pt x="208" y="898"/>
                </a:lnTo>
                <a:lnTo>
                  <a:pt x="183" y="996"/>
                </a:lnTo>
                <a:lnTo>
                  <a:pt x="170" y="1051"/>
                </a:lnTo>
                <a:lnTo>
                  <a:pt x="165" y="1070"/>
                </a:lnTo>
                <a:lnTo>
                  <a:pt x="160" y="1080"/>
                </a:lnTo>
                <a:lnTo>
                  <a:pt x="160" y="1080"/>
                </a:lnTo>
                <a:lnTo>
                  <a:pt x="153" y="1092"/>
                </a:lnTo>
                <a:lnTo>
                  <a:pt x="147" y="1105"/>
                </a:lnTo>
                <a:lnTo>
                  <a:pt x="140" y="1118"/>
                </a:lnTo>
                <a:lnTo>
                  <a:pt x="136" y="1122"/>
                </a:lnTo>
                <a:lnTo>
                  <a:pt x="131" y="1127"/>
                </a:lnTo>
                <a:lnTo>
                  <a:pt x="131" y="1127"/>
                </a:lnTo>
                <a:lnTo>
                  <a:pt x="117" y="1138"/>
                </a:lnTo>
                <a:lnTo>
                  <a:pt x="111" y="1144"/>
                </a:lnTo>
                <a:lnTo>
                  <a:pt x="118" y="1147"/>
                </a:lnTo>
                <a:lnTo>
                  <a:pt x="118" y="1147"/>
                </a:lnTo>
                <a:lnTo>
                  <a:pt x="118" y="1148"/>
                </a:lnTo>
                <a:lnTo>
                  <a:pt x="117" y="1151"/>
                </a:lnTo>
                <a:lnTo>
                  <a:pt x="114" y="1155"/>
                </a:lnTo>
                <a:lnTo>
                  <a:pt x="104" y="1160"/>
                </a:lnTo>
                <a:lnTo>
                  <a:pt x="104" y="1160"/>
                </a:lnTo>
                <a:lnTo>
                  <a:pt x="97" y="1163"/>
                </a:lnTo>
                <a:lnTo>
                  <a:pt x="87" y="1164"/>
                </a:lnTo>
                <a:lnTo>
                  <a:pt x="61" y="1167"/>
                </a:lnTo>
                <a:lnTo>
                  <a:pt x="14" y="1171"/>
                </a:lnTo>
                <a:lnTo>
                  <a:pt x="14" y="1171"/>
                </a:lnTo>
                <a:lnTo>
                  <a:pt x="7" y="1171"/>
                </a:lnTo>
                <a:lnTo>
                  <a:pt x="3" y="1174"/>
                </a:lnTo>
                <a:lnTo>
                  <a:pt x="1" y="1177"/>
                </a:lnTo>
                <a:lnTo>
                  <a:pt x="1" y="1180"/>
                </a:lnTo>
                <a:lnTo>
                  <a:pt x="1" y="1184"/>
                </a:lnTo>
                <a:lnTo>
                  <a:pt x="4" y="1189"/>
                </a:lnTo>
                <a:lnTo>
                  <a:pt x="10" y="1195"/>
                </a:lnTo>
                <a:lnTo>
                  <a:pt x="10" y="1195"/>
                </a:lnTo>
                <a:lnTo>
                  <a:pt x="26" y="1203"/>
                </a:lnTo>
                <a:lnTo>
                  <a:pt x="50" y="1215"/>
                </a:lnTo>
                <a:lnTo>
                  <a:pt x="75" y="1225"/>
                </a:lnTo>
                <a:lnTo>
                  <a:pt x="91" y="1229"/>
                </a:lnTo>
                <a:lnTo>
                  <a:pt x="91" y="1229"/>
                </a:lnTo>
                <a:lnTo>
                  <a:pt x="139" y="1236"/>
                </a:lnTo>
                <a:lnTo>
                  <a:pt x="146" y="1251"/>
                </a:lnTo>
                <a:lnTo>
                  <a:pt x="146" y="1251"/>
                </a:lnTo>
                <a:lnTo>
                  <a:pt x="155" y="1257"/>
                </a:lnTo>
                <a:lnTo>
                  <a:pt x="162" y="1260"/>
                </a:lnTo>
                <a:lnTo>
                  <a:pt x="165" y="1261"/>
                </a:lnTo>
                <a:lnTo>
                  <a:pt x="166" y="1261"/>
                </a:lnTo>
                <a:lnTo>
                  <a:pt x="166" y="1261"/>
                </a:lnTo>
                <a:lnTo>
                  <a:pt x="178" y="1260"/>
                </a:lnTo>
                <a:lnTo>
                  <a:pt x="183" y="1258"/>
                </a:lnTo>
                <a:lnTo>
                  <a:pt x="183" y="1258"/>
                </a:lnTo>
                <a:lnTo>
                  <a:pt x="183" y="1257"/>
                </a:lnTo>
                <a:lnTo>
                  <a:pt x="183" y="1257"/>
                </a:lnTo>
                <a:lnTo>
                  <a:pt x="185" y="1249"/>
                </a:lnTo>
                <a:lnTo>
                  <a:pt x="189" y="1232"/>
                </a:lnTo>
                <a:lnTo>
                  <a:pt x="198" y="1202"/>
                </a:lnTo>
                <a:lnTo>
                  <a:pt x="198" y="1202"/>
                </a:lnTo>
                <a:lnTo>
                  <a:pt x="199" y="1195"/>
                </a:lnTo>
                <a:lnTo>
                  <a:pt x="201" y="1186"/>
                </a:lnTo>
                <a:lnTo>
                  <a:pt x="202" y="1179"/>
                </a:lnTo>
                <a:lnTo>
                  <a:pt x="204" y="1176"/>
                </a:lnTo>
                <a:lnTo>
                  <a:pt x="205" y="1174"/>
                </a:lnTo>
                <a:lnTo>
                  <a:pt x="205" y="1174"/>
                </a:lnTo>
                <a:lnTo>
                  <a:pt x="214" y="1171"/>
                </a:lnTo>
                <a:lnTo>
                  <a:pt x="220" y="1168"/>
                </a:lnTo>
                <a:lnTo>
                  <a:pt x="225" y="1164"/>
                </a:lnTo>
                <a:lnTo>
                  <a:pt x="225" y="1164"/>
                </a:lnTo>
                <a:lnTo>
                  <a:pt x="228" y="1160"/>
                </a:lnTo>
                <a:lnTo>
                  <a:pt x="233" y="1151"/>
                </a:lnTo>
                <a:lnTo>
                  <a:pt x="244" y="1124"/>
                </a:lnTo>
                <a:lnTo>
                  <a:pt x="276" y="1043"/>
                </a:lnTo>
                <a:lnTo>
                  <a:pt x="308" y="957"/>
                </a:lnTo>
                <a:lnTo>
                  <a:pt x="321" y="925"/>
                </a:lnTo>
                <a:lnTo>
                  <a:pt x="330" y="908"/>
                </a:lnTo>
                <a:lnTo>
                  <a:pt x="330" y="908"/>
                </a:lnTo>
                <a:lnTo>
                  <a:pt x="361" y="855"/>
                </a:lnTo>
                <a:lnTo>
                  <a:pt x="379" y="821"/>
                </a:lnTo>
                <a:lnTo>
                  <a:pt x="379" y="821"/>
                </a:lnTo>
                <a:lnTo>
                  <a:pt x="397" y="850"/>
                </a:lnTo>
                <a:lnTo>
                  <a:pt x="441" y="917"/>
                </a:lnTo>
                <a:lnTo>
                  <a:pt x="489" y="986"/>
                </a:lnTo>
                <a:lnTo>
                  <a:pt x="517" y="1030"/>
                </a:lnTo>
                <a:lnTo>
                  <a:pt x="517" y="1030"/>
                </a:lnTo>
                <a:lnTo>
                  <a:pt x="536" y="1057"/>
                </a:lnTo>
                <a:lnTo>
                  <a:pt x="561" y="1096"/>
                </a:lnTo>
                <a:lnTo>
                  <a:pt x="583" y="1131"/>
                </a:lnTo>
                <a:lnTo>
                  <a:pt x="588" y="1142"/>
                </a:lnTo>
                <a:lnTo>
                  <a:pt x="590" y="1147"/>
                </a:lnTo>
                <a:lnTo>
                  <a:pt x="590" y="1147"/>
                </a:lnTo>
                <a:lnTo>
                  <a:pt x="588" y="1154"/>
                </a:lnTo>
                <a:lnTo>
                  <a:pt x="587" y="1158"/>
                </a:lnTo>
                <a:lnTo>
                  <a:pt x="584" y="1164"/>
                </a:lnTo>
                <a:lnTo>
                  <a:pt x="584" y="1164"/>
                </a:lnTo>
                <a:lnTo>
                  <a:pt x="568" y="1180"/>
                </a:lnTo>
                <a:lnTo>
                  <a:pt x="555" y="1195"/>
                </a:lnTo>
                <a:lnTo>
                  <a:pt x="555" y="1195"/>
                </a:lnTo>
                <a:lnTo>
                  <a:pt x="552" y="1202"/>
                </a:lnTo>
                <a:lnTo>
                  <a:pt x="548" y="1206"/>
                </a:lnTo>
                <a:lnTo>
                  <a:pt x="538" y="1212"/>
                </a:lnTo>
                <a:lnTo>
                  <a:pt x="538" y="1212"/>
                </a:lnTo>
                <a:lnTo>
                  <a:pt x="525" y="1219"/>
                </a:lnTo>
                <a:lnTo>
                  <a:pt x="509" y="1225"/>
                </a:lnTo>
                <a:lnTo>
                  <a:pt x="497" y="1231"/>
                </a:lnTo>
                <a:lnTo>
                  <a:pt x="494" y="1234"/>
                </a:lnTo>
                <a:lnTo>
                  <a:pt x="493" y="1236"/>
                </a:lnTo>
                <a:lnTo>
                  <a:pt x="493" y="1236"/>
                </a:lnTo>
                <a:lnTo>
                  <a:pt x="494" y="1242"/>
                </a:lnTo>
                <a:lnTo>
                  <a:pt x="496" y="1245"/>
                </a:lnTo>
                <a:lnTo>
                  <a:pt x="499" y="1248"/>
                </a:lnTo>
                <a:lnTo>
                  <a:pt x="503" y="1251"/>
                </a:lnTo>
                <a:lnTo>
                  <a:pt x="503" y="1251"/>
                </a:lnTo>
                <a:lnTo>
                  <a:pt x="507" y="1251"/>
                </a:lnTo>
                <a:lnTo>
                  <a:pt x="513" y="1252"/>
                </a:lnTo>
                <a:lnTo>
                  <a:pt x="529" y="1251"/>
                </a:lnTo>
                <a:lnTo>
                  <a:pt x="567" y="1247"/>
                </a:lnTo>
                <a:lnTo>
                  <a:pt x="567" y="1247"/>
                </a:lnTo>
                <a:lnTo>
                  <a:pt x="587" y="1244"/>
                </a:lnTo>
                <a:lnTo>
                  <a:pt x="613" y="1239"/>
                </a:lnTo>
                <a:lnTo>
                  <a:pt x="635" y="1235"/>
                </a:lnTo>
                <a:lnTo>
                  <a:pt x="649" y="1234"/>
                </a:lnTo>
                <a:lnTo>
                  <a:pt x="649" y="1234"/>
                </a:lnTo>
                <a:lnTo>
                  <a:pt x="671" y="1234"/>
                </a:lnTo>
                <a:lnTo>
                  <a:pt x="682" y="1232"/>
                </a:lnTo>
                <a:lnTo>
                  <a:pt x="691" y="1229"/>
                </a:lnTo>
                <a:lnTo>
                  <a:pt x="691" y="1229"/>
                </a:lnTo>
                <a:lnTo>
                  <a:pt x="694" y="1228"/>
                </a:lnTo>
                <a:lnTo>
                  <a:pt x="695" y="1225"/>
                </a:lnTo>
                <a:lnTo>
                  <a:pt x="698" y="1215"/>
                </a:lnTo>
                <a:lnTo>
                  <a:pt x="701" y="1205"/>
                </a:lnTo>
                <a:lnTo>
                  <a:pt x="701" y="1195"/>
                </a:lnTo>
                <a:lnTo>
                  <a:pt x="701" y="1195"/>
                </a:lnTo>
                <a:lnTo>
                  <a:pt x="700" y="1179"/>
                </a:lnTo>
                <a:lnTo>
                  <a:pt x="695" y="1155"/>
                </a:lnTo>
                <a:lnTo>
                  <a:pt x="688" y="1127"/>
                </a:lnTo>
                <a:lnTo>
                  <a:pt x="688" y="1127"/>
                </a:lnTo>
                <a:lnTo>
                  <a:pt x="694" y="1121"/>
                </a:lnTo>
                <a:lnTo>
                  <a:pt x="698" y="1115"/>
                </a:lnTo>
                <a:lnTo>
                  <a:pt x="701" y="1112"/>
                </a:lnTo>
                <a:lnTo>
                  <a:pt x="701" y="1109"/>
                </a:lnTo>
                <a:lnTo>
                  <a:pt x="701" y="1109"/>
                </a:lnTo>
                <a:lnTo>
                  <a:pt x="700" y="1103"/>
                </a:lnTo>
                <a:lnTo>
                  <a:pt x="697" y="1096"/>
                </a:lnTo>
                <a:lnTo>
                  <a:pt x="684" y="1073"/>
                </a:lnTo>
                <a:lnTo>
                  <a:pt x="666" y="1043"/>
                </a:lnTo>
                <a:lnTo>
                  <a:pt x="646" y="1005"/>
                </a:lnTo>
                <a:lnTo>
                  <a:pt x="646" y="1005"/>
                </a:lnTo>
                <a:lnTo>
                  <a:pt x="619" y="954"/>
                </a:lnTo>
                <a:lnTo>
                  <a:pt x="587" y="897"/>
                </a:lnTo>
                <a:lnTo>
                  <a:pt x="558" y="847"/>
                </a:lnTo>
                <a:lnTo>
                  <a:pt x="542" y="821"/>
                </a:lnTo>
                <a:lnTo>
                  <a:pt x="542" y="821"/>
                </a:lnTo>
                <a:lnTo>
                  <a:pt x="533" y="810"/>
                </a:lnTo>
                <a:lnTo>
                  <a:pt x="525" y="795"/>
                </a:lnTo>
                <a:lnTo>
                  <a:pt x="517" y="779"/>
                </a:lnTo>
                <a:lnTo>
                  <a:pt x="515" y="772"/>
                </a:lnTo>
                <a:lnTo>
                  <a:pt x="515" y="766"/>
                </a:lnTo>
                <a:lnTo>
                  <a:pt x="515" y="766"/>
                </a:lnTo>
                <a:lnTo>
                  <a:pt x="512" y="748"/>
                </a:lnTo>
                <a:lnTo>
                  <a:pt x="506" y="720"/>
                </a:lnTo>
                <a:lnTo>
                  <a:pt x="497" y="687"/>
                </a:lnTo>
                <a:lnTo>
                  <a:pt x="497" y="687"/>
                </a:lnTo>
                <a:lnTo>
                  <a:pt x="499" y="683"/>
                </a:lnTo>
                <a:lnTo>
                  <a:pt x="500" y="678"/>
                </a:lnTo>
                <a:lnTo>
                  <a:pt x="500" y="672"/>
                </a:lnTo>
                <a:lnTo>
                  <a:pt x="500" y="672"/>
                </a:lnTo>
                <a:lnTo>
                  <a:pt x="490" y="613"/>
                </a:lnTo>
                <a:lnTo>
                  <a:pt x="517" y="662"/>
                </a:lnTo>
                <a:lnTo>
                  <a:pt x="517" y="662"/>
                </a:lnTo>
                <a:lnTo>
                  <a:pt x="528" y="665"/>
                </a:lnTo>
                <a:lnTo>
                  <a:pt x="535" y="665"/>
                </a:lnTo>
                <a:lnTo>
                  <a:pt x="538" y="665"/>
                </a:lnTo>
                <a:lnTo>
                  <a:pt x="538" y="665"/>
                </a:lnTo>
                <a:lnTo>
                  <a:pt x="538" y="665"/>
                </a:lnTo>
                <a:lnTo>
                  <a:pt x="538" y="665"/>
                </a:lnTo>
                <a:lnTo>
                  <a:pt x="539" y="671"/>
                </a:lnTo>
                <a:lnTo>
                  <a:pt x="541" y="677"/>
                </a:lnTo>
                <a:lnTo>
                  <a:pt x="545" y="683"/>
                </a:lnTo>
                <a:lnTo>
                  <a:pt x="545" y="683"/>
                </a:lnTo>
                <a:lnTo>
                  <a:pt x="554" y="696"/>
                </a:lnTo>
                <a:lnTo>
                  <a:pt x="559" y="700"/>
                </a:lnTo>
                <a:lnTo>
                  <a:pt x="567" y="704"/>
                </a:lnTo>
                <a:lnTo>
                  <a:pt x="567" y="704"/>
                </a:lnTo>
                <a:lnTo>
                  <a:pt x="575" y="706"/>
                </a:lnTo>
                <a:lnTo>
                  <a:pt x="583" y="707"/>
                </a:lnTo>
                <a:lnTo>
                  <a:pt x="587" y="707"/>
                </a:lnTo>
                <a:lnTo>
                  <a:pt x="590" y="706"/>
                </a:lnTo>
                <a:lnTo>
                  <a:pt x="593" y="701"/>
                </a:lnTo>
                <a:lnTo>
                  <a:pt x="594" y="697"/>
                </a:lnTo>
                <a:lnTo>
                  <a:pt x="594" y="697"/>
                </a:lnTo>
                <a:lnTo>
                  <a:pt x="596" y="691"/>
                </a:lnTo>
                <a:lnTo>
                  <a:pt x="597" y="690"/>
                </a:lnTo>
                <a:lnTo>
                  <a:pt x="600" y="687"/>
                </a:lnTo>
                <a:lnTo>
                  <a:pt x="601" y="685"/>
                </a:lnTo>
                <a:lnTo>
                  <a:pt x="603" y="683"/>
                </a:lnTo>
                <a:lnTo>
                  <a:pt x="601" y="669"/>
                </a:lnTo>
                <a:lnTo>
                  <a:pt x="601" y="669"/>
                </a:lnTo>
                <a:lnTo>
                  <a:pt x="598" y="659"/>
                </a:lnTo>
                <a:lnTo>
                  <a:pt x="596" y="652"/>
                </a:lnTo>
                <a:lnTo>
                  <a:pt x="591" y="646"/>
                </a:lnTo>
                <a:lnTo>
                  <a:pt x="587" y="642"/>
                </a:lnTo>
                <a:lnTo>
                  <a:pt x="581" y="636"/>
                </a:lnTo>
                <a:lnTo>
                  <a:pt x="577" y="635"/>
                </a:lnTo>
                <a:lnTo>
                  <a:pt x="577" y="635"/>
                </a:lnTo>
                <a:lnTo>
                  <a:pt x="575" y="633"/>
                </a:lnTo>
                <a:lnTo>
                  <a:pt x="574" y="629"/>
                </a:lnTo>
                <a:lnTo>
                  <a:pt x="572" y="625"/>
                </a:lnTo>
                <a:lnTo>
                  <a:pt x="562" y="607"/>
                </a:lnTo>
                <a:lnTo>
                  <a:pt x="562" y="607"/>
                </a:lnTo>
                <a:lnTo>
                  <a:pt x="564" y="604"/>
                </a:lnTo>
                <a:lnTo>
                  <a:pt x="564" y="603"/>
                </a:lnTo>
                <a:lnTo>
                  <a:pt x="562" y="600"/>
                </a:lnTo>
                <a:lnTo>
                  <a:pt x="562" y="600"/>
                </a:lnTo>
                <a:lnTo>
                  <a:pt x="476" y="426"/>
                </a:lnTo>
                <a:lnTo>
                  <a:pt x="476" y="426"/>
                </a:lnTo>
                <a:lnTo>
                  <a:pt x="458" y="392"/>
                </a:lnTo>
                <a:lnTo>
                  <a:pt x="458" y="392"/>
                </a:lnTo>
                <a:lnTo>
                  <a:pt x="454" y="370"/>
                </a:lnTo>
                <a:lnTo>
                  <a:pt x="450" y="353"/>
                </a:lnTo>
                <a:lnTo>
                  <a:pt x="448" y="337"/>
                </a:lnTo>
                <a:lnTo>
                  <a:pt x="448" y="337"/>
                </a:lnTo>
                <a:lnTo>
                  <a:pt x="447" y="330"/>
                </a:lnTo>
                <a:lnTo>
                  <a:pt x="445" y="319"/>
                </a:lnTo>
                <a:lnTo>
                  <a:pt x="439" y="299"/>
                </a:lnTo>
                <a:lnTo>
                  <a:pt x="434" y="278"/>
                </a:lnTo>
                <a:lnTo>
                  <a:pt x="428" y="265"/>
                </a:lnTo>
                <a:lnTo>
                  <a:pt x="428" y="265"/>
                </a:lnTo>
                <a:lnTo>
                  <a:pt x="412" y="238"/>
                </a:lnTo>
                <a:lnTo>
                  <a:pt x="396" y="212"/>
                </a:lnTo>
                <a:lnTo>
                  <a:pt x="396" y="212"/>
                </a:lnTo>
                <a:lnTo>
                  <a:pt x="380" y="189"/>
                </a:lnTo>
                <a:lnTo>
                  <a:pt x="374" y="179"/>
                </a:lnTo>
                <a:lnTo>
                  <a:pt x="371" y="173"/>
                </a:lnTo>
                <a:lnTo>
                  <a:pt x="371" y="173"/>
                </a:lnTo>
                <a:lnTo>
                  <a:pt x="370" y="168"/>
                </a:lnTo>
                <a:lnTo>
                  <a:pt x="369" y="163"/>
                </a:lnTo>
                <a:lnTo>
                  <a:pt x="361" y="163"/>
                </a:lnTo>
                <a:lnTo>
                  <a:pt x="361" y="150"/>
                </a:lnTo>
                <a:lnTo>
                  <a:pt x="361" y="150"/>
                </a:lnTo>
                <a:lnTo>
                  <a:pt x="363" y="149"/>
                </a:lnTo>
                <a:lnTo>
                  <a:pt x="366" y="146"/>
                </a:lnTo>
                <a:lnTo>
                  <a:pt x="369" y="139"/>
                </a:lnTo>
                <a:lnTo>
                  <a:pt x="371" y="129"/>
                </a:lnTo>
                <a:lnTo>
                  <a:pt x="371" y="129"/>
                </a:lnTo>
                <a:lnTo>
                  <a:pt x="373" y="117"/>
                </a:lnTo>
                <a:lnTo>
                  <a:pt x="373" y="104"/>
                </a:lnTo>
                <a:lnTo>
                  <a:pt x="371" y="91"/>
                </a:lnTo>
                <a:lnTo>
                  <a:pt x="379" y="88"/>
                </a:lnTo>
                <a:lnTo>
                  <a:pt x="379" y="66"/>
                </a:lnTo>
                <a:lnTo>
                  <a:pt x="379" y="66"/>
                </a:lnTo>
                <a:lnTo>
                  <a:pt x="382" y="66"/>
                </a:lnTo>
                <a:lnTo>
                  <a:pt x="390" y="63"/>
                </a:lnTo>
                <a:lnTo>
                  <a:pt x="395" y="62"/>
                </a:lnTo>
                <a:lnTo>
                  <a:pt x="397" y="58"/>
                </a:lnTo>
                <a:lnTo>
                  <a:pt x="400" y="55"/>
                </a:lnTo>
                <a:lnTo>
                  <a:pt x="403" y="49"/>
                </a:lnTo>
                <a:lnTo>
                  <a:pt x="403" y="49"/>
                </a:lnTo>
                <a:lnTo>
                  <a:pt x="403" y="45"/>
                </a:lnTo>
                <a:lnTo>
                  <a:pt x="403" y="40"/>
                </a:lnTo>
                <a:lnTo>
                  <a:pt x="402" y="37"/>
                </a:lnTo>
                <a:lnTo>
                  <a:pt x="399" y="35"/>
                </a:lnTo>
                <a:lnTo>
                  <a:pt x="384" y="30"/>
                </a:lnTo>
                <a:lnTo>
                  <a:pt x="358" y="22"/>
                </a:lnTo>
                <a:lnTo>
                  <a:pt x="358" y="22"/>
                </a:lnTo>
                <a:lnTo>
                  <a:pt x="331" y="14"/>
                </a:lnTo>
                <a:lnTo>
                  <a:pt x="315" y="10"/>
                </a:lnTo>
                <a:lnTo>
                  <a:pt x="301" y="9"/>
                </a:lnTo>
                <a:lnTo>
                  <a:pt x="277" y="9"/>
                </a:lnTo>
                <a:lnTo>
                  <a:pt x="277" y="9"/>
                </a:lnTo>
                <a:lnTo>
                  <a:pt x="264" y="7"/>
                </a:lnTo>
                <a:lnTo>
                  <a:pt x="251" y="6"/>
                </a:lnTo>
                <a:lnTo>
                  <a:pt x="231" y="1"/>
                </a:lnTo>
                <a:lnTo>
                  <a:pt x="224" y="0"/>
                </a:lnTo>
                <a:lnTo>
                  <a:pt x="218" y="0"/>
                </a:lnTo>
                <a:lnTo>
                  <a:pt x="214" y="3"/>
                </a:lnTo>
                <a:lnTo>
                  <a:pt x="212" y="9"/>
                </a:lnTo>
                <a:lnTo>
                  <a:pt x="212" y="9"/>
                </a:lnTo>
                <a:lnTo>
                  <a:pt x="212" y="14"/>
                </a:lnTo>
                <a:lnTo>
                  <a:pt x="214" y="22"/>
                </a:lnTo>
                <a:lnTo>
                  <a:pt x="218" y="29"/>
                </a:lnTo>
                <a:lnTo>
                  <a:pt x="221" y="35"/>
                </a:lnTo>
                <a:lnTo>
                  <a:pt x="230" y="45"/>
                </a:lnTo>
                <a:lnTo>
                  <a:pt x="233" y="48"/>
                </a:lnTo>
                <a:lnTo>
                  <a:pt x="233" y="49"/>
                </a:lnTo>
                <a:lnTo>
                  <a:pt x="233" y="49"/>
                </a:lnTo>
                <a:lnTo>
                  <a:pt x="233" y="55"/>
                </a:lnTo>
                <a:lnTo>
                  <a:pt x="234" y="63"/>
                </a:lnTo>
                <a:lnTo>
                  <a:pt x="236" y="74"/>
                </a:lnTo>
                <a:lnTo>
                  <a:pt x="236" y="7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6C3586C4-A962-4A14-955C-90B43972E1ED}"/>
              </a:ext>
            </a:extLst>
          </p:cNvPr>
          <p:cNvSpPr>
            <a:spLocks/>
          </p:cNvSpPr>
          <p:nvPr/>
        </p:nvSpPr>
        <p:spPr bwMode="auto">
          <a:xfrm>
            <a:off x="4526460" y="2735051"/>
            <a:ext cx="965133" cy="1678200"/>
          </a:xfrm>
          <a:custGeom>
            <a:avLst/>
            <a:gdLst>
              <a:gd name="T0" fmla="*/ 234 w 716"/>
              <a:gd name="T1" fmla="*/ 241 h 1245"/>
              <a:gd name="T2" fmla="*/ 210 w 716"/>
              <a:gd name="T3" fmla="*/ 321 h 1245"/>
              <a:gd name="T4" fmla="*/ 49 w 716"/>
              <a:gd name="T5" fmla="*/ 552 h 1245"/>
              <a:gd name="T6" fmla="*/ 7 w 716"/>
              <a:gd name="T7" fmla="*/ 619 h 1245"/>
              <a:gd name="T8" fmla="*/ 9 w 716"/>
              <a:gd name="T9" fmla="*/ 653 h 1245"/>
              <a:gd name="T10" fmla="*/ 49 w 716"/>
              <a:gd name="T11" fmla="*/ 659 h 1245"/>
              <a:gd name="T12" fmla="*/ 103 w 716"/>
              <a:gd name="T13" fmla="*/ 630 h 1245"/>
              <a:gd name="T14" fmla="*/ 160 w 716"/>
              <a:gd name="T15" fmla="*/ 548 h 1245"/>
              <a:gd name="T16" fmla="*/ 220 w 716"/>
              <a:gd name="T17" fmla="*/ 526 h 1245"/>
              <a:gd name="T18" fmla="*/ 195 w 716"/>
              <a:gd name="T19" fmla="*/ 669 h 1245"/>
              <a:gd name="T20" fmla="*/ 181 w 716"/>
              <a:gd name="T21" fmla="*/ 717 h 1245"/>
              <a:gd name="T22" fmla="*/ 210 w 716"/>
              <a:gd name="T23" fmla="*/ 736 h 1245"/>
              <a:gd name="T24" fmla="*/ 179 w 716"/>
              <a:gd name="T25" fmla="*/ 993 h 1245"/>
              <a:gd name="T26" fmla="*/ 116 w 716"/>
              <a:gd name="T27" fmla="*/ 1082 h 1245"/>
              <a:gd name="T28" fmla="*/ 71 w 716"/>
              <a:gd name="T29" fmla="*/ 1141 h 1245"/>
              <a:gd name="T30" fmla="*/ 45 w 716"/>
              <a:gd name="T31" fmla="*/ 1138 h 1245"/>
              <a:gd name="T32" fmla="*/ 14 w 716"/>
              <a:gd name="T33" fmla="*/ 1135 h 1245"/>
              <a:gd name="T34" fmla="*/ 36 w 716"/>
              <a:gd name="T35" fmla="*/ 1183 h 1245"/>
              <a:gd name="T36" fmla="*/ 104 w 716"/>
              <a:gd name="T37" fmla="*/ 1223 h 1245"/>
              <a:gd name="T38" fmla="*/ 147 w 716"/>
              <a:gd name="T39" fmla="*/ 1241 h 1245"/>
              <a:gd name="T40" fmla="*/ 157 w 716"/>
              <a:gd name="T41" fmla="*/ 1223 h 1245"/>
              <a:gd name="T42" fmla="*/ 172 w 716"/>
              <a:gd name="T43" fmla="*/ 1207 h 1245"/>
              <a:gd name="T44" fmla="*/ 275 w 716"/>
              <a:gd name="T45" fmla="*/ 964 h 1245"/>
              <a:gd name="T46" fmla="*/ 515 w 716"/>
              <a:gd name="T47" fmla="*/ 1064 h 1245"/>
              <a:gd name="T48" fmla="*/ 591 w 716"/>
              <a:gd name="T49" fmla="*/ 1103 h 1245"/>
              <a:gd name="T50" fmla="*/ 588 w 716"/>
              <a:gd name="T51" fmla="*/ 1174 h 1245"/>
              <a:gd name="T52" fmla="*/ 546 w 716"/>
              <a:gd name="T53" fmla="*/ 1205 h 1245"/>
              <a:gd name="T54" fmla="*/ 529 w 716"/>
              <a:gd name="T55" fmla="*/ 1228 h 1245"/>
              <a:gd name="T56" fmla="*/ 594 w 716"/>
              <a:gd name="T57" fmla="*/ 1225 h 1245"/>
              <a:gd name="T58" fmla="*/ 650 w 716"/>
              <a:gd name="T59" fmla="*/ 1210 h 1245"/>
              <a:gd name="T60" fmla="*/ 688 w 716"/>
              <a:gd name="T61" fmla="*/ 1193 h 1245"/>
              <a:gd name="T62" fmla="*/ 716 w 716"/>
              <a:gd name="T63" fmla="*/ 1173 h 1245"/>
              <a:gd name="T64" fmla="*/ 698 w 716"/>
              <a:gd name="T65" fmla="*/ 1116 h 1245"/>
              <a:gd name="T66" fmla="*/ 675 w 716"/>
              <a:gd name="T67" fmla="*/ 1054 h 1245"/>
              <a:gd name="T68" fmla="*/ 675 w 716"/>
              <a:gd name="T69" fmla="*/ 1041 h 1245"/>
              <a:gd name="T70" fmla="*/ 522 w 716"/>
              <a:gd name="T71" fmla="*/ 857 h 1245"/>
              <a:gd name="T72" fmla="*/ 455 w 716"/>
              <a:gd name="T73" fmla="*/ 730 h 1245"/>
              <a:gd name="T74" fmla="*/ 455 w 716"/>
              <a:gd name="T75" fmla="*/ 661 h 1245"/>
              <a:gd name="T76" fmla="*/ 410 w 716"/>
              <a:gd name="T77" fmla="*/ 494 h 1245"/>
              <a:gd name="T78" fmla="*/ 500 w 716"/>
              <a:gd name="T79" fmla="*/ 609 h 1245"/>
              <a:gd name="T80" fmla="*/ 542 w 716"/>
              <a:gd name="T81" fmla="*/ 653 h 1245"/>
              <a:gd name="T82" fmla="*/ 571 w 716"/>
              <a:gd name="T83" fmla="*/ 677 h 1245"/>
              <a:gd name="T84" fmla="*/ 583 w 716"/>
              <a:gd name="T85" fmla="*/ 661 h 1245"/>
              <a:gd name="T86" fmla="*/ 596 w 716"/>
              <a:gd name="T87" fmla="*/ 629 h 1245"/>
              <a:gd name="T88" fmla="*/ 570 w 716"/>
              <a:gd name="T89" fmla="*/ 597 h 1245"/>
              <a:gd name="T90" fmla="*/ 572 w 716"/>
              <a:gd name="T91" fmla="*/ 583 h 1245"/>
              <a:gd name="T92" fmla="*/ 502 w 716"/>
              <a:gd name="T93" fmla="*/ 441 h 1245"/>
              <a:gd name="T94" fmla="*/ 441 w 716"/>
              <a:gd name="T95" fmla="*/ 312 h 1245"/>
              <a:gd name="T96" fmla="*/ 334 w 716"/>
              <a:gd name="T97" fmla="*/ 172 h 1245"/>
              <a:gd name="T98" fmla="*/ 341 w 716"/>
              <a:gd name="T99" fmla="*/ 95 h 1245"/>
              <a:gd name="T100" fmla="*/ 363 w 716"/>
              <a:gd name="T101" fmla="*/ 73 h 1245"/>
              <a:gd name="T102" fmla="*/ 361 w 716"/>
              <a:gd name="T103" fmla="*/ 50 h 1245"/>
              <a:gd name="T104" fmla="*/ 225 w 716"/>
              <a:gd name="T105" fmla="*/ 4 h 1245"/>
              <a:gd name="T106" fmla="*/ 197 w 716"/>
              <a:gd name="T107" fmla="*/ 11 h 1245"/>
              <a:gd name="T108" fmla="*/ 207 w 716"/>
              <a:gd name="T109" fmla="*/ 60 h 1245"/>
              <a:gd name="T110" fmla="*/ 173 w 716"/>
              <a:gd name="T111" fmla="*/ 79 h 1245"/>
              <a:gd name="T112" fmla="*/ 188 w 716"/>
              <a:gd name="T113" fmla="*/ 92 h 1245"/>
              <a:gd name="T114" fmla="*/ 208 w 716"/>
              <a:gd name="T115" fmla="*/ 144 h 1245"/>
              <a:gd name="T116" fmla="*/ 227 w 716"/>
              <a:gd name="T117" fmla="*/ 189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16" h="1245">
                <a:moveTo>
                  <a:pt x="259" y="199"/>
                </a:moveTo>
                <a:lnTo>
                  <a:pt x="254" y="217"/>
                </a:lnTo>
                <a:lnTo>
                  <a:pt x="254" y="217"/>
                </a:lnTo>
                <a:lnTo>
                  <a:pt x="249" y="224"/>
                </a:lnTo>
                <a:lnTo>
                  <a:pt x="241" y="231"/>
                </a:lnTo>
                <a:lnTo>
                  <a:pt x="234" y="241"/>
                </a:lnTo>
                <a:lnTo>
                  <a:pt x="234" y="241"/>
                </a:lnTo>
                <a:lnTo>
                  <a:pt x="230" y="249"/>
                </a:lnTo>
                <a:lnTo>
                  <a:pt x="227" y="257"/>
                </a:lnTo>
                <a:lnTo>
                  <a:pt x="223" y="279"/>
                </a:lnTo>
                <a:lnTo>
                  <a:pt x="217" y="302"/>
                </a:lnTo>
                <a:lnTo>
                  <a:pt x="214" y="312"/>
                </a:lnTo>
                <a:lnTo>
                  <a:pt x="210" y="321"/>
                </a:lnTo>
                <a:lnTo>
                  <a:pt x="210" y="321"/>
                </a:lnTo>
                <a:lnTo>
                  <a:pt x="197" y="338"/>
                </a:lnTo>
                <a:lnTo>
                  <a:pt x="179" y="360"/>
                </a:lnTo>
                <a:lnTo>
                  <a:pt x="147" y="400"/>
                </a:lnTo>
                <a:lnTo>
                  <a:pt x="147" y="400"/>
                </a:lnTo>
                <a:lnTo>
                  <a:pt x="123" y="437"/>
                </a:lnTo>
                <a:lnTo>
                  <a:pt x="85" y="496"/>
                </a:lnTo>
                <a:lnTo>
                  <a:pt x="49" y="552"/>
                </a:lnTo>
                <a:lnTo>
                  <a:pt x="32" y="580"/>
                </a:lnTo>
                <a:lnTo>
                  <a:pt x="32" y="580"/>
                </a:lnTo>
                <a:lnTo>
                  <a:pt x="32" y="593"/>
                </a:lnTo>
                <a:lnTo>
                  <a:pt x="32" y="601"/>
                </a:lnTo>
                <a:lnTo>
                  <a:pt x="32" y="601"/>
                </a:lnTo>
                <a:lnTo>
                  <a:pt x="17" y="612"/>
                </a:lnTo>
                <a:lnTo>
                  <a:pt x="7" y="619"/>
                </a:lnTo>
                <a:lnTo>
                  <a:pt x="1" y="626"/>
                </a:lnTo>
                <a:lnTo>
                  <a:pt x="1" y="626"/>
                </a:lnTo>
                <a:lnTo>
                  <a:pt x="0" y="630"/>
                </a:lnTo>
                <a:lnTo>
                  <a:pt x="0" y="638"/>
                </a:lnTo>
                <a:lnTo>
                  <a:pt x="3" y="646"/>
                </a:lnTo>
                <a:lnTo>
                  <a:pt x="6" y="649"/>
                </a:lnTo>
                <a:lnTo>
                  <a:pt x="9" y="653"/>
                </a:lnTo>
                <a:lnTo>
                  <a:pt x="9" y="653"/>
                </a:lnTo>
                <a:lnTo>
                  <a:pt x="13" y="656"/>
                </a:lnTo>
                <a:lnTo>
                  <a:pt x="19" y="658"/>
                </a:lnTo>
                <a:lnTo>
                  <a:pt x="32" y="662"/>
                </a:lnTo>
                <a:lnTo>
                  <a:pt x="43" y="662"/>
                </a:lnTo>
                <a:lnTo>
                  <a:pt x="48" y="662"/>
                </a:lnTo>
                <a:lnTo>
                  <a:pt x="49" y="659"/>
                </a:lnTo>
                <a:lnTo>
                  <a:pt x="49" y="659"/>
                </a:lnTo>
                <a:lnTo>
                  <a:pt x="61" y="632"/>
                </a:lnTo>
                <a:lnTo>
                  <a:pt x="68" y="622"/>
                </a:lnTo>
                <a:lnTo>
                  <a:pt x="103" y="629"/>
                </a:lnTo>
                <a:lnTo>
                  <a:pt x="103" y="629"/>
                </a:lnTo>
                <a:lnTo>
                  <a:pt x="103" y="630"/>
                </a:lnTo>
                <a:lnTo>
                  <a:pt x="103" y="630"/>
                </a:lnTo>
                <a:lnTo>
                  <a:pt x="105" y="629"/>
                </a:lnTo>
                <a:lnTo>
                  <a:pt x="108" y="622"/>
                </a:lnTo>
                <a:lnTo>
                  <a:pt x="108" y="622"/>
                </a:lnTo>
                <a:lnTo>
                  <a:pt x="113" y="614"/>
                </a:lnTo>
                <a:lnTo>
                  <a:pt x="120" y="603"/>
                </a:lnTo>
                <a:lnTo>
                  <a:pt x="140" y="575"/>
                </a:lnTo>
                <a:lnTo>
                  <a:pt x="160" y="548"/>
                </a:lnTo>
                <a:lnTo>
                  <a:pt x="172" y="532"/>
                </a:lnTo>
                <a:lnTo>
                  <a:pt x="172" y="532"/>
                </a:lnTo>
                <a:lnTo>
                  <a:pt x="217" y="448"/>
                </a:lnTo>
                <a:lnTo>
                  <a:pt x="217" y="448"/>
                </a:lnTo>
                <a:lnTo>
                  <a:pt x="218" y="461"/>
                </a:lnTo>
                <a:lnTo>
                  <a:pt x="220" y="490"/>
                </a:lnTo>
                <a:lnTo>
                  <a:pt x="220" y="526"/>
                </a:lnTo>
                <a:lnTo>
                  <a:pt x="218" y="542"/>
                </a:lnTo>
                <a:lnTo>
                  <a:pt x="217" y="557"/>
                </a:lnTo>
                <a:lnTo>
                  <a:pt x="217" y="557"/>
                </a:lnTo>
                <a:lnTo>
                  <a:pt x="211" y="586"/>
                </a:lnTo>
                <a:lnTo>
                  <a:pt x="204" y="623"/>
                </a:lnTo>
                <a:lnTo>
                  <a:pt x="198" y="656"/>
                </a:lnTo>
                <a:lnTo>
                  <a:pt x="195" y="669"/>
                </a:lnTo>
                <a:lnTo>
                  <a:pt x="192" y="677"/>
                </a:lnTo>
                <a:lnTo>
                  <a:pt x="192" y="677"/>
                </a:lnTo>
                <a:lnTo>
                  <a:pt x="181" y="701"/>
                </a:lnTo>
                <a:lnTo>
                  <a:pt x="176" y="710"/>
                </a:lnTo>
                <a:lnTo>
                  <a:pt x="175" y="716"/>
                </a:lnTo>
                <a:lnTo>
                  <a:pt x="175" y="716"/>
                </a:lnTo>
                <a:lnTo>
                  <a:pt x="181" y="717"/>
                </a:lnTo>
                <a:lnTo>
                  <a:pt x="191" y="720"/>
                </a:lnTo>
                <a:lnTo>
                  <a:pt x="207" y="723"/>
                </a:lnTo>
                <a:lnTo>
                  <a:pt x="207" y="723"/>
                </a:lnTo>
                <a:lnTo>
                  <a:pt x="207" y="729"/>
                </a:lnTo>
                <a:lnTo>
                  <a:pt x="208" y="733"/>
                </a:lnTo>
                <a:lnTo>
                  <a:pt x="210" y="736"/>
                </a:lnTo>
                <a:lnTo>
                  <a:pt x="210" y="736"/>
                </a:lnTo>
                <a:lnTo>
                  <a:pt x="218" y="736"/>
                </a:lnTo>
                <a:lnTo>
                  <a:pt x="233" y="736"/>
                </a:lnTo>
                <a:lnTo>
                  <a:pt x="254" y="733"/>
                </a:lnTo>
                <a:lnTo>
                  <a:pt x="254" y="733"/>
                </a:lnTo>
                <a:lnTo>
                  <a:pt x="218" y="863"/>
                </a:lnTo>
                <a:lnTo>
                  <a:pt x="191" y="959"/>
                </a:lnTo>
                <a:lnTo>
                  <a:pt x="179" y="993"/>
                </a:lnTo>
                <a:lnTo>
                  <a:pt x="172" y="1014"/>
                </a:lnTo>
                <a:lnTo>
                  <a:pt x="172" y="1014"/>
                </a:lnTo>
                <a:lnTo>
                  <a:pt x="165" y="1022"/>
                </a:lnTo>
                <a:lnTo>
                  <a:pt x="157" y="1032"/>
                </a:lnTo>
                <a:lnTo>
                  <a:pt x="140" y="1053"/>
                </a:lnTo>
                <a:lnTo>
                  <a:pt x="126" y="1070"/>
                </a:lnTo>
                <a:lnTo>
                  <a:pt x="116" y="1082"/>
                </a:lnTo>
                <a:lnTo>
                  <a:pt x="116" y="1082"/>
                </a:lnTo>
                <a:lnTo>
                  <a:pt x="98" y="1109"/>
                </a:lnTo>
                <a:lnTo>
                  <a:pt x="88" y="1124"/>
                </a:lnTo>
                <a:lnTo>
                  <a:pt x="81" y="1131"/>
                </a:lnTo>
                <a:lnTo>
                  <a:pt x="81" y="1131"/>
                </a:lnTo>
                <a:lnTo>
                  <a:pt x="74" y="1137"/>
                </a:lnTo>
                <a:lnTo>
                  <a:pt x="71" y="1141"/>
                </a:lnTo>
                <a:lnTo>
                  <a:pt x="71" y="1141"/>
                </a:lnTo>
                <a:lnTo>
                  <a:pt x="71" y="1141"/>
                </a:lnTo>
                <a:lnTo>
                  <a:pt x="71" y="1141"/>
                </a:lnTo>
                <a:lnTo>
                  <a:pt x="56" y="1141"/>
                </a:lnTo>
                <a:lnTo>
                  <a:pt x="56" y="1141"/>
                </a:lnTo>
                <a:lnTo>
                  <a:pt x="50" y="1141"/>
                </a:lnTo>
                <a:lnTo>
                  <a:pt x="45" y="1138"/>
                </a:lnTo>
                <a:lnTo>
                  <a:pt x="33" y="1129"/>
                </a:lnTo>
                <a:lnTo>
                  <a:pt x="26" y="1124"/>
                </a:lnTo>
                <a:lnTo>
                  <a:pt x="22" y="1122"/>
                </a:lnTo>
                <a:lnTo>
                  <a:pt x="19" y="1124"/>
                </a:lnTo>
                <a:lnTo>
                  <a:pt x="19" y="1124"/>
                </a:lnTo>
                <a:lnTo>
                  <a:pt x="16" y="1128"/>
                </a:lnTo>
                <a:lnTo>
                  <a:pt x="14" y="1135"/>
                </a:lnTo>
                <a:lnTo>
                  <a:pt x="16" y="1142"/>
                </a:lnTo>
                <a:lnTo>
                  <a:pt x="17" y="1152"/>
                </a:lnTo>
                <a:lnTo>
                  <a:pt x="20" y="1161"/>
                </a:lnTo>
                <a:lnTo>
                  <a:pt x="23" y="1170"/>
                </a:lnTo>
                <a:lnTo>
                  <a:pt x="29" y="1177"/>
                </a:lnTo>
                <a:lnTo>
                  <a:pt x="36" y="1183"/>
                </a:lnTo>
                <a:lnTo>
                  <a:pt x="36" y="1183"/>
                </a:lnTo>
                <a:lnTo>
                  <a:pt x="53" y="1192"/>
                </a:lnTo>
                <a:lnTo>
                  <a:pt x="75" y="1200"/>
                </a:lnTo>
                <a:lnTo>
                  <a:pt x="98" y="1210"/>
                </a:lnTo>
                <a:lnTo>
                  <a:pt x="98" y="1210"/>
                </a:lnTo>
                <a:lnTo>
                  <a:pt x="103" y="1220"/>
                </a:lnTo>
                <a:lnTo>
                  <a:pt x="103" y="1220"/>
                </a:lnTo>
                <a:lnTo>
                  <a:pt x="104" y="1223"/>
                </a:lnTo>
                <a:lnTo>
                  <a:pt x="107" y="1228"/>
                </a:lnTo>
                <a:lnTo>
                  <a:pt x="118" y="1236"/>
                </a:lnTo>
                <a:lnTo>
                  <a:pt x="129" y="1242"/>
                </a:lnTo>
                <a:lnTo>
                  <a:pt x="137" y="1245"/>
                </a:lnTo>
                <a:lnTo>
                  <a:pt x="137" y="1245"/>
                </a:lnTo>
                <a:lnTo>
                  <a:pt x="142" y="1244"/>
                </a:lnTo>
                <a:lnTo>
                  <a:pt x="147" y="1241"/>
                </a:lnTo>
                <a:lnTo>
                  <a:pt x="153" y="1238"/>
                </a:lnTo>
                <a:lnTo>
                  <a:pt x="153" y="1236"/>
                </a:lnTo>
                <a:lnTo>
                  <a:pt x="155" y="1235"/>
                </a:lnTo>
                <a:lnTo>
                  <a:pt x="155" y="1235"/>
                </a:lnTo>
                <a:lnTo>
                  <a:pt x="153" y="1231"/>
                </a:lnTo>
                <a:lnTo>
                  <a:pt x="155" y="1226"/>
                </a:lnTo>
                <a:lnTo>
                  <a:pt x="157" y="1223"/>
                </a:lnTo>
                <a:lnTo>
                  <a:pt x="160" y="1220"/>
                </a:lnTo>
                <a:lnTo>
                  <a:pt x="160" y="1220"/>
                </a:lnTo>
                <a:lnTo>
                  <a:pt x="162" y="1220"/>
                </a:lnTo>
                <a:lnTo>
                  <a:pt x="163" y="1222"/>
                </a:lnTo>
                <a:lnTo>
                  <a:pt x="163" y="1223"/>
                </a:lnTo>
                <a:lnTo>
                  <a:pt x="165" y="1220"/>
                </a:lnTo>
                <a:lnTo>
                  <a:pt x="172" y="1207"/>
                </a:lnTo>
                <a:lnTo>
                  <a:pt x="172" y="1207"/>
                </a:lnTo>
                <a:lnTo>
                  <a:pt x="181" y="1181"/>
                </a:lnTo>
                <a:lnTo>
                  <a:pt x="191" y="1151"/>
                </a:lnTo>
                <a:lnTo>
                  <a:pt x="201" y="1122"/>
                </a:lnTo>
                <a:lnTo>
                  <a:pt x="210" y="1099"/>
                </a:lnTo>
                <a:lnTo>
                  <a:pt x="210" y="1099"/>
                </a:lnTo>
                <a:lnTo>
                  <a:pt x="275" y="964"/>
                </a:lnTo>
                <a:lnTo>
                  <a:pt x="314" y="882"/>
                </a:lnTo>
                <a:lnTo>
                  <a:pt x="331" y="843"/>
                </a:lnTo>
                <a:lnTo>
                  <a:pt x="331" y="843"/>
                </a:lnTo>
                <a:lnTo>
                  <a:pt x="360" y="876"/>
                </a:lnTo>
                <a:lnTo>
                  <a:pt x="425" y="954"/>
                </a:lnTo>
                <a:lnTo>
                  <a:pt x="491" y="1035"/>
                </a:lnTo>
                <a:lnTo>
                  <a:pt x="515" y="1064"/>
                </a:lnTo>
                <a:lnTo>
                  <a:pt x="525" y="1079"/>
                </a:lnTo>
                <a:lnTo>
                  <a:pt x="525" y="1079"/>
                </a:lnTo>
                <a:lnTo>
                  <a:pt x="529" y="1084"/>
                </a:lnTo>
                <a:lnTo>
                  <a:pt x="535" y="1090"/>
                </a:lnTo>
                <a:lnTo>
                  <a:pt x="548" y="1100"/>
                </a:lnTo>
                <a:lnTo>
                  <a:pt x="564" y="1111"/>
                </a:lnTo>
                <a:lnTo>
                  <a:pt x="591" y="1103"/>
                </a:lnTo>
                <a:lnTo>
                  <a:pt x="591" y="1103"/>
                </a:lnTo>
                <a:lnTo>
                  <a:pt x="596" y="1131"/>
                </a:lnTo>
                <a:lnTo>
                  <a:pt x="597" y="1151"/>
                </a:lnTo>
                <a:lnTo>
                  <a:pt x="597" y="1160"/>
                </a:lnTo>
                <a:lnTo>
                  <a:pt x="594" y="1165"/>
                </a:lnTo>
                <a:lnTo>
                  <a:pt x="594" y="1165"/>
                </a:lnTo>
                <a:lnTo>
                  <a:pt x="588" y="1174"/>
                </a:lnTo>
                <a:lnTo>
                  <a:pt x="578" y="1187"/>
                </a:lnTo>
                <a:lnTo>
                  <a:pt x="572" y="1193"/>
                </a:lnTo>
                <a:lnTo>
                  <a:pt x="567" y="1197"/>
                </a:lnTo>
                <a:lnTo>
                  <a:pt x="561" y="1202"/>
                </a:lnTo>
                <a:lnTo>
                  <a:pt x="554" y="1203"/>
                </a:lnTo>
                <a:lnTo>
                  <a:pt x="554" y="1203"/>
                </a:lnTo>
                <a:lnTo>
                  <a:pt x="546" y="1205"/>
                </a:lnTo>
                <a:lnTo>
                  <a:pt x="539" y="1207"/>
                </a:lnTo>
                <a:lnTo>
                  <a:pt x="535" y="1210"/>
                </a:lnTo>
                <a:lnTo>
                  <a:pt x="530" y="1213"/>
                </a:lnTo>
                <a:lnTo>
                  <a:pt x="528" y="1218"/>
                </a:lnTo>
                <a:lnTo>
                  <a:pt x="526" y="1220"/>
                </a:lnTo>
                <a:lnTo>
                  <a:pt x="526" y="1225"/>
                </a:lnTo>
                <a:lnTo>
                  <a:pt x="529" y="1228"/>
                </a:lnTo>
                <a:lnTo>
                  <a:pt x="529" y="1228"/>
                </a:lnTo>
                <a:lnTo>
                  <a:pt x="533" y="1229"/>
                </a:lnTo>
                <a:lnTo>
                  <a:pt x="539" y="1231"/>
                </a:lnTo>
                <a:lnTo>
                  <a:pt x="558" y="1229"/>
                </a:lnTo>
                <a:lnTo>
                  <a:pt x="577" y="1225"/>
                </a:lnTo>
                <a:lnTo>
                  <a:pt x="587" y="1225"/>
                </a:lnTo>
                <a:lnTo>
                  <a:pt x="594" y="1225"/>
                </a:lnTo>
                <a:lnTo>
                  <a:pt x="594" y="1225"/>
                </a:lnTo>
                <a:lnTo>
                  <a:pt x="610" y="1223"/>
                </a:lnTo>
                <a:lnTo>
                  <a:pt x="627" y="1220"/>
                </a:lnTo>
                <a:lnTo>
                  <a:pt x="642" y="1216"/>
                </a:lnTo>
                <a:lnTo>
                  <a:pt x="646" y="1213"/>
                </a:lnTo>
                <a:lnTo>
                  <a:pt x="650" y="1210"/>
                </a:lnTo>
                <a:lnTo>
                  <a:pt x="650" y="1210"/>
                </a:lnTo>
                <a:lnTo>
                  <a:pt x="662" y="1200"/>
                </a:lnTo>
                <a:lnTo>
                  <a:pt x="668" y="1197"/>
                </a:lnTo>
                <a:lnTo>
                  <a:pt x="671" y="1196"/>
                </a:lnTo>
                <a:lnTo>
                  <a:pt x="671" y="1196"/>
                </a:lnTo>
                <a:lnTo>
                  <a:pt x="674" y="1197"/>
                </a:lnTo>
                <a:lnTo>
                  <a:pt x="677" y="1197"/>
                </a:lnTo>
                <a:lnTo>
                  <a:pt x="688" y="1193"/>
                </a:lnTo>
                <a:lnTo>
                  <a:pt x="688" y="1193"/>
                </a:lnTo>
                <a:lnTo>
                  <a:pt x="697" y="1189"/>
                </a:lnTo>
                <a:lnTo>
                  <a:pt x="707" y="1184"/>
                </a:lnTo>
                <a:lnTo>
                  <a:pt x="713" y="1179"/>
                </a:lnTo>
                <a:lnTo>
                  <a:pt x="716" y="1176"/>
                </a:lnTo>
                <a:lnTo>
                  <a:pt x="716" y="1173"/>
                </a:lnTo>
                <a:lnTo>
                  <a:pt x="716" y="1173"/>
                </a:lnTo>
                <a:lnTo>
                  <a:pt x="714" y="1160"/>
                </a:lnTo>
                <a:lnTo>
                  <a:pt x="710" y="1144"/>
                </a:lnTo>
                <a:lnTo>
                  <a:pt x="710" y="1144"/>
                </a:lnTo>
                <a:lnTo>
                  <a:pt x="707" y="1138"/>
                </a:lnTo>
                <a:lnTo>
                  <a:pt x="707" y="1132"/>
                </a:lnTo>
                <a:lnTo>
                  <a:pt x="705" y="1126"/>
                </a:lnTo>
                <a:lnTo>
                  <a:pt x="698" y="1116"/>
                </a:lnTo>
                <a:lnTo>
                  <a:pt x="698" y="1116"/>
                </a:lnTo>
                <a:lnTo>
                  <a:pt x="682" y="1095"/>
                </a:lnTo>
                <a:lnTo>
                  <a:pt x="677" y="1087"/>
                </a:lnTo>
                <a:lnTo>
                  <a:pt x="675" y="1082"/>
                </a:lnTo>
                <a:lnTo>
                  <a:pt x="675" y="1082"/>
                </a:lnTo>
                <a:lnTo>
                  <a:pt x="674" y="1069"/>
                </a:lnTo>
                <a:lnTo>
                  <a:pt x="675" y="1054"/>
                </a:lnTo>
                <a:lnTo>
                  <a:pt x="675" y="1054"/>
                </a:lnTo>
                <a:lnTo>
                  <a:pt x="677" y="1051"/>
                </a:lnTo>
                <a:lnTo>
                  <a:pt x="679" y="1050"/>
                </a:lnTo>
                <a:lnTo>
                  <a:pt x="679" y="1048"/>
                </a:lnTo>
                <a:lnTo>
                  <a:pt x="679" y="1045"/>
                </a:lnTo>
                <a:lnTo>
                  <a:pt x="675" y="1041"/>
                </a:lnTo>
                <a:lnTo>
                  <a:pt x="675" y="1041"/>
                </a:lnTo>
                <a:lnTo>
                  <a:pt x="643" y="1017"/>
                </a:lnTo>
                <a:lnTo>
                  <a:pt x="623" y="1001"/>
                </a:lnTo>
                <a:lnTo>
                  <a:pt x="614" y="992"/>
                </a:lnTo>
                <a:lnTo>
                  <a:pt x="609" y="985"/>
                </a:lnTo>
                <a:lnTo>
                  <a:pt x="609" y="985"/>
                </a:lnTo>
                <a:lnTo>
                  <a:pt x="565" y="923"/>
                </a:lnTo>
                <a:lnTo>
                  <a:pt x="522" y="857"/>
                </a:lnTo>
                <a:lnTo>
                  <a:pt x="522" y="857"/>
                </a:lnTo>
                <a:lnTo>
                  <a:pt x="509" y="836"/>
                </a:lnTo>
                <a:lnTo>
                  <a:pt x="493" y="810"/>
                </a:lnTo>
                <a:lnTo>
                  <a:pt x="477" y="781"/>
                </a:lnTo>
                <a:lnTo>
                  <a:pt x="467" y="756"/>
                </a:lnTo>
                <a:lnTo>
                  <a:pt x="467" y="756"/>
                </a:lnTo>
                <a:lnTo>
                  <a:pt x="455" y="730"/>
                </a:lnTo>
                <a:lnTo>
                  <a:pt x="452" y="726"/>
                </a:lnTo>
                <a:lnTo>
                  <a:pt x="452" y="726"/>
                </a:lnTo>
                <a:lnTo>
                  <a:pt x="457" y="720"/>
                </a:lnTo>
                <a:lnTo>
                  <a:pt x="463" y="711"/>
                </a:lnTo>
                <a:lnTo>
                  <a:pt x="463" y="711"/>
                </a:lnTo>
                <a:lnTo>
                  <a:pt x="461" y="695"/>
                </a:lnTo>
                <a:lnTo>
                  <a:pt x="455" y="661"/>
                </a:lnTo>
                <a:lnTo>
                  <a:pt x="448" y="626"/>
                </a:lnTo>
                <a:lnTo>
                  <a:pt x="445" y="613"/>
                </a:lnTo>
                <a:lnTo>
                  <a:pt x="442" y="604"/>
                </a:lnTo>
                <a:lnTo>
                  <a:pt x="442" y="604"/>
                </a:lnTo>
                <a:lnTo>
                  <a:pt x="435" y="584"/>
                </a:lnTo>
                <a:lnTo>
                  <a:pt x="425" y="548"/>
                </a:lnTo>
                <a:lnTo>
                  <a:pt x="410" y="494"/>
                </a:lnTo>
                <a:lnTo>
                  <a:pt x="410" y="494"/>
                </a:lnTo>
                <a:lnTo>
                  <a:pt x="410" y="452"/>
                </a:lnTo>
                <a:lnTo>
                  <a:pt x="410" y="418"/>
                </a:lnTo>
                <a:lnTo>
                  <a:pt x="410" y="418"/>
                </a:lnTo>
                <a:lnTo>
                  <a:pt x="497" y="609"/>
                </a:lnTo>
                <a:lnTo>
                  <a:pt x="497" y="609"/>
                </a:lnTo>
                <a:lnTo>
                  <a:pt x="500" y="609"/>
                </a:lnTo>
                <a:lnTo>
                  <a:pt x="503" y="610"/>
                </a:lnTo>
                <a:lnTo>
                  <a:pt x="515" y="610"/>
                </a:lnTo>
                <a:lnTo>
                  <a:pt x="529" y="609"/>
                </a:lnTo>
                <a:lnTo>
                  <a:pt x="529" y="609"/>
                </a:lnTo>
                <a:lnTo>
                  <a:pt x="533" y="626"/>
                </a:lnTo>
                <a:lnTo>
                  <a:pt x="538" y="640"/>
                </a:lnTo>
                <a:lnTo>
                  <a:pt x="542" y="653"/>
                </a:lnTo>
                <a:lnTo>
                  <a:pt x="542" y="653"/>
                </a:lnTo>
                <a:lnTo>
                  <a:pt x="549" y="662"/>
                </a:lnTo>
                <a:lnTo>
                  <a:pt x="557" y="671"/>
                </a:lnTo>
                <a:lnTo>
                  <a:pt x="565" y="677"/>
                </a:lnTo>
                <a:lnTo>
                  <a:pt x="568" y="678"/>
                </a:lnTo>
                <a:lnTo>
                  <a:pt x="571" y="677"/>
                </a:lnTo>
                <a:lnTo>
                  <a:pt x="571" y="677"/>
                </a:lnTo>
                <a:lnTo>
                  <a:pt x="574" y="674"/>
                </a:lnTo>
                <a:lnTo>
                  <a:pt x="575" y="669"/>
                </a:lnTo>
                <a:lnTo>
                  <a:pt x="578" y="665"/>
                </a:lnTo>
                <a:lnTo>
                  <a:pt x="581" y="664"/>
                </a:lnTo>
                <a:lnTo>
                  <a:pt x="581" y="664"/>
                </a:lnTo>
                <a:lnTo>
                  <a:pt x="583" y="662"/>
                </a:lnTo>
                <a:lnTo>
                  <a:pt x="583" y="661"/>
                </a:lnTo>
                <a:lnTo>
                  <a:pt x="584" y="655"/>
                </a:lnTo>
                <a:lnTo>
                  <a:pt x="585" y="648"/>
                </a:lnTo>
                <a:lnTo>
                  <a:pt x="588" y="642"/>
                </a:lnTo>
                <a:lnTo>
                  <a:pt x="588" y="642"/>
                </a:lnTo>
                <a:lnTo>
                  <a:pt x="591" y="638"/>
                </a:lnTo>
                <a:lnTo>
                  <a:pt x="594" y="633"/>
                </a:lnTo>
                <a:lnTo>
                  <a:pt x="596" y="629"/>
                </a:lnTo>
                <a:lnTo>
                  <a:pt x="594" y="622"/>
                </a:lnTo>
                <a:lnTo>
                  <a:pt x="594" y="622"/>
                </a:lnTo>
                <a:lnTo>
                  <a:pt x="591" y="616"/>
                </a:lnTo>
                <a:lnTo>
                  <a:pt x="585" y="610"/>
                </a:lnTo>
                <a:lnTo>
                  <a:pt x="574" y="601"/>
                </a:lnTo>
                <a:lnTo>
                  <a:pt x="574" y="601"/>
                </a:lnTo>
                <a:lnTo>
                  <a:pt x="570" y="597"/>
                </a:lnTo>
                <a:lnTo>
                  <a:pt x="565" y="591"/>
                </a:lnTo>
                <a:lnTo>
                  <a:pt x="564" y="587"/>
                </a:lnTo>
                <a:lnTo>
                  <a:pt x="564" y="587"/>
                </a:lnTo>
                <a:lnTo>
                  <a:pt x="570" y="587"/>
                </a:lnTo>
                <a:lnTo>
                  <a:pt x="571" y="587"/>
                </a:lnTo>
                <a:lnTo>
                  <a:pt x="572" y="586"/>
                </a:lnTo>
                <a:lnTo>
                  <a:pt x="572" y="583"/>
                </a:lnTo>
                <a:lnTo>
                  <a:pt x="571" y="580"/>
                </a:lnTo>
                <a:lnTo>
                  <a:pt x="571" y="580"/>
                </a:lnTo>
                <a:lnTo>
                  <a:pt x="559" y="559"/>
                </a:lnTo>
                <a:lnTo>
                  <a:pt x="549" y="539"/>
                </a:lnTo>
                <a:lnTo>
                  <a:pt x="549" y="539"/>
                </a:lnTo>
                <a:lnTo>
                  <a:pt x="520" y="480"/>
                </a:lnTo>
                <a:lnTo>
                  <a:pt x="502" y="441"/>
                </a:lnTo>
                <a:lnTo>
                  <a:pt x="490" y="418"/>
                </a:lnTo>
                <a:lnTo>
                  <a:pt x="490" y="418"/>
                </a:lnTo>
                <a:lnTo>
                  <a:pt x="483" y="400"/>
                </a:lnTo>
                <a:lnTo>
                  <a:pt x="468" y="376"/>
                </a:lnTo>
                <a:lnTo>
                  <a:pt x="450" y="345"/>
                </a:lnTo>
                <a:lnTo>
                  <a:pt x="450" y="345"/>
                </a:lnTo>
                <a:lnTo>
                  <a:pt x="441" y="312"/>
                </a:lnTo>
                <a:lnTo>
                  <a:pt x="435" y="289"/>
                </a:lnTo>
                <a:lnTo>
                  <a:pt x="432" y="276"/>
                </a:lnTo>
                <a:lnTo>
                  <a:pt x="432" y="276"/>
                </a:lnTo>
                <a:lnTo>
                  <a:pt x="416" y="260"/>
                </a:lnTo>
                <a:lnTo>
                  <a:pt x="384" y="233"/>
                </a:lnTo>
                <a:lnTo>
                  <a:pt x="341" y="192"/>
                </a:lnTo>
                <a:lnTo>
                  <a:pt x="334" y="172"/>
                </a:lnTo>
                <a:lnTo>
                  <a:pt x="324" y="157"/>
                </a:lnTo>
                <a:lnTo>
                  <a:pt x="324" y="157"/>
                </a:lnTo>
                <a:lnTo>
                  <a:pt x="331" y="136"/>
                </a:lnTo>
                <a:lnTo>
                  <a:pt x="338" y="107"/>
                </a:lnTo>
                <a:lnTo>
                  <a:pt x="338" y="107"/>
                </a:lnTo>
                <a:lnTo>
                  <a:pt x="338" y="98"/>
                </a:lnTo>
                <a:lnTo>
                  <a:pt x="341" y="95"/>
                </a:lnTo>
                <a:lnTo>
                  <a:pt x="345" y="92"/>
                </a:lnTo>
                <a:lnTo>
                  <a:pt x="345" y="92"/>
                </a:lnTo>
                <a:lnTo>
                  <a:pt x="350" y="87"/>
                </a:lnTo>
                <a:lnTo>
                  <a:pt x="354" y="81"/>
                </a:lnTo>
                <a:lnTo>
                  <a:pt x="358" y="75"/>
                </a:lnTo>
                <a:lnTo>
                  <a:pt x="358" y="75"/>
                </a:lnTo>
                <a:lnTo>
                  <a:pt x="363" y="73"/>
                </a:lnTo>
                <a:lnTo>
                  <a:pt x="370" y="69"/>
                </a:lnTo>
                <a:lnTo>
                  <a:pt x="373" y="66"/>
                </a:lnTo>
                <a:lnTo>
                  <a:pt x="374" y="63"/>
                </a:lnTo>
                <a:lnTo>
                  <a:pt x="374" y="60"/>
                </a:lnTo>
                <a:lnTo>
                  <a:pt x="373" y="58"/>
                </a:lnTo>
                <a:lnTo>
                  <a:pt x="373" y="58"/>
                </a:lnTo>
                <a:lnTo>
                  <a:pt x="361" y="50"/>
                </a:lnTo>
                <a:lnTo>
                  <a:pt x="347" y="42"/>
                </a:lnTo>
                <a:lnTo>
                  <a:pt x="328" y="33"/>
                </a:lnTo>
                <a:lnTo>
                  <a:pt x="311" y="27"/>
                </a:lnTo>
                <a:lnTo>
                  <a:pt x="311" y="27"/>
                </a:lnTo>
                <a:lnTo>
                  <a:pt x="282" y="19"/>
                </a:lnTo>
                <a:lnTo>
                  <a:pt x="244" y="8"/>
                </a:lnTo>
                <a:lnTo>
                  <a:pt x="225" y="4"/>
                </a:lnTo>
                <a:lnTo>
                  <a:pt x="211" y="1"/>
                </a:lnTo>
                <a:lnTo>
                  <a:pt x="199" y="0"/>
                </a:lnTo>
                <a:lnTo>
                  <a:pt x="197" y="1"/>
                </a:lnTo>
                <a:lnTo>
                  <a:pt x="195" y="3"/>
                </a:lnTo>
                <a:lnTo>
                  <a:pt x="195" y="3"/>
                </a:lnTo>
                <a:lnTo>
                  <a:pt x="195" y="6"/>
                </a:lnTo>
                <a:lnTo>
                  <a:pt x="197" y="11"/>
                </a:lnTo>
                <a:lnTo>
                  <a:pt x="201" y="21"/>
                </a:lnTo>
                <a:lnTo>
                  <a:pt x="210" y="37"/>
                </a:lnTo>
                <a:lnTo>
                  <a:pt x="210" y="37"/>
                </a:lnTo>
                <a:lnTo>
                  <a:pt x="210" y="43"/>
                </a:lnTo>
                <a:lnTo>
                  <a:pt x="208" y="52"/>
                </a:lnTo>
                <a:lnTo>
                  <a:pt x="207" y="60"/>
                </a:lnTo>
                <a:lnTo>
                  <a:pt x="207" y="60"/>
                </a:lnTo>
                <a:lnTo>
                  <a:pt x="198" y="65"/>
                </a:lnTo>
                <a:lnTo>
                  <a:pt x="191" y="69"/>
                </a:lnTo>
                <a:lnTo>
                  <a:pt x="185" y="75"/>
                </a:lnTo>
                <a:lnTo>
                  <a:pt x="185" y="75"/>
                </a:lnTo>
                <a:lnTo>
                  <a:pt x="182" y="76"/>
                </a:lnTo>
                <a:lnTo>
                  <a:pt x="179" y="78"/>
                </a:lnTo>
                <a:lnTo>
                  <a:pt x="173" y="79"/>
                </a:lnTo>
                <a:lnTo>
                  <a:pt x="168" y="81"/>
                </a:lnTo>
                <a:lnTo>
                  <a:pt x="168" y="82"/>
                </a:lnTo>
                <a:lnTo>
                  <a:pt x="168" y="85"/>
                </a:lnTo>
                <a:lnTo>
                  <a:pt x="168" y="85"/>
                </a:lnTo>
                <a:lnTo>
                  <a:pt x="170" y="88"/>
                </a:lnTo>
                <a:lnTo>
                  <a:pt x="175" y="89"/>
                </a:lnTo>
                <a:lnTo>
                  <a:pt x="188" y="92"/>
                </a:lnTo>
                <a:lnTo>
                  <a:pt x="207" y="92"/>
                </a:lnTo>
                <a:lnTo>
                  <a:pt x="207" y="92"/>
                </a:lnTo>
                <a:lnTo>
                  <a:pt x="208" y="107"/>
                </a:lnTo>
                <a:lnTo>
                  <a:pt x="210" y="127"/>
                </a:lnTo>
                <a:lnTo>
                  <a:pt x="210" y="127"/>
                </a:lnTo>
                <a:lnTo>
                  <a:pt x="208" y="139"/>
                </a:lnTo>
                <a:lnTo>
                  <a:pt x="208" y="144"/>
                </a:lnTo>
                <a:lnTo>
                  <a:pt x="210" y="152"/>
                </a:lnTo>
                <a:lnTo>
                  <a:pt x="210" y="152"/>
                </a:lnTo>
                <a:lnTo>
                  <a:pt x="217" y="166"/>
                </a:lnTo>
                <a:lnTo>
                  <a:pt x="220" y="173"/>
                </a:lnTo>
                <a:lnTo>
                  <a:pt x="224" y="182"/>
                </a:lnTo>
                <a:lnTo>
                  <a:pt x="224" y="182"/>
                </a:lnTo>
                <a:lnTo>
                  <a:pt x="227" y="189"/>
                </a:lnTo>
                <a:lnTo>
                  <a:pt x="230" y="192"/>
                </a:lnTo>
                <a:lnTo>
                  <a:pt x="241" y="196"/>
                </a:lnTo>
                <a:lnTo>
                  <a:pt x="241" y="196"/>
                </a:lnTo>
                <a:lnTo>
                  <a:pt x="253" y="199"/>
                </a:lnTo>
                <a:lnTo>
                  <a:pt x="259" y="199"/>
                </a:lnTo>
                <a:lnTo>
                  <a:pt x="259" y="19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14995928-ED6B-40DF-B233-C1F202945F04}"/>
              </a:ext>
            </a:extLst>
          </p:cNvPr>
          <p:cNvSpPr>
            <a:spLocks/>
          </p:cNvSpPr>
          <p:nvPr/>
        </p:nvSpPr>
        <p:spPr bwMode="auto">
          <a:xfrm>
            <a:off x="2756753" y="4706741"/>
            <a:ext cx="633028" cy="1651768"/>
          </a:xfrm>
          <a:custGeom>
            <a:avLst/>
            <a:gdLst>
              <a:gd name="T0" fmla="*/ 143 w 494"/>
              <a:gd name="T1" fmla="*/ 82 h 1289"/>
              <a:gd name="T2" fmla="*/ 167 w 494"/>
              <a:gd name="T3" fmla="*/ 153 h 1289"/>
              <a:gd name="T4" fmla="*/ 180 w 494"/>
              <a:gd name="T5" fmla="*/ 169 h 1289"/>
              <a:gd name="T6" fmla="*/ 172 w 494"/>
              <a:gd name="T7" fmla="*/ 210 h 1289"/>
              <a:gd name="T8" fmla="*/ 169 w 494"/>
              <a:gd name="T9" fmla="*/ 217 h 1289"/>
              <a:gd name="T10" fmla="*/ 91 w 494"/>
              <a:gd name="T11" fmla="*/ 252 h 1289"/>
              <a:gd name="T12" fmla="*/ 59 w 494"/>
              <a:gd name="T13" fmla="*/ 327 h 1289"/>
              <a:gd name="T14" fmla="*/ 11 w 494"/>
              <a:gd name="T15" fmla="*/ 532 h 1289"/>
              <a:gd name="T16" fmla="*/ 7 w 494"/>
              <a:gd name="T17" fmla="*/ 704 h 1289"/>
              <a:gd name="T18" fmla="*/ 17 w 494"/>
              <a:gd name="T19" fmla="*/ 738 h 1289"/>
              <a:gd name="T20" fmla="*/ 47 w 494"/>
              <a:gd name="T21" fmla="*/ 729 h 1289"/>
              <a:gd name="T22" fmla="*/ 65 w 494"/>
              <a:gd name="T23" fmla="*/ 677 h 1289"/>
              <a:gd name="T24" fmla="*/ 89 w 494"/>
              <a:gd name="T25" fmla="*/ 503 h 1289"/>
              <a:gd name="T26" fmla="*/ 140 w 494"/>
              <a:gd name="T27" fmla="*/ 499 h 1289"/>
              <a:gd name="T28" fmla="*/ 144 w 494"/>
              <a:gd name="T29" fmla="*/ 564 h 1289"/>
              <a:gd name="T30" fmla="*/ 123 w 494"/>
              <a:gd name="T31" fmla="*/ 754 h 1289"/>
              <a:gd name="T32" fmla="*/ 157 w 494"/>
              <a:gd name="T33" fmla="*/ 973 h 1289"/>
              <a:gd name="T34" fmla="*/ 264 w 494"/>
              <a:gd name="T35" fmla="*/ 1066 h 1289"/>
              <a:gd name="T36" fmla="*/ 293 w 494"/>
              <a:gd name="T37" fmla="*/ 1112 h 1289"/>
              <a:gd name="T38" fmla="*/ 292 w 494"/>
              <a:gd name="T39" fmla="*/ 1231 h 1289"/>
              <a:gd name="T40" fmla="*/ 261 w 494"/>
              <a:gd name="T41" fmla="*/ 1274 h 1289"/>
              <a:gd name="T42" fmla="*/ 306 w 494"/>
              <a:gd name="T43" fmla="*/ 1289 h 1289"/>
              <a:gd name="T44" fmla="*/ 332 w 494"/>
              <a:gd name="T45" fmla="*/ 1284 h 1289"/>
              <a:gd name="T46" fmla="*/ 363 w 494"/>
              <a:gd name="T47" fmla="*/ 1277 h 1289"/>
              <a:gd name="T48" fmla="*/ 373 w 494"/>
              <a:gd name="T49" fmla="*/ 1234 h 1289"/>
              <a:gd name="T50" fmla="*/ 371 w 494"/>
              <a:gd name="T51" fmla="*/ 1169 h 1289"/>
              <a:gd name="T52" fmla="*/ 387 w 494"/>
              <a:gd name="T53" fmla="*/ 1120 h 1289"/>
              <a:gd name="T54" fmla="*/ 400 w 494"/>
              <a:gd name="T55" fmla="*/ 1059 h 1289"/>
              <a:gd name="T56" fmla="*/ 373 w 494"/>
              <a:gd name="T57" fmla="*/ 1033 h 1289"/>
              <a:gd name="T58" fmla="*/ 358 w 494"/>
              <a:gd name="T59" fmla="*/ 975 h 1289"/>
              <a:gd name="T60" fmla="*/ 381 w 494"/>
              <a:gd name="T61" fmla="*/ 778 h 1289"/>
              <a:gd name="T62" fmla="*/ 394 w 494"/>
              <a:gd name="T63" fmla="*/ 545 h 1289"/>
              <a:gd name="T64" fmla="*/ 420 w 494"/>
              <a:gd name="T65" fmla="*/ 673 h 1289"/>
              <a:gd name="T66" fmla="*/ 430 w 494"/>
              <a:gd name="T67" fmla="*/ 709 h 1289"/>
              <a:gd name="T68" fmla="*/ 425 w 494"/>
              <a:gd name="T69" fmla="*/ 758 h 1289"/>
              <a:gd name="T70" fmla="*/ 459 w 494"/>
              <a:gd name="T71" fmla="*/ 771 h 1289"/>
              <a:gd name="T72" fmla="*/ 488 w 494"/>
              <a:gd name="T73" fmla="*/ 741 h 1289"/>
              <a:gd name="T74" fmla="*/ 477 w 494"/>
              <a:gd name="T75" fmla="*/ 703 h 1289"/>
              <a:gd name="T76" fmla="*/ 484 w 494"/>
              <a:gd name="T77" fmla="*/ 696 h 1289"/>
              <a:gd name="T78" fmla="*/ 464 w 494"/>
              <a:gd name="T79" fmla="*/ 528 h 1289"/>
              <a:gd name="T80" fmla="*/ 438 w 494"/>
              <a:gd name="T81" fmla="*/ 347 h 1289"/>
              <a:gd name="T82" fmla="*/ 416 w 494"/>
              <a:gd name="T83" fmla="*/ 250 h 1289"/>
              <a:gd name="T84" fmla="*/ 364 w 494"/>
              <a:gd name="T85" fmla="*/ 227 h 1289"/>
              <a:gd name="T86" fmla="*/ 289 w 494"/>
              <a:gd name="T87" fmla="*/ 181 h 1289"/>
              <a:gd name="T88" fmla="*/ 276 w 494"/>
              <a:gd name="T89" fmla="*/ 175 h 1289"/>
              <a:gd name="T90" fmla="*/ 290 w 494"/>
              <a:gd name="T91" fmla="*/ 137 h 1289"/>
              <a:gd name="T92" fmla="*/ 300 w 494"/>
              <a:gd name="T93" fmla="*/ 107 h 1289"/>
              <a:gd name="T94" fmla="*/ 292 w 494"/>
              <a:gd name="T95" fmla="*/ 93 h 1289"/>
              <a:gd name="T96" fmla="*/ 306 w 494"/>
              <a:gd name="T97" fmla="*/ 51 h 1289"/>
              <a:gd name="T98" fmla="*/ 308 w 494"/>
              <a:gd name="T99" fmla="*/ 30 h 1289"/>
              <a:gd name="T100" fmla="*/ 237 w 494"/>
              <a:gd name="T101" fmla="*/ 0 h 1289"/>
              <a:gd name="T102" fmla="*/ 150 w 494"/>
              <a:gd name="T103" fmla="*/ 12 h 1289"/>
              <a:gd name="T104" fmla="*/ 134 w 494"/>
              <a:gd name="T105" fmla="*/ 32 h 1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94" h="1289">
                <a:moveTo>
                  <a:pt x="156" y="51"/>
                </a:moveTo>
                <a:lnTo>
                  <a:pt x="156" y="65"/>
                </a:lnTo>
                <a:lnTo>
                  <a:pt x="156" y="65"/>
                </a:lnTo>
                <a:lnTo>
                  <a:pt x="149" y="72"/>
                </a:lnTo>
                <a:lnTo>
                  <a:pt x="143" y="80"/>
                </a:lnTo>
                <a:lnTo>
                  <a:pt x="143" y="82"/>
                </a:lnTo>
                <a:lnTo>
                  <a:pt x="143" y="85"/>
                </a:lnTo>
                <a:lnTo>
                  <a:pt x="143" y="85"/>
                </a:lnTo>
                <a:lnTo>
                  <a:pt x="146" y="91"/>
                </a:lnTo>
                <a:lnTo>
                  <a:pt x="150" y="97"/>
                </a:lnTo>
                <a:lnTo>
                  <a:pt x="156" y="103"/>
                </a:lnTo>
                <a:lnTo>
                  <a:pt x="167" y="153"/>
                </a:lnTo>
                <a:lnTo>
                  <a:pt x="167" y="153"/>
                </a:lnTo>
                <a:lnTo>
                  <a:pt x="170" y="155"/>
                </a:lnTo>
                <a:lnTo>
                  <a:pt x="173" y="158"/>
                </a:lnTo>
                <a:lnTo>
                  <a:pt x="177" y="163"/>
                </a:lnTo>
                <a:lnTo>
                  <a:pt x="177" y="163"/>
                </a:lnTo>
                <a:lnTo>
                  <a:pt x="180" y="169"/>
                </a:lnTo>
                <a:lnTo>
                  <a:pt x="185" y="172"/>
                </a:lnTo>
                <a:lnTo>
                  <a:pt x="188" y="176"/>
                </a:lnTo>
                <a:lnTo>
                  <a:pt x="177" y="194"/>
                </a:lnTo>
                <a:lnTo>
                  <a:pt x="177" y="194"/>
                </a:lnTo>
                <a:lnTo>
                  <a:pt x="175" y="201"/>
                </a:lnTo>
                <a:lnTo>
                  <a:pt x="172" y="210"/>
                </a:lnTo>
                <a:lnTo>
                  <a:pt x="172" y="210"/>
                </a:lnTo>
                <a:lnTo>
                  <a:pt x="172" y="213"/>
                </a:lnTo>
                <a:lnTo>
                  <a:pt x="172" y="214"/>
                </a:lnTo>
                <a:lnTo>
                  <a:pt x="172" y="216"/>
                </a:lnTo>
                <a:lnTo>
                  <a:pt x="169" y="217"/>
                </a:lnTo>
                <a:lnTo>
                  <a:pt x="169" y="217"/>
                </a:lnTo>
                <a:lnTo>
                  <a:pt x="156" y="221"/>
                </a:lnTo>
                <a:lnTo>
                  <a:pt x="133" y="229"/>
                </a:lnTo>
                <a:lnTo>
                  <a:pt x="120" y="233"/>
                </a:lnTo>
                <a:lnTo>
                  <a:pt x="108" y="239"/>
                </a:lnTo>
                <a:lnTo>
                  <a:pt x="98" y="244"/>
                </a:lnTo>
                <a:lnTo>
                  <a:pt x="91" y="252"/>
                </a:lnTo>
                <a:lnTo>
                  <a:pt x="91" y="252"/>
                </a:lnTo>
                <a:lnTo>
                  <a:pt x="86" y="260"/>
                </a:lnTo>
                <a:lnTo>
                  <a:pt x="81" y="271"/>
                </a:lnTo>
                <a:lnTo>
                  <a:pt x="72" y="291"/>
                </a:lnTo>
                <a:lnTo>
                  <a:pt x="59" y="327"/>
                </a:lnTo>
                <a:lnTo>
                  <a:pt x="59" y="327"/>
                </a:lnTo>
                <a:lnTo>
                  <a:pt x="55" y="340"/>
                </a:lnTo>
                <a:lnTo>
                  <a:pt x="47" y="363"/>
                </a:lnTo>
                <a:lnTo>
                  <a:pt x="33" y="427"/>
                </a:lnTo>
                <a:lnTo>
                  <a:pt x="18" y="492"/>
                </a:lnTo>
                <a:lnTo>
                  <a:pt x="13" y="516"/>
                </a:lnTo>
                <a:lnTo>
                  <a:pt x="11" y="532"/>
                </a:lnTo>
                <a:lnTo>
                  <a:pt x="11" y="532"/>
                </a:lnTo>
                <a:lnTo>
                  <a:pt x="0" y="664"/>
                </a:lnTo>
                <a:lnTo>
                  <a:pt x="7" y="678"/>
                </a:lnTo>
                <a:lnTo>
                  <a:pt x="7" y="678"/>
                </a:lnTo>
                <a:lnTo>
                  <a:pt x="7" y="687"/>
                </a:lnTo>
                <a:lnTo>
                  <a:pt x="7" y="704"/>
                </a:lnTo>
                <a:lnTo>
                  <a:pt x="7" y="704"/>
                </a:lnTo>
                <a:lnTo>
                  <a:pt x="7" y="722"/>
                </a:lnTo>
                <a:lnTo>
                  <a:pt x="8" y="728"/>
                </a:lnTo>
                <a:lnTo>
                  <a:pt x="11" y="732"/>
                </a:lnTo>
                <a:lnTo>
                  <a:pt x="11" y="732"/>
                </a:lnTo>
                <a:lnTo>
                  <a:pt x="17" y="738"/>
                </a:lnTo>
                <a:lnTo>
                  <a:pt x="20" y="739"/>
                </a:lnTo>
                <a:lnTo>
                  <a:pt x="24" y="738"/>
                </a:lnTo>
                <a:lnTo>
                  <a:pt x="24" y="738"/>
                </a:lnTo>
                <a:lnTo>
                  <a:pt x="40" y="735"/>
                </a:lnTo>
                <a:lnTo>
                  <a:pt x="46" y="732"/>
                </a:lnTo>
                <a:lnTo>
                  <a:pt x="47" y="729"/>
                </a:lnTo>
                <a:lnTo>
                  <a:pt x="49" y="728"/>
                </a:lnTo>
                <a:lnTo>
                  <a:pt x="49" y="728"/>
                </a:lnTo>
                <a:lnTo>
                  <a:pt x="49" y="719"/>
                </a:lnTo>
                <a:lnTo>
                  <a:pt x="52" y="707"/>
                </a:lnTo>
                <a:lnTo>
                  <a:pt x="55" y="690"/>
                </a:lnTo>
                <a:lnTo>
                  <a:pt x="65" y="677"/>
                </a:lnTo>
                <a:lnTo>
                  <a:pt x="65" y="677"/>
                </a:lnTo>
                <a:lnTo>
                  <a:pt x="75" y="600"/>
                </a:lnTo>
                <a:lnTo>
                  <a:pt x="82" y="547"/>
                </a:lnTo>
                <a:lnTo>
                  <a:pt x="85" y="521"/>
                </a:lnTo>
                <a:lnTo>
                  <a:pt x="85" y="521"/>
                </a:lnTo>
                <a:lnTo>
                  <a:pt x="89" y="503"/>
                </a:lnTo>
                <a:lnTo>
                  <a:pt x="101" y="467"/>
                </a:lnTo>
                <a:lnTo>
                  <a:pt x="118" y="418"/>
                </a:lnTo>
                <a:lnTo>
                  <a:pt x="118" y="418"/>
                </a:lnTo>
                <a:lnTo>
                  <a:pt x="123" y="435"/>
                </a:lnTo>
                <a:lnTo>
                  <a:pt x="134" y="476"/>
                </a:lnTo>
                <a:lnTo>
                  <a:pt x="140" y="499"/>
                </a:lnTo>
                <a:lnTo>
                  <a:pt x="146" y="521"/>
                </a:lnTo>
                <a:lnTo>
                  <a:pt x="147" y="538"/>
                </a:lnTo>
                <a:lnTo>
                  <a:pt x="147" y="545"/>
                </a:lnTo>
                <a:lnTo>
                  <a:pt x="147" y="550"/>
                </a:lnTo>
                <a:lnTo>
                  <a:pt x="147" y="550"/>
                </a:lnTo>
                <a:lnTo>
                  <a:pt x="144" y="564"/>
                </a:lnTo>
                <a:lnTo>
                  <a:pt x="140" y="589"/>
                </a:lnTo>
                <a:lnTo>
                  <a:pt x="131" y="654"/>
                </a:lnTo>
                <a:lnTo>
                  <a:pt x="120" y="746"/>
                </a:lnTo>
                <a:lnTo>
                  <a:pt x="120" y="746"/>
                </a:lnTo>
                <a:lnTo>
                  <a:pt x="121" y="751"/>
                </a:lnTo>
                <a:lnTo>
                  <a:pt x="123" y="754"/>
                </a:lnTo>
                <a:lnTo>
                  <a:pt x="127" y="756"/>
                </a:lnTo>
                <a:lnTo>
                  <a:pt x="127" y="756"/>
                </a:lnTo>
                <a:lnTo>
                  <a:pt x="138" y="858"/>
                </a:lnTo>
                <a:lnTo>
                  <a:pt x="149" y="930"/>
                </a:lnTo>
                <a:lnTo>
                  <a:pt x="153" y="958"/>
                </a:lnTo>
                <a:lnTo>
                  <a:pt x="157" y="973"/>
                </a:lnTo>
                <a:lnTo>
                  <a:pt x="157" y="973"/>
                </a:lnTo>
                <a:lnTo>
                  <a:pt x="164" y="982"/>
                </a:lnTo>
                <a:lnTo>
                  <a:pt x="176" y="994"/>
                </a:lnTo>
                <a:lnTo>
                  <a:pt x="208" y="1021"/>
                </a:lnTo>
                <a:lnTo>
                  <a:pt x="241" y="1049"/>
                </a:lnTo>
                <a:lnTo>
                  <a:pt x="264" y="1066"/>
                </a:lnTo>
                <a:lnTo>
                  <a:pt x="264" y="1066"/>
                </a:lnTo>
                <a:lnTo>
                  <a:pt x="271" y="1072"/>
                </a:lnTo>
                <a:lnTo>
                  <a:pt x="277" y="1079"/>
                </a:lnTo>
                <a:lnTo>
                  <a:pt x="283" y="1088"/>
                </a:lnTo>
                <a:lnTo>
                  <a:pt x="287" y="1096"/>
                </a:lnTo>
                <a:lnTo>
                  <a:pt x="293" y="1112"/>
                </a:lnTo>
                <a:lnTo>
                  <a:pt x="296" y="1125"/>
                </a:lnTo>
                <a:lnTo>
                  <a:pt x="297" y="1193"/>
                </a:lnTo>
                <a:lnTo>
                  <a:pt x="297" y="1193"/>
                </a:lnTo>
                <a:lnTo>
                  <a:pt x="295" y="1215"/>
                </a:lnTo>
                <a:lnTo>
                  <a:pt x="292" y="1231"/>
                </a:lnTo>
                <a:lnTo>
                  <a:pt x="292" y="1231"/>
                </a:lnTo>
                <a:lnTo>
                  <a:pt x="277" y="1247"/>
                </a:lnTo>
                <a:lnTo>
                  <a:pt x="267" y="1260"/>
                </a:lnTo>
                <a:lnTo>
                  <a:pt x="264" y="1267"/>
                </a:lnTo>
                <a:lnTo>
                  <a:pt x="261" y="1273"/>
                </a:lnTo>
                <a:lnTo>
                  <a:pt x="261" y="1273"/>
                </a:lnTo>
                <a:lnTo>
                  <a:pt x="261" y="1274"/>
                </a:lnTo>
                <a:lnTo>
                  <a:pt x="261" y="1277"/>
                </a:lnTo>
                <a:lnTo>
                  <a:pt x="266" y="1280"/>
                </a:lnTo>
                <a:lnTo>
                  <a:pt x="271" y="1283"/>
                </a:lnTo>
                <a:lnTo>
                  <a:pt x="279" y="1284"/>
                </a:lnTo>
                <a:lnTo>
                  <a:pt x="295" y="1287"/>
                </a:lnTo>
                <a:lnTo>
                  <a:pt x="306" y="1289"/>
                </a:lnTo>
                <a:lnTo>
                  <a:pt x="306" y="1289"/>
                </a:lnTo>
                <a:lnTo>
                  <a:pt x="312" y="1287"/>
                </a:lnTo>
                <a:lnTo>
                  <a:pt x="321" y="1286"/>
                </a:lnTo>
                <a:lnTo>
                  <a:pt x="328" y="1284"/>
                </a:lnTo>
                <a:lnTo>
                  <a:pt x="332" y="1284"/>
                </a:lnTo>
                <a:lnTo>
                  <a:pt x="332" y="1284"/>
                </a:lnTo>
                <a:lnTo>
                  <a:pt x="339" y="1284"/>
                </a:lnTo>
                <a:lnTo>
                  <a:pt x="348" y="1284"/>
                </a:lnTo>
                <a:lnTo>
                  <a:pt x="354" y="1284"/>
                </a:lnTo>
                <a:lnTo>
                  <a:pt x="358" y="1283"/>
                </a:lnTo>
                <a:lnTo>
                  <a:pt x="361" y="1280"/>
                </a:lnTo>
                <a:lnTo>
                  <a:pt x="363" y="1277"/>
                </a:lnTo>
                <a:lnTo>
                  <a:pt x="363" y="1277"/>
                </a:lnTo>
                <a:lnTo>
                  <a:pt x="365" y="1255"/>
                </a:lnTo>
                <a:lnTo>
                  <a:pt x="365" y="1242"/>
                </a:lnTo>
                <a:lnTo>
                  <a:pt x="365" y="1242"/>
                </a:lnTo>
                <a:lnTo>
                  <a:pt x="368" y="1238"/>
                </a:lnTo>
                <a:lnTo>
                  <a:pt x="373" y="1234"/>
                </a:lnTo>
                <a:lnTo>
                  <a:pt x="376" y="1225"/>
                </a:lnTo>
                <a:lnTo>
                  <a:pt x="376" y="1225"/>
                </a:lnTo>
                <a:lnTo>
                  <a:pt x="377" y="1219"/>
                </a:lnTo>
                <a:lnTo>
                  <a:pt x="377" y="1212"/>
                </a:lnTo>
                <a:lnTo>
                  <a:pt x="374" y="1190"/>
                </a:lnTo>
                <a:lnTo>
                  <a:pt x="371" y="1169"/>
                </a:lnTo>
                <a:lnTo>
                  <a:pt x="371" y="1161"/>
                </a:lnTo>
                <a:lnTo>
                  <a:pt x="371" y="1154"/>
                </a:lnTo>
                <a:lnTo>
                  <a:pt x="371" y="1154"/>
                </a:lnTo>
                <a:lnTo>
                  <a:pt x="374" y="1144"/>
                </a:lnTo>
                <a:lnTo>
                  <a:pt x="380" y="1133"/>
                </a:lnTo>
                <a:lnTo>
                  <a:pt x="387" y="1120"/>
                </a:lnTo>
                <a:lnTo>
                  <a:pt x="393" y="1104"/>
                </a:lnTo>
                <a:lnTo>
                  <a:pt x="393" y="1104"/>
                </a:lnTo>
                <a:lnTo>
                  <a:pt x="399" y="1086"/>
                </a:lnTo>
                <a:lnTo>
                  <a:pt x="402" y="1072"/>
                </a:lnTo>
                <a:lnTo>
                  <a:pt x="402" y="1065"/>
                </a:lnTo>
                <a:lnTo>
                  <a:pt x="400" y="1059"/>
                </a:lnTo>
                <a:lnTo>
                  <a:pt x="399" y="1053"/>
                </a:lnTo>
                <a:lnTo>
                  <a:pt x="396" y="1049"/>
                </a:lnTo>
                <a:lnTo>
                  <a:pt x="396" y="1049"/>
                </a:lnTo>
                <a:lnTo>
                  <a:pt x="389" y="1043"/>
                </a:lnTo>
                <a:lnTo>
                  <a:pt x="380" y="1037"/>
                </a:lnTo>
                <a:lnTo>
                  <a:pt x="373" y="1033"/>
                </a:lnTo>
                <a:lnTo>
                  <a:pt x="368" y="1030"/>
                </a:lnTo>
                <a:lnTo>
                  <a:pt x="368" y="1030"/>
                </a:lnTo>
                <a:lnTo>
                  <a:pt x="365" y="1020"/>
                </a:lnTo>
                <a:lnTo>
                  <a:pt x="363" y="1002"/>
                </a:lnTo>
                <a:lnTo>
                  <a:pt x="358" y="985"/>
                </a:lnTo>
                <a:lnTo>
                  <a:pt x="358" y="975"/>
                </a:lnTo>
                <a:lnTo>
                  <a:pt x="358" y="975"/>
                </a:lnTo>
                <a:lnTo>
                  <a:pt x="383" y="884"/>
                </a:lnTo>
                <a:lnTo>
                  <a:pt x="383" y="884"/>
                </a:lnTo>
                <a:lnTo>
                  <a:pt x="383" y="833"/>
                </a:lnTo>
                <a:lnTo>
                  <a:pt x="381" y="778"/>
                </a:lnTo>
                <a:lnTo>
                  <a:pt x="381" y="778"/>
                </a:lnTo>
                <a:lnTo>
                  <a:pt x="383" y="758"/>
                </a:lnTo>
                <a:lnTo>
                  <a:pt x="386" y="749"/>
                </a:lnTo>
                <a:lnTo>
                  <a:pt x="387" y="745"/>
                </a:lnTo>
                <a:lnTo>
                  <a:pt x="387" y="745"/>
                </a:lnTo>
                <a:lnTo>
                  <a:pt x="400" y="741"/>
                </a:lnTo>
                <a:lnTo>
                  <a:pt x="394" y="545"/>
                </a:lnTo>
                <a:lnTo>
                  <a:pt x="394" y="545"/>
                </a:lnTo>
                <a:lnTo>
                  <a:pt x="409" y="639"/>
                </a:lnTo>
                <a:lnTo>
                  <a:pt x="409" y="639"/>
                </a:lnTo>
                <a:lnTo>
                  <a:pt x="410" y="662"/>
                </a:lnTo>
                <a:lnTo>
                  <a:pt x="410" y="677"/>
                </a:lnTo>
                <a:lnTo>
                  <a:pt x="420" y="673"/>
                </a:lnTo>
                <a:lnTo>
                  <a:pt x="420" y="673"/>
                </a:lnTo>
                <a:lnTo>
                  <a:pt x="422" y="686"/>
                </a:lnTo>
                <a:lnTo>
                  <a:pt x="423" y="700"/>
                </a:lnTo>
                <a:lnTo>
                  <a:pt x="423" y="700"/>
                </a:lnTo>
                <a:lnTo>
                  <a:pt x="428" y="704"/>
                </a:lnTo>
                <a:lnTo>
                  <a:pt x="430" y="709"/>
                </a:lnTo>
                <a:lnTo>
                  <a:pt x="430" y="713"/>
                </a:lnTo>
                <a:lnTo>
                  <a:pt x="430" y="713"/>
                </a:lnTo>
                <a:lnTo>
                  <a:pt x="426" y="736"/>
                </a:lnTo>
                <a:lnTo>
                  <a:pt x="425" y="749"/>
                </a:lnTo>
                <a:lnTo>
                  <a:pt x="425" y="758"/>
                </a:lnTo>
                <a:lnTo>
                  <a:pt x="425" y="758"/>
                </a:lnTo>
                <a:lnTo>
                  <a:pt x="429" y="762"/>
                </a:lnTo>
                <a:lnTo>
                  <a:pt x="438" y="768"/>
                </a:lnTo>
                <a:lnTo>
                  <a:pt x="444" y="771"/>
                </a:lnTo>
                <a:lnTo>
                  <a:pt x="449" y="772"/>
                </a:lnTo>
                <a:lnTo>
                  <a:pt x="454" y="772"/>
                </a:lnTo>
                <a:lnTo>
                  <a:pt x="459" y="771"/>
                </a:lnTo>
                <a:lnTo>
                  <a:pt x="459" y="771"/>
                </a:lnTo>
                <a:lnTo>
                  <a:pt x="468" y="764"/>
                </a:lnTo>
                <a:lnTo>
                  <a:pt x="480" y="754"/>
                </a:lnTo>
                <a:lnTo>
                  <a:pt x="484" y="749"/>
                </a:lnTo>
                <a:lnTo>
                  <a:pt x="487" y="745"/>
                </a:lnTo>
                <a:lnTo>
                  <a:pt x="488" y="741"/>
                </a:lnTo>
                <a:lnTo>
                  <a:pt x="488" y="736"/>
                </a:lnTo>
                <a:lnTo>
                  <a:pt x="488" y="736"/>
                </a:lnTo>
                <a:lnTo>
                  <a:pt x="483" y="720"/>
                </a:lnTo>
                <a:lnTo>
                  <a:pt x="478" y="709"/>
                </a:lnTo>
                <a:lnTo>
                  <a:pt x="478" y="709"/>
                </a:lnTo>
                <a:lnTo>
                  <a:pt x="477" y="703"/>
                </a:lnTo>
                <a:lnTo>
                  <a:pt x="477" y="700"/>
                </a:lnTo>
                <a:lnTo>
                  <a:pt x="477" y="699"/>
                </a:lnTo>
                <a:lnTo>
                  <a:pt x="478" y="699"/>
                </a:lnTo>
                <a:lnTo>
                  <a:pt x="478" y="699"/>
                </a:lnTo>
                <a:lnTo>
                  <a:pt x="481" y="699"/>
                </a:lnTo>
                <a:lnTo>
                  <a:pt x="484" y="696"/>
                </a:lnTo>
                <a:lnTo>
                  <a:pt x="488" y="691"/>
                </a:lnTo>
                <a:lnTo>
                  <a:pt x="484" y="668"/>
                </a:lnTo>
                <a:lnTo>
                  <a:pt x="494" y="661"/>
                </a:lnTo>
                <a:lnTo>
                  <a:pt x="494" y="661"/>
                </a:lnTo>
                <a:lnTo>
                  <a:pt x="477" y="587"/>
                </a:lnTo>
                <a:lnTo>
                  <a:pt x="464" y="528"/>
                </a:lnTo>
                <a:lnTo>
                  <a:pt x="459" y="502"/>
                </a:lnTo>
                <a:lnTo>
                  <a:pt x="457" y="483"/>
                </a:lnTo>
                <a:lnTo>
                  <a:pt x="457" y="483"/>
                </a:lnTo>
                <a:lnTo>
                  <a:pt x="454" y="447"/>
                </a:lnTo>
                <a:lnTo>
                  <a:pt x="448" y="409"/>
                </a:lnTo>
                <a:lnTo>
                  <a:pt x="438" y="347"/>
                </a:lnTo>
                <a:lnTo>
                  <a:pt x="438" y="347"/>
                </a:lnTo>
                <a:lnTo>
                  <a:pt x="433" y="323"/>
                </a:lnTo>
                <a:lnTo>
                  <a:pt x="429" y="294"/>
                </a:lnTo>
                <a:lnTo>
                  <a:pt x="422" y="266"/>
                </a:lnTo>
                <a:lnTo>
                  <a:pt x="419" y="256"/>
                </a:lnTo>
                <a:lnTo>
                  <a:pt x="416" y="250"/>
                </a:lnTo>
                <a:lnTo>
                  <a:pt x="416" y="250"/>
                </a:lnTo>
                <a:lnTo>
                  <a:pt x="412" y="246"/>
                </a:lnTo>
                <a:lnTo>
                  <a:pt x="406" y="243"/>
                </a:lnTo>
                <a:lnTo>
                  <a:pt x="393" y="236"/>
                </a:lnTo>
                <a:lnTo>
                  <a:pt x="378" y="231"/>
                </a:lnTo>
                <a:lnTo>
                  <a:pt x="364" y="227"/>
                </a:lnTo>
                <a:lnTo>
                  <a:pt x="364" y="227"/>
                </a:lnTo>
                <a:lnTo>
                  <a:pt x="300" y="208"/>
                </a:lnTo>
                <a:lnTo>
                  <a:pt x="300" y="208"/>
                </a:lnTo>
                <a:lnTo>
                  <a:pt x="296" y="194"/>
                </a:lnTo>
                <a:lnTo>
                  <a:pt x="292" y="185"/>
                </a:lnTo>
                <a:lnTo>
                  <a:pt x="289" y="181"/>
                </a:lnTo>
                <a:lnTo>
                  <a:pt x="289" y="181"/>
                </a:lnTo>
                <a:lnTo>
                  <a:pt x="282" y="179"/>
                </a:lnTo>
                <a:lnTo>
                  <a:pt x="277" y="178"/>
                </a:lnTo>
                <a:lnTo>
                  <a:pt x="276" y="176"/>
                </a:lnTo>
                <a:lnTo>
                  <a:pt x="276" y="175"/>
                </a:lnTo>
                <a:lnTo>
                  <a:pt x="276" y="175"/>
                </a:lnTo>
                <a:lnTo>
                  <a:pt x="277" y="159"/>
                </a:lnTo>
                <a:lnTo>
                  <a:pt x="279" y="148"/>
                </a:lnTo>
                <a:lnTo>
                  <a:pt x="279" y="148"/>
                </a:lnTo>
                <a:lnTo>
                  <a:pt x="284" y="145"/>
                </a:lnTo>
                <a:lnTo>
                  <a:pt x="289" y="140"/>
                </a:lnTo>
                <a:lnTo>
                  <a:pt x="290" y="137"/>
                </a:lnTo>
                <a:lnTo>
                  <a:pt x="292" y="133"/>
                </a:lnTo>
                <a:lnTo>
                  <a:pt x="292" y="133"/>
                </a:lnTo>
                <a:lnTo>
                  <a:pt x="295" y="126"/>
                </a:lnTo>
                <a:lnTo>
                  <a:pt x="297" y="119"/>
                </a:lnTo>
                <a:lnTo>
                  <a:pt x="300" y="110"/>
                </a:lnTo>
                <a:lnTo>
                  <a:pt x="300" y="107"/>
                </a:lnTo>
                <a:lnTo>
                  <a:pt x="299" y="103"/>
                </a:lnTo>
                <a:lnTo>
                  <a:pt x="299" y="103"/>
                </a:lnTo>
                <a:lnTo>
                  <a:pt x="295" y="98"/>
                </a:lnTo>
                <a:lnTo>
                  <a:pt x="293" y="98"/>
                </a:lnTo>
                <a:lnTo>
                  <a:pt x="292" y="97"/>
                </a:lnTo>
                <a:lnTo>
                  <a:pt x="292" y="93"/>
                </a:lnTo>
                <a:lnTo>
                  <a:pt x="292" y="93"/>
                </a:lnTo>
                <a:lnTo>
                  <a:pt x="292" y="84"/>
                </a:lnTo>
                <a:lnTo>
                  <a:pt x="295" y="71"/>
                </a:lnTo>
                <a:lnTo>
                  <a:pt x="297" y="55"/>
                </a:lnTo>
                <a:lnTo>
                  <a:pt x="297" y="55"/>
                </a:lnTo>
                <a:lnTo>
                  <a:pt x="306" y="51"/>
                </a:lnTo>
                <a:lnTo>
                  <a:pt x="312" y="45"/>
                </a:lnTo>
                <a:lnTo>
                  <a:pt x="313" y="42"/>
                </a:lnTo>
                <a:lnTo>
                  <a:pt x="313" y="39"/>
                </a:lnTo>
                <a:lnTo>
                  <a:pt x="313" y="39"/>
                </a:lnTo>
                <a:lnTo>
                  <a:pt x="312" y="35"/>
                </a:lnTo>
                <a:lnTo>
                  <a:pt x="308" y="30"/>
                </a:lnTo>
                <a:lnTo>
                  <a:pt x="293" y="20"/>
                </a:lnTo>
                <a:lnTo>
                  <a:pt x="273" y="10"/>
                </a:lnTo>
                <a:lnTo>
                  <a:pt x="261" y="6"/>
                </a:lnTo>
                <a:lnTo>
                  <a:pt x="250" y="3"/>
                </a:lnTo>
                <a:lnTo>
                  <a:pt x="250" y="3"/>
                </a:lnTo>
                <a:lnTo>
                  <a:pt x="237" y="0"/>
                </a:lnTo>
                <a:lnTo>
                  <a:pt x="224" y="0"/>
                </a:lnTo>
                <a:lnTo>
                  <a:pt x="199" y="0"/>
                </a:lnTo>
                <a:lnTo>
                  <a:pt x="177" y="3"/>
                </a:lnTo>
                <a:lnTo>
                  <a:pt x="162" y="7"/>
                </a:lnTo>
                <a:lnTo>
                  <a:pt x="162" y="7"/>
                </a:lnTo>
                <a:lnTo>
                  <a:pt x="150" y="12"/>
                </a:lnTo>
                <a:lnTo>
                  <a:pt x="140" y="19"/>
                </a:lnTo>
                <a:lnTo>
                  <a:pt x="136" y="22"/>
                </a:lnTo>
                <a:lnTo>
                  <a:pt x="134" y="25"/>
                </a:lnTo>
                <a:lnTo>
                  <a:pt x="133" y="29"/>
                </a:lnTo>
                <a:lnTo>
                  <a:pt x="134" y="32"/>
                </a:lnTo>
                <a:lnTo>
                  <a:pt x="134" y="32"/>
                </a:lnTo>
                <a:lnTo>
                  <a:pt x="147" y="45"/>
                </a:lnTo>
                <a:lnTo>
                  <a:pt x="156" y="51"/>
                </a:lnTo>
                <a:lnTo>
                  <a:pt x="156" y="5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B466B703-3B10-498B-A276-09C7080DD99B}"/>
              </a:ext>
            </a:extLst>
          </p:cNvPr>
          <p:cNvSpPr>
            <a:spLocks/>
          </p:cNvSpPr>
          <p:nvPr/>
        </p:nvSpPr>
        <p:spPr bwMode="auto">
          <a:xfrm>
            <a:off x="864448" y="4721641"/>
            <a:ext cx="747076" cy="1654330"/>
          </a:xfrm>
          <a:custGeom>
            <a:avLst/>
            <a:gdLst>
              <a:gd name="T0" fmla="*/ 113 w 583"/>
              <a:gd name="T1" fmla="*/ 26 h 1291"/>
              <a:gd name="T2" fmla="*/ 135 w 583"/>
              <a:gd name="T3" fmla="*/ 6 h 1291"/>
              <a:gd name="T4" fmla="*/ 193 w 583"/>
              <a:gd name="T5" fmla="*/ 3 h 1291"/>
              <a:gd name="T6" fmla="*/ 262 w 583"/>
              <a:gd name="T7" fmla="*/ 23 h 1291"/>
              <a:gd name="T8" fmla="*/ 301 w 583"/>
              <a:gd name="T9" fmla="*/ 32 h 1291"/>
              <a:gd name="T10" fmla="*/ 277 w 583"/>
              <a:gd name="T11" fmla="*/ 56 h 1291"/>
              <a:gd name="T12" fmla="*/ 277 w 583"/>
              <a:gd name="T13" fmla="*/ 95 h 1291"/>
              <a:gd name="T14" fmla="*/ 278 w 583"/>
              <a:gd name="T15" fmla="*/ 123 h 1291"/>
              <a:gd name="T16" fmla="*/ 265 w 583"/>
              <a:gd name="T17" fmla="*/ 149 h 1291"/>
              <a:gd name="T18" fmla="*/ 288 w 583"/>
              <a:gd name="T19" fmla="*/ 201 h 1291"/>
              <a:gd name="T20" fmla="*/ 368 w 583"/>
              <a:gd name="T21" fmla="*/ 227 h 1291"/>
              <a:gd name="T22" fmla="*/ 430 w 583"/>
              <a:gd name="T23" fmla="*/ 329 h 1291"/>
              <a:gd name="T24" fmla="*/ 535 w 583"/>
              <a:gd name="T25" fmla="*/ 515 h 1291"/>
              <a:gd name="T26" fmla="*/ 583 w 583"/>
              <a:gd name="T27" fmla="*/ 638 h 1291"/>
              <a:gd name="T28" fmla="*/ 567 w 583"/>
              <a:gd name="T29" fmla="*/ 671 h 1291"/>
              <a:gd name="T30" fmla="*/ 538 w 583"/>
              <a:gd name="T31" fmla="*/ 682 h 1291"/>
              <a:gd name="T32" fmla="*/ 528 w 583"/>
              <a:gd name="T33" fmla="*/ 659 h 1291"/>
              <a:gd name="T34" fmla="*/ 489 w 583"/>
              <a:gd name="T35" fmla="*/ 622 h 1291"/>
              <a:gd name="T36" fmla="*/ 459 w 583"/>
              <a:gd name="T37" fmla="*/ 564 h 1291"/>
              <a:gd name="T38" fmla="*/ 371 w 583"/>
              <a:gd name="T39" fmla="*/ 412 h 1291"/>
              <a:gd name="T40" fmla="*/ 372 w 583"/>
              <a:gd name="T41" fmla="*/ 484 h 1291"/>
              <a:gd name="T42" fmla="*/ 424 w 583"/>
              <a:gd name="T43" fmla="*/ 612 h 1291"/>
              <a:gd name="T44" fmla="*/ 443 w 583"/>
              <a:gd name="T45" fmla="*/ 685 h 1291"/>
              <a:gd name="T46" fmla="*/ 400 w 583"/>
              <a:gd name="T47" fmla="*/ 695 h 1291"/>
              <a:gd name="T48" fmla="*/ 372 w 583"/>
              <a:gd name="T49" fmla="*/ 888 h 1291"/>
              <a:gd name="T50" fmla="*/ 366 w 583"/>
              <a:gd name="T51" fmla="*/ 972 h 1291"/>
              <a:gd name="T52" fmla="*/ 437 w 583"/>
              <a:gd name="T53" fmla="*/ 1060 h 1291"/>
              <a:gd name="T54" fmla="*/ 452 w 583"/>
              <a:gd name="T55" fmla="*/ 1063 h 1291"/>
              <a:gd name="T56" fmla="*/ 467 w 583"/>
              <a:gd name="T57" fmla="*/ 1093 h 1291"/>
              <a:gd name="T58" fmla="*/ 462 w 583"/>
              <a:gd name="T59" fmla="*/ 1206 h 1291"/>
              <a:gd name="T60" fmla="*/ 441 w 583"/>
              <a:gd name="T61" fmla="*/ 1271 h 1291"/>
              <a:gd name="T62" fmla="*/ 417 w 583"/>
              <a:gd name="T63" fmla="*/ 1275 h 1291"/>
              <a:gd name="T64" fmla="*/ 394 w 583"/>
              <a:gd name="T65" fmla="*/ 1241 h 1291"/>
              <a:gd name="T66" fmla="*/ 369 w 583"/>
              <a:gd name="T67" fmla="*/ 1213 h 1291"/>
              <a:gd name="T68" fmla="*/ 371 w 583"/>
              <a:gd name="T69" fmla="*/ 1265 h 1291"/>
              <a:gd name="T70" fmla="*/ 298 w 583"/>
              <a:gd name="T71" fmla="*/ 1291 h 1291"/>
              <a:gd name="T72" fmla="*/ 282 w 583"/>
              <a:gd name="T73" fmla="*/ 1286 h 1291"/>
              <a:gd name="T74" fmla="*/ 313 w 583"/>
              <a:gd name="T75" fmla="*/ 1222 h 1291"/>
              <a:gd name="T76" fmla="*/ 288 w 583"/>
              <a:gd name="T77" fmla="*/ 1210 h 1291"/>
              <a:gd name="T78" fmla="*/ 275 w 583"/>
              <a:gd name="T79" fmla="*/ 1045 h 1291"/>
              <a:gd name="T80" fmla="*/ 236 w 583"/>
              <a:gd name="T81" fmla="*/ 985 h 1291"/>
              <a:gd name="T82" fmla="*/ 197 w 583"/>
              <a:gd name="T83" fmla="*/ 899 h 1291"/>
              <a:gd name="T84" fmla="*/ 180 w 583"/>
              <a:gd name="T85" fmla="*/ 759 h 1291"/>
              <a:gd name="T86" fmla="*/ 157 w 583"/>
              <a:gd name="T87" fmla="*/ 520 h 1291"/>
              <a:gd name="T88" fmla="*/ 128 w 583"/>
              <a:gd name="T89" fmla="*/ 448 h 1291"/>
              <a:gd name="T90" fmla="*/ 115 w 583"/>
              <a:gd name="T91" fmla="*/ 486 h 1291"/>
              <a:gd name="T92" fmla="*/ 100 w 583"/>
              <a:gd name="T93" fmla="*/ 607 h 1291"/>
              <a:gd name="T94" fmla="*/ 86 w 583"/>
              <a:gd name="T95" fmla="*/ 659 h 1291"/>
              <a:gd name="T96" fmla="*/ 71 w 583"/>
              <a:gd name="T97" fmla="*/ 697 h 1291"/>
              <a:gd name="T98" fmla="*/ 48 w 583"/>
              <a:gd name="T99" fmla="*/ 734 h 1291"/>
              <a:gd name="T100" fmla="*/ 16 w 583"/>
              <a:gd name="T101" fmla="*/ 723 h 1291"/>
              <a:gd name="T102" fmla="*/ 13 w 583"/>
              <a:gd name="T103" fmla="*/ 665 h 1291"/>
              <a:gd name="T104" fmla="*/ 18 w 583"/>
              <a:gd name="T105" fmla="*/ 651 h 1291"/>
              <a:gd name="T106" fmla="*/ 0 w 583"/>
              <a:gd name="T107" fmla="*/ 616 h 1291"/>
              <a:gd name="T108" fmla="*/ 25 w 583"/>
              <a:gd name="T109" fmla="*/ 523 h 1291"/>
              <a:gd name="T110" fmla="*/ 55 w 583"/>
              <a:gd name="T111" fmla="*/ 399 h 1291"/>
              <a:gd name="T112" fmla="*/ 79 w 583"/>
              <a:gd name="T113" fmla="*/ 267 h 1291"/>
              <a:gd name="T114" fmla="*/ 168 w 583"/>
              <a:gd name="T115" fmla="*/ 204 h 1291"/>
              <a:gd name="T116" fmla="*/ 154 w 583"/>
              <a:gd name="T117" fmla="*/ 150 h 1291"/>
              <a:gd name="T118" fmla="*/ 157 w 583"/>
              <a:gd name="T119" fmla="*/ 100 h 1291"/>
              <a:gd name="T120" fmla="*/ 131 w 583"/>
              <a:gd name="T121" fmla="*/ 95 h 1291"/>
              <a:gd name="T122" fmla="*/ 142 w 583"/>
              <a:gd name="T123" fmla="*/ 78 h 1291"/>
              <a:gd name="T124" fmla="*/ 147 w 583"/>
              <a:gd name="T125" fmla="*/ 53 h 1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3" h="1291">
                <a:moveTo>
                  <a:pt x="147" y="53"/>
                </a:moveTo>
                <a:lnTo>
                  <a:pt x="147" y="53"/>
                </a:lnTo>
                <a:lnTo>
                  <a:pt x="141" y="50"/>
                </a:lnTo>
                <a:lnTo>
                  <a:pt x="129" y="42"/>
                </a:lnTo>
                <a:lnTo>
                  <a:pt x="118" y="30"/>
                </a:lnTo>
                <a:lnTo>
                  <a:pt x="113" y="26"/>
                </a:lnTo>
                <a:lnTo>
                  <a:pt x="113" y="20"/>
                </a:lnTo>
                <a:lnTo>
                  <a:pt x="113" y="20"/>
                </a:lnTo>
                <a:lnTo>
                  <a:pt x="115" y="16"/>
                </a:lnTo>
                <a:lnTo>
                  <a:pt x="119" y="13"/>
                </a:lnTo>
                <a:lnTo>
                  <a:pt x="126" y="8"/>
                </a:lnTo>
                <a:lnTo>
                  <a:pt x="135" y="6"/>
                </a:lnTo>
                <a:lnTo>
                  <a:pt x="145" y="3"/>
                </a:lnTo>
                <a:lnTo>
                  <a:pt x="157" y="0"/>
                </a:lnTo>
                <a:lnTo>
                  <a:pt x="168" y="0"/>
                </a:lnTo>
                <a:lnTo>
                  <a:pt x="180" y="0"/>
                </a:lnTo>
                <a:lnTo>
                  <a:pt x="180" y="0"/>
                </a:lnTo>
                <a:lnTo>
                  <a:pt x="193" y="3"/>
                </a:lnTo>
                <a:lnTo>
                  <a:pt x="204" y="6"/>
                </a:lnTo>
                <a:lnTo>
                  <a:pt x="230" y="13"/>
                </a:lnTo>
                <a:lnTo>
                  <a:pt x="251" y="20"/>
                </a:lnTo>
                <a:lnTo>
                  <a:pt x="258" y="23"/>
                </a:lnTo>
                <a:lnTo>
                  <a:pt x="262" y="23"/>
                </a:lnTo>
                <a:lnTo>
                  <a:pt x="262" y="23"/>
                </a:lnTo>
                <a:lnTo>
                  <a:pt x="271" y="23"/>
                </a:lnTo>
                <a:lnTo>
                  <a:pt x="284" y="24"/>
                </a:lnTo>
                <a:lnTo>
                  <a:pt x="295" y="27"/>
                </a:lnTo>
                <a:lnTo>
                  <a:pt x="300" y="30"/>
                </a:lnTo>
                <a:lnTo>
                  <a:pt x="301" y="32"/>
                </a:lnTo>
                <a:lnTo>
                  <a:pt x="301" y="32"/>
                </a:lnTo>
                <a:lnTo>
                  <a:pt x="300" y="34"/>
                </a:lnTo>
                <a:lnTo>
                  <a:pt x="298" y="37"/>
                </a:lnTo>
                <a:lnTo>
                  <a:pt x="291" y="45"/>
                </a:lnTo>
                <a:lnTo>
                  <a:pt x="282" y="52"/>
                </a:lnTo>
                <a:lnTo>
                  <a:pt x="277" y="56"/>
                </a:lnTo>
                <a:lnTo>
                  <a:pt x="277" y="56"/>
                </a:lnTo>
                <a:lnTo>
                  <a:pt x="275" y="62"/>
                </a:lnTo>
                <a:lnTo>
                  <a:pt x="274" y="71"/>
                </a:lnTo>
                <a:lnTo>
                  <a:pt x="272" y="79"/>
                </a:lnTo>
                <a:lnTo>
                  <a:pt x="272" y="85"/>
                </a:lnTo>
                <a:lnTo>
                  <a:pt x="272" y="85"/>
                </a:lnTo>
                <a:lnTo>
                  <a:pt x="277" y="95"/>
                </a:lnTo>
                <a:lnTo>
                  <a:pt x="278" y="100"/>
                </a:lnTo>
                <a:lnTo>
                  <a:pt x="278" y="104"/>
                </a:lnTo>
                <a:lnTo>
                  <a:pt x="278" y="104"/>
                </a:lnTo>
                <a:lnTo>
                  <a:pt x="278" y="110"/>
                </a:lnTo>
                <a:lnTo>
                  <a:pt x="278" y="115"/>
                </a:lnTo>
                <a:lnTo>
                  <a:pt x="278" y="123"/>
                </a:lnTo>
                <a:lnTo>
                  <a:pt x="277" y="126"/>
                </a:lnTo>
                <a:lnTo>
                  <a:pt x="274" y="128"/>
                </a:lnTo>
                <a:lnTo>
                  <a:pt x="274" y="128"/>
                </a:lnTo>
                <a:lnTo>
                  <a:pt x="269" y="134"/>
                </a:lnTo>
                <a:lnTo>
                  <a:pt x="267" y="139"/>
                </a:lnTo>
                <a:lnTo>
                  <a:pt x="265" y="149"/>
                </a:lnTo>
                <a:lnTo>
                  <a:pt x="265" y="149"/>
                </a:lnTo>
                <a:lnTo>
                  <a:pt x="264" y="157"/>
                </a:lnTo>
                <a:lnTo>
                  <a:pt x="264" y="170"/>
                </a:lnTo>
                <a:lnTo>
                  <a:pt x="265" y="186"/>
                </a:lnTo>
                <a:lnTo>
                  <a:pt x="265" y="186"/>
                </a:lnTo>
                <a:lnTo>
                  <a:pt x="288" y="201"/>
                </a:lnTo>
                <a:lnTo>
                  <a:pt x="307" y="212"/>
                </a:lnTo>
                <a:lnTo>
                  <a:pt x="323" y="220"/>
                </a:lnTo>
                <a:lnTo>
                  <a:pt x="323" y="220"/>
                </a:lnTo>
                <a:lnTo>
                  <a:pt x="339" y="222"/>
                </a:lnTo>
                <a:lnTo>
                  <a:pt x="358" y="225"/>
                </a:lnTo>
                <a:lnTo>
                  <a:pt x="368" y="227"/>
                </a:lnTo>
                <a:lnTo>
                  <a:pt x="375" y="230"/>
                </a:lnTo>
                <a:lnTo>
                  <a:pt x="382" y="233"/>
                </a:lnTo>
                <a:lnTo>
                  <a:pt x="387" y="238"/>
                </a:lnTo>
                <a:lnTo>
                  <a:pt x="387" y="238"/>
                </a:lnTo>
                <a:lnTo>
                  <a:pt x="402" y="270"/>
                </a:lnTo>
                <a:lnTo>
                  <a:pt x="430" y="329"/>
                </a:lnTo>
                <a:lnTo>
                  <a:pt x="466" y="410"/>
                </a:lnTo>
                <a:lnTo>
                  <a:pt x="466" y="410"/>
                </a:lnTo>
                <a:lnTo>
                  <a:pt x="498" y="452"/>
                </a:lnTo>
                <a:lnTo>
                  <a:pt x="521" y="487"/>
                </a:lnTo>
                <a:lnTo>
                  <a:pt x="530" y="503"/>
                </a:lnTo>
                <a:lnTo>
                  <a:pt x="535" y="515"/>
                </a:lnTo>
                <a:lnTo>
                  <a:pt x="535" y="515"/>
                </a:lnTo>
                <a:lnTo>
                  <a:pt x="556" y="572"/>
                </a:lnTo>
                <a:lnTo>
                  <a:pt x="580" y="620"/>
                </a:lnTo>
                <a:lnTo>
                  <a:pt x="580" y="620"/>
                </a:lnTo>
                <a:lnTo>
                  <a:pt x="583" y="630"/>
                </a:lnTo>
                <a:lnTo>
                  <a:pt x="583" y="638"/>
                </a:lnTo>
                <a:lnTo>
                  <a:pt x="583" y="642"/>
                </a:lnTo>
                <a:lnTo>
                  <a:pt x="582" y="643"/>
                </a:lnTo>
                <a:lnTo>
                  <a:pt x="582" y="643"/>
                </a:lnTo>
                <a:lnTo>
                  <a:pt x="577" y="651"/>
                </a:lnTo>
                <a:lnTo>
                  <a:pt x="573" y="661"/>
                </a:lnTo>
                <a:lnTo>
                  <a:pt x="567" y="671"/>
                </a:lnTo>
                <a:lnTo>
                  <a:pt x="563" y="678"/>
                </a:lnTo>
                <a:lnTo>
                  <a:pt x="563" y="678"/>
                </a:lnTo>
                <a:lnTo>
                  <a:pt x="560" y="680"/>
                </a:lnTo>
                <a:lnTo>
                  <a:pt x="556" y="682"/>
                </a:lnTo>
                <a:lnTo>
                  <a:pt x="547" y="682"/>
                </a:lnTo>
                <a:lnTo>
                  <a:pt x="538" y="682"/>
                </a:lnTo>
                <a:lnTo>
                  <a:pt x="535" y="681"/>
                </a:lnTo>
                <a:lnTo>
                  <a:pt x="534" y="678"/>
                </a:lnTo>
                <a:lnTo>
                  <a:pt x="534" y="678"/>
                </a:lnTo>
                <a:lnTo>
                  <a:pt x="530" y="666"/>
                </a:lnTo>
                <a:lnTo>
                  <a:pt x="528" y="659"/>
                </a:lnTo>
                <a:lnTo>
                  <a:pt x="528" y="659"/>
                </a:lnTo>
                <a:lnTo>
                  <a:pt x="524" y="658"/>
                </a:lnTo>
                <a:lnTo>
                  <a:pt x="521" y="655"/>
                </a:lnTo>
                <a:lnTo>
                  <a:pt x="518" y="651"/>
                </a:lnTo>
                <a:lnTo>
                  <a:pt x="514" y="636"/>
                </a:lnTo>
                <a:lnTo>
                  <a:pt x="508" y="622"/>
                </a:lnTo>
                <a:lnTo>
                  <a:pt x="489" y="622"/>
                </a:lnTo>
                <a:lnTo>
                  <a:pt x="489" y="622"/>
                </a:lnTo>
                <a:lnTo>
                  <a:pt x="476" y="600"/>
                </a:lnTo>
                <a:lnTo>
                  <a:pt x="465" y="581"/>
                </a:lnTo>
                <a:lnTo>
                  <a:pt x="462" y="572"/>
                </a:lnTo>
                <a:lnTo>
                  <a:pt x="459" y="564"/>
                </a:lnTo>
                <a:lnTo>
                  <a:pt x="459" y="564"/>
                </a:lnTo>
                <a:lnTo>
                  <a:pt x="456" y="549"/>
                </a:lnTo>
                <a:lnTo>
                  <a:pt x="452" y="532"/>
                </a:lnTo>
                <a:lnTo>
                  <a:pt x="446" y="518"/>
                </a:lnTo>
                <a:lnTo>
                  <a:pt x="439" y="507"/>
                </a:lnTo>
                <a:lnTo>
                  <a:pt x="439" y="507"/>
                </a:lnTo>
                <a:lnTo>
                  <a:pt x="371" y="412"/>
                </a:lnTo>
                <a:lnTo>
                  <a:pt x="371" y="412"/>
                </a:lnTo>
                <a:lnTo>
                  <a:pt x="369" y="442"/>
                </a:lnTo>
                <a:lnTo>
                  <a:pt x="369" y="467"/>
                </a:lnTo>
                <a:lnTo>
                  <a:pt x="371" y="477"/>
                </a:lnTo>
                <a:lnTo>
                  <a:pt x="372" y="484"/>
                </a:lnTo>
                <a:lnTo>
                  <a:pt x="372" y="484"/>
                </a:lnTo>
                <a:lnTo>
                  <a:pt x="381" y="516"/>
                </a:lnTo>
                <a:lnTo>
                  <a:pt x="388" y="536"/>
                </a:lnTo>
                <a:lnTo>
                  <a:pt x="397" y="557"/>
                </a:lnTo>
                <a:lnTo>
                  <a:pt x="397" y="557"/>
                </a:lnTo>
                <a:lnTo>
                  <a:pt x="415" y="593"/>
                </a:lnTo>
                <a:lnTo>
                  <a:pt x="424" y="612"/>
                </a:lnTo>
                <a:lnTo>
                  <a:pt x="431" y="632"/>
                </a:lnTo>
                <a:lnTo>
                  <a:pt x="431" y="632"/>
                </a:lnTo>
                <a:lnTo>
                  <a:pt x="441" y="669"/>
                </a:lnTo>
                <a:lnTo>
                  <a:pt x="444" y="681"/>
                </a:lnTo>
                <a:lnTo>
                  <a:pt x="443" y="684"/>
                </a:lnTo>
                <a:lnTo>
                  <a:pt x="443" y="685"/>
                </a:lnTo>
                <a:lnTo>
                  <a:pt x="443" y="685"/>
                </a:lnTo>
                <a:lnTo>
                  <a:pt x="418" y="691"/>
                </a:lnTo>
                <a:lnTo>
                  <a:pt x="405" y="695"/>
                </a:lnTo>
                <a:lnTo>
                  <a:pt x="401" y="695"/>
                </a:lnTo>
                <a:lnTo>
                  <a:pt x="400" y="695"/>
                </a:lnTo>
                <a:lnTo>
                  <a:pt x="400" y="695"/>
                </a:lnTo>
                <a:lnTo>
                  <a:pt x="392" y="769"/>
                </a:lnTo>
                <a:lnTo>
                  <a:pt x="385" y="826"/>
                </a:lnTo>
                <a:lnTo>
                  <a:pt x="382" y="849"/>
                </a:lnTo>
                <a:lnTo>
                  <a:pt x="378" y="865"/>
                </a:lnTo>
                <a:lnTo>
                  <a:pt x="378" y="865"/>
                </a:lnTo>
                <a:lnTo>
                  <a:pt x="372" y="888"/>
                </a:lnTo>
                <a:lnTo>
                  <a:pt x="369" y="908"/>
                </a:lnTo>
                <a:lnTo>
                  <a:pt x="365" y="938"/>
                </a:lnTo>
                <a:lnTo>
                  <a:pt x="365" y="938"/>
                </a:lnTo>
                <a:lnTo>
                  <a:pt x="363" y="947"/>
                </a:lnTo>
                <a:lnTo>
                  <a:pt x="363" y="956"/>
                </a:lnTo>
                <a:lnTo>
                  <a:pt x="366" y="972"/>
                </a:lnTo>
                <a:lnTo>
                  <a:pt x="366" y="972"/>
                </a:lnTo>
                <a:lnTo>
                  <a:pt x="381" y="1030"/>
                </a:lnTo>
                <a:lnTo>
                  <a:pt x="381" y="1030"/>
                </a:lnTo>
                <a:lnTo>
                  <a:pt x="411" y="1044"/>
                </a:lnTo>
                <a:lnTo>
                  <a:pt x="431" y="1056"/>
                </a:lnTo>
                <a:lnTo>
                  <a:pt x="437" y="1060"/>
                </a:lnTo>
                <a:lnTo>
                  <a:pt x="440" y="1061"/>
                </a:lnTo>
                <a:lnTo>
                  <a:pt x="440" y="1061"/>
                </a:lnTo>
                <a:lnTo>
                  <a:pt x="440" y="1063"/>
                </a:lnTo>
                <a:lnTo>
                  <a:pt x="441" y="1063"/>
                </a:lnTo>
                <a:lnTo>
                  <a:pt x="447" y="1061"/>
                </a:lnTo>
                <a:lnTo>
                  <a:pt x="452" y="1063"/>
                </a:lnTo>
                <a:lnTo>
                  <a:pt x="456" y="1066"/>
                </a:lnTo>
                <a:lnTo>
                  <a:pt x="460" y="1070"/>
                </a:lnTo>
                <a:lnTo>
                  <a:pt x="463" y="1076"/>
                </a:lnTo>
                <a:lnTo>
                  <a:pt x="463" y="1076"/>
                </a:lnTo>
                <a:lnTo>
                  <a:pt x="466" y="1084"/>
                </a:lnTo>
                <a:lnTo>
                  <a:pt x="467" y="1093"/>
                </a:lnTo>
                <a:lnTo>
                  <a:pt x="467" y="1102"/>
                </a:lnTo>
                <a:lnTo>
                  <a:pt x="466" y="1112"/>
                </a:lnTo>
                <a:lnTo>
                  <a:pt x="462" y="1128"/>
                </a:lnTo>
                <a:lnTo>
                  <a:pt x="460" y="1138"/>
                </a:lnTo>
                <a:lnTo>
                  <a:pt x="462" y="1206"/>
                </a:lnTo>
                <a:lnTo>
                  <a:pt x="462" y="1206"/>
                </a:lnTo>
                <a:lnTo>
                  <a:pt x="460" y="1215"/>
                </a:lnTo>
                <a:lnTo>
                  <a:pt x="459" y="1226"/>
                </a:lnTo>
                <a:lnTo>
                  <a:pt x="456" y="1238"/>
                </a:lnTo>
                <a:lnTo>
                  <a:pt x="453" y="1251"/>
                </a:lnTo>
                <a:lnTo>
                  <a:pt x="447" y="1262"/>
                </a:lnTo>
                <a:lnTo>
                  <a:pt x="441" y="1271"/>
                </a:lnTo>
                <a:lnTo>
                  <a:pt x="436" y="1277"/>
                </a:lnTo>
                <a:lnTo>
                  <a:pt x="433" y="1278"/>
                </a:lnTo>
                <a:lnTo>
                  <a:pt x="428" y="1280"/>
                </a:lnTo>
                <a:lnTo>
                  <a:pt x="428" y="1280"/>
                </a:lnTo>
                <a:lnTo>
                  <a:pt x="423" y="1278"/>
                </a:lnTo>
                <a:lnTo>
                  <a:pt x="417" y="1275"/>
                </a:lnTo>
                <a:lnTo>
                  <a:pt x="411" y="1273"/>
                </a:lnTo>
                <a:lnTo>
                  <a:pt x="408" y="1268"/>
                </a:lnTo>
                <a:lnTo>
                  <a:pt x="404" y="1264"/>
                </a:lnTo>
                <a:lnTo>
                  <a:pt x="401" y="1258"/>
                </a:lnTo>
                <a:lnTo>
                  <a:pt x="394" y="1241"/>
                </a:lnTo>
                <a:lnTo>
                  <a:pt x="394" y="1241"/>
                </a:lnTo>
                <a:lnTo>
                  <a:pt x="392" y="1231"/>
                </a:lnTo>
                <a:lnTo>
                  <a:pt x="389" y="1219"/>
                </a:lnTo>
                <a:lnTo>
                  <a:pt x="388" y="1193"/>
                </a:lnTo>
                <a:lnTo>
                  <a:pt x="388" y="1164"/>
                </a:lnTo>
                <a:lnTo>
                  <a:pt x="369" y="1174"/>
                </a:lnTo>
                <a:lnTo>
                  <a:pt x="369" y="1213"/>
                </a:lnTo>
                <a:lnTo>
                  <a:pt x="369" y="1213"/>
                </a:lnTo>
                <a:lnTo>
                  <a:pt x="372" y="1235"/>
                </a:lnTo>
                <a:lnTo>
                  <a:pt x="372" y="1252"/>
                </a:lnTo>
                <a:lnTo>
                  <a:pt x="372" y="1259"/>
                </a:lnTo>
                <a:lnTo>
                  <a:pt x="371" y="1265"/>
                </a:lnTo>
                <a:lnTo>
                  <a:pt x="371" y="1265"/>
                </a:lnTo>
                <a:lnTo>
                  <a:pt x="366" y="1271"/>
                </a:lnTo>
                <a:lnTo>
                  <a:pt x="359" y="1275"/>
                </a:lnTo>
                <a:lnTo>
                  <a:pt x="347" y="1280"/>
                </a:lnTo>
                <a:lnTo>
                  <a:pt x="336" y="1284"/>
                </a:lnTo>
                <a:lnTo>
                  <a:pt x="310" y="1290"/>
                </a:lnTo>
                <a:lnTo>
                  <a:pt x="298" y="1291"/>
                </a:lnTo>
                <a:lnTo>
                  <a:pt x="290" y="1291"/>
                </a:lnTo>
                <a:lnTo>
                  <a:pt x="290" y="1291"/>
                </a:lnTo>
                <a:lnTo>
                  <a:pt x="284" y="1291"/>
                </a:lnTo>
                <a:lnTo>
                  <a:pt x="281" y="1290"/>
                </a:lnTo>
                <a:lnTo>
                  <a:pt x="281" y="1288"/>
                </a:lnTo>
                <a:lnTo>
                  <a:pt x="282" y="1286"/>
                </a:lnTo>
                <a:lnTo>
                  <a:pt x="290" y="1275"/>
                </a:lnTo>
                <a:lnTo>
                  <a:pt x="294" y="1267"/>
                </a:lnTo>
                <a:lnTo>
                  <a:pt x="298" y="1258"/>
                </a:lnTo>
                <a:lnTo>
                  <a:pt x="298" y="1258"/>
                </a:lnTo>
                <a:lnTo>
                  <a:pt x="310" y="1229"/>
                </a:lnTo>
                <a:lnTo>
                  <a:pt x="313" y="1222"/>
                </a:lnTo>
                <a:lnTo>
                  <a:pt x="313" y="1219"/>
                </a:lnTo>
                <a:lnTo>
                  <a:pt x="313" y="1219"/>
                </a:lnTo>
                <a:lnTo>
                  <a:pt x="308" y="1216"/>
                </a:lnTo>
                <a:lnTo>
                  <a:pt x="300" y="1213"/>
                </a:lnTo>
                <a:lnTo>
                  <a:pt x="288" y="1210"/>
                </a:lnTo>
                <a:lnTo>
                  <a:pt x="288" y="1210"/>
                </a:lnTo>
                <a:lnTo>
                  <a:pt x="285" y="1174"/>
                </a:lnTo>
                <a:lnTo>
                  <a:pt x="281" y="1118"/>
                </a:lnTo>
                <a:lnTo>
                  <a:pt x="281" y="1118"/>
                </a:lnTo>
                <a:lnTo>
                  <a:pt x="277" y="1073"/>
                </a:lnTo>
                <a:lnTo>
                  <a:pt x="275" y="1056"/>
                </a:lnTo>
                <a:lnTo>
                  <a:pt x="275" y="1045"/>
                </a:lnTo>
                <a:lnTo>
                  <a:pt x="275" y="1045"/>
                </a:lnTo>
                <a:lnTo>
                  <a:pt x="275" y="1044"/>
                </a:lnTo>
                <a:lnTo>
                  <a:pt x="274" y="1040"/>
                </a:lnTo>
                <a:lnTo>
                  <a:pt x="267" y="1028"/>
                </a:lnTo>
                <a:lnTo>
                  <a:pt x="236" y="985"/>
                </a:lnTo>
                <a:lnTo>
                  <a:pt x="236" y="985"/>
                </a:lnTo>
                <a:lnTo>
                  <a:pt x="222" y="962"/>
                </a:lnTo>
                <a:lnTo>
                  <a:pt x="214" y="950"/>
                </a:lnTo>
                <a:lnTo>
                  <a:pt x="206" y="927"/>
                </a:lnTo>
                <a:lnTo>
                  <a:pt x="206" y="927"/>
                </a:lnTo>
                <a:lnTo>
                  <a:pt x="201" y="915"/>
                </a:lnTo>
                <a:lnTo>
                  <a:pt x="197" y="899"/>
                </a:lnTo>
                <a:lnTo>
                  <a:pt x="188" y="862"/>
                </a:lnTo>
                <a:lnTo>
                  <a:pt x="181" y="826"/>
                </a:lnTo>
                <a:lnTo>
                  <a:pt x="180" y="811"/>
                </a:lnTo>
                <a:lnTo>
                  <a:pt x="180" y="801"/>
                </a:lnTo>
                <a:lnTo>
                  <a:pt x="180" y="801"/>
                </a:lnTo>
                <a:lnTo>
                  <a:pt x="180" y="759"/>
                </a:lnTo>
                <a:lnTo>
                  <a:pt x="178" y="729"/>
                </a:lnTo>
                <a:lnTo>
                  <a:pt x="164" y="730"/>
                </a:lnTo>
                <a:lnTo>
                  <a:pt x="161" y="555"/>
                </a:lnTo>
                <a:lnTo>
                  <a:pt x="161" y="555"/>
                </a:lnTo>
                <a:lnTo>
                  <a:pt x="160" y="539"/>
                </a:lnTo>
                <a:lnTo>
                  <a:pt x="157" y="520"/>
                </a:lnTo>
                <a:lnTo>
                  <a:pt x="151" y="503"/>
                </a:lnTo>
                <a:lnTo>
                  <a:pt x="145" y="489"/>
                </a:lnTo>
                <a:lnTo>
                  <a:pt x="145" y="489"/>
                </a:lnTo>
                <a:lnTo>
                  <a:pt x="139" y="474"/>
                </a:lnTo>
                <a:lnTo>
                  <a:pt x="133" y="460"/>
                </a:lnTo>
                <a:lnTo>
                  <a:pt x="128" y="448"/>
                </a:lnTo>
                <a:lnTo>
                  <a:pt x="126" y="445"/>
                </a:lnTo>
                <a:lnTo>
                  <a:pt x="125" y="445"/>
                </a:lnTo>
                <a:lnTo>
                  <a:pt x="125" y="445"/>
                </a:lnTo>
                <a:lnTo>
                  <a:pt x="123" y="450"/>
                </a:lnTo>
                <a:lnTo>
                  <a:pt x="120" y="458"/>
                </a:lnTo>
                <a:lnTo>
                  <a:pt x="115" y="486"/>
                </a:lnTo>
                <a:lnTo>
                  <a:pt x="103" y="542"/>
                </a:lnTo>
                <a:lnTo>
                  <a:pt x="103" y="542"/>
                </a:lnTo>
                <a:lnTo>
                  <a:pt x="102" y="552"/>
                </a:lnTo>
                <a:lnTo>
                  <a:pt x="100" y="564"/>
                </a:lnTo>
                <a:lnTo>
                  <a:pt x="100" y="587"/>
                </a:lnTo>
                <a:lnTo>
                  <a:pt x="100" y="607"/>
                </a:lnTo>
                <a:lnTo>
                  <a:pt x="100" y="614"/>
                </a:lnTo>
                <a:lnTo>
                  <a:pt x="99" y="620"/>
                </a:lnTo>
                <a:lnTo>
                  <a:pt x="99" y="620"/>
                </a:lnTo>
                <a:lnTo>
                  <a:pt x="94" y="629"/>
                </a:lnTo>
                <a:lnTo>
                  <a:pt x="90" y="642"/>
                </a:lnTo>
                <a:lnTo>
                  <a:pt x="86" y="659"/>
                </a:lnTo>
                <a:lnTo>
                  <a:pt x="66" y="659"/>
                </a:lnTo>
                <a:lnTo>
                  <a:pt x="66" y="659"/>
                </a:lnTo>
                <a:lnTo>
                  <a:pt x="70" y="674"/>
                </a:lnTo>
                <a:lnTo>
                  <a:pt x="73" y="687"/>
                </a:lnTo>
                <a:lnTo>
                  <a:pt x="73" y="693"/>
                </a:lnTo>
                <a:lnTo>
                  <a:pt x="71" y="697"/>
                </a:lnTo>
                <a:lnTo>
                  <a:pt x="71" y="697"/>
                </a:lnTo>
                <a:lnTo>
                  <a:pt x="64" y="716"/>
                </a:lnTo>
                <a:lnTo>
                  <a:pt x="60" y="724"/>
                </a:lnTo>
                <a:lnTo>
                  <a:pt x="53" y="732"/>
                </a:lnTo>
                <a:lnTo>
                  <a:pt x="53" y="732"/>
                </a:lnTo>
                <a:lnTo>
                  <a:pt x="48" y="734"/>
                </a:lnTo>
                <a:lnTo>
                  <a:pt x="42" y="734"/>
                </a:lnTo>
                <a:lnTo>
                  <a:pt x="37" y="734"/>
                </a:lnTo>
                <a:lnTo>
                  <a:pt x="31" y="733"/>
                </a:lnTo>
                <a:lnTo>
                  <a:pt x="25" y="730"/>
                </a:lnTo>
                <a:lnTo>
                  <a:pt x="19" y="726"/>
                </a:lnTo>
                <a:lnTo>
                  <a:pt x="16" y="723"/>
                </a:lnTo>
                <a:lnTo>
                  <a:pt x="13" y="719"/>
                </a:lnTo>
                <a:lnTo>
                  <a:pt x="13" y="719"/>
                </a:lnTo>
                <a:lnTo>
                  <a:pt x="12" y="706"/>
                </a:lnTo>
                <a:lnTo>
                  <a:pt x="12" y="688"/>
                </a:lnTo>
                <a:lnTo>
                  <a:pt x="13" y="665"/>
                </a:lnTo>
                <a:lnTo>
                  <a:pt x="13" y="665"/>
                </a:lnTo>
                <a:lnTo>
                  <a:pt x="15" y="661"/>
                </a:lnTo>
                <a:lnTo>
                  <a:pt x="18" y="658"/>
                </a:lnTo>
                <a:lnTo>
                  <a:pt x="19" y="655"/>
                </a:lnTo>
                <a:lnTo>
                  <a:pt x="19" y="652"/>
                </a:lnTo>
                <a:lnTo>
                  <a:pt x="18" y="651"/>
                </a:lnTo>
                <a:lnTo>
                  <a:pt x="18" y="651"/>
                </a:lnTo>
                <a:lnTo>
                  <a:pt x="13" y="645"/>
                </a:lnTo>
                <a:lnTo>
                  <a:pt x="9" y="639"/>
                </a:lnTo>
                <a:lnTo>
                  <a:pt x="2" y="626"/>
                </a:lnTo>
                <a:lnTo>
                  <a:pt x="2" y="626"/>
                </a:lnTo>
                <a:lnTo>
                  <a:pt x="2" y="622"/>
                </a:lnTo>
                <a:lnTo>
                  <a:pt x="0" y="616"/>
                </a:lnTo>
                <a:lnTo>
                  <a:pt x="2" y="599"/>
                </a:lnTo>
                <a:lnTo>
                  <a:pt x="3" y="580"/>
                </a:lnTo>
                <a:lnTo>
                  <a:pt x="6" y="564"/>
                </a:lnTo>
                <a:lnTo>
                  <a:pt x="6" y="564"/>
                </a:lnTo>
                <a:lnTo>
                  <a:pt x="13" y="546"/>
                </a:lnTo>
                <a:lnTo>
                  <a:pt x="25" y="523"/>
                </a:lnTo>
                <a:lnTo>
                  <a:pt x="37" y="500"/>
                </a:lnTo>
                <a:lnTo>
                  <a:pt x="41" y="490"/>
                </a:lnTo>
                <a:lnTo>
                  <a:pt x="44" y="480"/>
                </a:lnTo>
                <a:lnTo>
                  <a:pt x="44" y="480"/>
                </a:lnTo>
                <a:lnTo>
                  <a:pt x="48" y="450"/>
                </a:lnTo>
                <a:lnTo>
                  <a:pt x="55" y="399"/>
                </a:lnTo>
                <a:lnTo>
                  <a:pt x="63" y="351"/>
                </a:lnTo>
                <a:lnTo>
                  <a:pt x="66" y="325"/>
                </a:lnTo>
                <a:lnTo>
                  <a:pt x="66" y="325"/>
                </a:lnTo>
                <a:lnTo>
                  <a:pt x="67" y="311"/>
                </a:lnTo>
                <a:lnTo>
                  <a:pt x="73" y="288"/>
                </a:lnTo>
                <a:lnTo>
                  <a:pt x="79" y="267"/>
                </a:lnTo>
                <a:lnTo>
                  <a:pt x="81" y="260"/>
                </a:lnTo>
                <a:lnTo>
                  <a:pt x="83" y="257"/>
                </a:lnTo>
                <a:lnTo>
                  <a:pt x="83" y="257"/>
                </a:lnTo>
                <a:lnTo>
                  <a:pt x="155" y="222"/>
                </a:lnTo>
                <a:lnTo>
                  <a:pt x="170" y="208"/>
                </a:lnTo>
                <a:lnTo>
                  <a:pt x="168" y="204"/>
                </a:lnTo>
                <a:lnTo>
                  <a:pt x="193" y="183"/>
                </a:lnTo>
                <a:lnTo>
                  <a:pt x="193" y="183"/>
                </a:lnTo>
                <a:lnTo>
                  <a:pt x="174" y="170"/>
                </a:lnTo>
                <a:lnTo>
                  <a:pt x="160" y="160"/>
                </a:lnTo>
                <a:lnTo>
                  <a:pt x="155" y="154"/>
                </a:lnTo>
                <a:lnTo>
                  <a:pt x="154" y="150"/>
                </a:lnTo>
                <a:lnTo>
                  <a:pt x="154" y="150"/>
                </a:lnTo>
                <a:lnTo>
                  <a:pt x="154" y="139"/>
                </a:lnTo>
                <a:lnTo>
                  <a:pt x="155" y="124"/>
                </a:lnTo>
                <a:lnTo>
                  <a:pt x="158" y="107"/>
                </a:lnTo>
                <a:lnTo>
                  <a:pt x="158" y="107"/>
                </a:lnTo>
                <a:lnTo>
                  <a:pt x="157" y="100"/>
                </a:lnTo>
                <a:lnTo>
                  <a:pt x="155" y="94"/>
                </a:lnTo>
                <a:lnTo>
                  <a:pt x="154" y="92"/>
                </a:lnTo>
                <a:lnTo>
                  <a:pt x="152" y="92"/>
                </a:lnTo>
                <a:lnTo>
                  <a:pt x="152" y="92"/>
                </a:lnTo>
                <a:lnTo>
                  <a:pt x="138" y="95"/>
                </a:lnTo>
                <a:lnTo>
                  <a:pt x="131" y="95"/>
                </a:lnTo>
                <a:lnTo>
                  <a:pt x="129" y="95"/>
                </a:lnTo>
                <a:lnTo>
                  <a:pt x="128" y="92"/>
                </a:lnTo>
                <a:lnTo>
                  <a:pt x="128" y="92"/>
                </a:lnTo>
                <a:lnTo>
                  <a:pt x="132" y="88"/>
                </a:lnTo>
                <a:lnTo>
                  <a:pt x="136" y="82"/>
                </a:lnTo>
                <a:lnTo>
                  <a:pt x="142" y="78"/>
                </a:lnTo>
                <a:lnTo>
                  <a:pt x="142" y="78"/>
                </a:lnTo>
                <a:lnTo>
                  <a:pt x="145" y="65"/>
                </a:lnTo>
                <a:lnTo>
                  <a:pt x="148" y="58"/>
                </a:lnTo>
                <a:lnTo>
                  <a:pt x="148" y="55"/>
                </a:lnTo>
                <a:lnTo>
                  <a:pt x="147" y="53"/>
                </a:lnTo>
                <a:lnTo>
                  <a:pt x="147" y="5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0">
            <a:extLst>
              <a:ext uri="{FF2B5EF4-FFF2-40B4-BE49-F238E27FC236}">
                <a16:creationId xmlns:a16="http://schemas.microsoft.com/office/drawing/2014/main" id="{BB39425A-6918-4364-9EF5-EE5ADC1B6FD9}"/>
              </a:ext>
            </a:extLst>
          </p:cNvPr>
          <p:cNvSpPr>
            <a:spLocks/>
          </p:cNvSpPr>
          <p:nvPr/>
        </p:nvSpPr>
        <p:spPr bwMode="auto">
          <a:xfrm>
            <a:off x="6451550" y="4706741"/>
            <a:ext cx="789363" cy="1632546"/>
          </a:xfrm>
          <a:custGeom>
            <a:avLst/>
            <a:gdLst>
              <a:gd name="T0" fmla="*/ 243 w 616"/>
              <a:gd name="T1" fmla="*/ 215 h 1274"/>
              <a:gd name="T2" fmla="*/ 150 w 616"/>
              <a:gd name="T3" fmla="*/ 250 h 1274"/>
              <a:gd name="T4" fmla="*/ 117 w 616"/>
              <a:gd name="T5" fmla="*/ 299 h 1274"/>
              <a:gd name="T6" fmla="*/ 78 w 616"/>
              <a:gd name="T7" fmla="*/ 380 h 1274"/>
              <a:gd name="T8" fmla="*/ 39 w 616"/>
              <a:gd name="T9" fmla="*/ 429 h 1274"/>
              <a:gd name="T10" fmla="*/ 21 w 616"/>
              <a:gd name="T11" fmla="*/ 471 h 1274"/>
              <a:gd name="T12" fmla="*/ 0 w 616"/>
              <a:gd name="T13" fmla="*/ 506 h 1274"/>
              <a:gd name="T14" fmla="*/ 24 w 616"/>
              <a:gd name="T15" fmla="*/ 544 h 1274"/>
              <a:gd name="T16" fmla="*/ 50 w 616"/>
              <a:gd name="T17" fmla="*/ 528 h 1274"/>
              <a:gd name="T18" fmla="*/ 169 w 616"/>
              <a:gd name="T19" fmla="*/ 408 h 1274"/>
              <a:gd name="T20" fmla="*/ 186 w 616"/>
              <a:gd name="T21" fmla="*/ 554 h 1274"/>
              <a:gd name="T22" fmla="*/ 182 w 616"/>
              <a:gd name="T23" fmla="*/ 755 h 1274"/>
              <a:gd name="T24" fmla="*/ 208 w 616"/>
              <a:gd name="T25" fmla="*/ 808 h 1274"/>
              <a:gd name="T26" fmla="*/ 289 w 616"/>
              <a:gd name="T27" fmla="*/ 995 h 1274"/>
              <a:gd name="T28" fmla="*/ 289 w 616"/>
              <a:gd name="T29" fmla="*/ 1114 h 1274"/>
              <a:gd name="T30" fmla="*/ 293 w 616"/>
              <a:gd name="T31" fmla="*/ 1140 h 1274"/>
              <a:gd name="T32" fmla="*/ 261 w 616"/>
              <a:gd name="T33" fmla="*/ 1213 h 1274"/>
              <a:gd name="T34" fmla="*/ 269 w 616"/>
              <a:gd name="T35" fmla="*/ 1231 h 1274"/>
              <a:gd name="T36" fmla="*/ 323 w 616"/>
              <a:gd name="T37" fmla="*/ 1228 h 1274"/>
              <a:gd name="T38" fmla="*/ 348 w 616"/>
              <a:gd name="T39" fmla="*/ 1182 h 1274"/>
              <a:gd name="T40" fmla="*/ 365 w 616"/>
              <a:gd name="T41" fmla="*/ 1199 h 1274"/>
              <a:gd name="T42" fmla="*/ 344 w 616"/>
              <a:gd name="T43" fmla="*/ 1255 h 1274"/>
              <a:gd name="T44" fmla="*/ 386 w 616"/>
              <a:gd name="T45" fmla="*/ 1274 h 1274"/>
              <a:gd name="T46" fmla="*/ 433 w 616"/>
              <a:gd name="T47" fmla="*/ 1234 h 1274"/>
              <a:gd name="T48" fmla="*/ 454 w 616"/>
              <a:gd name="T49" fmla="*/ 1199 h 1274"/>
              <a:gd name="T50" fmla="*/ 448 w 616"/>
              <a:gd name="T51" fmla="*/ 1145 h 1274"/>
              <a:gd name="T52" fmla="*/ 454 w 616"/>
              <a:gd name="T53" fmla="*/ 1114 h 1274"/>
              <a:gd name="T54" fmla="*/ 404 w 616"/>
              <a:gd name="T55" fmla="*/ 1017 h 1274"/>
              <a:gd name="T56" fmla="*/ 387 w 616"/>
              <a:gd name="T57" fmla="*/ 927 h 1274"/>
              <a:gd name="T58" fmla="*/ 387 w 616"/>
              <a:gd name="T59" fmla="*/ 832 h 1274"/>
              <a:gd name="T60" fmla="*/ 475 w 616"/>
              <a:gd name="T61" fmla="*/ 727 h 1274"/>
              <a:gd name="T62" fmla="*/ 451 w 616"/>
              <a:gd name="T63" fmla="*/ 461 h 1274"/>
              <a:gd name="T64" fmla="*/ 511 w 616"/>
              <a:gd name="T65" fmla="*/ 564 h 1274"/>
              <a:gd name="T66" fmla="*/ 542 w 616"/>
              <a:gd name="T67" fmla="*/ 599 h 1274"/>
              <a:gd name="T68" fmla="*/ 550 w 616"/>
              <a:gd name="T69" fmla="*/ 643 h 1274"/>
              <a:gd name="T70" fmla="*/ 588 w 616"/>
              <a:gd name="T71" fmla="*/ 662 h 1274"/>
              <a:gd name="T72" fmla="*/ 616 w 616"/>
              <a:gd name="T73" fmla="*/ 626 h 1274"/>
              <a:gd name="T74" fmla="*/ 607 w 616"/>
              <a:gd name="T75" fmla="*/ 580 h 1274"/>
              <a:gd name="T76" fmla="*/ 591 w 616"/>
              <a:gd name="T77" fmla="*/ 545 h 1274"/>
              <a:gd name="T78" fmla="*/ 587 w 616"/>
              <a:gd name="T79" fmla="*/ 528 h 1274"/>
              <a:gd name="T80" fmla="*/ 546 w 616"/>
              <a:gd name="T81" fmla="*/ 447 h 1274"/>
              <a:gd name="T82" fmla="*/ 523 w 616"/>
              <a:gd name="T83" fmla="*/ 366 h 1274"/>
              <a:gd name="T84" fmla="*/ 494 w 616"/>
              <a:gd name="T85" fmla="*/ 259 h 1274"/>
              <a:gd name="T86" fmla="*/ 387 w 616"/>
              <a:gd name="T87" fmla="*/ 221 h 1274"/>
              <a:gd name="T88" fmla="*/ 344 w 616"/>
              <a:gd name="T89" fmla="*/ 166 h 1274"/>
              <a:gd name="T90" fmla="*/ 363 w 616"/>
              <a:gd name="T91" fmla="*/ 137 h 1274"/>
              <a:gd name="T92" fmla="*/ 368 w 616"/>
              <a:gd name="T93" fmla="*/ 100 h 1274"/>
              <a:gd name="T94" fmla="*/ 384 w 616"/>
              <a:gd name="T95" fmla="*/ 64 h 1274"/>
              <a:gd name="T96" fmla="*/ 394 w 616"/>
              <a:gd name="T97" fmla="*/ 29 h 1274"/>
              <a:gd name="T98" fmla="*/ 299 w 616"/>
              <a:gd name="T99" fmla="*/ 0 h 1274"/>
              <a:gd name="T100" fmla="*/ 224 w 616"/>
              <a:gd name="T101" fmla="*/ 14 h 1274"/>
              <a:gd name="T102" fmla="*/ 209 w 616"/>
              <a:gd name="T103" fmla="*/ 35 h 1274"/>
              <a:gd name="T104" fmla="*/ 232 w 616"/>
              <a:gd name="T105" fmla="*/ 69 h 1274"/>
              <a:gd name="T106" fmla="*/ 232 w 616"/>
              <a:gd name="T107" fmla="*/ 78 h 1274"/>
              <a:gd name="T108" fmla="*/ 228 w 616"/>
              <a:gd name="T109" fmla="*/ 103 h 1274"/>
              <a:gd name="T110" fmla="*/ 244 w 616"/>
              <a:gd name="T111" fmla="*/ 166 h 1274"/>
              <a:gd name="T112" fmla="*/ 250 w 616"/>
              <a:gd name="T113" fmla="*/ 194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16" h="1274">
                <a:moveTo>
                  <a:pt x="250" y="194"/>
                </a:moveTo>
                <a:lnTo>
                  <a:pt x="250" y="208"/>
                </a:lnTo>
                <a:lnTo>
                  <a:pt x="250" y="208"/>
                </a:lnTo>
                <a:lnTo>
                  <a:pt x="251" y="208"/>
                </a:lnTo>
                <a:lnTo>
                  <a:pt x="251" y="210"/>
                </a:lnTo>
                <a:lnTo>
                  <a:pt x="250" y="211"/>
                </a:lnTo>
                <a:lnTo>
                  <a:pt x="243" y="215"/>
                </a:lnTo>
                <a:lnTo>
                  <a:pt x="243" y="215"/>
                </a:lnTo>
                <a:lnTo>
                  <a:pt x="224" y="221"/>
                </a:lnTo>
                <a:lnTo>
                  <a:pt x="193" y="231"/>
                </a:lnTo>
                <a:lnTo>
                  <a:pt x="166" y="241"/>
                </a:lnTo>
                <a:lnTo>
                  <a:pt x="151" y="246"/>
                </a:lnTo>
                <a:lnTo>
                  <a:pt x="151" y="246"/>
                </a:lnTo>
                <a:lnTo>
                  <a:pt x="150" y="250"/>
                </a:lnTo>
                <a:lnTo>
                  <a:pt x="150" y="253"/>
                </a:lnTo>
                <a:lnTo>
                  <a:pt x="149" y="257"/>
                </a:lnTo>
                <a:lnTo>
                  <a:pt x="144" y="260"/>
                </a:lnTo>
                <a:lnTo>
                  <a:pt x="144" y="260"/>
                </a:lnTo>
                <a:lnTo>
                  <a:pt x="138" y="267"/>
                </a:lnTo>
                <a:lnTo>
                  <a:pt x="131" y="278"/>
                </a:lnTo>
                <a:lnTo>
                  <a:pt x="117" y="299"/>
                </a:lnTo>
                <a:lnTo>
                  <a:pt x="117" y="299"/>
                </a:lnTo>
                <a:lnTo>
                  <a:pt x="112" y="305"/>
                </a:lnTo>
                <a:lnTo>
                  <a:pt x="108" y="315"/>
                </a:lnTo>
                <a:lnTo>
                  <a:pt x="98" y="340"/>
                </a:lnTo>
                <a:lnTo>
                  <a:pt x="86" y="364"/>
                </a:lnTo>
                <a:lnTo>
                  <a:pt x="82" y="374"/>
                </a:lnTo>
                <a:lnTo>
                  <a:pt x="78" y="380"/>
                </a:lnTo>
                <a:lnTo>
                  <a:pt x="78" y="380"/>
                </a:lnTo>
                <a:lnTo>
                  <a:pt x="70" y="390"/>
                </a:lnTo>
                <a:lnTo>
                  <a:pt x="62" y="402"/>
                </a:lnTo>
                <a:lnTo>
                  <a:pt x="53" y="415"/>
                </a:lnTo>
                <a:lnTo>
                  <a:pt x="53" y="415"/>
                </a:lnTo>
                <a:lnTo>
                  <a:pt x="46" y="422"/>
                </a:lnTo>
                <a:lnTo>
                  <a:pt x="39" y="429"/>
                </a:lnTo>
                <a:lnTo>
                  <a:pt x="33" y="440"/>
                </a:lnTo>
                <a:lnTo>
                  <a:pt x="33" y="440"/>
                </a:lnTo>
                <a:lnTo>
                  <a:pt x="29" y="451"/>
                </a:lnTo>
                <a:lnTo>
                  <a:pt x="27" y="460"/>
                </a:lnTo>
                <a:lnTo>
                  <a:pt x="26" y="467"/>
                </a:lnTo>
                <a:lnTo>
                  <a:pt x="24" y="470"/>
                </a:lnTo>
                <a:lnTo>
                  <a:pt x="21" y="471"/>
                </a:lnTo>
                <a:lnTo>
                  <a:pt x="21" y="471"/>
                </a:lnTo>
                <a:lnTo>
                  <a:pt x="16" y="477"/>
                </a:lnTo>
                <a:lnTo>
                  <a:pt x="10" y="484"/>
                </a:lnTo>
                <a:lnTo>
                  <a:pt x="4" y="493"/>
                </a:lnTo>
                <a:lnTo>
                  <a:pt x="1" y="499"/>
                </a:lnTo>
                <a:lnTo>
                  <a:pt x="1" y="499"/>
                </a:lnTo>
                <a:lnTo>
                  <a:pt x="0" y="506"/>
                </a:lnTo>
                <a:lnTo>
                  <a:pt x="0" y="516"/>
                </a:lnTo>
                <a:lnTo>
                  <a:pt x="3" y="528"/>
                </a:lnTo>
                <a:lnTo>
                  <a:pt x="4" y="532"/>
                </a:lnTo>
                <a:lnTo>
                  <a:pt x="8" y="535"/>
                </a:lnTo>
                <a:lnTo>
                  <a:pt x="8" y="535"/>
                </a:lnTo>
                <a:lnTo>
                  <a:pt x="16" y="539"/>
                </a:lnTo>
                <a:lnTo>
                  <a:pt x="24" y="544"/>
                </a:lnTo>
                <a:lnTo>
                  <a:pt x="31" y="547"/>
                </a:lnTo>
                <a:lnTo>
                  <a:pt x="34" y="547"/>
                </a:lnTo>
                <a:lnTo>
                  <a:pt x="36" y="545"/>
                </a:lnTo>
                <a:lnTo>
                  <a:pt x="36" y="545"/>
                </a:lnTo>
                <a:lnTo>
                  <a:pt x="43" y="535"/>
                </a:lnTo>
                <a:lnTo>
                  <a:pt x="50" y="528"/>
                </a:lnTo>
                <a:lnTo>
                  <a:pt x="50" y="528"/>
                </a:lnTo>
                <a:lnTo>
                  <a:pt x="50" y="528"/>
                </a:lnTo>
                <a:lnTo>
                  <a:pt x="50" y="528"/>
                </a:lnTo>
                <a:lnTo>
                  <a:pt x="60" y="521"/>
                </a:lnTo>
                <a:lnTo>
                  <a:pt x="60" y="521"/>
                </a:lnTo>
                <a:lnTo>
                  <a:pt x="82" y="499"/>
                </a:lnTo>
                <a:lnTo>
                  <a:pt x="120" y="460"/>
                </a:lnTo>
                <a:lnTo>
                  <a:pt x="169" y="408"/>
                </a:lnTo>
                <a:lnTo>
                  <a:pt x="169" y="408"/>
                </a:lnTo>
                <a:lnTo>
                  <a:pt x="180" y="471"/>
                </a:lnTo>
                <a:lnTo>
                  <a:pt x="186" y="516"/>
                </a:lnTo>
                <a:lnTo>
                  <a:pt x="188" y="534"/>
                </a:lnTo>
                <a:lnTo>
                  <a:pt x="188" y="542"/>
                </a:lnTo>
                <a:lnTo>
                  <a:pt x="188" y="542"/>
                </a:lnTo>
                <a:lnTo>
                  <a:pt x="186" y="554"/>
                </a:lnTo>
                <a:lnTo>
                  <a:pt x="185" y="580"/>
                </a:lnTo>
                <a:lnTo>
                  <a:pt x="182" y="654"/>
                </a:lnTo>
                <a:lnTo>
                  <a:pt x="182" y="726"/>
                </a:lnTo>
                <a:lnTo>
                  <a:pt x="180" y="756"/>
                </a:lnTo>
                <a:lnTo>
                  <a:pt x="180" y="756"/>
                </a:lnTo>
                <a:lnTo>
                  <a:pt x="180" y="755"/>
                </a:lnTo>
                <a:lnTo>
                  <a:pt x="182" y="755"/>
                </a:lnTo>
                <a:lnTo>
                  <a:pt x="185" y="755"/>
                </a:lnTo>
                <a:lnTo>
                  <a:pt x="189" y="753"/>
                </a:lnTo>
                <a:lnTo>
                  <a:pt x="190" y="753"/>
                </a:lnTo>
                <a:lnTo>
                  <a:pt x="190" y="752"/>
                </a:lnTo>
                <a:lnTo>
                  <a:pt x="190" y="752"/>
                </a:lnTo>
                <a:lnTo>
                  <a:pt x="201" y="784"/>
                </a:lnTo>
                <a:lnTo>
                  <a:pt x="208" y="808"/>
                </a:lnTo>
                <a:lnTo>
                  <a:pt x="212" y="827"/>
                </a:lnTo>
                <a:lnTo>
                  <a:pt x="212" y="827"/>
                </a:lnTo>
                <a:lnTo>
                  <a:pt x="217" y="846"/>
                </a:lnTo>
                <a:lnTo>
                  <a:pt x="227" y="878"/>
                </a:lnTo>
                <a:lnTo>
                  <a:pt x="240" y="918"/>
                </a:lnTo>
                <a:lnTo>
                  <a:pt x="289" y="995"/>
                </a:lnTo>
                <a:lnTo>
                  <a:pt x="289" y="995"/>
                </a:lnTo>
                <a:lnTo>
                  <a:pt x="292" y="1020"/>
                </a:lnTo>
                <a:lnTo>
                  <a:pt x="293" y="1038"/>
                </a:lnTo>
                <a:lnTo>
                  <a:pt x="293" y="1051"/>
                </a:lnTo>
                <a:lnTo>
                  <a:pt x="293" y="1051"/>
                </a:lnTo>
                <a:lnTo>
                  <a:pt x="290" y="1066"/>
                </a:lnTo>
                <a:lnTo>
                  <a:pt x="289" y="1090"/>
                </a:lnTo>
                <a:lnTo>
                  <a:pt x="289" y="1114"/>
                </a:lnTo>
                <a:lnTo>
                  <a:pt x="289" y="1129"/>
                </a:lnTo>
                <a:lnTo>
                  <a:pt x="289" y="1129"/>
                </a:lnTo>
                <a:lnTo>
                  <a:pt x="290" y="1134"/>
                </a:lnTo>
                <a:lnTo>
                  <a:pt x="292" y="1135"/>
                </a:lnTo>
                <a:lnTo>
                  <a:pt x="293" y="1137"/>
                </a:lnTo>
                <a:lnTo>
                  <a:pt x="293" y="1140"/>
                </a:lnTo>
                <a:lnTo>
                  <a:pt x="293" y="1140"/>
                </a:lnTo>
                <a:lnTo>
                  <a:pt x="287" y="1160"/>
                </a:lnTo>
                <a:lnTo>
                  <a:pt x="284" y="1174"/>
                </a:lnTo>
                <a:lnTo>
                  <a:pt x="282" y="1182"/>
                </a:lnTo>
                <a:lnTo>
                  <a:pt x="282" y="1182"/>
                </a:lnTo>
                <a:lnTo>
                  <a:pt x="270" y="1196"/>
                </a:lnTo>
                <a:lnTo>
                  <a:pt x="264" y="1206"/>
                </a:lnTo>
                <a:lnTo>
                  <a:pt x="261" y="1213"/>
                </a:lnTo>
                <a:lnTo>
                  <a:pt x="261" y="1213"/>
                </a:lnTo>
                <a:lnTo>
                  <a:pt x="260" y="1218"/>
                </a:lnTo>
                <a:lnTo>
                  <a:pt x="260" y="1223"/>
                </a:lnTo>
                <a:lnTo>
                  <a:pt x="263" y="1228"/>
                </a:lnTo>
                <a:lnTo>
                  <a:pt x="264" y="1229"/>
                </a:lnTo>
                <a:lnTo>
                  <a:pt x="269" y="1231"/>
                </a:lnTo>
                <a:lnTo>
                  <a:pt x="269" y="1231"/>
                </a:lnTo>
                <a:lnTo>
                  <a:pt x="280" y="1231"/>
                </a:lnTo>
                <a:lnTo>
                  <a:pt x="296" y="1229"/>
                </a:lnTo>
                <a:lnTo>
                  <a:pt x="318" y="1228"/>
                </a:lnTo>
                <a:lnTo>
                  <a:pt x="318" y="1228"/>
                </a:lnTo>
                <a:lnTo>
                  <a:pt x="318" y="1228"/>
                </a:lnTo>
                <a:lnTo>
                  <a:pt x="323" y="1228"/>
                </a:lnTo>
                <a:lnTo>
                  <a:pt x="323" y="1228"/>
                </a:lnTo>
                <a:lnTo>
                  <a:pt x="334" y="1226"/>
                </a:lnTo>
                <a:lnTo>
                  <a:pt x="338" y="1223"/>
                </a:lnTo>
                <a:lnTo>
                  <a:pt x="342" y="1221"/>
                </a:lnTo>
                <a:lnTo>
                  <a:pt x="342" y="1221"/>
                </a:lnTo>
                <a:lnTo>
                  <a:pt x="345" y="1210"/>
                </a:lnTo>
                <a:lnTo>
                  <a:pt x="347" y="1199"/>
                </a:lnTo>
                <a:lnTo>
                  <a:pt x="348" y="1182"/>
                </a:lnTo>
                <a:lnTo>
                  <a:pt x="348" y="1182"/>
                </a:lnTo>
                <a:lnTo>
                  <a:pt x="361" y="1177"/>
                </a:lnTo>
                <a:lnTo>
                  <a:pt x="370" y="1176"/>
                </a:lnTo>
                <a:lnTo>
                  <a:pt x="373" y="1177"/>
                </a:lnTo>
                <a:lnTo>
                  <a:pt x="373" y="1179"/>
                </a:lnTo>
                <a:lnTo>
                  <a:pt x="373" y="1179"/>
                </a:lnTo>
                <a:lnTo>
                  <a:pt x="365" y="1199"/>
                </a:lnTo>
                <a:lnTo>
                  <a:pt x="360" y="1213"/>
                </a:lnTo>
                <a:lnTo>
                  <a:pt x="352" y="1228"/>
                </a:lnTo>
                <a:lnTo>
                  <a:pt x="352" y="1228"/>
                </a:lnTo>
                <a:lnTo>
                  <a:pt x="348" y="1234"/>
                </a:lnTo>
                <a:lnTo>
                  <a:pt x="347" y="1241"/>
                </a:lnTo>
                <a:lnTo>
                  <a:pt x="344" y="1248"/>
                </a:lnTo>
                <a:lnTo>
                  <a:pt x="344" y="1255"/>
                </a:lnTo>
                <a:lnTo>
                  <a:pt x="344" y="1263"/>
                </a:lnTo>
                <a:lnTo>
                  <a:pt x="345" y="1267"/>
                </a:lnTo>
                <a:lnTo>
                  <a:pt x="350" y="1271"/>
                </a:lnTo>
                <a:lnTo>
                  <a:pt x="355" y="1273"/>
                </a:lnTo>
                <a:lnTo>
                  <a:pt x="355" y="1273"/>
                </a:lnTo>
                <a:lnTo>
                  <a:pt x="371" y="1274"/>
                </a:lnTo>
                <a:lnTo>
                  <a:pt x="386" y="1274"/>
                </a:lnTo>
                <a:lnTo>
                  <a:pt x="393" y="1273"/>
                </a:lnTo>
                <a:lnTo>
                  <a:pt x="399" y="1271"/>
                </a:lnTo>
                <a:lnTo>
                  <a:pt x="404" y="1270"/>
                </a:lnTo>
                <a:lnTo>
                  <a:pt x="409" y="1265"/>
                </a:lnTo>
                <a:lnTo>
                  <a:pt x="409" y="1265"/>
                </a:lnTo>
                <a:lnTo>
                  <a:pt x="420" y="1250"/>
                </a:lnTo>
                <a:lnTo>
                  <a:pt x="433" y="1234"/>
                </a:lnTo>
                <a:lnTo>
                  <a:pt x="433" y="1234"/>
                </a:lnTo>
                <a:lnTo>
                  <a:pt x="441" y="1225"/>
                </a:lnTo>
                <a:lnTo>
                  <a:pt x="448" y="1218"/>
                </a:lnTo>
                <a:lnTo>
                  <a:pt x="451" y="1212"/>
                </a:lnTo>
                <a:lnTo>
                  <a:pt x="454" y="1208"/>
                </a:lnTo>
                <a:lnTo>
                  <a:pt x="455" y="1203"/>
                </a:lnTo>
                <a:lnTo>
                  <a:pt x="454" y="1199"/>
                </a:lnTo>
                <a:lnTo>
                  <a:pt x="454" y="1199"/>
                </a:lnTo>
                <a:lnTo>
                  <a:pt x="443" y="1176"/>
                </a:lnTo>
                <a:lnTo>
                  <a:pt x="436" y="1160"/>
                </a:lnTo>
                <a:lnTo>
                  <a:pt x="436" y="1160"/>
                </a:lnTo>
                <a:lnTo>
                  <a:pt x="439" y="1157"/>
                </a:lnTo>
                <a:lnTo>
                  <a:pt x="443" y="1153"/>
                </a:lnTo>
                <a:lnTo>
                  <a:pt x="448" y="1145"/>
                </a:lnTo>
                <a:lnTo>
                  <a:pt x="451" y="1141"/>
                </a:lnTo>
                <a:lnTo>
                  <a:pt x="451" y="1135"/>
                </a:lnTo>
                <a:lnTo>
                  <a:pt x="451" y="1135"/>
                </a:lnTo>
                <a:lnTo>
                  <a:pt x="452" y="1128"/>
                </a:lnTo>
                <a:lnTo>
                  <a:pt x="454" y="1122"/>
                </a:lnTo>
                <a:lnTo>
                  <a:pt x="454" y="1118"/>
                </a:lnTo>
                <a:lnTo>
                  <a:pt x="454" y="1114"/>
                </a:lnTo>
                <a:lnTo>
                  <a:pt x="451" y="1108"/>
                </a:lnTo>
                <a:lnTo>
                  <a:pt x="446" y="1101"/>
                </a:lnTo>
                <a:lnTo>
                  <a:pt x="446" y="1101"/>
                </a:lnTo>
                <a:lnTo>
                  <a:pt x="436" y="1080"/>
                </a:lnTo>
                <a:lnTo>
                  <a:pt x="425" y="1057"/>
                </a:lnTo>
                <a:lnTo>
                  <a:pt x="404" y="1017"/>
                </a:lnTo>
                <a:lnTo>
                  <a:pt x="404" y="1017"/>
                </a:lnTo>
                <a:lnTo>
                  <a:pt x="391" y="991"/>
                </a:lnTo>
                <a:lnTo>
                  <a:pt x="389" y="980"/>
                </a:lnTo>
                <a:lnTo>
                  <a:pt x="387" y="976"/>
                </a:lnTo>
                <a:lnTo>
                  <a:pt x="387" y="970"/>
                </a:lnTo>
                <a:lnTo>
                  <a:pt x="387" y="970"/>
                </a:lnTo>
                <a:lnTo>
                  <a:pt x="387" y="953"/>
                </a:lnTo>
                <a:lnTo>
                  <a:pt x="387" y="927"/>
                </a:lnTo>
                <a:lnTo>
                  <a:pt x="384" y="889"/>
                </a:lnTo>
                <a:lnTo>
                  <a:pt x="384" y="889"/>
                </a:lnTo>
                <a:lnTo>
                  <a:pt x="384" y="882"/>
                </a:lnTo>
                <a:lnTo>
                  <a:pt x="384" y="876"/>
                </a:lnTo>
                <a:lnTo>
                  <a:pt x="384" y="876"/>
                </a:lnTo>
                <a:lnTo>
                  <a:pt x="384" y="860"/>
                </a:lnTo>
                <a:lnTo>
                  <a:pt x="387" y="832"/>
                </a:lnTo>
                <a:lnTo>
                  <a:pt x="394" y="781"/>
                </a:lnTo>
                <a:lnTo>
                  <a:pt x="394" y="781"/>
                </a:lnTo>
                <a:lnTo>
                  <a:pt x="397" y="769"/>
                </a:lnTo>
                <a:lnTo>
                  <a:pt x="403" y="756"/>
                </a:lnTo>
                <a:lnTo>
                  <a:pt x="409" y="742"/>
                </a:lnTo>
                <a:lnTo>
                  <a:pt x="475" y="727"/>
                </a:lnTo>
                <a:lnTo>
                  <a:pt x="475" y="727"/>
                </a:lnTo>
                <a:lnTo>
                  <a:pt x="468" y="664"/>
                </a:lnTo>
                <a:lnTo>
                  <a:pt x="462" y="617"/>
                </a:lnTo>
                <a:lnTo>
                  <a:pt x="458" y="587"/>
                </a:lnTo>
                <a:lnTo>
                  <a:pt x="458" y="587"/>
                </a:lnTo>
                <a:lnTo>
                  <a:pt x="452" y="554"/>
                </a:lnTo>
                <a:lnTo>
                  <a:pt x="451" y="523"/>
                </a:lnTo>
                <a:lnTo>
                  <a:pt x="451" y="461"/>
                </a:lnTo>
                <a:lnTo>
                  <a:pt x="451" y="461"/>
                </a:lnTo>
                <a:lnTo>
                  <a:pt x="478" y="499"/>
                </a:lnTo>
                <a:lnTo>
                  <a:pt x="497" y="528"/>
                </a:lnTo>
                <a:lnTo>
                  <a:pt x="504" y="538"/>
                </a:lnTo>
                <a:lnTo>
                  <a:pt x="507" y="545"/>
                </a:lnTo>
                <a:lnTo>
                  <a:pt x="507" y="545"/>
                </a:lnTo>
                <a:lnTo>
                  <a:pt x="511" y="564"/>
                </a:lnTo>
                <a:lnTo>
                  <a:pt x="514" y="573"/>
                </a:lnTo>
                <a:lnTo>
                  <a:pt x="517" y="577"/>
                </a:lnTo>
                <a:lnTo>
                  <a:pt x="517" y="577"/>
                </a:lnTo>
                <a:lnTo>
                  <a:pt x="526" y="580"/>
                </a:lnTo>
                <a:lnTo>
                  <a:pt x="532" y="580"/>
                </a:lnTo>
                <a:lnTo>
                  <a:pt x="542" y="599"/>
                </a:lnTo>
                <a:lnTo>
                  <a:pt x="542" y="599"/>
                </a:lnTo>
                <a:lnTo>
                  <a:pt x="549" y="612"/>
                </a:lnTo>
                <a:lnTo>
                  <a:pt x="549" y="612"/>
                </a:lnTo>
                <a:lnTo>
                  <a:pt x="552" y="629"/>
                </a:lnTo>
                <a:lnTo>
                  <a:pt x="552" y="629"/>
                </a:lnTo>
                <a:lnTo>
                  <a:pt x="553" y="635"/>
                </a:lnTo>
                <a:lnTo>
                  <a:pt x="552" y="638"/>
                </a:lnTo>
                <a:lnTo>
                  <a:pt x="550" y="643"/>
                </a:lnTo>
                <a:lnTo>
                  <a:pt x="550" y="645"/>
                </a:lnTo>
                <a:lnTo>
                  <a:pt x="552" y="646"/>
                </a:lnTo>
                <a:lnTo>
                  <a:pt x="559" y="651"/>
                </a:lnTo>
                <a:lnTo>
                  <a:pt x="559" y="651"/>
                </a:lnTo>
                <a:lnTo>
                  <a:pt x="579" y="659"/>
                </a:lnTo>
                <a:lnTo>
                  <a:pt x="585" y="662"/>
                </a:lnTo>
                <a:lnTo>
                  <a:pt x="588" y="662"/>
                </a:lnTo>
                <a:lnTo>
                  <a:pt x="591" y="661"/>
                </a:lnTo>
                <a:lnTo>
                  <a:pt x="591" y="661"/>
                </a:lnTo>
                <a:lnTo>
                  <a:pt x="598" y="657"/>
                </a:lnTo>
                <a:lnTo>
                  <a:pt x="605" y="648"/>
                </a:lnTo>
                <a:lnTo>
                  <a:pt x="613" y="638"/>
                </a:lnTo>
                <a:lnTo>
                  <a:pt x="616" y="632"/>
                </a:lnTo>
                <a:lnTo>
                  <a:pt x="616" y="626"/>
                </a:lnTo>
                <a:lnTo>
                  <a:pt x="616" y="626"/>
                </a:lnTo>
                <a:lnTo>
                  <a:pt x="616" y="615"/>
                </a:lnTo>
                <a:lnTo>
                  <a:pt x="614" y="603"/>
                </a:lnTo>
                <a:lnTo>
                  <a:pt x="613" y="593"/>
                </a:lnTo>
                <a:lnTo>
                  <a:pt x="608" y="584"/>
                </a:lnTo>
                <a:lnTo>
                  <a:pt x="608" y="584"/>
                </a:lnTo>
                <a:lnTo>
                  <a:pt x="607" y="580"/>
                </a:lnTo>
                <a:lnTo>
                  <a:pt x="608" y="577"/>
                </a:lnTo>
                <a:lnTo>
                  <a:pt x="610" y="576"/>
                </a:lnTo>
                <a:lnTo>
                  <a:pt x="608" y="570"/>
                </a:lnTo>
                <a:lnTo>
                  <a:pt x="608" y="570"/>
                </a:lnTo>
                <a:lnTo>
                  <a:pt x="604" y="563"/>
                </a:lnTo>
                <a:lnTo>
                  <a:pt x="600" y="555"/>
                </a:lnTo>
                <a:lnTo>
                  <a:pt x="591" y="545"/>
                </a:lnTo>
                <a:lnTo>
                  <a:pt x="591" y="545"/>
                </a:lnTo>
                <a:lnTo>
                  <a:pt x="590" y="541"/>
                </a:lnTo>
                <a:lnTo>
                  <a:pt x="588" y="535"/>
                </a:lnTo>
                <a:lnTo>
                  <a:pt x="588" y="529"/>
                </a:lnTo>
                <a:lnTo>
                  <a:pt x="588" y="528"/>
                </a:lnTo>
                <a:lnTo>
                  <a:pt x="588" y="528"/>
                </a:lnTo>
                <a:lnTo>
                  <a:pt x="587" y="528"/>
                </a:lnTo>
                <a:lnTo>
                  <a:pt x="587" y="528"/>
                </a:lnTo>
                <a:lnTo>
                  <a:pt x="581" y="518"/>
                </a:lnTo>
                <a:lnTo>
                  <a:pt x="581" y="518"/>
                </a:lnTo>
                <a:lnTo>
                  <a:pt x="572" y="503"/>
                </a:lnTo>
                <a:lnTo>
                  <a:pt x="562" y="480"/>
                </a:lnTo>
                <a:lnTo>
                  <a:pt x="552" y="458"/>
                </a:lnTo>
                <a:lnTo>
                  <a:pt x="546" y="447"/>
                </a:lnTo>
                <a:lnTo>
                  <a:pt x="546" y="447"/>
                </a:lnTo>
                <a:lnTo>
                  <a:pt x="542" y="438"/>
                </a:lnTo>
                <a:lnTo>
                  <a:pt x="539" y="425"/>
                </a:lnTo>
                <a:lnTo>
                  <a:pt x="536" y="409"/>
                </a:lnTo>
                <a:lnTo>
                  <a:pt x="532" y="390"/>
                </a:lnTo>
                <a:lnTo>
                  <a:pt x="532" y="390"/>
                </a:lnTo>
                <a:lnTo>
                  <a:pt x="523" y="366"/>
                </a:lnTo>
                <a:lnTo>
                  <a:pt x="511" y="335"/>
                </a:lnTo>
                <a:lnTo>
                  <a:pt x="501" y="306"/>
                </a:lnTo>
                <a:lnTo>
                  <a:pt x="497" y="292"/>
                </a:lnTo>
                <a:lnTo>
                  <a:pt x="497" y="292"/>
                </a:lnTo>
                <a:lnTo>
                  <a:pt x="497" y="273"/>
                </a:lnTo>
                <a:lnTo>
                  <a:pt x="496" y="263"/>
                </a:lnTo>
                <a:lnTo>
                  <a:pt x="494" y="259"/>
                </a:lnTo>
                <a:lnTo>
                  <a:pt x="493" y="257"/>
                </a:lnTo>
                <a:lnTo>
                  <a:pt x="493" y="257"/>
                </a:lnTo>
                <a:lnTo>
                  <a:pt x="474" y="250"/>
                </a:lnTo>
                <a:lnTo>
                  <a:pt x="439" y="239"/>
                </a:lnTo>
                <a:lnTo>
                  <a:pt x="404" y="228"/>
                </a:lnTo>
                <a:lnTo>
                  <a:pt x="387" y="221"/>
                </a:lnTo>
                <a:lnTo>
                  <a:pt x="387" y="221"/>
                </a:lnTo>
                <a:lnTo>
                  <a:pt x="377" y="212"/>
                </a:lnTo>
                <a:lnTo>
                  <a:pt x="367" y="204"/>
                </a:lnTo>
                <a:lnTo>
                  <a:pt x="348" y="194"/>
                </a:lnTo>
                <a:lnTo>
                  <a:pt x="348" y="194"/>
                </a:lnTo>
                <a:lnTo>
                  <a:pt x="342" y="176"/>
                </a:lnTo>
                <a:lnTo>
                  <a:pt x="342" y="176"/>
                </a:lnTo>
                <a:lnTo>
                  <a:pt x="344" y="166"/>
                </a:lnTo>
                <a:lnTo>
                  <a:pt x="345" y="159"/>
                </a:lnTo>
                <a:lnTo>
                  <a:pt x="348" y="152"/>
                </a:lnTo>
                <a:lnTo>
                  <a:pt x="348" y="152"/>
                </a:lnTo>
                <a:lnTo>
                  <a:pt x="352" y="149"/>
                </a:lnTo>
                <a:lnTo>
                  <a:pt x="358" y="143"/>
                </a:lnTo>
                <a:lnTo>
                  <a:pt x="363" y="137"/>
                </a:lnTo>
                <a:lnTo>
                  <a:pt x="363" y="137"/>
                </a:lnTo>
                <a:lnTo>
                  <a:pt x="376" y="117"/>
                </a:lnTo>
                <a:lnTo>
                  <a:pt x="381" y="108"/>
                </a:lnTo>
                <a:lnTo>
                  <a:pt x="381" y="104"/>
                </a:lnTo>
                <a:lnTo>
                  <a:pt x="380" y="103"/>
                </a:lnTo>
                <a:lnTo>
                  <a:pt x="380" y="103"/>
                </a:lnTo>
                <a:lnTo>
                  <a:pt x="374" y="100"/>
                </a:lnTo>
                <a:lnTo>
                  <a:pt x="368" y="100"/>
                </a:lnTo>
                <a:lnTo>
                  <a:pt x="360" y="98"/>
                </a:lnTo>
                <a:lnTo>
                  <a:pt x="367" y="74"/>
                </a:lnTo>
                <a:lnTo>
                  <a:pt x="367" y="74"/>
                </a:lnTo>
                <a:lnTo>
                  <a:pt x="374" y="72"/>
                </a:lnTo>
                <a:lnTo>
                  <a:pt x="380" y="69"/>
                </a:lnTo>
                <a:lnTo>
                  <a:pt x="381" y="66"/>
                </a:lnTo>
                <a:lnTo>
                  <a:pt x="384" y="64"/>
                </a:lnTo>
                <a:lnTo>
                  <a:pt x="384" y="64"/>
                </a:lnTo>
                <a:lnTo>
                  <a:pt x="390" y="56"/>
                </a:lnTo>
                <a:lnTo>
                  <a:pt x="397" y="46"/>
                </a:lnTo>
                <a:lnTo>
                  <a:pt x="400" y="42"/>
                </a:lnTo>
                <a:lnTo>
                  <a:pt x="400" y="37"/>
                </a:lnTo>
                <a:lnTo>
                  <a:pt x="399" y="33"/>
                </a:lnTo>
                <a:lnTo>
                  <a:pt x="394" y="29"/>
                </a:lnTo>
                <a:lnTo>
                  <a:pt x="394" y="29"/>
                </a:lnTo>
                <a:lnTo>
                  <a:pt x="376" y="20"/>
                </a:lnTo>
                <a:lnTo>
                  <a:pt x="350" y="10"/>
                </a:lnTo>
                <a:lnTo>
                  <a:pt x="335" y="6"/>
                </a:lnTo>
                <a:lnTo>
                  <a:pt x="322" y="1"/>
                </a:lnTo>
                <a:lnTo>
                  <a:pt x="310" y="0"/>
                </a:lnTo>
                <a:lnTo>
                  <a:pt x="299" y="0"/>
                </a:lnTo>
                <a:lnTo>
                  <a:pt x="299" y="0"/>
                </a:lnTo>
                <a:lnTo>
                  <a:pt x="261" y="4"/>
                </a:lnTo>
                <a:lnTo>
                  <a:pt x="244" y="7"/>
                </a:lnTo>
                <a:lnTo>
                  <a:pt x="238" y="9"/>
                </a:lnTo>
                <a:lnTo>
                  <a:pt x="232" y="11"/>
                </a:lnTo>
                <a:lnTo>
                  <a:pt x="232" y="11"/>
                </a:lnTo>
                <a:lnTo>
                  <a:pt x="224" y="14"/>
                </a:lnTo>
                <a:lnTo>
                  <a:pt x="217" y="16"/>
                </a:lnTo>
                <a:lnTo>
                  <a:pt x="212" y="17"/>
                </a:lnTo>
                <a:lnTo>
                  <a:pt x="211" y="19"/>
                </a:lnTo>
                <a:lnTo>
                  <a:pt x="209" y="23"/>
                </a:lnTo>
                <a:lnTo>
                  <a:pt x="208" y="29"/>
                </a:lnTo>
                <a:lnTo>
                  <a:pt x="208" y="29"/>
                </a:lnTo>
                <a:lnTo>
                  <a:pt x="209" y="35"/>
                </a:lnTo>
                <a:lnTo>
                  <a:pt x="211" y="42"/>
                </a:lnTo>
                <a:lnTo>
                  <a:pt x="217" y="53"/>
                </a:lnTo>
                <a:lnTo>
                  <a:pt x="222" y="61"/>
                </a:lnTo>
                <a:lnTo>
                  <a:pt x="225" y="64"/>
                </a:lnTo>
                <a:lnTo>
                  <a:pt x="225" y="64"/>
                </a:lnTo>
                <a:lnTo>
                  <a:pt x="230" y="66"/>
                </a:lnTo>
                <a:lnTo>
                  <a:pt x="232" y="69"/>
                </a:lnTo>
                <a:lnTo>
                  <a:pt x="232" y="71"/>
                </a:lnTo>
                <a:lnTo>
                  <a:pt x="232" y="71"/>
                </a:lnTo>
                <a:lnTo>
                  <a:pt x="232" y="72"/>
                </a:lnTo>
                <a:lnTo>
                  <a:pt x="232" y="74"/>
                </a:lnTo>
                <a:lnTo>
                  <a:pt x="234" y="75"/>
                </a:lnTo>
                <a:lnTo>
                  <a:pt x="232" y="78"/>
                </a:lnTo>
                <a:lnTo>
                  <a:pt x="232" y="78"/>
                </a:lnTo>
                <a:lnTo>
                  <a:pt x="230" y="82"/>
                </a:lnTo>
                <a:lnTo>
                  <a:pt x="222" y="87"/>
                </a:lnTo>
                <a:lnTo>
                  <a:pt x="218" y="91"/>
                </a:lnTo>
                <a:lnTo>
                  <a:pt x="218" y="94"/>
                </a:lnTo>
                <a:lnTo>
                  <a:pt x="218" y="95"/>
                </a:lnTo>
                <a:lnTo>
                  <a:pt x="218" y="95"/>
                </a:lnTo>
                <a:lnTo>
                  <a:pt x="228" y="103"/>
                </a:lnTo>
                <a:lnTo>
                  <a:pt x="232" y="105"/>
                </a:lnTo>
                <a:lnTo>
                  <a:pt x="232" y="105"/>
                </a:lnTo>
                <a:lnTo>
                  <a:pt x="238" y="124"/>
                </a:lnTo>
                <a:lnTo>
                  <a:pt x="241" y="139"/>
                </a:lnTo>
                <a:lnTo>
                  <a:pt x="243" y="152"/>
                </a:lnTo>
                <a:lnTo>
                  <a:pt x="243" y="152"/>
                </a:lnTo>
                <a:lnTo>
                  <a:pt x="244" y="166"/>
                </a:lnTo>
                <a:lnTo>
                  <a:pt x="245" y="171"/>
                </a:lnTo>
                <a:lnTo>
                  <a:pt x="247" y="172"/>
                </a:lnTo>
                <a:lnTo>
                  <a:pt x="247" y="172"/>
                </a:lnTo>
                <a:lnTo>
                  <a:pt x="248" y="176"/>
                </a:lnTo>
                <a:lnTo>
                  <a:pt x="250" y="184"/>
                </a:lnTo>
                <a:lnTo>
                  <a:pt x="250" y="194"/>
                </a:lnTo>
                <a:lnTo>
                  <a:pt x="250" y="19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1">
            <a:extLst>
              <a:ext uri="{FF2B5EF4-FFF2-40B4-BE49-F238E27FC236}">
                <a16:creationId xmlns:a16="http://schemas.microsoft.com/office/drawing/2014/main" id="{8AED5097-F6EE-440B-900A-E3A476A890F9}"/>
              </a:ext>
            </a:extLst>
          </p:cNvPr>
          <p:cNvSpPr>
            <a:spLocks/>
          </p:cNvSpPr>
          <p:nvPr/>
        </p:nvSpPr>
        <p:spPr bwMode="auto">
          <a:xfrm>
            <a:off x="4575870" y="4661087"/>
            <a:ext cx="828543" cy="1632546"/>
          </a:xfrm>
          <a:custGeom>
            <a:avLst/>
            <a:gdLst>
              <a:gd name="T0" fmla="*/ 218 w 709"/>
              <a:gd name="T1" fmla="*/ 95 h 1397"/>
              <a:gd name="T2" fmla="*/ 235 w 709"/>
              <a:gd name="T3" fmla="*/ 149 h 1397"/>
              <a:gd name="T4" fmla="*/ 255 w 709"/>
              <a:gd name="T5" fmla="*/ 194 h 1397"/>
              <a:gd name="T6" fmla="*/ 180 w 709"/>
              <a:gd name="T7" fmla="*/ 256 h 1397"/>
              <a:gd name="T8" fmla="*/ 125 w 709"/>
              <a:gd name="T9" fmla="*/ 310 h 1397"/>
              <a:gd name="T10" fmla="*/ 50 w 709"/>
              <a:gd name="T11" fmla="*/ 482 h 1397"/>
              <a:gd name="T12" fmla="*/ 10 w 709"/>
              <a:gd name="T13" fmla="*/ 570 h 1397"/>
              <a:gd name="T14" fmla="*/ 0 w 709"/>
              <a:gd name="T15" fmla="*/ 612 h 1397"/>
              <a:gd name="T16" fmla="*/ 31 w 709"/>
              <a:gd name="T17" fmla="*/ 639 h 1397"/>
              <a:gd name="T18" fmla="*/ 66 w 709"/>
              <a:gd name="T19" fmla="*/ 615 h 1397"/>
              <a:gd name="T20" fmla="*/ 69 w 709"/>
              <a:gd name="T21" fmla="*/ 594 h 1397"/>
              <a:gd name="T22" fmla="*/ 83 w 709"/>
              <a:gd name="T23" fmla="*/ 579 h 1397"/>
              <a:gd name="T24" fmla="*/ 179 w 709"/>
              <a:gd name="T25" fmla="*/ 469 h 1397"/>
              <a:gd name="T26" fmla="*/ 185 w 709"/>
              <a:gd name="T27" fmla="*/ 586 h 1397"/>
              <a:gd name="T28" fmla="*/ 169 w 709"/>
              <a:gd name="T29" fmla="*/ 683 h 1397"/>
              <a:gd name="T30" fmla="*/ 225 w 709"/>
              <a:gd name="T31" fmla="*/ 793 h 1397"/>
              <a:gd name="T32" fmla="*/ 242 w 709"/>
              <a:gd name="T33" fmla="*/ 916 h 1397"/>
              <a:gd name="T34" fmla="*/ 270 w 709"/>
              <a:gd name="T35" fmla="*/ 1224 h 1397"/>
              <a:gd name="T36" fmla="*/ 248 w 709"/>
              <a:gd name="T37" fmla="*/ 1284 h 1397"/>
              <a:gd name="T38" fmla="*/ 222 w 709"/>
              <a:gd name="T39" fmla="*/ 1331 h 1397"/>
              <a:gd name="T40" fmla="*/ 255 w 709"/>
              <a:gd name="T41" fmla="*/ 1358 h 1397"/>
              <a:gd name="T42" fmla="*/ 302 w 709"/>
              <a:gd name="T43" fmla="*/ 1371 h 1397"/>
              <a:gd name="T44" fmla="*/ 308 w 709"/>
              <a:gd name="T45" fmla="*/ 1315 h 1397"/>
              <a:gd name="T46" fmla="*/ 329 w 709"/>
              <a:gd name="T47" fmla="*/ 1282 h 1397"/>
              <a:gd name="T48" fmla="*/ 393 w 709"/>
              <a:gd name="T49" fmla="*/ 1187 h 1397"/>
              <a:gd name="T50" fmla="*/ 464 w 709"/>
              <a:gd name="T51" fmla="*/ 1295 h 1397"/>
              <a:gd name="T52" fmla="*/ 456 w 709"/>
              <a:gd name="T53" fmla="*/ 1368 h 1397"/>
              <a:gd name="T54" fmla="*/ 480 w 709"/>
              <a:gd name="T55" fmla="*/ 1397 h 1397"/>
              <a:gd name="T56" fmla="*/ 529 w 709"/>
              <a:gd name="T57" fmla="*/ 1377 h 1397"/>
              <a:gd name="T58" fmla="*/ 537 w 709"/>
              <a:gd name="T59" fmla="*/ 1344 h 1397"/>
              <a:gd name="T60" fmla="*/ 540 w 709"/>
              <a:gd name="T61" fmla="*/ 1297 h 1397"/>
              <a:gd name="T62" fmla="*/ 523 w 709"/>
              <a:gd name="T63" fmla="*/ 1253 h 1397"/>
              <a:gd name="T64" fmla="*/ 542 w 709"/>
              <a:gd name="T65" fmla="*/ 1205 h 1397"/>
              <a:gd name="T66" fmla="*/ 435 w 709"/>
              <a:gd name="T67" fmla="*/ 1041 h 1397"/>
              <a:gd name="T68" fmla="*/ 413 w 709"/>
              <a:gd name="T69" fmla="*/ 953 h 1397"/>
              <a:gd name="T70" fmla="*/ 426 w 709"/>
              <a:gd name="T71" fmla="*/ 849 h 1397"/>
              <a:gd name="T72" fmla="*/ 493 w 709"/>
              <a:gd name="T73" fmla="*/ 762 h 1397"/>
              <a:gd name="T74" fmla="*/ 491 w 709"/>
              <a:gd name="T75" fmla="*/ 722 h 1397"/>
              <a:gd name="T76" fmla="*/ 451 w 709"/>
              <a:gd name="T77" fmla="*/ 561 h 1397"/>
              <a:gd name="T78" fmla="*/ 448 w 709"/>
              <a:gd name="T79" fmla="*/ 443 h 1397"/>
              <a:gd name="T80" fmla="*/ 508 w 709"/>
              <a:gd name="T81" fmla="*/ 479 h 1397"/>
              <a:gd name="T82" fmla="*/ 585 w 709"/>
              <a:gd name="T83" fmla="*/ 587 h 1397"/>
              <a:gd name="T84" fmla="*/ 614 w 709"/>
              <a:gd name="T85" fmla="*/ 599 h 1397"/>
              <a:gd name="T86" fmla="*/ 631 w 709"/>
              <a:gd name="T87" fmla="*/ 634 h 1397"/>
              <a:gd name="T88" fmla="*/ 656 w 709"/>
              <a:gd name="T89" fmla="*/ 665 h 1397"/>
              <a:gd name="T90" fmla="*/ 688 w 709"/>
              <a:gd name="T91" fmla="*/ 661 h 1397"/>
              <a:gd name="T92" fmla="*/ 708 w 709"/>
              <a:gd name="T93" fmla="*/ 606 h 1397"/>
              <a:gd name="T94" fmla="*/ 688 w 709"/>
              <a:gd name="T95" fmla="*/ 577 h 1397"/>
              <a:gd name="T96" fmla="*/ 669 w 709"/>
              <a:gd name="T97" fmla="*/ 547 h 1397"/>
              <a:gd name="T98" fmla="*/ 545 w 709"/>
              <a:gd name="T99" fmla="*/ 365 h 1397"/>
              <a:gd name="T100" fmla="*/ 491 w 709"/>
              <a:gd name="T101" fmla="*/ 275 h 1397"/>
              <a:gd name="T102" fmla="*/ 386 w 709"/>
              <a:gd name="T103" fmla="*/ 230 h 1397"/>
              <a:gd name="T104" fmla="*/ 354 w 709"/>
              <a:gd name="T105" fmla="*/ 187 h 1397"/>
              <a:gd name="T106" fmla="*/ 362 w 709"/>
              <a:gd name="T107" fmla="*/ 146 h 1397"/>
              <a:gd name="T108" fmla="*/ 368 w 709"/>
              <a:gd name="T109" fmla="*/ 93 h 1397"/>
              <a:gd name="T110" fmla="*/ 378 w 709"/>
              <a:gd name="T111" fmla="*/ 61 h 1397"/>
              <a:gd name="T112" fmla="*/ 393 w 709"/>
              <a:gd name="T113" fmla="*/ 32 h 1397"/>
              <a:gd name="T114" fmla="*/ 294 w 709"/>
              <a:gd name="T115" fmla="*/ 0 h 1397"/>
              <a:gd name="T116" fmla="*/ 212 w 709"/>
              <a:gd name="T117" fmla="*/ 15 h 1397"/>
              <a:gd name="T118" fmla="*/ 224 w 709"/>
              <a:gd name="T119" fmla="*/ 61 h 1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09" h="1397">
                <a:moveTo>
                  <a:pt x="224" y="61"/>
                </a:moveTo>
                <a:lnTo>
                  <a:pt x="224" y="61"/>
                </a:lnTo>
                <a:lnTo>
                  <a:pt x="227" y="68"/>
                </a:lnTo>
                <a:lnTo>
                  <a:pt x="228" y="74"/>
                </a:lnTo>
                <a:lnTo>
                  <a:pt x="228" y="78"/>
                </a:lnTo>
                <a:lnTo>
                  <a:pt x="228" y="78"/>
                </a:lnTo>
                <a:lnTo>
                  <a:pt x="221" y="90"/>
                </a:lnTo>
                <a:lnTo>
                  <a:pt x="218" y="95"/>
                </a:lnTo>
                <a:lnTo>
                  <a:pt x="216" y="98"/>
                </a:lnTo>
                <a:lnTo>
                  <a:pt x="216" y="100"/>
                </a:lnTo>
                <a:lnTo>
                  <a:pt x="216" y="100"/>
                </a:lnTo>
                <a:lnTo>
                  <a:pt x="227" y="106"/>
                </a:lnTo>
                <a:lnTo>
                  <a:pt x="235" y="110"/>
                </a:lnTo>
                <a:lnTo>
                  <a:pt x="235" y="110"/>
                </a:lnTo>
                <a:lnTo>
                  <a:pt x="234" y="130"/>
                </a:lnTo>
                <a:lnTo>
                  <a:pt x="235" y="149"/>
                </a:lnTo>
                <a:lnTo>
                  <a:pt x="237" y="158"/>
                </a:lnTo>
                <a:lnTo>
                  <a:pt x="238" y="166"/>
                </a:lnTo>
                <a:lnTo>
                  <a:pt x="238" y="166"/>
                </a:lnTo>
                <a:lnTo>
                  <a:pt x="242" y="178"/>
                </a:lnTo>
                <a:lnTo>
                  <a:pt x="248" y="187"/>
                </a:lnTo>
                <a:lnTo>
                  <a:pt x="253" y="191"/>
                </a:lnTo>
                <a:lnTo>
                  <a:pt x="255" y="194"/>
                </a:lnTo>
                <a:lnTo>
                  <a:pt x="255" y="194"/>
                </a:lnTo>
                <a:lnTo>
                  <a:pt x="263" y="198"/>
                </a:lnTo>
                <a:lnTo>
                  <a:pt x="266" y="200"/>
                </a:lnTo>
                <a:lnTo>
                  <a:pt x="267" y="201"/>
                </a:lnTo>
                <a:lnTo>
                  <a:pt x="267" y="208"/>
                </a:lnTo>
                <a:lnTo>
                  <a:pt x="255" y="226"/>
                </a:lnTo>
                <a:lnTo>
                  <a:pt x="255" y="226"/>
                </a:lnTo>
                <a:lnTo>
                  <a:pt x="214" y="243"/>
                </a:lnTo>
                <a:lnTo>
                  <a:pt x="180" y="256"/>
                </a:lnTo>
                <a:lnTo>
                  <a:pt x="167" y="263"/>
                </a:lnTo>
                <a:lnTo>
                  <a:pt x="157" y="268"/>
                </a:lnTo>
                <a:lnTo>
                  <a:pt x="157" y="268"/>
                </a:lnTo>
                <a:lnTo>
                  <a:pt x="151" y="273"/>
                </a:lnTo>
                <a:lnTo>
                  <a:pt x="146" y="279"/>
                </a:lnTo>
                <a:lnTo>
                  <a:pt x="135" y="291"/>
                </a:lnTo>
                <a:lnTo>
                  <a:pt x="130" y="302"/>
                </a:lnTo>
                <a:lnTo>
                  <a:pt x="125" y="310"/>
                </a:lnTo>
                <a:lnTo>
                  <a:pt x="125" y="310"/>
                </a:lnTo>
                <a:lnTo>
                  <a:pt x="94" y="392"/>
                </a:lnTo>
                <a:lnTo>
                  <a:pt x="70" y="447"/>
                </a:lnTo>
                <a:lnTo>
                  <a:pt x="62" y="466"/>
                </a:lnTo>
                <a:lnTo>
                  <a:pt x="59" y="472"/>
                </a:lnTo>
                <a:lnTo>
                  <a:pt x="56" y="476"/>
                </a:lnTo>
                <a:lnTo>
                  <a:pt x="56" y="476"/>
                </a:lnTo>
                <a:lnTo>
                  <a:pt x="50" y="482"/>
                </a:lnTo>
                <a:lnTo>
                  <a:pt x="44" y="492"/>
                </a:lnTo>
                <a:lnTo>
                  <a:pt x="31" y="521"/>
                </a:lnTo>
                <a:lnTo>
                  <a:pt x="13" y="560"/>
                </a:lnTo>
                <a:lnTo>
                  <a:pt x="13" y="560"/>
                </a:lnTo>
                <a:lnTo>
                  <a:pt x="11" y="563"/>
                </a:lnTo>
                <a:lnTo>
                  <a:pt x="10" y="566"/>
                </a:lnTo>
                <a:lnTo>
                  <a:pt x="10" y="570"/>
                </a:lnTo>
                <a:lnTo>
                  <a:pt x="10" y="570"/>
                </a:lnTo>
                <a:lnTo>
                  <a:pt x="11" y="576"/>
                </a:lnTo>
                <a:lnTo>
                  <a:pt x="10" y="581"/>
                </a:lnTo>
                <a:lnTo>
                  <a:pt x="10" y="581"/>
                </a:lnTo>
                <a:lnTo>
                  <a:pt x="5" y="589"/>
                </a:lnTo>
                <a:lnTo>
                  <a:pt x="4" y="593"/>
                </a:lnTo>
                <a:lnTo>
                  <a:pt x="2" y="599"/>
                </a:lnTo>
                <a:lnTo>
                  <a:pt x="2" y="599"/>
                </a:lnTo>
                <a:lnTo>
                  <a:pt x="0" y="612"/>
                </a:lnTo>
                <a:lnTo>
                  <a:pt x="1" y="618"/>
                </a:lnTo>
                <a:lnTo>
                  <a:pt x="7" y="626"/>
                </a:lnTo>
                <a:lnTo>
                  <a:pt x="7" y="626"/>
                </a:lnTo>
                <a:lnTo>
                  <a:pt x="11" y="631"/>
                </a:lnTo>
                <a:lnTo>
                  <a:pt x="15" y="635"/>
                </a:lnTo>
                <a:lnTo>
                  <a:pt x="21" y="638"/>
                </a:lnTo>
                <a:lnTo>
                  <a:pt x="26" y="639"/>
                </a:lnTo>
                <a:lnTo>
                  <a:pt x="31" y="639"/>
                </a:lnTo>
                <a:lnTo>
                  <a:pt x="36" y="639"/>
                </a:lnTo>
                <a:lnTo>
                  <a:pt x="41" y="639"/>
                </a:lnTo>
                <a:lnTo>
                  <a:pt x="44" y="636"/>
                </a:lnTo>
                <a:lnTo>
                  <a:pt x="44" y="636"/>
                </a:lnTo>
                <a:lnTo>
                  <a:pt x="53" y="631"/>
                </a:lnTo>
                <a:lnTo>
                  <a:pt x="60" y="623"/>
                </a:lnTo>
                <a:lnTo>
                  <a:pt x="65" y="616"/>
                </a:lnTo>
                <a:lnTo>
                  <a:pt x="66" y="615"/>
                </a:lnTo>
                <a:lnTo>
                  <a:pt x="66" y="612"/>
                </a:lnTo>
                <a:lnTo>
                  <a:pt x="66" y="612"/>
                </a:lnTo>
                <a:lnTo>
                  <a:pt x="65" y="609"/>
                </a:lnTo>
                <a:lnTo>
                  <a:pt x="66" y="603"/>
                </a:lnTo>
                <a:lnTo>
                  <a:pt x="68" y="597"/>
                </a:lnTo>
                <a:lnTo>
                  <a:pt x="68" y="596"/>
                </a:lnTo>
                <a:lnTo>
                  <a:pt x="69" y="594"/>
                </a:lnTo>
                <a:lnTo>
                  <a:pt x="69" y="594"/>
                </a:lnTo>
                <a:lnTo>
                  <a:pt x="73" y="594"/>
                </a:lnTo>
                <a:lnTo>
                  <a:pt x="75" y="592"/>
                </a:lnTo>
                <a:lnTo>
                  <a:pt x="76" y="590"/>
                </a:lnTo>
                <a:lnTo>
                  <a:pt x="76" y="587"/>
                </a:lnTo>
                <a:lnTo>
                  <a:pt x="76" y="587"/>
                </a:lnTo>
                <a:lnTo>
                  <a:pt x="76" y="586"/>
                </a:lnTo>
                <a:lnTo>
                  <a:pt x="79" y="583"/>
                </a:lnTo>
                <a:lnTo>
                  <a:pt x="83" y="579"/>
                </a:lnTo>
                <a:lnTo>
                  <a:pt x="88" y="574"/>
                </a:lnTo>
                <a:lnTo>
                  <a:pt x="88" y="574"/>
                </a:lnTo>
                <a:lnTo>
                  <a:pt x="104" y="540"/>
                </a:lnTo>
                <a:lnTo>
                  <a:pt x="115" y="518"/>
                </a:lnTo>
                <a:lnTo>
                  <a:pt x="125" y="500"/>
                </a:lnTo>
                <a:lnTo>
                  <a:pt x="172" y="434"/>
                </a:lnTo>
                <a:lnTo>
                  <a:pt x="172" y="434"/>
                </a:lnTo>
                <a:lnTo>
                  <a:pt x="179" y="469"/>
                </a:lnTo>
                <a:lnTo>
                  <a:pt x="185" y="498"/>
                </a:lnTo>
                <a:lnTo>
                  <a:pt x="186" y="512"/>
                </a:lnTo>
                <a:lnTo>
                  <a:pt x="186" y="525"/>
                </a:lnTo>
                <a:lnTo>
                  <a:pt x="186" y="525"/>
                </a:lnTo>
                <a:lnTo>
                  <a:pt x="185" y="544"/>
                </a:lnTo>
                <a:lnTo>
                  <a:pt x="186" y="561"/>
                </a:lnTo>
                <a:lnTo>
                  <a:pt x="186" y="577"/>
                </a:lnTo>
                <a:lnTo>
                  <a:pt x="185" y="586"/>
                </a:lnTo>
                <a:lnTo>
                  <a:pt x="182" y="594"/>
                </a:lnTo>
                <a:lnTo>
                  <a:pt x="182" y="594"/>
                </a:lnTo>
                <a:lnTo>
                  <a:pt x="176" y="616"/>
                </a:lnTo>
                <a:lnTo>
                  <a:pt x="172" y="636"/>
                </a:lnTo>
                <a:lnTo>
                  <a:pt x="170" y="654"/>
                </a:lnTo>
                <a:lnTo>
                  <a:pt x="167" y="661"/>
                </a:lnTo>
                <a:lnTo>
                  <a:pt x="167" y="661"/>
                </a:lnTo>
                <a:lnTo>
                  <a:pt x="169" y="683"/>
                </a:lnTo>
                <a:lnTo>
                  <a:pt x="170" y="723"/>
                </a:lnTo>
                <a:lnTo>
                  <a:pt x="174" y="785"/>
                </a:lnTo>
                <a:lnTo>
                  <a:pt x="174" y="785"/>
                </a:lnTo>
                <a:lnTo>
                  <a:pt x="177" y="785"/>
                </a:lnTo>
                <a:lnTo>
                  <a:pt x="183" y="787"/>
                </a:lnTo>
                <a:lnTo>
                  <a:pt x="202" y="788"/>
                </a:lnTo>
                <a:lnTo>
                  <a:pt x="219" y="791"/>
                </a:lnTo>
                <a:lnTo>
                  <a:pt x="225" y="793"/>
                </a:lnTo>
                <a:lnTo>
                  <a:pt x="227" y="794"/>
                </a:lnTo>
                <a:lnTo>
                  <a:pt x="228" y="796"/>
                </a:lnTo>
                <a:lnTo>
                  <a:pt x="228" y="796"/>
                </a:lnTo>
                <a:lnTo>
                  <a:pt x="228" y="814"/>
                </a:lnTo>
                <a:lnTo>
                  <a:pt x="231" y="852"/>
                </a:lnTo>
                <a:lnTo>
                  <a:pt x="234" y="874"/>
                </a:lnTo>
                <a:lnTo>
                  <a:pt x="238" y="895"/>
                </a:lnTo>
                <a:lnTo>
                  <a:pt x="242" y="916"/>
                </a:lnTo>
                <a:lnTo>
                  <a:pt x="248" y="933"/>
                </a:lnTo>
                <a:lnTo>
                  <a:pt x="248" y="933"/>
                </a:lnTo>
                <a:lnTo>
                  <a:pt x="294" y="1034"/>
                </a:lnTo>
                <a:lnTo>
                  <a:pt x="294" y="1034"/>
                </a:lnTo>
                <a:lnTo>
                  <a:pt x="284" y="1122"/>
                </a:lnTo>
                <a:lnTo>
                  <a:pt x="276" y="1186"/>
                </a:lnTo>
                <a:lnTo>
                  <a:pt x="270" y="1224"/>
                </a:lnTo>
                <a:lnTo>
                  <a:pt x="270" y="1224"/>
                </a:lnTo>
                <a:lnTo>
                  <a:pt x="264" y="1253"/>
                </a:lnTo>
                <a:lnTo>
                  <a:pt x="261" y="1264"/>
                </a:lnTo>
                <a:lnTo>
                  <a:pt x="260" y="1270"/>
                </a:lnTo>
                <a:lnTo>
                  <a:pt x="260" y="1270"/>
                </a:lnTo>
                <a:lnTo>
                  <a:pt x="255" y="1277"/>
                </a:lnTo>
                <a:lnTo>
                  <a:pt x="253" y="1280"/>
                </a:lnTo>
                <a:lnTo>
                  <a:pt x="248" y="1284"/>
                </a:lnTo>
                <a:lnTo>
                  <a:pt x="248" y="1284"/>
                </a:lnTo>
                <a:lnTo>
                  <a:pt x="228" y="1299"/>
                </a:lnTo>
                <a:lnTo>
                  <a:pt x="218" y="1309"/>
                </a:lnTo>
                <a:lnTo>
                  <a:pt x="215" y="1315"/>
                </a:lnTo>
                <a:lnTo>
                  <a:pt x="214" y="1319"/>
                </a:lnTo>
                <a:lnTo>
                  <a:pt x="214" y="1319"/>
                </a:lnTo>
                <a:lnTo>
                  <a:pt x="214" y="1323"/>
                </a:lnTo>
                <a:lnTo>
                  <a:pt x="216" y="1326"/>
                </a:lnTo>
                <a:lnTo>
                  <a:pt x="222" y="1331"/>
                </a:lnTo>
                <a:lnTo>
                  <a:pt x="235" y="1336"/>
                </a:lnTo>
                <a:lnTo>
                  <a:pt x="235" y="1336"/>
                </a:lnTo>
                <a:lnTo>
                  <a:pt x="248" y="1344"/>
                </a:lnTo>
                <a:lnTo>
                  <a:pt x="254" y="1348"/>
                </a:lnTo>
                <a:lnTo>
                  <a:pt x="255" y="1351"/>
                </a:lnTo>
                <a:lnTo>
                  <a:pt x="255" y="1351"/>
                </a:lnTo>
                <a:lnTo>
                  <a:pt x="255" y="1354"/>
                </a:lnTo>
                <a:lnTo>
                  <a:pt x="255" y="1358"/>
                </a:lnTo>
                <a:lnTo>
                  <a:pt x="257" y="1361"/>
                </a:lnTo>
                <a:lnTo>
                  <a:pt x="258" y="1364"/>
                </a:lnTo>
                <a:lnTo>
                  <a:pt x="261" y="1367"/>
                </a:lnTo>
                <a:lnTo>
                  <a:pt x="267" y="1368"/>
                </a:lnTo>
                <a:lnTo>
                  <a:pt x="267" y="1368"/>
                </a:lnTo>
                <a:lnTo>
                  <a:pt x="279" y="1371"/>
                </a:lnTo>
                <a:lnTo>
                  <a:pt x="292" y="1373"/>
                </a:lnTo>
                <a:lnTo>
                  <a:pt x="302" y="1371"/>
                </a:lnTo>
                <a:lnTo>
                  <a:pt x="306" y="1370"/>
                </a:lnTo>
                <a:lnTo>
                  <a:pt x="309" y="1368"/>
                </a:lnTo>
                <a:lnTo>
                  <a:pt x="309" y="1368"/>
                </a:lnTo>
                <a:lnTo>
                  <a:pt x="309" y="1364"/>
                </a:lnTo>
                <a:lnTo>
                  <a:pt x="310" y="1357"/>
                </a:lnTo>
                <a:lnTo>
                  <a:pt x="309" y="1339"/>
                </a:lnTo>
                <a:lnTo>
                  <a:pt x="308" y="1321"/>
                </a:lnTo>
                <a:lnTo>
                  <a:pt x="308" y="1315"/>
                </a:lnTo>
                <a:lnTo>
                  <a:pt x="309" y="1312"/>
                </a:lnTo>
                <a:lnTo>
                  <a:pt x="309" y="1312"/>
                </a:lnTo>
                <a:lnTo>
                  <a:pt x="312" y="1310"/>
                </a:lnTo>
                <a:lnTo>
                  <a:pt x="316" y="1309"/>
                </a:lnTo>
                <a:lnTo>
                  <a:pt x="321" y="1303"/>
                </a:lnTo>
                <a:lnTo>
                  <a:pt x="326" y="1292"/>
                </a:lnTo>
                <a:lnTo>
                  <a:pt x="326" y="1292"/>
                </a:lnTo>
                <a:lnTo>
                  <a:pt x="329" y="1282"/>
                </a:lnTo>
                <a:lnTo>
                  <a:pt x="332" y="1271"/>
                </a:lnTo>
                <a:lnTo>
                  <a:pt x="335" y="1251"/>
                </a:lnTo>
                <a:lnTo>
                  <a:pt x="336" y="1224"/>
                </a:lnTo>
                <a:lnTo>
                  <a:pt x="336" y="1224"/>
                </a:lnTo>
                <a:lnTo>
                  <a:pt x="351" y="1182"/>
                </a:lnTo>
                <a:lnTo>
                  <a:pt x="365" y="1140"/>
                </a:lnTo>
                <a:lnTo>
                  <a:pt x="365" y="1140"/>
                </a:lnTo>
                <a:lnTo>
                  <a:pt x="393" y="1187"/>
                </a:lnTo>
                <a:lnTo>
                  <a:pt x="414" y="1225"/>
                </a:lnTo>
                <a:lnTo>
                  <a:pt x="432" y="1253"/>
                </a:lnTo>
                <a:lnTo>
                  <a:pt x="432" y="1253"/>
                </a:lnTo>
                <a:lnTo>
                  <a:pt x="443" y="1267"/>
                </a:lnTo>
                <a:lnTo>
                  <a:pt x="455" y="1279"/>
                </a:lnTo>
                <a:lnTo>
                  <a:pt x="462" y="1289"/>
                </a:lnTo>
                <a:lnTo>
                  <a:pt x="464" y="1292"/>
                </a:lnTo>
                <a:lnTo>
                  <a:pt x="464" y="1295"/>
                </a:lnTo>
                <a:lnTo>
                  <a:pt x="464" y="1295"/>
                </a:lnTo>
                <a:lnTo>
                  <a:pt x="462" y="1308"/>
                </a:lnTo>
                <a:lnTo>
                  <a:pt x="462" y="1328"/>
                </a:lnTo>
                <a:lnTo>
                  <a:pt x="461" y="1349"/>
                </a:lnTo>
                <a:lnTo>
                  <a:pt x="461" y="1357"/>
                </a:lnTo>
                <a:lnTo>
                  <a:pt x="459" y="1361"/>
                </a:lnTo>
                <a:lnTo>
                  <a:pt x="459" y="1361"/>
                </a:lnTo>
                <a:lnTo>
                  <a:pt x="456" y="1368"/>
                </a:lnTo>
                <a:lnTo>
                  <a:pt x="455" y="1377"/>
                </a:lnTo>
                <a:lnTo>
                  <a:pt x="455" y="1386"/>
                </a:lnTo>
                <a:lnTo>
                  <a:pt x="455" y="1390"/>
                </a:lnTo>
                <a:lnTo>
                  <a:pt x="456" y="1393"/>
                </a:lnTo>
                <a:lnTo>
                  <a:pt x="456" y="1393"/>
                </a:lnTo>
                <a:lnTo>
                  <a:pt x="459" y="1396"/>
                </a:lnTo>
                <a:lnTo>
                  <a:pt x="465" y="1397"/>
                </a:lnTo>
                <a:lnTo>
                  <a:pt x="480" y="1397"/>
                </a:lnTo>
                <a:lnTo>
                  <a:pt x="495" y="1397"/>
                </a:lnTo>
                <a:lnTo>
                  <a:pt x="506" y="1396"/>
                </a:lnTo>
                <a:lnTo>
                  <a:pt x="506" y="1396"/>
                </a:lnTo>
                <a:lnTo>
                  <a:pt x="511" y="1394"/>
                </a:lnTo>
                <a:lnTo>
                  <a:pt x="520" y="1390"/>
                </a:lnTo>
                <a:lnTo>
                  <a:pt x="523" y="1387"/>
                </a:lnTo>
                <a:lnTo>
                  <a:pt x="527" y="1383"/>
                </a:lnTo>
                <a:lnTo>
                  <a:pt x="529" y="1377"/>
                </a:lnTo>
                <a:lnTo>
                  <a:pt x="530" y="1371"/>
                </a:lnTo>
                <a:lnTo>
                  <a:pt x="530" y="1371"/>
                </a:lnTo>
                <a:lnTo>
                  <a:pt x="532" y="1351"/>
                </a:lnTo>
                <a:lnTo>
                  <a:pt x="532" y="1345"/>
                </a:lnTo>
                <a:lnTo>
                  <a:pt x="533" y="1344"/>
                </a:lnTo>
                <a:lnTo>
                  <a:pt x="533" y="1344"/>
                </a:lnTo>
                <a:lnTo>
                  <a:pt x="533" y="1344"/>
                </a:lnTo>
                <a:lnTo>
                  <a:pt x="537" y="1344"/>
                </a:lnTo>
                <a:lnTo>
                  <a:pt x="542" y="1342"/>
                </a:lnTo>
                <a:lnTo>
                  <a:pt x="545" y="1341"/>
                </a:lnTo>
                <a:lnTo>
                  <a:pt x="546" y="1336"/>
                </a:lnTo>
                <a:lnTo>
                  <a:pt x="548" y="1332"/>
                </a:lnTo>
                <a:lnTo>
                  <a:pt x="548" y="1326"/>
                </a:lnTo>
                <a:lnTo>
                  <a:pt x="548" y="1326"/>
                </a:lnTo>
                <a:lnTo>
                  <a:pt x="545" y="1312"/>
                </a:lnTo>
                <a:lnTo>
                  <a:pt x="540" y="1297"/>
                </a:lnTo>
                <a:lnTo>
                  <a:pt x="533" y="1277"/>
                </a:lnTo>
                <a:lnTo>
                  <a:pt x="533" y="1277"/>
                </a:lnTo>
                <a:lnTo>
                  <a:pt x="530" y="1271"/>
                </a:lnTo>
                <a:lnTo>
                  <a:pt x="524" y="1264"/>
                </a:lnTo>
                <a:lnTo>
                  <a:pt x="521" y="1258"/>
                </a:lnTo>
                <a:lnTo>
                  <a:pt x="521" y="1255"/>
                </a:lnTo>
                <a:lnTo>
                  <a:pt x="523" y="1253"/>
                </a:lnTo>
                <a:lnTo>
                  <a:pt x="523" y="1253"/>
                </a:lnTo>
                <a:lnTo>
                  <a:pt x="530" y="1247"/>
                </a:lnTo>
                <a:lnTo>
                  <a:pt x="537" y="1241"/>
                </a:lnTo>
                <a:lnTo>
                  <a:pt x="540" y="1237"/>
                </a:lnTo>
                <a:lnTo>
                  <a:pt x="543" y="1231"/>
                </a:lnTo>
                <a:lnTo>
                  <a:pt x="545" y="1225"/>
                </a:lnTo>
                <a:lnTo>
                  <a:pt x="545" y="1216"/>
                </a:lnTo>
                <a:lnTo>
                  <a:pt x="545" y="1216"/>
                </a:lnTo>
                <a:lnTo>
                  <a:pt x="542" y="1205"/>
                </a:lnTo>
                <a:lnTo>
                  <a:pt x="539" y="1198"/>
                </a:lnTo>
                <a:lnTo>
                  <a:pt x="533" y="1187"/>
                </a:lnTo>
                <a:lnTo>
                  <a:pt x="520" y="1164"/>
                </a:lnTo>
                <a:lnTo>
                  <a:pt x="520" y="1164"/>
                </a:lnTo>
                <a:lnTo>
                  <a:pt x="510" y="1148"/>
                </a:lnTo>
                <a:lnTo>
                  <a:pt x="498" y="1130"/>
                </a:lnTo>
                <a:lnTo>
                  <a:pt x="472" y="1093"/>
                </a:lnTo>
                <a:lnTo>
                  <a:pt x="435" y="1041"/>
                </a:lnTo>
                <a:lnTo>
                  <a:pt x="435" y="1041"/>
                </a:lnTo>
                <a:lnTo>
                  <a:pt x="428" y="1027"/>
                </a:lnTo>
                <a:lnTo>
                  <a:pt x="420" y="1010"/>
                </a:lnTo>
                <a:lnTo>
                  <a:pt x="410" y="982"/>
                </a:lnTo>
                <a:lnTo>
                  <a:pt x="410" y="982"/>
                </a:lnTo>
                <a:lnTo>
                  <a:pt x="410" y="973"/>
                </a:lnTo>
                <a:lnTo>
                  <a:pt x="412" y="963"/>
                </a:lnTo>
                <a:lnTo>
                  <a:pt x="413" y="953"/>
                </a:lnTo>
                <a:lnTo>
                  <a:pt x="414" y="943"/>
                </a:lnTo>
                <a:lnTo>
                  <a:pt x="414" y="943"/>
                </a:lnTo>
                <a:lnTo>
                  <a:pt x="413" y="908"/>
                </a:lnTo>
                <a:lnTo>
                  <a:pt x="414" y="887"/>
                </a:lnTo>
                <a:lnTo>
                  <a:pt x="416" y="879"/>
                </a:lnTo>
                <a:lnTo>
                  <a:pt x="417" y="872"/>
                </a:lnTo>
                <a:lnTo>
                  <a:pt x="417" y="872"/>
                </a:lnTo>
                <a:lnTo>
                  <a:pt x="426" y="849"/>
                </a:lnTo>
                <a:lnTo>
                  <a:pt x="432" y="836"/>
                </a:lnTo>
                <a:lnTo>
                  <a:pt x="435" y="820"/>
                </a:lnTo>
                <a:lnTo>
                  <a:pt x="435" y="820"/>
                </a:lnTo>
                <a:lnTo>
                  <a:pt x="441" y="787"/>
                </a:lnTo>
                <a:lnTo>
                  <a:pt x="442" y="771"/>
                </a:lnTo>
                <a:lnTo>
                  <a:pt x="442" y="771"/>
                </a:lnTo>
                <a:lnTo>
                  <a:pt x="472" y="767"/>
                </a:lnTo>
                <a:lnTo>
                  <a:pt x="493" y="762"/>
                </a:lnTo>
                <a:lnTo>
                  <a:pt x="500" y="759"/>
                </a:lnTo>
                <a:lnTo>
                  <a:pt x="501" y="758"/>
                </a:lnTo>
                <a:lnTo>
                  <a:pt x="501" y="756"/>
                </a:lnTo>
                <a:lnTo>
                  <a:pt x="501" y="756"/>
                </a:lnTo>
                <a:lnTo>
                  <a:pt x="500" y="748"/>
                </a:lnTo>
                <a:lnTo>
                  <a:pt x="495" y="736"/>
                </a:lnTo>
                <a:lnTo>
                  <a:pt x="491" y="722"/>
                </a:lnTo>
                <a:lnTo>
                  <a:pt x="491" y="722"/>
                </a:lnTo>
                <a:lnTo>
                  <a:pt x="472" y="662"/>
                </a:lnTo>
                <a:lnTo>
                  <a:pt x="459" y="622"/>
                </a:lnTo>
                <a:lnTo>
                  <a:pt x="452" y="599"/>
                </a:lnTo>
                <a:lnTo>
                  <a:pt x="452" y="599"/>
                </a:lnTo>
                <a:lnTo>
                  <a:pt x="452" y="589"/>
                </a:lnTo>
                <a:lnTo>
                  <a:pt x="452" y="579"/>
                </a:lnTo>
                <a:lnTo>
                  <a:pt x="452" y="567"/>
                </a:lnTo>
                <a:lnTo>
                  <a:pt x="451" y="561"/>
                </a:lnTo>
                <a:lnTo>
                  <a:pt x="449" y="557"/>
                </a:lnTo>
                <a:lnTo>
                  <a:pt x="449" y="557"/>
                </a:lnTo>
                <a:lnTo>
                  <a:pt x="446" y="547"/>
                </a:lnTo>
                <a:lnTo>
                  <a:pt x="445" y="537"/>
                </a:lnTo>
                <a:lnTo>
                  <a:pt x="445" y="522"/>
                </a:lnTo>
                <a:lnTo>
                  <a:pt x="445" y="500"/>
                </a:lnTo>
                <a:lnTo>
                  <a:pt x="445" y="500"/>
                </a:lnTo>
                <a:lnTo>
                  <a:pt x="448" y="443"/>
                </a:lnTo>
                <a:lnTo>
                  <a:pt x="449" y="421"/>
                </a:lnTo>
                <a:lnTo>
                  <a:pt x="451" y="417"/>
                </a:lnTo>
                <a:lnTo>
                  <a:pt x="452" y="415"/>
                </a:lnTo>
                <a:lnTo>
                  <a:pt x="452" y="415"/>
                </a:lnTo>
                <a:lnTo>
                  <a:pt x="452" y="415"/>
                </a:lnTo>
                <a:lnTo>
                  <a:pt x="478" y="444"/>
                </a:lnTo>
                <a:lnTo>
                  <a:pt x="508" y="479"/>
                </a:lnTo>
                <a:lnTo>
                  <a:pt x="508" y="479"/>
                </a:lnTo>
                <a:lnTo>
                  <a:pt x="527" y="505"/>
                </a:lnTo>
                <a:lnTo>
                  <a:pt x="548" y="535"/>
                </a:lnTo>
                <a:lnTo>
                  <a:pt x="548" y="535"/>
                </a:lnTo>
                <a:lnTo>
                  <a:pt x="565" y="558"/>
                </a:lnTo>
                <a:lnTo>
                  <a:pt x="572" y="567"/>
                </a:lnTo>
                <a:lnTo>
                  <a:pt x="579" y="577"/>
                </a:lnTo>
                <a:lnTo>
                  <a:pt x="579" y="577"/>
                </a:lnTo>
                <a:lnTo>
                  <a:pt x="585" y="587"/>
                </a:lnTo>
                <a:lnTo>
                  <a:pt x="588" y="594"/>
                </a:lnTo>
                <a:lnTo>
                  <a:pt x="591" y="597"/>
                </a:lnTo>
                <a:lnTo>
                  <a:pt x="594" y="599"/>
                </a:lnTo>
                <a:lnTo>
                  <a:pt x="597" y="599"/>
                </a:lnTo>
                <a:lnTo>
                  <a:pt x="597" y="599"/>
                </a:lnTo>
                <a:lnTo>
                  <a:pt x="604" y="597"/>
                </a:lnTo>
                <a:lnTo>
                  <a:pt x="610" y="597"/>
                </a:lnTo>
                <a:lnTo>
                  <a:pt x="614" y="599"/>
                </a:lnTo>
                <a:lnTo>
                  <a:pt x="614" y="599"/>
                </a:lnTo>
                <a:lnTo>
                  <a:pt x="620" y="609"/>
                </a:lnTo>
                <a:lnTo>
                  <a:pt x="624" y="619"/>
                </a:lnTo>
                <a:lnTo>
                  <a:pt x="624" y="619"/>
                </a:lnTo>
                <a:lnTo>
                  <a:pt x="627" y="625"/>
                </a:lnTo>
                <a:lnTo>
                  <a:pt x="630" y="628"/>
                </a:lnTo>
                <a:lnTo>
                  <a:pt x="631" y="634"/>
                </a:lnTo>
                <a:lnTo>
                  <a:pt x="631" y="634"/>
                </a:lnTo>
                <a:lnTo>
                  <a:pt x="633" y="639"/>
                </a:lnTo>
                <a:lnTo>
                  <a:pt x="633" y="645"/>
                </a:lnTo>
                <a:lnTo>
                  <a:pt x="633" y="649"/>
                </a:lnTo>
                <a:lnTo>
                  <a:pt x="636" y="655"/>
                </a:lnTo>
                <a:lnTo>
                  <a:pt x="636" y="655"/>
                </a:lnTo>
                <a:lnTo>
                  <a:pt x="640" y="660"/>
                </a:lnTo>
                <a:lnTo>
                  <a:pt x="647" y="662"/>
                </a:lnTo>
                <a:lnTo>
                  <a:pt x="656" y="665"/>
                </a:lnTo>
                <a:lnTo>
                  <a:pt x="656" y="665"/>
                </a:lnTo>
                <a:lnTo>
                  <a:pt x="660" y="667"/>
                </a:lnTo>
                <a:lnTo>
                  <a:pt x="668" y="668"/>
                </a:lnTo>
                <a:lnTo>
                  <a:pt x="672" y="668"/>
                </a:lnTo>
                <a:lnTo>
                  <a:pt x="678" y="668"/>
                </a:lnTo>
                <a:lnTo>
                  <a:pt x="682" y="665"/>
                </a:lnTo>
                <a:lnTo>
                  <a:pt x="688" y="661"/>
                </a:lnTo>
                <a:lnTo>
                  <a:pt x="688" y="661"/>
                </a:lnTo>
                <a:lnTo>
                  <a:pt x="694" y="657"/>
                </a:lnTo>
                <a:lnTo>
                  <a:pt x="698" y="651"/>
                </a:lnTo>
                <a:lnTo>
                  <a:pt x="704" y="639"/>
                </a:lnTo>
                <a:lnTo>
                  <a:pt x="707" y="626"/>
                </a:lnTo>
                <a:lnTo>
                  <a:pt x="709" y="616"/>
                </a:lnTo>
                <a:lnTo>
                  <a:pt x="709" y="616"/>
                </a:lnTo>
                <a:lnTo>
                  <a:pt x="709" y="612"/>
                </a:lnTo>
                <a:lnTo>
                  <a:pt x="708" y="606"/>
                </a:lnTo>
                <a:lnTo>
                  <a:pt x="704" y="599"/>
                </a:lnTo>
                <a:lnTo>
                  <a:pt x="696" y="592"/>
                </a:lnTo>
                <a:lnTo>
                  <a:pt x="692" y="587"/>
                </a:lnTo>
                <a:lnTo>
                  <a:pt x="692" y="587"/>
                </a:lnTo>
                <a:lnTo>
                  <a:pt x="689" y="586"/>
                </a:lnTo>
                <a:lnTo>
                  <a:pt x="689" y="584"/>
                </a:lnTo>
                <a:lnTo>
                  <a:pt x="689" y="581"/>
                </a:lnTo>
                <a:lnTo>
                  <a:pt x="688" y="577"/>
                </a:lnTo>
                <a:lnTo>
                  <a:pt x="688" y="577"/>
                </a:lnTo>
                <a:lnTo>
                  <a:pt x="682" y="566"/>
                </a:lnTo>
                <a:lnTo>
                  <a:pt x="678" y="561"/>
                </a:lnTo>
                <a:lnTo>
                  <a:pt x="673" y="557"/>
                </a:lnTo>
                <a:lnTo>
                  <a:pt x="673" y="557"/>
                </a:lnTo>
                <a:lnTo>
                  <a:pt x="670" y="554"/>
                </a:lnTo>
                <a:lnTo>
                  <a:pt x="670" y="551"/>
                </a:lnTo>
                <a:lnTo>
                  <a:pt x="669" y="547"/>
                </a:lnTo>
                <a:lnTo>
                  <a:pt x="663" y="538"/>
                </a:lnTo>
                <a:lnTo>
                  <a:pt x="663" y="538"/>
                </a:lnTo>
                <a:lnTo>
                  <a:pt x="640" y="505"/>
                </a:lnTo>
                <a:lnTo>
                  <a:pt x="607" y="459"/>
                </a:lnTo>
                <a:lnTo>
                  <a:pt x="607" y="459"/>
                </a:lnTo>
                <a:lnTo>
                  <a:pt x="568" y="401"/>
                </a:lnTo>
                <a:lnTo>
                  <a:pt x="550" y="375"/>
                </a:lnTo>
                <a:lnTo>
                  <a:pt x="545" y="365"/>
                </a:lnTo>
                <a:lnTo>
                  <a:pt x="540" y="356"/>
                </a:lnTo>
                <a:lnTo>
                  <a:pt x="540" y="356"/>
                </a:lnTo>
                <a:lnTo>
                  <a:pt x="533" y="340"/>
                </a:lnTo>
                <a:lnTo>
                  <a:pt x="523" y="323"/>
                </a:lnTo>
                <a:lnTo>
                  <a:pt x="508" y="299"/>
                </a:lnTo>
                <a:lnTo>
                  <a:pt x="508" y="299"/>
                </a:lnTo>
                <a:lnTo>
                  <a:pt x="503" y="291"/>
                </a:lnTo>
                <a:lnTo>
                  <a:pt x="491" y="275"/>
                </a:lnTo>
                <a:lnTo>
                  <a:pt x="484" y="268"/>
                </a:lnTo>
                <a:lnTo>
                  <a:pt x="475" y="260"/>
                </a:lnTo>
                <a:lnTo>
                  <a:pt x="467" y="255"/>
                </a:lnTo>
                <a:lnTo>
                  <a:pt x="456" y="250"/>
                </a:lnTo>
                <a:lnTo>
                  <a:pt x="456" y="250"/>
                </a:lnTo>
                <a:lnTo>
                  <a:pt x="435" y="246"/>
                </a:lnTo>
                <a:lnTo>
                  <a:pt x="413" y="239"/>
                </a:lnTo>
                <a:lnTo>
                  <a:pt x="386" y="230"/>
                </a:lnTo>
                <a:lnTo>
                  <a:pt x="386" y="230"/>
                </a:lnTo>
                <a:lnTo>
                  <a:pt x="381" y="226"/>
                </a:lnTo>
                <a:lnTo>
                  <a:pt x="377" y="218"/>
                </a:lnTo>
                <a:lnTo>
                  <a:pt x="371" y="208"/>
                </a:lnTo>
                <a:lnTo>
                  <a:pt x="358" y="191"/>
                </a:lnTo>
                <a:lnTo>
                  <a:pt x="358" y="191"/>
                </a:lnTo>
                <a:lnTo>
                  <a:pt x="357" y="190"/>
                </a:lnTo>
                <a:lnTo>
                  <a:pt x="354" y="187"/>
                </a:lnTo>
                <a:lnTo>
                  <a:pt x="354" y="187"/>
                </a:lnTo>
                <a:lnTo>
                  <a:pt x="355" y="181"/>
                </a:lnTo>
                <a:lnTo>
                  <a:pt x="358" y="168"/>
                </a:lnTo>
                <a:lnTo>
                  <a:pt x="361" y="155"/>
                </a:lnTo>
                <a:lnTo>
                  <a:pt x="361" y="149"/>
                </a:lnTo>
                <a:lnTo>
                  <a:pt x="361" y="149"/>
                </a:lnTo>
                <a:lnTo>
                  <a:pt x="361" y="148"/>
                </a:lnTo>
                <a:lnTo>
                  <a:pt x="362" y="146"/>
                </a:lnTo>
                <a:lnTo>
                  <a:pt x="365" y="143"/>
                </a:lnTo>
                <a:lnTo>
                  <a:pt x="368" y="137"/>
                </a:lnTo>
                <a:lnTo>
                  <a:pt x="368" y="137"/>
                </a:lnTo>
                <a:lnTo>
                  <a:pt x="377" y="123"/>
                </a:lnTo>
                <a:lnTo>
                  <a:pt x="380" y="117"/>
                </a:lnTo>
                <a:lnTo>
                  <a:pt x="380" y="113"/>
                </a:lnTo>
                <a:lnTo>
                  <a:pt x="378" y="110"/>
                </a:lnTo>
                <a:lnTo>
                  <a:pt x="368" y="93"/>
                </a:lnTo>
                <a:lnTo>
                  <a:pt x="368" y="93"/>
                </a:lnTo>
                <a:lnTo>
                  <a:pt x="370" y="85"/>
                </a:lnTo>
                <a:lnTo>
                  <a:pt x="371" y="75"/>
                </a:lnTo>
                <a:lnTo>
                  <a:pt x="371" y="75"/>
                </a:lnTo>
                <a:lnTo>
                  <a:pt x="374" y="67"/>
                </a:lnTo>
                <a:lnTo>
                  <a:pt x="375" y="61"/>
                </a:lnTo>
                <a:lnTo>
                  <a:pt x="375" y="61"/>
                </a:lnTo>
                <a:lnTo>
                  <a:pt x="378" y="61"/>
                </a:lnTo>
                <a:lnTo>
                  <a:pt x="383" y="59"/>
                </a:lnTo>
                <a:lnTo>
                  <a:pt x="387" y="58"/>
                </a:lnTo>
                <a:lnTo>
                  <a:pt x="390" y="56"/>
                </a:lnTo>
                <a:lnTo>
                  <a:pt x="391" y="52"/>
                </a:lnTo>
                <a:lnTo>
                  <a:pt x="393" y="46"/>
                </a:lnTo>
                <a:lnTo>
                  <a:pt x="393" y="46"/>
                </a:lnTo>
                <a:lnTo>
                  <a:pt x="393" y="36"/>
                </a:lnTo>
                <a:lnTo>
                  <a:pt x="393" y="32"/>
                </a:lnTo>
                <a:lnTo>
                  <a:pt x="391" y="29"/>
                </a:lnTo>
                <a:lnTo>
                  <a:pt x="386" y="23"/>
                </a:lnTo>
                <a:lnTo>
                  <a:pt x="375" y="19"/>
                </a:lnTo>
                <a:lnTo>
                  <a:pt x="375" y="19"/>
                </a:lnTo>
                <a:lnTo>
                  <a:pt x="367" y="15"/>
                </a:lnTo>
                <a:lnTo>
                  <a:pt x="355" y="12"/>
                </a:lnTo>
                <a:lnTo>
                  <a:pt x="325" y="4"/>
                </a:lnTo>
                <a:lnTo>
                  <a:pt x="294" y="0"/>
                </a:lnTo>
                <a:lnTo>
                  <a:pt x="281" y="0"/>
                </a:lnTo>
                <a:lnTo>
                  <a:pt x="273" y="1"/>
                </a:lnTo>
                <a:lnTo>
                  <a:pt x="273" y="1"/>
                </a:lnTo>
                <a:lnTo>
                  <a:pt x="257" y="3"/>
                </a:lnTo>
                <a:lnTo>
                  <a:pt x="237" y="6"/>
                </a:lnTo>
                <a:lnTo>
                  <a:pt x="228" y="7"/>
                </a:lnTo>
                <a:lnTo>
                  <a:pt x="219" y="10"/>
                </a:lnTo>
                <a:lnTo>
                  <a:pt x="212" y="15"/>
                </a:lnTo>
                <a:lnTo>
                  <a:pt x="206" y="19"/>
                </a:lnTo>
                <a:lnTo>
                  <a:pt x="206" y="19"/>
                </a:lnTo>
                <a:lnTo>
                  <a:pt x="203" y="23"/>
                </a:lnTo>
                <a:lnTo>
                  <a:pt x="202" y="29"/>
                </a:lnTo>
                <a:lnTo>
                  <a:pt x="201" y="39"/>
                </a:lnTo>
                <a:lnTo>
                  <a:pt x="202" y="46"/>
                </a:lnTo>
                <a:lnTo>
                  <a:pt x="203" y="51"/>
                </a:lnTo>
                <a:lnTo>
                  <a:pt x="224" y="6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2">
            <a:extLst>
              <a:ext uri="{FF2B5EF4-FFF2-40B4-BE49-F238E27FC236}">
                <a16:creationId xmlns:a16="http://schemas.microsoft.com/office/drawing/2014/main" id="{3CEC8945-353E-4F9E-ADC3-6A585F34F265}"/>
              </a:ext>
            </a:extLst>
          </p:cNvPr>
          <p:cNvSpPr>
            <a:spLocks/>
          </p:cNvSpPr>
          <p:nvPr/>
        </p:nvSpPr>
        <p:spPr bwMode="auto">
          <a:xfrm>
            <a:off x="8368091" y="4691364"/>
            <a:ext cx="652250" cy="1682522"/>
          </a:xfrm>
          <a:custGeom>
            <a:avLst/>
            <a:gdLst>
              <a:gd name="T0" fmla="*/ 190 w 509"/>
              <a:gd name="T1" fmla="*/ 217 h 1313"/>
              <a:gd name="T2" fmla="*/ 86 w 509"/>
              <a:gd name="T3" fmla="*/ 265 h 1313"/>
              <a:gd name="T4" fmla="*/ 16 w 509"/>
              <a:gd name="T5" fmla="*/ 532 h 1313"/>
              <a:gd name="T6" fmla="*/ 2 w 509"/>
              <a:gd name="T7" fmla="*/ 693 h 1313"/>
              <a:gd name="T8" fmla="*/ 9 w 509"/>
              <a:gd name="T9" fmla="*/ 696 h 1313"/>
              <a:gd name="T10" fmla="*/ 13 w 509"/>
              <a:gd name="T11" fmla="*/ 742 h 1313"/>
              <a:gd name="T12" fmla="*/ 34 w 509"/>
              <a:gd name="T13" fmla="*/ 755 h 1313"/>
              <a:gd name="T14" fmla="*/ 63 w 509"/>
              <a:gd name="T15" fmla="*/ 733 h 1313"/>
              <a:gd name="T16" fmla="*/ 68 w 509"/>
              <a:gd name="T17" fmla="*/ 700 h 1313"/>
              <a:gd name="T18" fmla="*/ 83 w 509"/>
              <a:gd name="T19" fmla="*/ 684 h 1313"/>
              <a:gd name="T20" fmla="*/ 99 w 509"/>
              <a:gd name="T21" fmla="*/ 575 h 1313"/>
              <a:gd name="T22" fmla="*/ 152 w 509"/>
              <a:gd name="T23" fmla="*/ 470 h 1313"/>
              <a:gd name="T24" fmla="*/ 151 w 509"/>
              <a:gd name="T25" fmla="*/ 635 h 1313"/>
              <a:gd name="T26" fmla="*/ 135 w 509"/>
              <a:gd name="T27" fmla="*/ 755 h 1313"/>
              <a:gd name="T28" fmla="*/ 148 w 509"/>
              <a:gd name="T29" fmla="*/ 831 h 1313"/>
              <a:gd name="T30" fmla="*/ 162 w 509"/>
              <a:gd name="T31" fmla="*/ 949 h 1313"/>
              <a:gd name="T32" fmla="*/ 235 w 509"/>
              <a:gd name="T33" fmla="*/ 1053 h 1313"/>
              <a:gd name="T34" fmla="*/ 278 w 509"/>
              <a:gd name="T35" fmla="*/ 1105 h 1313"/>
              <a:gd name="T36" fmla="*/ 303 w 509"/>
              <a:gd name="T37" fmla="*/ 1140 h 1313"/>
              <a:gd name="T38" fmla="*/ 307 w 509"/>
              <a:gd name="T39" fmla="*/ 1218 h 1313"/>
              <a:gd name="T40" fmla="*/ 291 w 509"/>
              <a:gd name="T41" fmla="*/ 1268 h 1313"/>
              <a:gd name="T42" fmla="*/ 266 w 509"/>
              <a:gd name="T43" fmla="*/ 1299 h 1313"/>
              <a:gd name="T44" fmla="*/ 274 w 509"/>
              <a:gd name="T45" fmla="*/ 1312 h 1313"/>
              <a:gd name="T46" fmla="*/ 343 w 509"/>
              <a:gd name="T47" fmla="*/ 1309 h 1313"/>
              <a:gd name="T48" fmla="*/ 373 w 509"/>
              <a:gd name="T49" fmla="*/ 1280 h 1313"/>
              <a:gd name="T50" fmla="*/ 391 w 509"/>
              <a:gd name="T51" fmla="*/ 1258 h 1313"/>
              <a:gd name="T52" fmla="*/ 391 w 509"/>
              <a:gd name="T53" fmla="*/ 1167 h 1313"/>
              <a:gd name="T54" fmla="*/ 404 w 509"/>
              <a:gd name="T55" fmla="*/ 1098 h 1313"/>
              <a:gd name="T56" fmla="*/ 386 w 509"/>
              <a:gd name="T57" fmla="*/ 1073 h 1313"/>
              <a:gd name="T58" fmla="*/ 381 w 509"/>
              <a:gd name="T59" fmla="*/ 1009 h 1313"/>
              <a:gd name="T60" fmla="*/ 397 w 509"/>
              <a:gd name="T61" fmla="*/ 894 h 1313"/>
              <a:gd name="T62" fmla="*/ 404 w 509"/>
              <a:gd name="T63" fmla="*/ 797 h 1313"/>
              <a:gd name="T64" fmla="*/ 404 w 509"/>
              <a:gd name="T65" fmla="*/ 755 h 1313"/>
              <a:gd name="T66" fmla="*/ 418 w 509"/>
              <a:gd name="T67" fmla="*/ 623 h 1313"/>
              <a:gd name="T68" fmla="*/ 437 w 509"/>
              <a:gd name="T69" fmla="*/ 687 h 1313"/>
              <a:gd name="T70" fmla="*/ 443 w 509"/>
              <a:gd name="T71" fmla="*/ 701 h 1313"/>
              <a:gd name="T72" fmla="*/ 439 w 509"/>
              <a:gd name="T73" fmla="*/ 755 h 1313"/>
              <a:gd name="T74" fmla="*/ 457 w 509"/>
              <a:gd name="T75" fmla="*/ 788 h 1313"/>
              <a:gd name="T76" fmla="*/ 492 w 509"/>
              <a:gd name="T77" fmla="*/ 779 h 1313"/>
              <a:gd name="T78" fmla="*/ 509 w 509"/>
              <a:gd name="T79" fmla="*/ 752 h 1313"/>
              <a:gd name="T80" fmla="*/ 504 w 509"/>
              <a:gd name="T81" fmla="*/ 723 h 1313"/>
              <a:gd name="T82" fmla="*/ 499 w 509"/>
              <a:gd name="T83" fmla="*/ 693 h 1313"/>
              <a:gd name="T84" fmla="*/ 475 w 509"/>
              <a:gd name="T85" fmla="*/ 418 h 1313"/>
              <a:gd name="T86" fmla="*/ 466 w 509"/>
              <a:gd name="T87" fmla="*/ 330 h 1313"/>
              <a:gd name="T88" fmla="*/ 415 w 509"/>
              <a:gd name="T89" fmla="*/ 241 h 1313"/>
              <a:gd name="T90" fmla="*/ 303 w 509"/>
              <a:gd name="T91" fmla="*/ 179 h 1313"/>
              <a:gd name="T92" fmla="*/ 324 w 509"/>
              <a:gd name="T93" fmla="*/ 126 h 1313"/>
              <a:gd name="T94" fmla="*/ 326 w 509"/>
              <a:gd name="T95" fmla="*/ 98 h 1313"/>
              <a:gd name="T96" fmla="*/ 327 w 509"/>
              <a:gd name="T97" fmla="*/ 50 h 1313"/>
              <a:gd name="T98" fmla="*/ 359 w 509"/>
              <a:gd name="T99" fmla="*/ 35 h 1313"/>
              <a:gd name="T100" fmla="*/ 292 w 509"/>
              <a:gd name="T101" fmla="*/ 13 h 1313"/>
              <a:gd name="T102" fmla="*/ 230 w 509"/>
              <a:gd name="T103" fmla="*/ 0 h 1313"/>
              <a:gd name="T104" fmla="*/ 157 w 509"/>
              <a:gd name="T105" fmla="*/ 20 h 1313"/>
              <a:gd name="T106" fmla="*/ 177 w 509"/>
              <a:gd name="T107" fmla="*/ 42 h 1313"/>
              <a:gd name="T108" fmla="*/ 181 w 509"/>
              <a:gd name="T109" fmla="*/ 55 h 1313"/>
              <a:gd name="T110" fmla="*/ 177 w 509"/>
              <a:gd name="T111" fmla="*/ 72 h 1313"/>
              <a:gd name="T112" fmla="*/ 164 w 509"/>
              <a:gd name="T113" fmla="*/ 82 h 1313"/>
              <a:gd name="T114" fmla="*/ 152 w 509"/>
              <a:gd name="T115" fmla="*/ 85 h 1313"/>
              <a:gd name="T116" fmla="*/ 181 w 509"/>
              <a:gd name="T117" fmla="*/ 108 h 1313"/>
              <a:gd name="T118" fmla="*/ 188 w 509"/>
              <a:gd name="T119" fmla="*/ 142 h 1313"/>
              <a:gd name="T120" fmla="*/ 206 w 509"/>
              <a:gd name="T121" fmla="*/ 192 h 1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9" h="1313">
                <a:moveTo>
                  <a:pt x="206" y="192"/>
                </a:moveTo>
                <a:lnTo>
                  <a:pt x="206" y="192"/>
                </a:lnTo>
                <a:lnTo>
                  <a:pt x="201" y="201"/>
                </a:lnTo>
                <a:lnTo>
                  <a:pt x="194" y="214"/>
                </a:lnTo>
                <a:lnTo>
                  <a:pt x="194" y="214"/>
                </a:lnTo>
                <a:lnTo>
                  <a:pt x="190" y="217"/>
                </a:lnTo>
                <a:lnTo>
                  <a:pt x="178" y="221"/>
                </a:lnTo>
                <a:lnTo>
                  <a:pt x="144" y="234"/>
                </a:lnTo>
                <a:lnTo>
                  <a:pt x="93" y="251"/>
                </a:lnTo>
                <a:lnTo>
                  <a:pt x="93" y="251"/>
                </a:lnTo>
                <a:lnTo>
                  <a:pt x="90" y="256"/>
                </a:lnTo>
                <a:lnTo>
                  <a:pt x="86" y="265"/>
                </a:lnTo>
                <a:lnTo>
                  <a:pt x="80" y="278"/>
                </a:lnTo>
                <a:lnTo>
                  <a:pt x="76" y="291"/>
                </a:lnTo>
                <a:lnTo>
                  <a:pt x="76" y="291"/>
                </a:lnTo>
                <a:lnTo>
                  <a:pt x="45" y="412"/>
                </a:lnTo>
                <a:lnTo>
                  <a:pt x="26" y="492"/>
                </a:lnTo>
                <a:lnTo>
                  <a:pt x="16" y="532"/>
                </a:lnTo>
                <a:lnTo>
                  <a:pt x="2" y="675"/>
                </a:lnTo>
                <a:lnTo>
                  <a:pt x="2" y="685"/>
                </a:lnTo>
                <a:lnTo>
                  <a:pt x="2" y="685"/>
                </a:lnTo>
                <a:lnTo>
                  <a:pt x="0" y="690"/>
                </a:lnTo>
                <a:lnTo>
                  <a:pt x="0" y="691"/>
                </a:lnTo>
                <a:lnTo>
                  <a:pt x="2" y="693"/>
                </a:lnTo>
                <a:lnTo>
                  <a:pt x="2" y="693"/>
                </a:lnTo>
                <a:lnTo>
                  <a:pt x="2" y="693"/>
                </a:lnTo>
                <a:lnTo>
                  <a:pt x="6" y="693"/>
                </a:lnTo>
                <a:lnTo>
                  <a:pt x="8" y="694"/>
                </a:lnTo>
                <a:lnTo>
                  <a:pt x="9" y="696"/>
                </a:lnTo>
                <a:lnTo>
                  <a:pt x="9" y="696"/>
                </a:lnTo>
                <a:lnTo>
                  <a:pt x="6" y="710"/>
                </a:lnTo>
                <a:lnTo>
                  <a:pt x="6" y="723"/>
                </a:lnTo>
                <a:lnTo>
                  <a:pt x="8" y="729"/>
                </a:lnTo>
                <a:lnTo>
                  <a:pt x="9" y="733"/>
                </a:lnTo>
                <a:lnTo>
                  <a:pt x="9" y="733"/>
                </a:lnTo>
                <a:lnTo>
                  <a:pt x="13" y="742"/>
                </a:lnTo>
                <a:lnTo>
                  <a:pt x="18" y="749"/>
                </a:lnTo>
                <a:lnTo>
                  <a:pt x="21" y="752"/>
                </a:lnTo>
                <a:lnTo>
                  <a:pt x="24" y="753"/>
                </a:lnTo>
                <a:lnTo>
                  <a:pt x="28" y="755"/>
                </a:lnTo>
                <a:lnTo>
                  <a:pt x="34" y="755"/>
                </a:lnTo>
                <a:lnTo>
                  <a:pt x="34" y="755"/>
                </a:lnTo>
                <a:lnTo>
                  <a:pt x="45" y="753"/>
                </a:lnTo>
                <a:lnTo>
                  <a:pt x="52" y="750"/>
                </a:lnTo>
                <a:lnTo>
                  <a:pt x="58" y="746"/>
                </a:lnTo>
                <a:lnTo>
                  <a:pt x="63" y="740"/>
                </a:lnTo>
                <a:lnTo>
                  <a:pt x="63" y="740"/>
                </a:lnTo>
                <a:lnTo>
                  <a:pt x="63" y="733"/>
                </a:lnTo>
                <a:lnTo>
                  <a:pt x="64" y="730"/>
                </a:lnTo>
                <a:lnTo>
                  <a:pt x="65" y="727"/>
                </a:lnTo>
                <a:lnTo>
                  <a:pt x="65" y="727"/>
                </a:lnTo>
                <a:lnTo>
                  <a:pt x="68" y="722"/>
                </a:lnTo>
                <a:lnTo>
                  <a:pt x="68" y="717"/>
                </a:lnTo>
                <a:lnTo>
                  <a:pt x="68" y="700"/>
                </a:lnTo>
                <a:lnTo>
                  <a:pt x="68" y="700"/>
                </a:lnTo>
                <a:lnTo>
                  <a:pt x="73" y="698"/>
                </a:lnTo>
                <a:lnTo>
                  <a:pt x="77" y="698"/>
                </a:lnTo>
                <a:lnTo>
                  <a:pt x="80" y="696"/>
                </a:lnTo>
                <a:lnTo>
                  <a:pt x="80" y="696"/>
                </a:lnTo>
                <a:lnTo>
                  <a:pt x="83" y="684"/>
                </a:lnTo>
                <a:lnTo>
                  <a:pt x="89" y="661"/>
                </a:lnTo>
                <a:lnTo>
                  <a:pt x="93" y="638"/>
                </a:lnTo>
                <a:lnTo>
                  <a:pt x="97" y="626"/>
                </a:lnTo>
                <a:lnTo>
                  <a:pt x="97" y="626"/>
                </a:lnTo>
                <a:lnTo>
                  <a:pt x="99" y="610"/>
                </a:lnTo>
                <a:lnTo>
                  <a:pt x="99" y="575"/>
                </a:lnTo>
                <a:lnTo>
                  <a:pt x="100" y="526"/>
                </a:lnTo>
                <a:lnTo>
                  <a:pt x="135" y="418"/>
                </a:lnTo>
                <a:lnTo>
                  <a:pt x="135" y="418"/>
                </a:lnTo>
                <a:lnTo>
                  <a:pt x="139" y="429"/>
                </a:lnTo>
                <a:lnTo>
                  <a:pt x="148" y="454"/>
                </a:lnTo>
                <a:lnTo>
                  <a:pt x="152" y="470"/>
                </a:lnTo>
                <a:lnTo>
                  <a:pt x="157" y="486"/>
                </a:lnTo>
                <a:lnTo>
                  <a:pt x="159" y="502"/>
                </a:lnTo>
                <a:lnTo>
                  <a:pt x="159" y="515"/>
                </a:lnTo>
                <a:lnTo>
                  <a:pt x="159" y="515"/>
                </a:lnTo>
                <a:lnTo>
                  <a:pt x="155" y="591"/>
                </a:lnTo>
                <a:lnTo>
                  <a:pt x="151" y="635"/>
                </a:lnTo>
                <a:lnTo>
                  <a:pt x="146" y="668"/>
                </a:lnTo>
                <a:lnTo>
                  <a:pt x="146" y="668"/>
                </a:lnTo>
                <a:lnTo>
                  <a:pt x="142" y="696"/>
                </a:lnTo>
                <a:lnTo>
                  <a:pt x="139" y="723"/>
                </a:lnTo>
                <a:lnTo>
                  <a:pt x="135" y="755"/>
                </a:lnTo>
                <a:lnTo>
                  <a:pt x="135" y="755"/>
                </a:lnTo>
                <a:lnTo>
                  <a:pt x="136" y="758"/>
                </a:lnTo>
                <a:lnTo>
                  <a:pt x="141" y="761"/>
                </a:lnTo>
                <a:lnTo>
                  <a:pt x="146" y="765"/>
                </a:lnTo>
                <a:lnTo>
                  <a:pt x="146" y="765"/>
                </a:lnTo>
                <a:lnTo>
                  <a:pt x="146" y="785"/>
                </a:lnTo>
                <a:lnTo>
                  <a:pt x="148" y="831"/>
                </a:lnTo>
                <a:lnTo>
                  <a:pt x="149" y="860"/>
                </a:lnTo>
                <a:lnTo>
                  <a:pt x="152" y="888"/>
                </a:lnTo>
                <a:lnTo>
                  <a:pt x="155" y="915"/>
                </a:lnTo>
                <a:lnTo>
                  <a:pt x="159" y="939"/>
                </a:lnTo>
                <a:lnTo>
                  <a:pt x="159" y="939"/>
                </a:lnTo>
                <a:lnTo>
                  <a:pt x="162" y="949"/>
                </a:lnTo>
                <a:lnTo>
                  <a:pt x="167" y="959"/>
                </a:lnTo>
                <a:lnTo>
                  <a:pt x="177" y="979"/>
                </a:lnTo>
                <a:lnTo>
                  <a:pt x="190" y="998"/>
                </a:lnTo>
                <a:lnTo>
                  <a:pt x="203" y="1015"/>
                </a:lnTo>
                <a:lnTo>
                  <a:pt x="226" y="1043"/>
                </a:lnTo>
                <a:lnTo>
                  <a:pt x="235" y="1053"/>
                </a:lnTo>
                <a:lnTo>
                  <a:pt x="240" y="1060"/>
                </a:lnTo>
                <a:lnTo>
                  <a:pt x="240" y="1060"/>
                </a:lnTo>
                <a:lnTo>
                  <a:pt x="248" y="1070"/>
                </a:lnTo>
                <a:lnTo>
                  <a:pt x="259" y="1082"/>
                </a:lnTo>
                <a:lnTo>
                  <a:pt x="271" y="1095"/>
                </a:lnTo>
                <a:lnTo>
                  <a:pt x="278" y="1105"/>
                </a:lnTo>
                <a:lnTo>
                  <a:pt x="278" y="1105"/>
                </a:lnTo>
                <a:lnTo>
                  <a:pt x="285" y="1115"/>
                </a:lnTo>
                <a:lnTo>
                  <a:pt x="292" y="1124"/>
                </a:lnTo>
                <a:lnTo>
                  <a:pt x="300" y="1132"/>
                </a:lnTo>
                <a:lnTo>
                  <a:pt x="301" y="1137"/>
                </a:lnTo>
                <a:lnTo>
                  <a:pt x="303" y="1140"/>
                </a:lnTo>
                <a:lnTo>
                  <a:pt x="303" y="1140"/>
                </a:lnTo>
                <a:lnTo>
                  <a:pt x="308" y="1163"/>
                </a:lnTo>
                <a:lnTo>
                  <a:pt x="313" y="1184"/>
                </a:lnTo>
                <a:lnTo>
                  <a:pt x="313" y="1184"/>
                </a:lnTo>
                <a:lnTo>
                  <a:pt x="311" y="1197"/>
                </a:lnTo>
                <a:lnTo>
                  <a:pt x="307" y="1218"/>
                </a:lnTo>
                <a:lnTo>
                  <a:pt x="300" y="1247"/>
                </a:lnTo>
                <a:lnTo>
                  <a:pt x="300" y="1247"/>
                </a:lnTo>
                <a:lnTo>
                  <a:pt x="300" y="1255"/>
                </a:lnTo>
                <a:lnTo>
                  <a:pt x="300" y="1261"/>
                </a:lnTo>
                <a:lnTo>
                  <a:pt x="300" y="1261"/>
                </a:lnTo>
                <a:lnTo>
                  <a:pt x="291" y="1268"/>
                </a:lnTo>
                <a:lnTo>
                  <a:pt x="284" y="1277"/>
                </a:lnTo>
                <a:lnTo>
                  <a:pt x="278" y="1286"/>
                </a:lnTo>
                <a:lnTo>
                  <a:pt x="278" y="1286"/>
                </a:lnTo>
                <a:lnTo>
                  <a:pt x="277" y="1290"/>
                </a:lnTo>
                <a:lnTo>
                  <a:pt x="272" y="1293"/>
                </a:lnTo>
                <a:lnTo>
                  <a:pt x="266" y="1299"/>
                </a:lnTo>
                <a:lnTo>
                  <a:pt x="265" y="1302"/>
                </a:lnTo>
                <a:lnTo>
                  <a:pt x="264" y="1304"/>
                </a:lnTo>
                <a:lnTo>
                  <a:pt x="265" y="1307"/>
                </a:lnTo>
                <a:lnTo>
                  <a:pt x="268" y="1310"/>
                </a:lnTo>
                <a:lnTo>
                  <a:pt x="268" y="1310"/>
                </a:lnTo>
                <a:lnTo>
                  <a:pt x="274" y="1312"/>
                </a:lnTo>
                <a:lnTo>
                  <a:pt x="282" y="1313"/>
                </a:lnTo>
                <a:lnTo>
                  <a:pt x="300" y="1313"/>
                </a:lnTo>
                <a:lnTo>
                  <a:pt x="317" y="1310"/>
                </a:lnTo>
                <a:lnTo>
                  <a:pt x="324" y="1310"/>
                </a:lnTo>
                <a:lnTo>
                  <a:pt x="324" y="1310"/>
                </a:lnTo>
                <a:lnTo>
                  <a:pt x="343" y="1309"/>
                </a:lnTo>
                <a:lnTo>
                  <a:pt x="358" y="1307"/>
                </a:lnTo>
                <a:lnTo>
                  <a:pt x="366" y="1306"/>
                </a:lnTo>
                <a:lnTo>
                  <a:pt x="366" y="1306"/>
                </a:lnTo>
                <a:lnTo>
                  <a:pt x="369" y="1300"/>
                </a:lnTo>
                <a:lnTo>
                  <a:pt x="372" y="1290"/>
                </a:lnTo>
                <a:lnTo>
                  <a:pt x="373" y="1280"/>
                </a:lnTo>
                <a:lnTo>
                  <a:pt x="373" y="1276"/>
                </a:lnTo>
                <a:lnTo>
                  <a:pt x="373" y="1276"/>
                </a:lnTo>
                <a:lnTo>
                  <a:pt x="379" y="1271"/>
                </a:lnTo>
                <a:lnTo>
                  <a:pt x="386" y="1267"/>
                </a:lnTo>
                <a:lnTo>
                  <a:pt x="388" y="1262"/>
                </a:lnTo>
                <a:lnTo>
                  <a:pt x="391" y="1258"/>
                </a:lnTo>
                <a:lnTo>
                  <a:pt x="391" y="1258"/>
                </a:lnTo>
                <a:lnTo>
                  <a:pt x="391" y="1249"/>
                </a:lnTo>
                <a:lnTo>
                  <a:pt x="391" y="1239"/>
                </a:lnTo>
                <a:lnTo>
                  <a:pt x="391" y="1215"/>
                </a:lnTo>
                <a:lnTo>
                  <a:pt x="389" y="1187"/>
                </a:lnTo>
                <a:lnTo>
                  <a:pt x="391" y="1167"/>
                </a:lnTo>
                <a:lnTo>
                  <a:pt x="391" y="1167"/>
                </a:lnTo>
                <a:lnTo>
                  <a:pt x="394" y="1150"/>
                </a:lnTo>
                <a:lnTo>
                  <a:pt x="398" y="1131"/>
                </a:lnTo>
                <a:lnTo>
                  <a:pt x="402" y="1112"/>
                </a:lnTo>
                <a:lnTo>
                  <a:pt x="404" y="1098"/>
                </a:lnTo>
                <a:lnTo>
                  <a:pt x="404" y="1098"/>
                </a:lnTo>
                <a:lnTo>
                  <a:pt x="404" y="1093"/>
                </a:lnTo>
                <a:lnTo>
                  <a:pt x="402" y="1089"/>
                </a:lnTo>
                <a:lnTo>
                  <a:pt x="398" y="1082"/>
                </a:lnTo>
                <a:lnTo>
                  <a:pt x="392" y="1077"/>
                </a:lnTo>
                <a:lnTo>
                  <a:pt x="386" y="1073"/>
                </a:lnTo>
                <a:lnTo>
                  <a:pt x="386" y="1073"/>
                </a:lnTo>
                <a:lnTo>
                  <a:pt x="382" y="1070"/>
                </a:lnTo>
                <a:lnTo>
                  <a:pt x="378" y="1064"/>
                </a:lnTo>
                <a:lnTo>
                  <a:pt x="375" y="1060"/>
                </a:lnTo>
                <a:lnTo>
                  <a:pt x="373" y="1056"/>
                </a:lnTo>
                <a:lnTo>
                  <a:pt x="373" y="1056"/>
                </a:lnTo>
                <a:lnTo>
                  <a:pt x="381" y="1009"/>
                </a:lnTo>
                <a:lnTo>
                  <a:pt x="391" y="953"/>
                </a:lnTo>
                <a:lnTo>
                  <a:pt x="391" y="953"/>
                </a:lnTo>
                <a:lnTo>
                  <a:pt x="392" y="939"/>
                </a:lnTo>
                <a:lnTo>
                  <a:pt x="394" y="924"/>
                </a:lnTo>
                <a:lnTo>
                  <a:pt x="395" y="908"/>
                </a:lnTo>
                <a:lnTo>
                  <a:pt x="397" y="894"/>
                </a:lnTo>
                <a:lnTo>
                  <a:pt x="397" y="894"/>
                </a:lnTo>
                <a:lnTo>
                  <a:pt x="402" y="858"/>
                </a:lnTo>
                <a:lnTo>
                  <a:pt x="404" y="837"/>
                </a:lnTo>
                <a:lnTo>
                  <a:pt x="404" y="817"/>
                </a:lnTo>
                <a:lnTo>
                  <a:pt x="404" y="817"/>
                </a:lnTo>
                <a:lnTo>
                  <a:pt x="404" y="797"/>
                </a:lnTo>
                <a:lnTo>
                  <a:pt x="401" y="777"/>
                </a:lnTo>
                <a:lnTo>
                  <a:pt x="401" y="761"/>
                </a:lnTo>
                <a:lnTo>
                  <a:pt x="401" y="756"/>
                </a:lnTo>
                <a:lnTo>
                  <a:pt x="401" y="755"/>
                </a:lnTo>
                <a:lnTo>
                  <a:pt x="401" y="755"/>
                </a:lnTo>
                <a:lnTo>
                  <a:pt x="404" y="755"/>
                </a:lnTo>
                <a:lnTo>
                  <a:pt x="407" y="753"/>
                </a:lnTo>
                <a:lnTo>
                  <a:pt x="410" y="750"/>
                </a:lnTo>
                <a:lnTo>
                  <a:pt x="411" y="748"/>
                </a:lnTo>
                <a:lnTo>
                  <a:pt x="411" y="748"/>
                </a:lnTo>
                <a:lnTo>
                  <a:pt x="415" y="684"/>
                </a:lnTo>
                <a:lnTo>
                  <a:pt x="418" y="623"/>
                </a:lnTo>
                <a:lnTo>
                  <a:pt x="418" y="623"/>
                </a:lnTo>
                <a:lnTo>
                  <a:pt x="423" y="654"/>
                </a:lnTo>
                <a:lnTo>
                  <a:pt x="428" y="685"/>
                </a:lnTo>
                <a:lnTo>
                  <a:pt x="428" y="685"/>
                </a:lnTo>
                <a:lnTo>
                  <a:pt x="431" y="687"/>
                </a:lnTo>
                <a:lnTo>
                  <a:pt x="437" y="687"/>
                </a:lnTo>
                <a:lnTo>
                  <a:pt x="441" y="687"/>
                </a:lnTo>
                <a:lnTo>
                  <a:pt x="443" y="688"/>
                </a:lnTo>
                <a:lnTo>
                  <a:pt x="443" y="688"/>
                </a:lnTo>
                <a:lnTo>
                  <a:pt x="443" y="688"/>
                </a:lnTo>
                <a:lnTo>
                  <a:pt x="443" y="694"/>
                </a:lnTo>
                <a:lnTo>
                  <a:pt x="443" y="701"/>
                </a:lnTo>
                <a:lnTo>
                  <a:pt x="446" y="720"/>
                </a:lnTo>
                <a:lnTo>
                  <a:pt x="446" y="720"/>
                </a:lnTo>
                <a:lnTo>
                  <a:pt x="446" y="729"/>
                </a:lnTo>
                <a:lnTo>
                  <a:pt x="443" y="737"/>
                </a:lnTo>
                <a:lnTo>
                  <a:pt x="440" y="746"/>
                </a:lnTo>
                <a:lnTo>
                  <a:pt x="439" y="755"/>
                </a:lnTo>
                <a:lnTo>
                  <a:pt x="439" y="755"/>
                </a:lnTo>
                <a:lnTo>
                  <a:pt x="441" y="762"/>
                </a:lnTo>
                <a:lnTo>
                  <a:pt x="444" y="769"/>
                </a:lnTo>
                <a:lnTo>
                  <a:pt x="453" y="782"/>
                </a:lnTo>
                <a:lnTo>
                  <a:pt x="453" y="782"/>
                </a:lnTo>
                <a:lnTo>
                  <a:pt x="457" y="788"/>
                </a:lnTo>
                <a:lnTo>
                  <a:pt x="462" y="792"/>
                </a:lnTo>
                <a:lnTo>
                  <a:pt x="466" y="794"/>
                </a:lnTo>
                <a:lnTo>
                  <a:pt x="470" y="792"/>
                </a:lnTo>
                <a:lnTo>
                  <a:pt x="470" y="792"/>
                </a:lnTo>
                <a:lnTo>
                  <a:pt x="479" y="788"/>
                </a:lnTo>
                <a:lnTo>
                  <a:pt x="492" y="779"/>
                </a:lnTo>
                <a:lnTo>
                  <a:pt x="498" y="775"/>
                </a:lnTo>
                <a:lnTo>
                  <a:pt x="504" y="769"/>
                </a:lnTo>
                <a:lnTo>
                  <a:pt x="506" y="763"/>
                </a:lnTo>
                <a:lnTo>
                  <a:pt x="509" y="758"/>
                </a:lnTo>
                <a:lnTo>
                  <a:pt x="509" y="758"/>
                </a:lnTo>
                <a:lnTo>
                  <a:pt x="509" y="752"/>
                </a:lnTo>
                <a:lnTo>
                  <a:pt x="508" y="748"/>
                </a:lnTo>
                <a:lnTo>
                  <a:pt x="505" y="737"/>
                </a:lnTo>
                <a:lnTo>
                  <a:pt x="501" y="730"/>
                </a:lnTo>
                <a:lnTo>
                  <a:pt x="499" y="727"/>
                </a:lnTo>
                <a:lnTo>
                  <a:pt x="499" y="727"/>
                </a:lnTo>
                <a:lnTo>
                  <a:pt x="504" y="723"/>
                </a:lnTo>
                <a:lnTo>
                  <a:pt x="505" y="719"/>
                </a:lnTo>
                <a:lnTo>
                  <a:pt x="506" y="716"/>
                </a:lnTo>
                <a:lnTo>
                  <a:pt x="505" y="713"/>
                </a:lnTo>
                <a:lnTo>
                  <a:pt x="505" y="713"/>
                </a:lnTo>
                <a:lnTo>
                  <a:pt x="501" y="700"/>
                </a:lnTo>
                <a:lnTo>
                  <a:pt x="499" y="693"/>
                </a:lnTo>
                <a:lnTo>
                  <a:pt x="505" y="682"/>
                </a:lnTo>
                <a:lnTo>
                  <a:pt x="505" y="668"/>
                </a:lnTo>
                <a:lnTo>
                  <a:pt x="505" y="668"/>
                </a:lnTo>
                <a:lnTo>
                  <a:pt x="491" y="555"/>
                </a:lnTo>
                <a:lnTo>
                  <a:pt x="480" y="470"/>
                </a:lnTo>
                <a:lnTo>
                  <a:pt x="475" y="418"/>
                </a:lnTo>
                <a:lnTo>
                  <a:pt x="475" y="418"/>
                </a:lnTo>
                <a:lnTo>
                  <a:pt x="472" y="380"/>
                </a:lnTo>
                <a:lnTo>
                  <a:pt x="470" y="353"/>
                </a:lnTo>
                <a:lnTo>
                  <a:pt x="470" y="353"/>
                </a:lnTo>
                <a:lnTo>
                  <a:pt x="469" y="343"/>
                </a:lnTo>
                <a:lnTo>
                  <a:pt x="466" y="330"/>
                </a:lnTo>
                <a:lnTo>
                  <a:pt x="456" y="299"/>
                </a:lnTo>
                <a:lnTo>
                  <a:pt x="446" y="270"/>
                </a:lnTo>
                <a:lnTo>
                  <a:pt x="439" y="256"/>
                </a:lnTo>
                <a:lnTo>
                  <a:pt x="439" y="256"/>
                </a:lnTo>
                <a:lnTo>
                  <a:pt x="430" y="249"/>
                </a:lnTo>
                <a:lnTo>
                  <a:pt x="415" y="241"/>
                </a:lnTo>
                <a:lnTo>
                  <a:pt x="397" y="233"/>
                </a:lnTo>
                <a:lnTo>
                  <a:pt x="384" y="227"/>
                </a:lnTo>
                <a:lnTo>
                  <a:pt x="384" y="227"/>
                </a:lnTo>
                <a:lnTo>
                  <a:pt x="349" y="214"/>
                </a:lnTo>
                <a:lnTo>
                  <a:pt x="324" y="204"/>
                </a:lnTo>
                <a:lnTo>
                  <a:pt x="303" y="179"/>
                </a:lnTo>
                <a:lnTo>
                  <a:pt x="300" y="162"/>
                </a:lnTo>
                <a:lnTo>
                  <a:pt x="300" y="147"/>
                </a:lnTo>
                <a:lnTo>
                  <a:pt x="300" y="147"/>
                </a:lnTo>
                <a:lnTo>
                  <a:pt x="305" y="143"/>
                </a:lnTo>
                <a:lnTo>
                  <a:pt x="319" y="131"/>
                </a:lnTo>
                <a:lnTo>
                  <a:pt x="324" y="126"/>
                </a:lnTo>
                <a:lnTo>
                  <a:pt x="329" y="118"/>
                </a:lnTo>
                <a:lnTo>
                  <a:pt x="332" y="113"/>
                </a:lnTo>
                <a:lnTo>
                  <a:pt x="332" y="108"/>
                </a:lnTo>
                <a:lnTo>
                  <a:pt x="332" y="107"/>
                </a:lnTo>
                <a:lnTo>
                  <a:pt x="332" y="107"/>
                </a:lnTo>
                <a:lnTo>
                  <a:pt x="326" y="98"/>
                </a:lnTo>
                <a:lnTo>
                  <a:pt x="320" y="94"/>
                </a:lnTo>
                <a:lnTo>
                  <a:pt x="316" y="92"/>
                </a:lnTo>
                <a:lnTo>
                  <a:pt x="313" y="92"/>
                </a:lnTo>
                <a:lnTo>
                  <a:pt x="320" y="68"/>
                </a:lnTo>
                <a:lnTo>
                  <a:pt x="327" y="50"/>
                </a:lnTo>
                <a:lnTo>
                  <a:pt x="327" y="50"/>
                </a:lnTo>
                <a:lnTo>
                  <a:pt x="333" y="49"/>
                </a:lnTo>
                <a:lnTo>
                  <a:pt x="346" y="46"/>
                </a:lnTo>
                <a:lnTo>
                  <a:pt x="352" y="43"/>
                </a:lnTo>
                <a:lnTo>
                  <a:pt x="356" y="40"/>
                </a:lnTo>
                <a:lnTo>
                  <a:pt x="359" y="37"/>
                </a:lnTo>
                <a:lnTo>
                  <a:pt x="359" y="35"/>
                </a:lnTo>
                <a:lnTo>
                  <a:pt x="359" y="33"/>
                </a:lnTo>
                <a:lnTo>
                  <a:pt x="359" y="33"/>
                </a:lnTo>
                <a:lnTo>
                  <a:pt x="356" y="30"/>
                </a:lnTo>
                <a:lnTo>
                  <a:pt x="350" y="27"/>
                </a:lnTo>
                <a:lnTo>
                  <a:pt x="334" y="22"/>
                </a:lnTo>
                <a:lnTo>
                  <a:pt x="292" y="13"/>
                </a:lnTo>
                <a:lnTo>
                  <a:pt x="292" y="13"/>
                </a:lnTo>
                <a:lnTo>
                  <a:pt x="274" y="7"/>
                </a:lnTo>
                <a:lnTo>
                  <a:pt x="258" y="3"/>
                </a:lnTo>
                <a:lnTo>
                  <a:pt x="249" y="0"/>
                </a:lnTo>
                <a:lnTo>
                  <a:pt x="240" y="0"/>
                </a:lnTo>
                <a:lnTo>
                  <a:pt x="230" y="0"/>
                </a:lnTo>
                <a:lnTo>
                  <a:pt x="219" y="3"/>
                </a:lnTo>
                <a:lnTo>
                  <a:pt x="219" y="3"/>
                </a:lnTo>
                <a:lnTo>
                  <a:pt x="196" y="7"/>
                </a:lnTo>
                <a:lnTo>
                  <a:pt x="174" y="13"/>
                </a:lnTo>
                <a:lnTo>
                  <a:pt x="161" y="19"/>
                </a:lnTo>
                <a:lnTo>
                  <a:pt x="157" y="20"/>
                </a:lnTo>
                <a:lnTo>
                  <a:pt x="157" y="23"/>
                </a:lnTo>
                <a:lnTo>
                  <a:pt x="157" y="23"/>
                </a:lnTo>
                <a:lnTo>
                  <a:pt x="161" y="27"/>
                </a:lnTo>
                <a:lnTo>
                  <a:pt x="168" y="33"/>
                </a:lnTo>
                <a:lnTo>
                  <a:pt x="174" y="39"/>
                </a:lnTo>
                <a:lnTo>
                  <a:pt x="177" y="42"/>
                </a:lnTo>
                <a:lnTo>
                  <a:pt x="177" y="43"/>
                </a:lnTo>
                <a:lnTo>
                  <a:pt x="177" y="43"/>
                </a:lnTo>
                <a:lnTo>
                  <a:pt x="178" y="46"/>
                </a:lnTo>
                <a:lnTo>
                  <a:pt x="180" y="48"/>
                </a:lnTo>
                <a:lnTo>
                  <a:pt x="181" y="50"/>
                </a:lnTo>
                <a:lnTo>
                  <a:pt x="181" y="55"/>
                </a:lnTo>
                <a:lnTo>
                  <a:pt x="181" y="55"/>
                </a:lnTo>
                <a:lnTo>
                  <a:pt x="181" y="59"/>
                </a:lnTo>
                <a:lnTo>
                  <a:pt x="181" y="63"/>
                </a:lnTo>
                <a:lnTo>
                  <a:pt x="181" y="68"/>
                </a:lnTo>
                <a:lnTo>
                  <a:pt x="177" y="72"/>
                </a:lnTo>
                <a:lnTo>
                  <a:pt x="177" y="72"/>
                </a:lnTo>
                <a:lnTo>
                  <a:pt x="174" y="75"/>
                </a:lnTo>
                <a:lnTo>
                  <a:pt x="172" y="76"/>
                </a:lnTo>
                <a:lnTo>
                  <a:pt x="170" y="79"/>
                </a:lnTo>
                <a:lnTo>
                  <a:pt x="167" y="82"/>
                </a:lnTo>
                <a:lnTo>
                  <a:pt x="167" y="82"/>
                </a:lnTo>
                <a:lnTo>
                  <a:pt x="164" y="82"/>
                </a:lnTo>
                <a:lnTo>
                  <a:pt x="161" y="82"/>
                </a:lnTo>
                <a:lnTo>
                  <a:pt x="157" y="82"/>
                </a:lnTo>
                <a:lnTo>
                  <a:pt x="152" y="82"/>
                </a:lnTo>
                <a:lnTo>
                  <a:pt x="152" y="84"/>
                </a:lnTo>
                <a:lnTo>
                  <a:pt x="152" y="85"/>
                </a:lnTo>
                <a:lnTo>
                  <a:pt x="152" y="85"/>
                </a:lnTo>
                <a:lnTo>
                  <a:pt x="155" y="88"/>
                </a:lnTo>
                <a:lnTo>
                  <a:pt x="158" y="91"/>
                </a:lnTo>
                <a:lnTo>
                  <a:pt x="165" y="97"/>
                </a:lnTo>
                <a:lnTo>
                  <a:pt x="177" y="103"/>
                </a:lnTo>
                <a:lnTo>
                  <a:pt x="177" y="103"/>
                </a:lnTo>
                <a:lnTo>
                  <a:pt x="181" y="108"/>
                </a:lnTo>
                <a:lnTo>
                  <a:pt x="183" y="114"/>
                </a:lnTo>
                <a:lnTo>
                  <a:pt x="184" y="120"/>
                </a:lnTo>
                <a:lnTo>
                  <a:pt x="184" y="120"/>
                </a:lnTo>
                <a:lnTo>
                  <a:pt x="184" y="127"/>
                </a:lnTo>
                <a:lnTo>
                  <a:pt x="185" y="134"/>
                </a:lnTo>
                <a:lnTo>
                  <a:pt x="188" y="142"/>
                </a:lnTo>
                <a:lnTo>
                  <a:pt x="194" y="152"/>
                </a:lnTo>
                <a:lnTo>
                  <a:pt x="194" y="152"/>
                </a:lnTo>
                <a:lnTo>
                  <a:pt x="201" y="162"/>
                </a:lnTo>
                <a:lnTo>
                  <a:pt x="206" y="170"/>
                </a:lnTo>
                <a:lnTo>
                  <a:pt x="209" y="179"/>
                </a:lnTo>
                <a:lnTo>
                  <a:pt x="206" y="19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pptx805_行進する人</dc:title>
  <dc:subject>pptx805_行進する人</dc:subject>
  <dc:creator>Digipot.net</dc:creator>
  <cp:revision>1</cp:revision>
  <dcterms:created xsi:type="dcterms:W3CDTF">2018-05-20T00:31:01Z</dcterms:created>
  <dcterms:modified xsi:type="dcterms:W3CDTF">2018-07-08T05:02:43Z</dcterms:modified>
  <cp:version>1</cp:version>
</cp:coreProperties>
</file>