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949370A9-9EDF-4FFA-84A4-16CA75479780}"/>
              </a:ext>
            </a:extLst>
          </p:cNvPr>
          <p:cNvSpPr>
            <a:spLocks/>
          </p:cNvSpPr>
          <p:nvPr/>
        </p:nvSpPr>
        <p:spPr bwMode="auto">
          <a:xfrm>
            <a:off x="4096215" y="4833064"/>
            <a:ext cx="1666875" cy="1469069"/>
          </a:xfrm>
          <a:custGeom>
            <a:avLst/>
            <a:gdLst>
              <a:gd name="T0" fmla="*/ 358 w 1382"/>
              <a:gd name="T1" fmla="*/ 51 h 1218"/>
              <a:gd name="T2" fmla="*/ 348 w 1382"/>
              <a:gd name="T3" fmla="*/ 5 h 1218"/>
              <a:gd name="T4" fmla="*/ 276 w 1382"/>
              <a:gd name="T5" fmla="*/ 15 h 1218"/>
              <a:gd name="T6" fmla="*/ 191 w 1382"/>
              <a:gd name="T7" fmla="*/ 113 h 1218"/>
              <a:gd name="T8" fmla="*/ 141 w 1382"/>
              <a:gd name="T9" fmla="*/ 184 h 1218"/>
              <a:gd name="T10" fmla="*/ 72 w 1382"/>
              <a:gd name="T11" fmla="*/ 352 h 1218"/>
              <a:gd name="T12" fmla="*/ 0 w 1382"/>
              <a:gd name="T13" fmla="*/ 454 h 1218"/>
              <a:gd name="T14" fmla="*/ 33 w 1382"/>
              <a:gd name="T15" fmla="*/ 464 h 1218"/>
              <a:gd name="T16" fmla="*/ 92 w 1382"/>
              <a:gd name="T17" fmla="*/ 506 h 1218"/>
              <a:gd name="T18" fmla="*/ 164 w 1382"/>
              <a:gd name="T19" fmla="*/ 536 h 1218"/>
              <a:gd name="T20" fmla="*/ 175 w 1382"/>
              <a:gd name="T21" fmla="*/ 591 h 1218"/>
              <a:gd name="T22" fmla="*/ 190 w 1382"/>
              <a:gd name="T23" fmla="*/ 627 h 1218"/>
              <a:gd name="T24" fmla="*/ 222 w 1382"/>
              <a:gd name="T25" fmla="*/ 655 h 1218"/>
              <a:gd name="T26" fmla="*/ 266 w 1382"/>
              <a:gd name="T27" fmla="*/ 739 h 1218"/>
              <a:gd name="T28" fmla="*/ 353 w 1382"/>
              <a:gd name="T29" fmla="*/ 866 h 1218"/>
              <a:gd name="T30" fmla="*/ 384 w 1382"/>
              <a:gd name="T31" fmla="*/ 987 h 1218"/>
              <a:gd name="T32" fmla="*/ 348 w 1382"/>
              <a:gd name="T33" fmla="*/ 1055 h 1218"/>
              <a:gd name="T34" fmla="*/ 258 w 1382"/>
              <a:gd name="T35" fmla="*/ 1073 h 1218"/>
              <a:gd name="T36" fmla="*/ 258 w 1382"/>
              <a:gd name="T37" fmla="*/ 1109 h 1218"/>
              <a:gd name="T38" fmla="*/ 311 w 1382"/>
              <a:gd name="T39" fmla="*/ 1105 h 1218"/>
              <a:gd name="T40" fmla="*/ 308 w 1382"/>
              <a:gd name="T41" fmla="*/ 1140 h 1218"/>
              <a:gd name="T42" fmla="*/ 363 w 1382"/>
              <a:gd name="T43" fmla="*/ 1122 h 1218"/>
              <a:gd name="T44" fmla="*/ 415 w 1382"/>
              <a:gd name="T45" fmla="*/ 1096 h 1218"/>
              <a:gd name="T46" fmla="*/ 450 w 1382"/>
              <a:gd name="T47" fmla="*/ 1010 h 1218"/>
              <a:gd name="T48" fmla="*/ 473 w 1382"/>
              <a:gd name="T49" fmla="*/ 964 h 1218"/>
              <a:gd name="T50" fmla="*/ 509 w 1382"/>
              <a:gd name="T51" fmla="*/ 982 h 1218"/>
              <a:gd name="T52" fmla="*/ 511 w 1382"/>
              <a:gd name="T53" fmla="*/ 1085 h 1218"/>
              <a:gd name="T54" fmla="*/ 448 w 1382"/>
              <a:gd name="T55" fmla="*/ 1143 h 1218"/>
              <a:gd name="T56" fmla="*/ 473 w 1382"/>
              <a:gd name="T57" fmla="*/ 1170 h 1218"/>
              <a:gd name="T58" fmla="*/ 466 w 1382"/>
              <a:gd name="T59" fmla="*/ 1205 h 1218"/>
              <a:gd name="T60" fmla="*/ 515 w 1382"/>
              <a:gd name="T61" fmla="*/ 1184 h 1218"/>
              <a:gd name="T62" fmla="*/ 581 w 1382"/>
              <a:gd name="T63" fmla="*/ 1164 h 1218"/>
              <a:gd name="T64" fmla="*/ 619 w 1382"/>
              <a:gd name="T65" fmla="*/ 1162 h 1218"/>
              <a:gd name="T66" fmla="*/ 627 w 1382"/>
              <a:gd name="T67" fmla="*/ 1101 h 1218"/>
              <a:gd name="T68" fmla="*/ 650 w 1382"/>
              <a:gd name="T69" fmla="*/ 995 h 1218"/>
              <a:gd name="T70" fmla="*/ 701 w 1382"/>
              <a:gd name="T71" fmla="*/ 1029 h 1218"/>
              <a:gd name="T72" fmla="*/ 775 w 1382"/>
              <a:gd name="T73" fmla="*/ 1074 h 1218"/>
              <a:gd name="T74" fmla="*/ 814 w 1382"/>
              <a:gd name="T75" fmla="*/ 1076 h 1218"/>
              <a:gd name="T76" fmla="*/ 864 w 1382"/>
              <a:gd name="T77" fmla="*/ 1081 h 1218"/>
              <a:gd name="T78" fmla="*/ 909 w 1382"/>
              <a:gd name="T79" fmla="*/ 1069 h 1218"/>
              <a:gd name="T80" fmla="*/ 979 w 1382"/>
              <a:gd name="T81" fmla="*/ 1094 h 1218"/>
              <a:gd name="T82" fmla="*/ 1006 w 1382"/>
              <a:gd name="T83" fmla="*/ 1069 h 1218"/>
              <a:gd name="T84" fmla="*/ 1060 w 1382"/>
              <a:gd name="T85" fmla="*/ 1092 h 1218"/>
              <a:gd name="T86" fmla="*/ 1088 w 1382"/>
              <a:gd name="T87" fmla="*/ 1058 h 1218"/>
              <a:gd name="T88" fmla="*/ 1139 w 1382"/>
              <a:gd name="T89" fmla="*/ 1073 h 1218"/>
              <a:gd name="T90" fmla="*/ 1157 w 1382"/>
              <a:gd name="T91" fmla="*/ 1040 h 1218"/>
              <a:gd name="T92" fmla="*/ 1191 w 1382"/>
              <a:gd name="T93" fmla="*/ 1038 h 1218"/>
              <a:gd name="T94" fmla="*/ 1279 w 1382"/>
              <a:gd name="T95" fmla="*/ 1055 h 1218"/>
              <a:gd name="T96" fmla="*/ 1284 w 1382"/>
              <a:gd name="T97" fmla="*/ 1033 h 1218"/>
              <a:gd name="T98" fmla="*/ 1308 w 1382"/>
              <a:gd name="T99" fmla="*/ 1008 h 1218"/>
              <a:gd name="T100" fmla="*/ 1376 w 1382"/>
              <a:gd name="T101" fmla="*/ 961 h 1218"/>
              <a:gd name="T102" fmla="*/ 1362 w 1382"/>
              <a:gd name="T103" fmla="*/ 897 h 1218"/>
              <a:gd name="T104" fmla="*/ 1377 w 1382"/>
              <a:gd name="T105" fmla="*/ 832 h 1218"/>
              <a:gd name="T106" fmla="*/ 1378 w 1382"/>
              <a:gd name="T107" fmla="*/ 631 h 1218"/>
              <a:gd name="T108" fmla="*/ 1332 w 1382"/>
              <a:gd name="T109" fmla="*/ 545 h 1218"/>
              <a:gd name="T110" fmla="*/ 1214 w 1382"/>
              <a:gd name="T111" fmla="*/ 371 h 1218"/>
              <a:gd name="T112" fmla="*/ 1070 w 1382"/>
              <a:gd name="T113" fmla="*/ 284 h 1218"/>
              <a:gd name="T114" fmla="*/ 894 w 1382"/>
              <a:gd name="T115" fmla="*/ 254 h 1218"/>
              <a:gd name="T116" fmla="*/ 664 w 1382"/>
              <a:gd name="T117" fmla="*/ 260 h 1218"/>
              <a:gd name="T118" fmla="*/ 556 w 1382"/>
              <a:gd name="T119" fmla="*/ 179 h 1218"/>
              <a:gd name="T120" fmla="*/ 487 w 1382"/>
              <a:gd name="T121" fmla="*/ 41 h 1218"/>
              <a:gd name="T122" fmla="*/ 474 w 1382"/>
              <a:gd name="T123" fmla="*/ 1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82" h="1218">
                <a:moveTo>
                  <a:pt x="430" y="57"/>
                </a:moveTo>
                <a:lnTo>
                  <a:pt x="430" y="57"/>
                </a:lnTo>
                <a:lnTo>
                  <a:pt x="414" y="54"/>
                </a:lnTo>
                <a:lnTo>
                  <a:pt x="398" y="51"/>
                </a:lnTo>
                <a:lnTo>
                  <a:pt x="384" y="51"/>
                </a:lnTo>
                <a:lnTo>
                  <a:pt x="384" y="51"/>
                </a:lnTo>
                <a:lnTo>
                  <a:pt x="365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6"/>
                </a:lnTo>
                <a:lnTo>
                  <a:pt x="362" y="41"/>
                </a:lnTo>
                <a:lnTo>
                  <a:pt x="362" y="33"/>
                </a:lnTo>
                <a:lnTo>
                  <a:pt x="362" y="26"/>
                </a:lnTo>
                <a:lnTo>
                  <a:pt x="360" y="18"/>
                </a:lnTo>
                <a:lnTo>
                  <a:pt x="356" y="12"/>
                </a:lnTo>
                <a:lnTo>
                  <a:pt x="352" y="9"/>
                </a:lnTo>
                <a:lnTo>
                  <a:pt x="348" y="5"/>
                </a:lnTo>
                <a:lnTo>
                  <a:pt x="348" y="5"/>
                </a:lnTo>
                <a:lnTo>
                  <a:pt x="339" y="1"/>
                </a:lnTo>
                <a:lnTo>
                  <a:pt x="329" y="0"/>
                </a:lnTo>
                <a:lnTo>
                  <a:pt x="317" y="0"/>
                </a:lnTo>
                <a:lnTo>
                  <a:pt x="307" y="1"/>
                </a:lnTo>
                <a:lnTo>
                  <a:pt x="298" y="5"/>
                </a:lnTo>
                <a:lnTo>
                  <a:pt x="289" y="8"/>
                </a:lnTo>
                <a:lnTo>
                  <a:pt x="283" y="12"/>
                </a:lnTo>
                <a:lnTo>
                  <a:pt x="276" y="15"/>
                </a:lnTo>
                <a:lnTo>
                  <a:pt x="276" y="15"/>
                </a:lnTo>
                <a:lnTo>
                  <a:pt x="272" y="22"/>
                </a:lnTo>
                <a:lnTo>
                  <a:pt x="267" y="30"/>
                </a:lnTo>
                <a:lnTo>
                  <a:pt x="258" y="50"/>
                </a:lnTo>
                <a:lnTo>
                  <a:pt x="248" y="71"/>
                </a:lnTo>
                <a:lnTo>
                  <a:pt x="244" y="78"/>
                </a:lnTo>
                <a:lnTo>
                  <a:pt x="240" y="82"/>
                </a:lnTo>
                <a:lnTo>
                  <a:pt x="240" y="82"/>
                </a:lnTo>
                <a:lnTo>
                  <a:pt x="222" y="94"/>
                </a:lnTo>
                <a:lnTo>
                  <a:pt x="191" y="113"/>
                </a:lnTo>
                <a:lnTo>
                  <a:pt x="175" y="125"/>
                </a:lnTo>
                <a:lnTo>
                  <a:pt x="159" y="135"/>
                </a:lnTo>
                <a:lnTo>
                  <a:pt x="149" y="145"/>
                </a:lnTo>
                <a:lnTo>
                  <a:pt x="145" y="149"/>
                </a:lnTo>
                <a:lnTo>
                  <a:pt x="144" y="153"/>
                </a:lnTo>
                <a:lnTo>
                  <a:pt x="144" y="153"/>
                </a:lnTo>
                <a:lnTo>
                  <a:pt x="141" y="161"/>
                </a:lnTo>
                <a:lnTo>
                  <a:pt x="141" y="168"/>
                </a:lnTo>
                <a:lnTo>
                  <a:pt x="141" y="184"/>
                </a:lnTo>
                <a:lnTo>
                  <a:pt x="143" y="195"/>
                </a:lnTo>
                <a:lnTo>
                  <a:pt x="144" y="199"/>
                </a:lnTo>
                <a:lnTo>
                  <a:pt x="144" y="199"/>
                </a:lnTo>
                <a:lnTo>
                  <a:pt x="116" y="252"/>
                </a:lnTo>
                <a:lnTo>
                  <a:pt x="95" y="293"/>
                </a:lnTo>
                <a:lnTo>
                  <a:pt x="82" y="321"/>
                </a:lnTo>
                <a:lnTo>
                  <a:pt x="82" y="321"/>
                </a:lnTo>
                <a:lnTo>
                  <a:pt x="74" y="343"/>
                </a:lnTo>
                <a:lnTo>
                  <a:pt x="72" y="352"/>
                </a:lnTo>
                <a:lnTo>
                  <a:pt x="72" y="362"/>
                </a:lnTo>
                <a:lnTo>
                  <a:pt x="72" y="362"/>
                </a:lnTo>
                <a:lnTo>
                  <a:pt x="72" y="392"/>
                </a:lnTo>
                <a:lnTo>
                  <a:pt x="72" y="409"/>
                </a:lnTo>
                <a:lnTo>
                  <a:pt x="72" y="409"/>
                </a:lnTo>
                <a:lnTo>
                  <a:pt x="35" y="432"/>
                </a:lnTo>
                <a:lnTo>
                  <a:pt x="10" y="447"/>
                </a:lnTo>
                <a:lnTo>
                  <a:pt x="0" y="454"/>
                </a:lnTo>
                <a:lnTo>
                  <a:pt x="0" y="454"/>
                </a:lnTo>
                <a:lnTo>
                  <a:pt x="32" y="441"/>
                </a:lnTo>
                <a:lnTo>
                  <a:pt x="53" y="432"/>
                </a:lnTo>
                <a:lnTo>
                  <a:pt x="62" y="429"/>
                </a:lnTo>
                <a:lnTo>
                  <a:pt x="62" y="429"/>
                </a:lnTo>
                <a:lnTo>
                  <a:pt x="42" y="451"/>
                </a:lnTo>
                <a:lnTo>
                  <a:pt x="31" y="464"/>
                </a:lnTo>
                <a:lnTo>
                  <a:pt x="26" y="469"/>
                </a:lnTo>
                <a:lnTo>
                  <a:pt x="26" y="469"/>
                </a:lnTo>
                <a:lnTo>
                  <a:pt x="33" y="464"/>
                </a:lnTo>
                <a:lnTo>
                  <a:pt x="49" y="456"/>
                </a:lnTo>
                <a:lnTo>
                  <a:pt x="72" y="443"/>
                </a:lnTo>
                <a:lnTo>
                  <a:pt x="51" y="479"/>
                </a:lnTo>
                <a:lnTo>
                  <a:pt x="72" y="469"/>
                </a:lnTo>
                <a:lnTo>
                  <a:pt x="72" y="469"/>
                </a:lnTo>
                <a:lnTo>
                  <a:pt x="74" y="476"/>
                </a:lnTo>
                <a:lnTo>
                  <a:pt x="82" y="490"/>
                </a:lnTo>
                <a:lnTo>
                  <a:pt x="87" y="499"/>
                </a:lnTo>
                <a:lnTo>
                  <a:pt x="92" y="506"/>
                </a:lnTo>
                <a:lnTo>
                  <a:pt x="100" y="514"/>
                </a:lnTo>
                <a:lnTo>
                  <a:pt x="108" y="521"/>
                </a:lnTo>
                <a:lnTo>
                  <a:pt x="108" y="521"/>
                </a:lnTo>
                <a:lnTo>
                  <a:pt x="123" y="528"/>
                </a:lnTo>
                <a:lnTo>
                  <a:pt x="137" y="535"/>
                </a:lnTo>
                <a:lnTo>
                  <a:pt x="150" y="536"/>
                </a:lnTo>
                <a:lnTo>
                  <a:pt x="157" y="536"/>
                </a:lnTo>
                <a:lnTo>
                  <a:pt x="164" y="536"/>
                </a:lnTo>
                <a:lnTo>
                  <a:pt x="164" y="536"/>
                </a:lnTo>
                <a:lnTo>
                  <a:pt x="191" y="530"/>
                </a:lnTo>
                <a:lnTo>
                  <a:pt x="204" y="526"/>
                </a:lnTo>
                <a:lnTo>
                  <a:pt x="175" y="567"/>
                </a:lnTo>
                <a:lnTo>
                  <a:pt x="190" y="567"/>
                </a:lnTo>
                <a:lnTo>
                  <a:pt x="190" y="567"/>
                </a:lnTo>
                <a:lnTo>
                  <a:pt x="182" y="580"/>
                </a:lnTo>
                <a:lnTo>
                  <a:pt x="177" y="589"/>
                </a:lnTo>
                <a:lnTo>
                  <a:pt x="175" y="591"/>
                </a:lnTo>
                <a:lnTo>
                  <a:pt x="175" y="591"/>
                </a:lnTo>
                <a:lnTo>
                  <a:pt x="175" y="591"/>
                </a:lnTo>
                <a:lnTo>
                  <a:pt x="175" y="591"/>
                </a:lnTo>
                <a:lnTo>
                  <a:pt x="175" y="591"/>
                </a:lnTo>
                <a:lnTo>
                  <a:pt x="179" y="591"/>
                </a:lnTo>
                <a:lnTo>
                  <a:pt x="185" y="591"/>
                </a:lnTo>
                <a:lnTo>
                  <a:pt x="190" y="607"/>
                </a:lnTo>
                <a:lnTo>
                  <a:pt x="175" y="632"/>
                </a:lnTo>
                <a:lnTo>
                  <a:pt x="190" y="627"/>
                </a:lnTo>
                <a:lnTo>
                  <a:pt x="190" y="627"/>
                </a:lnTo>
                <a:lnTo>
                  <a:pt x="189" y="641"/>
                </a:lnTo>
                <a:lnTo>
                  <a:pt x="190" y="652"/>
                </a:lnTo>
                <a:lnTo>
                  <a:pt x="193" y="655"/>
                </a:lnTo>
                <a:lnTo>
                  <a:pt x="195" y="658"/>
                </a:lnTo>
                <a:lnTo>
                  <a:pt x="195" y="658"/>
                </a:lnTo>
                <a:lnTo>
                  <a:pt x="198" y="658"/>
                </a:lnTo>
                <a:lnTo>
                  <a:pt x="203" y="658"/>
                </a:lnTo>
                <a:lnTo>
                  <a:pt x="213" y="657"/>
                </a:lnTo>
                <a:lnTo>
                  <a:pt x="222" y="655"/>
                </a:lnTo>
                <a:lnTo>
                  <a:pt x="225" y="657"/>
                </a:lnTo>
                <a:lnTo>
                  <a:pt x="225" y="658"/>
                </a:lnTo>
                <a:lnTo>
                  <a:pt x="225" y="658"/>
                </a:lnTo>
                <a:lnTo>
                  <a:pt x="226" y="662"/>
                </a:lnTo>
                <a:lnTo>
                  <a:pt x="230" y="670"/>
                </a:lnTo>
                <a:lnTo>
                  <a:pt x="241" y="691"/>
                </a:lnTo>
                <a:lnTo>
                  <a:pt x="256" y="717"/>
                </a:lnTo>
                <a:lnTo>
                  <a:pt x="262" y="729"/>
                </a:lnTo>
                <a:lnTo>
                  <a:pt x="266" y="739"/>
                </a:lnTo>
                <a:lnTo>
                  <a:pt x="266" y="739"/>
                </a:lnTo>
                <a:lnTo>
                  <a:pt x="271" y="749"/>
                </a:lnTo>
                <a:lnTo>
                  <a:pt x="279" y="761"/>
                </a:lnTo>
                <a:lnTo>
                  <a:pt x="297" y="787"/>
                </a:lnTo>
                <a:lnTo>
                  <a:pt x="316" y="810"/>
                </a:lnTo>
                <a:lnTo>
                  <a:pt x="328" y="826"/>
                </a:lnTo>
                <a:lnTo>
                  <a:pt x="328" y="826"/>
                </a:lnTo>
                <a:lnTo>
                  <a:pt x="344" y="853"/>
                </a:lnTo>
                <a:lnTo>
                  <a:pt x="353" y="866"/>
                </a:lnTo>
                <a:lnTo>
                  <a:pt x="358" y="876"/>
                </a:lnTo>
                <a:lnTo>
                  <a:pt x="358" y="876"/>
                </a:lnTo>
                <a:lnTo>
                  <a:pt x="363" y="894"/>
                </a:lnTo>
                <a:lnTo>
                  <a:pt x="370" y="920"/>
                </a:lnTo>
                <a:lnTo>
                  <a:pt x="379" y="964"/>
                </a:lnTo>
                <a:lnTo>
                  <a:pt x="379" y="964"/>
                </a:lnTo>
                <a:lnTo>
                  <a:pt x="381" y="972"/>
                </a:lnTo>
                <a:lnTo>
                  <a:pt x="384" y="982"/>
                </a:lnTo>
                <a:lnTo>
                  <a:pt x="384" y="987"/>
                </a:lnTo>
                <a:lnTo>
                  <a:pt x="384" y="993"/>
                </a:lnTo>
                <a:lnTo>
                  <a:pt x="381" y="1001"/>
                </a:lnTo>
                <a:lnTo>
                  <a:pt x="379" y="1009"/>
                </a:lnTo>
                <a:lnTo>
                  <a:pt x="379" y="1009"/>
                </a:lnTo>
                <a:lnTo>
                  <a:pt x="370" y="1027"/>
                </a:lnTo>
                <a:lnTo>
                  <a:pt x="362" y="1041"/>
                </a:lnTo>
                <a:lnTo>
                  <a:pt x="354" y="1051"/>
                </a:lnTo>
                <a:lnTo>
                  <a:pt x="351" y="1054"/>
                </a:lnTo>
                <a:lnTo>
                  <a:pt x="348" y="1055"/>
                </a:lnTo>
                <a:lnTo>
                  <a:pt x="348" y="1055"/>
                </a:lnTo>
                <a:lnTo>
                  <a:pt x="325" y="1059"/>
                </a:lnTo>
                <a:lnTo>
                  <a:pt x="297" y="1060"/>
                </a:lnTo>
                <a:lnTo>
                  <a:pt x="297" y="1060"/>
                </a:lnTo>
                <a:lnTo>
                  <a:pt x="286" y="1062"/>
                </a:lnTo>
                <a:lnTo>
                  <a:pt x="277" y="1064"/>
                </a:lnTo>
                <a:lnTo>
                  <a:pt x="261" y="1071"/>
                </a:lnTo>
                <a:lnTo>
                  <a:pt x="261" y="1071"/>
                </a:lnTo>
                <a:lnTo>
                  <a:pt x="258" y="1073"/>
                </a:lnTo>
                <a:lnTo>
                  <a:pt x="253" y="1080"/>
                </a:lnTo>
                <a:lnTo>
                  <a:pt x="244" y="1094"/>
                </a:lnTo>
                <a:lnTo>
                  <a:pt x="238" y="1109"/>
                </a:lnTo>
                <a:lnTo>
                  <a:pt x="236" y="1114"/>
                </a:lnTo>
                <a:lnTo>
                  <a:pt x="235" y="1117"/>
                </a:lnTo>
                <a:lnTo>
                  <a:pt x="235" y="1117"/>
                </a:lnTo>
                <a:lnTo>
                  <a:pt x="238" y="1117"/>
                </a:lnTo>
                <a:lnTo>
                  <a:pt x="243" y="1114"/>
                </a:lnTo>
                <a:lnTo>
                  <a:pt x="258" y="1109"/>
                </a:lnTo>
                <a:lnTo>
                  <a:pt x="275" y="1104"/>
                </a:lnTo>
                <a:lnTo>
                  <a:pt x="281" y="1101"/>
                </a:lnTo>
                <a:lnTo>
                  <a:pt x="286" y="1101"/>
                </a:lnTo>
                <a:lnTo>
                  <a:pt x="286" y="1101"/>
                </a:lnTo>
                <a:lnTo>
                  <a:pt x="295" y="1100"/>
                </a:lnTo>
                <a:lnTo>
                  <a:pt x="306" y="1099"/>
                </a:lnTo>
                <a:lnTo>
                  <a:pt x="317" y="1096"/>
                </a:lnTo>
                <a:lnTo>
                  <a:pt x="317" y="1096"/>
                </a:lnTo>
                <a:lnTo>
                  <a:pt x="311" y="1105"/>
                </a:lnTo>
                <a:lnTo>
                  <a:pt x="306" y="1113"/>
                </a:lnTo>
                <a:lnTo>
                  <a:pt x="302" y="1122"/>
                </a:lnTo>
                <a:lnTo>
                  <a:pt x="302" y="1122"/>
                </a:lnTo>
                <a:lnTo>
                  <a:pt x="302" y="1126"/>
                </a:lnTo>
                <a:lnTo>
                  <a:pt x="302" y="1130"/>
                </a:lnTo>
                <a:lnTo>
                  <a:pt x="303" y="1136"/>
                </a:lnTo>
                <a:lnTo>
                  <a:pt x="307" y="1143"/>
                </a:lnTo>
                <a:lnTo>
                  <a:pt x="307" y="1143"/>
                </a:lnTo>
                <a:lnTo>
                  <a:pt x="308" y="1140"/>
                </a:lnTo>
                <a:lnTo>
                  <a:pt x="313" y="1135"/>
                </a:lnTo>
                <a:lnTo>
                  <a:pt x="321" y="1130"/>
                </a:lnTo>
                <a:lnTo>
                  <a:pt x="326" y="1128"/>
                </a:lnTo>
                <a:lnTo>
                  <a:pt x="333" y="1127"/>
                </a:lnTo>
                <a:lnTo>
                  <a:pt x="333" y="1127"/>
                </a:lnTo>
                <a:lnTo>
                  <a:pt x="347" y="1125"/>
                </a:lnTo>
                <a:lnTo>
                  <a:pt x="347" y="1125"/>
                </a:lnTo>
                <a:lnTo>
                  <a:pt x="363" y="1122"/>
                </a:lnTo>
                <a:lnTo>
                  <a:pt x="363" y="1122"/>
                </a:lnTo>
                <a:lnTo>
                  <a:pt x="378" y="1118"/>
                </a:lnTo>
                <a:lnTo>
                  <a:pt x="389" y="1113"/>
                </a:lnTo>
                <a:lnTo>
                  <a:pt x="405" y="1107"/>
                </a:lnTo>
                <a:lnTo>
                  <a:pt x="405" y="1107"/>
                </a:lnTo>
                <a:lnTo>
                  <a:pt x="407" y="1105"/>
                </a:lnTo>
                <a:lnTo>
                  <a:pt x="408" y="1105"/>
                </a:lnTo>
                <a:lnTo>
                  <a:pt x="408" y="1105"/>
                </a:lnTo>
                <a:lnTo>
                  <a:pt x="410" y="1104"/>
                </a:lnTo>
                <a:lnTo>
                  <a:pt x="415" y="1096"/>
                </a:lnTo>
                <a:lnTo>
                  <a:pt x="415" y="1096"/>
                </a:lnTo>
                <a:lnTo>
                  <a:pt x="419" y="1089"/>
                </a:lnTo>
                <a:lnTo>
                  <a:pt x="421" y="1080"/>
                </a:lnTo>
                <a:lnTo>
                  <a:pt x="429" y="1055"/>
                </a:lnTo>
                <a:lnTo>
                  <a:pt x="437" y="1031"/>
                </a:lnTo>
                <a:lnTo>
                  <a:pt x="442" y="1022"/>
                </a:lnTo>
                <a:lnTo>
                  <a:pt x="446" y="1014"/>
                </a:lnTo>
                <a:lnTo>
                  <a:pt x="446" y="1014"/>
                </a:lnTo>
                <a:lnTo>
                  <a:pt x="450" y="1010"/>
                </a:lnTo>
                <a:lnTo>
                  <a:pt x="453" y="1006"/>
                </a:lnTo>
                <a:lnTo>
                  <a:pt x="460" y="1002"/>
                </a:lnTo>
                <a:lnTo>
                  <a:pt x="462" y="1000"/>
                </a:lnTo>
                <a:lnTo>
                  <a:pt x="466" y="996"/>
                </a:lnTo>
                <a:lnTo>
                  <a:pt x="469" y="991"/>
                </a:lnTo>
                <a:lnTo>
                  <a:pt x="471" y="984"/>
                </a:lnTo>
                <a:lnTo>
                  <a:pt x="471" y="984"/>
                </a:lnTo>
                <a:lnTo>
                  <a:pt x="473" y="974"/>
                </a:lnTo>
                <a:lnTo>
                  <a:pt x="473" y="964"/>
                </a:lnTo>
                <a:lnTo>
                  <a:pt x="473" y="954"/>
                </a:lnTo>
                <a:lnTo>
                  <a:pt x="471" y="942"/>
                </a:lnTo>
                <a:lnTo>
                  <a:pt x="468" y="925"/>
                </a:lnTo>
                <a:lnTo>
                  <a:pt x="466" y="918"/>
                </a:lnTo>
                <a:lnTo>
                  <a:pt x="466" y="918"/>
                </a:lnTo>
                <a:lnTo>
                  <a:pt x="480" y="938"/>
                </a:lnTo>
                <a:lnTo>
                  <a:pt x="502" y="969"/>
                </a:lnTo>
                <a:lnTo>
                  <a:pt x="502" y="969"/>
                </a:lnTo>
                <a:lnTo>
                  <a:pt x="509" y="982"/>
                </a:lnTo>
                <a:lnTo>
                  <a:pt x="515" y="999"/>
                </a:lnTo>
                <a:lnTo>
                  <a:pt x="520" y="1018"/>
                </a:lnTo>
                <a:lnTo>
                  <a:pt x="521" y="1027"/>
                </a:lnTo>
                <a:lnTo>
                  <a:pt x="523" y="1035"/>
                </a:lnTo>
                <a:lnTo>
                  <a:pt x="523" y="1035"/>
                </a:lnTo>
                <a:lnTo>
                  <a:pt x="520" y="1051"/>
                </a:lnTo>
                <a:lnTo>
                  <a:pt x="518" y="1068"/>
                </a:lnTo>
                <a:lnTo>
                  <a:pt x="515" y="1077"/>
                </a:lnTo>
                <a:lnTo>
                  <a:pt x="511" y="1085"/>
                </a:lnTo>
                <a:lnTo>
                  <a:pt x="507" y="1094"/>
                </a:lnTo>
                <a:lnTo>
                  <a:pt x="502" y="1101"/>
                </a:lnTo>
                <a:lnTo>
                  <a:pt x="502" y="1101"/>
                </a:lnTo>
                <a:lnTo>
                  <a:pt x="492" y="1113"/>
                </a:lnTo>
                <a:lnTo>
                  <a:pt x="485" y="1119"/>
                </a:lnTo>
                <a:lnTo>
                  <a:pt x="478" y="1125"/>
                </a:lnTo>
                <a:lnTo>
                  <a:pt x="466" y="1132"/>
                </a:lnTo>
                <a:lnTo>
                  <a:pt x="466" y="1132"/>
                </a:lnTo>
                <a:lnTo>
                  <a:pt x="448" y="1143"/>
                </a:lnTo>
                <a:lnTo>
                  <a:pt x="432" y="1155"/>
                </a:lnTo>
                <a:lnTo>
                  <a:pt x="410" y="1172"/>
                </a:lnTo>
                <a:lnTo>
                  <a:pt x="410" y="1172"/>
                </a:lnTo>
                <a:lnTo>
                  <a:pt x="407" y="1176"/>
                </a:lnTo>
                <a:lnTo>
                  <a:pt x="406" y="1181"/>
                </a:lnTo>
                <a:lnTo>
                  <a:pt x="405" y="1187"/>
                </a:lnTo>
                <a:lnTo>
                  <a:pt x="405" y="1187"/>
                </a:lnTo>
                <a:lnTo>
                  <a:pt x="446" y="1176"/>
                </a:lnTo>
                <a:lnTo>
                  <a:pt x="473" y="1170"/>
                </a:lnTo>
                <a:lnTo>
                  <a:pt x="483" y="1167"/>
                </a:lnTo>
                <a:lnTo>
                  <a:pt x="487" y="1167"/>
                </a:lnTo>
                <a:lnTo>
                  <a:pt x="487" y="1167"/>
                </a:lnTo>
                <a:lnTo>
                  <a:pt x="485" y="1170"/>
                </a:lnTo>
                <a:lnTo>
                  <a:pt x="482" y="1175"/>
                </a:lnTo>
                <a:lnTo>
                  <a:pt x="477" y="1181"/>
                </a:lnTo>
                <a:lnTo>
                  <a:pt x="471" y="1193"/>
                </a:lnTo>
                <a:lnTo>
                  <a:pt x="471" y="1193"/>
                </a:lnTo>
                <a:lnTo>
                  <a:pt x="466" y="1205"/>
                </a:lnTo>
                <a:lnTo>
                  <a:pt x="465" y="1213"/>
                </a:lnTo>
                <a:lnTo>
                  <a:pt x="465" y="1217"/>
                </a:lnTo>
                <a:lnTo>
                  <a:pt x="466" y="1218"/>
                </a:lnTo>
                <a:lnTo>
                  <a:pt x="466" y="1218"/>
                </a:lnTo>
                <a:lnTo>
                  <a:pt x="474" y="1212"/>
                </a:lnTo>
                <a:lnTo>
                  <a:pt x="487" y="1203"/>
                </a:lnTo>
                <a:lnTo>
                  <a:pt x="487" y="1203"/>
                </a:lnTo>
                <a:lnTo>
                  <a:pt x="503" y="1191"/>
                </a:lnTo>
                <a:lnTo>
                  <a:pt x="515" y="1184"/>
                </a:lnTo>
                <a:lnTo>
                  <a:pt x="527" y="1177"/>
                </a:lnTo>
                <a:lnTo>
                  <a:pt x="527" y="1177"/>
                </a:lnTo>
                <a:lnTo>
                  <a:pt x="548" y="1167"/>
                </a:lnTo>
                <a:lnTo>
                  <a:pt x="563" y="1157"/>
                </a:lnTo>
                <a:lnTo>
                  <a:pt x="563" y="1157"/>
                </a:lnTo>
                <a:lnTo>
                  <a:pt x="566" y="1157"/>
                </a:lnTo>
                <a:lnTo>
                  <a:pt x="569" y="1157"/>
                </a:lnTo>
                <a:lnTo>
                  <a:pt x="575" y="1159"/>
                </a:lnTo>
                <a:lnTo>
                  <a:pt x="581" y="1164"/>
                </a:lnTo>
                <a:lnTo>
                  <a:pt x="583" y="1167"/>
                </a:lnTo>
                <a:lnTo>
                  <a:pt x="583" y="1167"/>
                </a:lnTo>
                <a:lnTo>
                  <a:pt x="592" y="1184"/>
                </a:lnTo>
                <a:lnTo>
                  <a:pt x="599" y="1198"/>
                </a:lnTo>
                <a:lnTo>
                  <a:pt x="599" y="1198"/>
                </a:lnTo>
                <a:lnTo>
                  <a:pt x="608" y="1184"/>
                </a:lnTo>
                <a:lnTo>
                  <a:pt x="614" y="1172"/>
                </a:lnTo>
                <a:lnTo>
                  <a:pt x="619" y="1162"/>
                </a:lnTo>
                <a:lnTo>
                  <a:pt x="619" y="1162"/>
                </a:lnTo>
                <a:lnTo>
                  <a:pt x="622" y="1159"/>
                </a:lnTo>
                <a:lnTo>
                  <a:pt x="623" y="1157"/>
                </a:lnTo>
                <a:lnTo>
                  <a:pt x="628" y="1153"/>
                </a:lnTo>
                <a:lnTo>
                  <a:pt x="629" y="1149"/>
                </a:lnTo>
                <a:lnTo>
                  <a:pt x="631" y="1144"/>
                </a:lnTo>
                <a:lnTo>
                  <a:pt x="631" y="1137"/>
                </a:lnTo>
                <a:lnTo>
                  <a:pt x="629" y="1127"/>
                </a:lnTo>
                <a:lnTo>
                  <a:pt x="629" y="1127"/>
                </a:lnTo>
                <a:lnTo>
                  <a:pt x="627" y="1101"/>
                </a:lnTo>
                <a:lnTo>
                  <a:pt x="626" y="1076"/>
                </a:lnTo>
                <a:lnTo>
                  <a:pt x="626" y="1054"/>
                </a:lnTo>
                <a:lnTo>
                  <a:pt x="624" y="1040"/>
                </a:lnTo>
                <a:lnTo>
                  <a:pt x="624" y="1040"/>
                </a:lnTo>
                <a:lnTo>
                  <a:pt x="626" y="1036"/>
                </a:lnTo>
                <a:lnTo>
                  <a:pt x="627" y="1029"/>
                </a:lnTo>
                <a:lnTo>
                  <a:pt x="636" y="1014"/>
                </a:lnTo>
                <a:lnTo>
                  <a:pt x="650" y="995"/>
                </a:lnTo>
                <a:lnTo>
                  <a:pt x="650" y="995"/>
                </a:lnTo>
                <a:lnTo>
                  <a:pt x="652" y="993"/>
                </a:lnTo>
                <a:lnTo>
                  <a:pt x="655" y="992"/>
                </a:lnTo>
                <a:lnTo>
                  <a:pt x="660" y="993"/>
                </a:lnTo>
                <a:lnTo>
                  <a:pt x="667" y="996"/>
                </a:lnTo>
                <a:lnTo>
                  <a:pt x="674" y="1000"/>
                </a:lnTo>
                <a:lnTo>
                  <a:pt x="682" y="1006"/>
                </a:lnTo>
                <a:lnTo>
                  <a:pt x="691" y="1017"/>
                </a:lnTo>
                <a:lnTo>
                  <a:pt x="701" y="1029"/>
                </a:lnTo>
                <a:lnTo>
                  <a:pt x="701" y="1029"/>
                </a:lnTo>
                <a:lnTo>
                  <a:pt x="712" y="1044"/>
                </a:lnTo>
                <a:lnTo>
                  <a:pt x="722" y="1056"/>
                </a:lnTo>
                <a:lnTo>
                  <a:pt x="731" y="1065"/>
                </a:lnTo>
                <a:lnTo>
                  <a:pt x="740" y="1073"/>
                </a:lnTo>
                <a:lnTo>
                  <a:pt x="753" y="1083"/>
                </a:lnTo>
                <a:lnTo>
                  <a:pt x="758" y="1086"/>
                </a:lnTo>
                <a:lnTo>
                  <a:pt x="758" y="1086"/>
                </a:lnTo>
                <a:lnTo>
                  <a:pt x="767" y="1080"/>
                </a:lnTo>
                <a:lnTo>
                  <a:pt x="775" y="1074"/>
                </a:lnTo>
                <a:lnTo>
                  <a:pt x="778" y="1071"/>
                </a:lnTo>
                <a:lnTo>
                  <a:pt x="778" y="1071"/>
                </a:lnTo>
                <a:lnTo>
                  <a:pt x="780" y="1071"/>
                </a:lnTo>
                <a:lnTo>
                  <a:pt x="783" y="1073"/>
                </a:lnTo>
                <a:lnTo>
                  <a:pt x="794" y="1082"/>
                </a:lnTo>
                <a:lnTo>
                  <a:pt x="809" y="1096"/>
                </a:lnTo>
                <a:lnTo>
                  <a:pt x="809" y="1096"/>
                </a:lnTo>
                <a:lnTo>
                  <a:pt x="814" y="1076"/>
                </a:lnTo>
                <a:lnTo>
                  <a:pt x="814" y="1076"/>
                </a:lnTo>
                <a:lnTo>
                  <a:pt x="814" y="1080"/>
                </a:lnTo>
                <a:lnTo>
                  <a:pt x="817" y="1082"/>
                </a:lnTo>
                <a:lnTo>
                  <a:pt x="823" y="1089"/>
                </a:lnTo>
                <a:lnTo>
                  <a:pt x="835" y="1096"/>
                </a:lnTo>
                <a:lnTo>
                  <a:pt x="835" y="1096"/>
                </a:lnTo>
                <a:lnTo>
                  <a:pt x="850" y="1089"/>
                </a:lnTo>
                <a:lnTo>
                  <a:pt x="862" y="1083"/>
                </a:lnTo>
                <a:lnTo>
                  <a:pt x="864" y="1082"/>
                </a:lnTo>
                <a:lnTo>
                  <a:pt x="864" y="1081"/>
                </a:lnTo>
                <a:lnTo>
                  <a:pt x="864" y="1081"/>
                </a:lnTo>
                <a:lnTo>
                  <a:pt x="900" y="1101"/>
                </a:lnTo>
                <a:lnTo>
                  <a:pt x="900" y="1101"/>
                </a:lnTo>
                <a:lnTo>
                  <a:pt x="902" y="1095"/>
                </a:lnTo>
                <a:lnTo>
                  <a:pt x="903" y="1082"/>
                </a:lnTo>
                <a:lnTo>
                  <a:pt x="904" y="1076"/>
                </a:lnTo>
                <a:lnTo>
                  <a:pt x="906" y="1072"/>
                </a:lnTo>
                <a:lnTo>
                  <a:pt x="908" y="1069"/>
                </a:lnTo>
                <a:lnTo>
                  <a:pt x="909" y="1069"/>
                </a:lnTo>
                <a:lnTo>
                  <a:pt x="911" y="1071"/>
                </a:lnTo>
                <a:lnTo>
                  <a:pt x="911" y="1071"/>
                </a:lnTo>
                <a:lnTo>
                  <a:pt x="917" y="1074"/>
                </a:lnTo>
                <a:lnTo>
                  <a:pt x="926" y="1080"/>
                </a:lnTo>
                <a:lnTo>
                  <a:pt x="950" y="1090"/>
                </a:lnTo>
                <a:lnTo>
                  <a:pt x="983" y="1101"/>
                </a:lnTo>
                <a:lnTo>
                  <a:pt x="983" y="1101"/>
                </a:lnTo>
                <a:lnTo>
                  <a:pt x="981" y="1099"/>
                </a:lnTo>
                <a:lnTo>
                  <a:pt x="979" y="1094"/>
                </a:lnTo>
                <a:lnTo>
                  <a:pt x="977" y="1086"/>
                </a:lnTo>
                <a:lnTo>
                  <a:pt x="977" y="1086"/>
                </a:lnTo>
                <a:lnTo>
                  <a:pt x="983" y="1089"/>
                </a:lnTo>
                <a:lnTo>
                  <a:pt x="990" y="1096"/>
                </a:lnTo>
                <a:lnTo>
                  <a:pt x="1003" y="1107"/>
                </a:lnTo>
                <a:lnTo>
                  <a:pt x="1003" y="1107"/>
                </a:lnTo>
                <a:lnTo>
                  <a:pt x="1003" y="1083"/>
                </a:lnTo>
                <a:lnTo>
                  <a:pt x="1004" y="1071"/>
                </a:lnTo>
                <a:lnTo>
                  <a:pt x="1006" y="1069"/>
                </a:lnTo>
                <a:lnTo>
                  <a:pt x="1007" y="1069"/>
                </a:lnTo>
                <a:lnTo>
                  <a:pt x="1008" y="1071"/>
                </a:lnTo>
                <a:lnTo>
                  <a:pt x="1008" y="1071"/>
                </a:lnTo>
                <a:lnTo>
                  <a:pt x="1013" y="1076"/>
                </a:lnTo>
                <a:lnTo>
                  <a:pt x="1020" y="1080"/>
                </a:lnTo>
                <a:lnTo>
                  <a:pt x="1030" y="1083"/>
                </a:lnTo>
                <a:lnTo>
                  <a:pt x="1040" y="1087"/>
                </a:lnTo>
                <a:lnTo>
                  <a:pt x="1051" y="1090"/>
                </a:lnTo>
                <a:lnTo>
                  <a:pt x="1060" y="1092"/>
                </a:lnTo>
                <a:lnTo>
                  <a:pt x="1066" y="1092"/>
                </a:lnTo>
                <a:lnTo>
                  <a:pt x="1069" y="1092"/>
                </a:lnTo>
                <a:lnTo>
                  <a:pt x="1070" y="1091"/>
                </a:lnTo>
                <a:lnTo>
                  <a:pt x="1070" y="1091"/>
                </a:lnTo>
                <a:lnTo>
                  <a:pt x="1074" y="1082"/>
                </a:lnTo>
                <a:lnTo>
                  <a:pt x="1079" y="1069"/>
                </a:lnTo>
                <a:lnTo>
                  <a:pt x="1083" y="1064"/>
                </a:lnTo>
                <a:lnTo>
                  <a:pt x="1085" y="1060"/>
                </a:lnTo>
                <a:lnTo>
                  <a:pt x="1088" y="1058"/>
                </a:lnTo>
                <a:lnTo>
                  <a:pt x="1089" y="1059"/>
                </a:lnTo>
                <a:lnTo>
                  <a:pt x="1090" y="1060"/>
                </a:lnTo>
                <a:lnTo>
                  <a:pt x="1090" y="1060"/>
                </a:lnTo>
                <a:lnTo>
                  <a:pt x="1092" y="1063"/>
                </a:lnTo>
                <a:lnTo>
                  <a:pt x="1094" y="1064"/>
                </a:lnTo>
                <a:lnTo>
                  <a:pt x="1101" y="1068"/>
                </a:lnTo>
                <a:lnTo>
                  <a:pt x="1110" y="1069"/>
                </a:lnTo>
                <a:lnTo>
                  <a:pt x="1119" y="1072"/>
                </a:lnTo>
                <a:lnTo>
                  <a:pt x="1139" y="1073"/>
                </a:lnTo>
                <a:lnTo>
                  <a:pt x="1147" y="1072"/>
                </a:lnTo>
                <a:lnTo>
                  <a:pt x="1152" y="1071"/>
                </a:lnTo>
                <a:lnTo>
                  <a:pt x="1152" y="1071"/>
                </a:lnTo>
                <a:lnTo>
                  <a:pt x="1155" y="1068"/>
                </a:lnTo>
                <a:lnTo>
                  <a:pt x="1156" y="1063"/>
                </a:lnTo>
                <a:lnTo>
                  <a:pt x="1157" y="1053"/>
                </a:lnTo>
                <a:lnTo>
                  <a:pt x="1157" y="1044"/>
                </a:lnTo>
                <a:lnTo>
                  <a:pt x="1157" y="1040"/>
                </a:lnTo>
                <a:lnTo>
                  <a:pt x="1157" y="1040"/>
                </a:lnTo>
                <a:lnTo>
                  <a:pt x="1159" y="1041"/>
                </a:lnTo>
                <a:lnTo>
                  <a:pt x="1161" y="1045"/>
                </a:lnTo>
                <a:lnTo>
                  <a:pt x="1173" y="1051"/>
                </a:lnTo>
                <a:lnTo>
                  <a:pt x="1184" y="1058"/>
                </a:lnTo>
                <a:lnTo>
                  <a:pt x="1188" y="1060"/>
                </a:lnTo>
                <a:lnTo>
                  <a:pt x="1188" y="1060"/>
                </a:lnTo>
                <a:lnTo>
                  <a:pt x="1187" y="1059"/>
                </a:lnTo>
                <a:lnTo>
                  <a:pt x="1188" y="1054"/>
                </a:lnTo>
                <a:lnTo>
                  <a:pt x="1191" y="1038"/>
                </a:lnTo>
                <a:lnTo>
                  <a:pt x="1196" y="1024"/>
                </a:lnTo>
                <a:lnTo>
                  <a:pt x="1197" y="1020"/>
                </a:lnTo>
                <a:lnTo>
                  <a:pt x="1197" y="1019"/>
                </a:lnTo>
                <a:lnTo>
                  <a:pt x="1197" y="1019"/>
                </a:lnTo>
                <a:lnTo>
                  <a:pt x="1202" y="1023"/>
                </a:lnTo>
                <a:lnTo>
                  <a:pt x="1211" y="1027"/>
                </a:lnTo>
                <a:lnTo>
                  <a:pt x="1241" y="1038"/>
                </a:lnTo>
                <a:lnTo>
                  <a:pt x="1268" y="1050"/>
                </a:lnTo>
                <a:lnTo>
                  <a:pt x="1279" y="1055"/>
                </a:lnTo>
                <a:lnTo>
                  <a:pt x="1279" y="1055"/>
                </a:lnTo>
                <a:lnTo>
                  <a:pt x="1278" y="1054"/>
                </a:lnTo>
                <a:lnTo>
                  <a:pt x="1278" y="1051"/>
                </a:lnTo>
                <a:lnTo>
                  <a:pt x="1278" y="1041"/>
                </a:lnTo>
                <a:lnTo>
                  <a:pt x="1278" y="1032"/>
                </a:lnTo>
                <a:lnTo>
                  <a:pt x="1279" y="1029"/>
                </a:lnTo>
                <a:lnTo>
                  <a:pt x="1279" y="1029"/>
                </a:lnTo>
                <a:lnTo>
                  <a:pt x="1279" y="1029"/>
                </a:lnTo>
                <a:lnTo>
                  <a:pt x="1284" y="1033"/>
                </a:lnTo>
                <a:lnTo>
                  <a:pt x="1292" y="1036"/>
                </a:lnTo>
                <a:lnTo>
                  <a:pt x="1305" y="1040"/>
                </a:lnTo>
                <a:lnTo>
                  <a:pt x="1305" y="1040"/>
                </a:lnTo>
                <a:lnTo>
                  <a:pt x="1306" y="1038"/>
                </a:lnTo>
                <a:lnTo>
                  <a:pt x="1306" y="1033"/>
                </a:lnTo>
                <a:lnTo>
                  <a:pt x="1306" y="1020"/>
                </a:lnTo>
                <a:lnTo>
                  <a:pt x="1305" y="1004"/>
                </a:lnTo>
                <a:lnTo>
                  <a:pt x="1305" y="1004"/>
                </a:lnTo>
                <a:lnTo>
                  <a:pt x="1308" y="1008"/>
                </a:lnTo>
                <a:lnTo>
                  <a:pt x="1313" y="1011"/>
                </a:lnTo>
                <a:lnTo>
                  <a:pt x="1328" y="1022"/>
                </a:lnTo>
                <a:lnTo>
                  <a:pt x="1351" y="1035"/>
                </a:lnTo>
                <a:lnTo>
                  <a:pt x="1336" y="943"/>
                </a:lnTo>
                <a:lnTo>
                  <a:pt x="1336" y="943"/>
                </a:lnTo>
                <a:lnTo>
                  <a:pt x="1344" y="947"/>
                </a:lnTo>
                <a:lnTo>
                  <a:pt x="1360" y="955"/>
                </a:lnTo>
                <a:lnTo>
                  <a:pt x="1368" y="959"/>
                </a:lnTo>
                <a:lnTo>
                  <a:pt x="1376" y="961"/>
                </a:lnTo>
                <a:lnTo>
                  <a:pt x="1381" y="961"/>
                </a:lnTo>
                <a:lnTo>
                  <a:pt x="1382" y="960"/>
                </a:lnTo>
                <a:lnTo>
                  <a:pt x="1382" y="959"/>
                </a:lnTo>
                <a:lnTo>
                  <a:pt x="1382" y="959"/>
                </a:lnTo>
                <a:lnTo>
                  <a:pt x="1378" y="948"/>
                </a:lnTo>
                <a:lnTo>
                  <a:pt x="1372" y="934"/>
                </a:lnTo>
                <a:lnTo>
                  <a:pt x="1365" y="918"/>
                </a:lnTo>
                <a:lnTo>
                  <a:pt x="1363" y="907"/>
                </a:lnTo>
                <a:lnTo>
                  <a:pt x="1362" y="897"/>
                </a:lnTo>
                <a:lnTo>
                  <a:pt x="1362" y="897"/>
                </a:lnTo>
                <a:lnTo>
                  <a:pt x="1362" y="888"/>
                </a:lnTo>
                <a:lnTo>
                  <a:pt x="1363" y="879"/>
                </a:lnTo>
                <a:lnTo>
                  <a:pt x="1365" y="871"/>
                </a:lnTo>
                <a:lnTo>
                  <a:pt x="1368" y="865"/>
                </a:lnTo>
                <a:lnTo>
                  <a:pt x="1373" y="850"/>
                </a:lnTo>
                <a:lnTo>
                  <a:pt x="1376" y="842"/>
                </a:lnTo>
                <a:lnTo>
                  <a:pt x="1377" y="832"/>
                </a:lnTo>
                <a:lnTo>
                  <a:pt x="1377" y="832"/>
                </a:lnTo>
                <a:lnTo>
                  <a:pt x="1377" y="816"/>
                </a:lnTo>
                <a:lnTo>
                  <a:pt x="1376" y="793"/>
                </a:lnTo>
                <a:lnTo>
                  <a:pt x="1370" y="739"/>
                </a:lnTo>
                <a:lnTo>
                  <a:pt x="1362" y="668"/>
                </a:lnTo>
                <a:lnTo>
                  <a:pt x="1377" y="684"/>
                </a:lnTo>
                <a:lnTo>
                  <a:pt x="1346" y="612"/>
                </a:lnTo>
                <a:lnTo>
                  <a:pt x="1382" y="632"/>
                </a:lnTo>
                <a:lnTo>
                  <a:pt x="1382" y="632"/>
                </a:lnTo>
                <a:lnTo>
                  <a:pt x="1378" y="631"/>
                </a:lnTo>
                <a:lnTo>
                  <a:pt x="1373" y="627"/>
                </a:lnTo>
                <a:lnTo>
                  <a:pt x="1368" y="623"/>
                </a:lnTo>
                <a:lnTo>
                  <a:pt x="1362" y="617"/>
                </a:lnTo>
                <a:lnTo>
                  <a:pt x="1355" y="608"/>
                </a:lnTo>
                <a:lnTo>
                  <a:pt x="1350" y="596"/>
                </a:lnTo>
                <a:lnTo>
                  <a:pt x="1346" y="581"/>
                </a:lnTo>
                <a:lnTo>
                  <a:pt x="1346" y="581"/>
                </a:lnTo>
                <a:lnTo>
                  <a:pt x="1341" y="564"/>
                </a:lnTo>
                <a:lnTo>
                  <a:pt x="1332" y="545"/>
                </a:lnTo>
                <a:lnTo>
                  <a:pt x="1320" y="526"/>
                </a:lnTo>
                <a:lnTo>
                  <a:pt x="1308" y="505"/>
                </a:lnTo>
                <a:lnTo>
                  <a:pt x="1278" y="463"/>
                </a:lnTo>
                <a:lnTo>
                  <a:pt x="1248" y="424"/>
                </a:lnTo>
                <a:lnTo>
                  <a:pt x="1248" y="424"/>
                </a:lnTo>
                <a:lnTo>
                  <a:pt x="1237" y="406"/>
                </a:lnTo>
                <a:lnTo>
                  <a:pt x="1228" y="393"/>
                </a:lnTo>
                <a:lnTo>
                  <a:pt x="1222" y="382"/>
                </a:lnTo>
                <a:lnTo>
                  <a:pt x="1214" y="371"/>
                </a:lnTo>
                <a:lnTo>
                  <a:pt x="1206" y="362"/>
                </a:lnTo>
                <a:lnTo>
                  <a:pt x="1195" y="353"/>
                </a:lnTo>
                <a:lnTo>
                  <a:pt x="1178" y="343"/>
                </a:lnTo>
                <a:lnTo>
                  <a:pt x="1157" y="332"/>
                </a:lnTo>
                <a:lnTo>
                  <a:pt x="1157" y="332"/>
                </a:lnTo>
                <a:lnTo>
                  <a:pt x="1133" y="320"/>
                </a:lnTo>
                <a:lnTo>
                  <a:pt x="1112" y="307"/>
                </a:lnTo>
                <a:lnTo>
                  <a:pt x="1092" y="294"/>
                </a:lnTo>
                <a:lnTo>
                  <a:pt x="1070" y="284"/>
                </a:lnTo>
                <a:lnTo>
                  <a:pt x="1044" y="274"/>
                </a:lnTo>
                <a:lnTo>
                  <a:pt x="1030" y="269"/>
                </a:lnTo>
                <a:lnTo>
                  <a:pt x="1015" y="265"/>
                </a:lnTo>
                <a:lnTo>
                  <a:pt x="998" y="262"/>
                </a:lnTo>
                <a:lnTo>
                  <a:pt x="980" y="258"/>
                </a:lnTo>
                <a:lnTo>
                  <a:pt x="959" y="257"/>
                </a:lnTo>
                <a:lnTo>
                  <a:pt x="936" y="256"/>
                </a:lnTo>
                <a:lnTo>
                  <a:pt x="936" y="256"/>
                </a:lnTo>
                <a:lnTo>
                  <a:pt x="894" y="254"/>
                </a:lnTo>
                <a:lnTo>
                  <a:pt x="858" y="254"/>
                </a:lnTo>
                <a:lnTo>
                  <a:pt x="830" y="254"/>
                </a:lnTo>
                <a:lnTo>
                  <a:pt x="805" y="256"/>
                </a:lnTo>
                <a:lnTo>
                  <a:pt x="764" y="258"/>
                </a:lnTo>
                <a:lnTo>
                  <a:pt x="722" y="261"/>
                </a:lnTo>
                <a:lnTo>
                  <a:pt x="722" y="261"/>
                </a:lnTo>
                <a:lnTo>
                  <a:pt x="685" y="261"/>
                </a:lnTo>
                <a:lnTo>
                  <a:pt x="673" y="261"/>
                </a:lnTo>
                <a:lnTo>
                  <a:pt x="664" y="260"/>
                </a:lnTo>
                <a:lnTo>
                  <a:pt x="664" y="260"/>
                </a:lnTo>
                <a:lnTo>
                  <a:pt x="656" y="257"/>
                </a:lnTo>
                <a:lnTo>
                  <a:pt x="646" y="252"/>
                </a:lnTo>
                <a:lnTo>
                  <a:pt x="619" y="235"/>
                </a:lnTo>
                <a:lnTo>
                  <a:pt x="619" y="235"/>
                </a:lnTo>
                <a:lnTo>
                  <a:pt x="610" y="229"/>
                </a:lnTo>
                <a:lnTo>
                  <a:pt x="600" y="220"/>
                </a:lnTo>
                <a:lnTo>
                  <a:pt x="578" y="201"/>
                </a:lnTo>
                <a:lnTo>
                  <a:pt x="556" y="179"/>
                </a:lnTo>
                <a:lnTo>
                  <a:pt x="537" y="157"/>
                </a:lnTo>
                <a:lnTo>
                  <a:pt x="505" y="118"/>
                </a:lnTo>
                <a:lnTo>
                  <a:pt x="492" y="103"/>
                </a:lnTo>
                <a:lnTo>
                  <a:pt x="492" y="103"/>
                </a:lnTo>
                <a:lnTo>
                  <a:pt x="492" y="81"/>
                </a:lnTo>
                <a:lnTo>
                  <a:pt x="491" y="62"/>
                </a:lnTo>
                <a:lnTo>
                  <a:pt x="489" y="51"/>
                </a:lnTo>
                <a:lnTo>
                  <a:pt x="487" y="41"/>
                </a:lnTo>
                <a:lnTo>
                  <a:pt x="487" y="41"/>
                </a:lnTo>
                <a:lnTo>
                  <a:pt x="484" y="32"/>
                </a:lnTo>
                <a:lnTo>
                  <a:pt x="483" y="24"/>
                </a:lnTo>
                <a:lnTo>
                  <a:pt x="483" y="12"/>
                </a:lnTo>
                <a:lnTo>
                  <a:pt x="483" y="6"/>
                </a:lnTo>
                <a:lnTo>
                  <a:pt x="482" y="4"/>
                </a:lnTo>
                <a:lnTo>
                  <a:pt x="480" y="1"/>
                </a:lnTo>
                <a:lnTo>
                  <a:pt x="477" y="0"/>
                </a:lnTo>
                <a:lnTo>
                  <a:pt x="477" y="0"/>
                </a:lnTo>
                <a:lnTo>
                  <a:pt x="474" y="1"/>
                </a:lnTo>
                <a:lnTo>
                  <a:pt x="470" y="3"/>
                </a:lnTo>
                <a:lnTo>
                  <a:pt x="464" y="9"/>
                </a:lnTo>
                <a:lnTo>
                  <a:pt x="456" y="18"/>
                </a:lnTo>
                <a:lnTo>
                  <a:pt x="448" y="28"/>
                </a:lnTo>
                <a:lnTo>
                  <a:pt x="435" y="48"/>
                </a:lnTo>
                <a:lnTo>
                  <a:pt x="430" y="57"/>
                </a:lnTo>
                <a:lnTo>
                  <a:pt x="430" y="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BB07510C-BC25-4A80-BE0C-5485EB345EF4}"/>
              </a:ext>
            </a:extLst>
          </p:cNvPr>
          <p:cNvSpPr>
            <a:spLocks/>
          </p:cNvSpPr>
          <p:nvPr/>
        </p:nvSpPr>
        <p:spPr bwMode="auto">
          <a:xfrm>
            <a:off x="8058345" y="2832127"/>
            <a:ext cx="1098390" cy="1557950"/>
          </a:xfrm>
          <a:custGeom>
            <a:avLst/>
            <a:gdLst>
              <a:gd name="T0" fmla="*/ 694 w 1109"/>
              <a:gd name="T1" fmla="*/ 32 h 1573"/>
              <a:gd name="T2" fmla="*/ 658 w 1109"/>
              <a:gd name="T3" fmla="*/ 19 h 1573"/>
              <a:gd name="T4" fmla="*/ 598 w 1109"/>
              <a:gd name="T5" fmla="*/ 151 h 1573"/>
              <a:gd name="T6" fmla="*/ 268 w 1109"/>
              <a:gd name="T7" fmla="*/ 326 h 1573"/>
              <a:gd name="T8" fmla="*/ 141 w 1109"/>
              <a:gd name="T9" fmla="*/ 498 h 1573"/>
              <a:gd name="T10" fmla="*/ 48 w 1109"/>
              <a:gd name="T11" fmla="*/ 587 h 1573"/>
              <a:gd name="T12" fmla="*/ 59 w 1109"/>
              <a:gd name="T13" fmla="*/ 597 h 1573"/>
              <a:gd name="T14" fmla="*/ 29 w 1109"/>
              <a:gd name="T15" fmla="*/ 714 h 1573"/>
              <a:gd name="T16" fmla="*/ 44 w 1109"/>
              <a:gd name="T17" fmla="*/ 799 h 1573"/>
              <a:gd name="T18" fmla="*/ 75 w 1109"/>
              <a:gd name="T19" fmla="*/ 858 h 1573"/>
              <a:gd name="T20" fmla="*/ 65 w 1109"/>
              <a:gd name="T21" fmla="*/ 912 h 1573"/>
              <a:gd name="T22" fmla="*/ 82 w 1109"/>
              <a:gd name="T23" fmla="*/ 943 h 1573"/>
              <a:gd name="T24" fmla="*/ 154 w 1109"/>
              <a:gd name="T25" fmla="*/ 989 h 1573"/>
              <a:gd name="T26" fmla="*/ 164 w 1109"/>
              <a:gd name="T27" fmla="*/ 1047 h 1573"/>
              <a:gd name="T28" fmla="*/ 228 w 1109"/>
              <a:gd name="T29" fmla="*/ 1089 h 1573"/>
              <a:gd name="T30" fmla="*/ 264 w 1109"/>
              <a:gd name="T31" fmla="*/ 1152 h 1573"/>
              <a:gd name="T32" fmla="*/ 304 w 1109"/>
              <a:gd name="T33" fmla="*/ 1214 h 1573"/>
              <a:gd name="T34" fmla="*/ 331 w 1109"/>
              <a:gd name="T35" fmla="*/ 1210 h 1573"/>
              <a:gd name="T36" fmla="*/ 362 w 1109"/>
              <a:gd name="T37" fmla="*/ 1235 h 1573"/>
              <a:gd name="T38" fmla="*/ 372 w 1109"/>
              <a:gd name="T39" fmla="*/ 1206 h 1573"/>
              <a:gd name="T40" fmla="*/ 398 w 1109"/>
              <a:gd name="T41" fmla="*/ 1239 h 1573"/>
              <a:gd name="T42" fmla="*/ 414 w 1109"/>
              <a:gd name="T43" fmla="*/ 1222 h 1573"/>
              <a:gd name="T44" fmla="*/ 407 w 1109"/>
              <a:gd name="T45" fmla="*/ 1143 h 1573"/>
              <a:gd name="T46" fmla="*/ 508 w 1109"/>
              <a:gd name="T47" fmla="*/ 1172 h 1573"/>
              <a:gd name="T48" fmla="*/ 562 w 1109"/>
              <a:gd name="T49" fmla="*/ 1264 h 1573"/>
              <a:gd name="T50" fmla="*/ 575 w 1109"/>
              <a:gd name="T51" fmla="*/ 1421 h 1573"/>
              <a:gd name="T52" fmla="*/ 576 w 1109"/>
              <a:gd name="T53" fmla="*/ 1487 h 1573"/>
              <a:gd name="T54" fmla="*/ 619 w 1109"/>
              <a:gd name="T55" fmla="*/ 1520 h 1573"/>
              <a:gd name="T56" fmla="*/ 685 w 1109"/>
              <a:gd name="T57" fmla="*/ 1506 h 1573"/>
              <a:gd name="T58" fmla="*/ 742 w 1109"/>
              <a:gd name="T59" fmla="*/ 1570 h 1573"/>
              <a:gd name="T60" fmla="*/ 759 w 1109"/>
              <a:gd name="T61" fmla="*/ 1535 h 1573"/>
              <a:gd name="T62" fmla="*/ 819 w 1109"/>
              <a:gd name="T63" fmla="*/ 1501 h 1573"/>
              <a:gd name="T64" fmla="*/ 836 w 1109"/>
              <a:gd name="T65" fmla="*/ 1493 h 1573"/>
              <a:gd name="T66" fmla="*/ 804 w 1109"/>
              <a:gd name="T67" fmla="*/ 1453 h 1573"/>
              <a:gd name="T68" fmla="*/ 719 w 1109"/>
              <a:gd name="T69" fmla="*/ 1397 h 1573"/>
              <a:gd name="T70" fmla="*/ 733 w 1109"/>
              <a:gd name="T71" fmla="*/ 1156 h 1573"/>
              <a:gd name="T72" fmla="*/ 770 w 1109"/>
              <a:gd name="T73" fmla="*/ 1142 h 1573"/>
              <a:gd name="T74" fmla="*/ 796 w 1109"/>
              <a:gd name="T75" fmla="*/ 1163 h 1573"/>
              <a:gd name="T76" fmla="*/ 824 w 1109"/>
              <a:gd name="T77" fmla="*/ 1143 h 1573"/>
              <a:gd name="T78" fmla="*/ 842 w 1109"/>
              <a:gd name="T79" fmla="*/ 1182 h 1573"/>
              <a:gd name="T80" fmla="*/ 850 w 1109"/>
              <a:gd name="T81" fmla="*/ 1394 h 1573"/>
              <a:gd name="T82" fmla="*/ 861 w 1109"/>
              <a:gd name="T83" fmla="*/ 1478 h 1573"/>
              <a:gd name="T84" fmla="*/ 899 w 1109"/>
              <a:gd name="T85" fmla="*/ 1463 h 1573"/>
              <a:gd name="T86" fmla="*/ 987 w 1109"/>
              <a:gd name="T87" fmla="*/ 1496 h 1573"/>
              <a:gd name="T88" fmla="*/ 1034 w 1109"/>
              <a:gd name="T89" fmla="*/ 1447 h 1573"/>
              <a:gd name="T90" fmla="*/ 1043 w 1109"/>
              <a:gd name="T91" fmla="*/ 1422 h 1573"/>
              <a:gd name="T92" fmla="*/ 1021 w 1109"/>
              <a:gd name="T93" fmla="*/ 1379 h 1573"/>
              <a:gd name="T94" fmla="*/ 955 w 1109"/>
              <a:gd name="T95" fmla="*/ 1321 h 1573"/>
              <a:gd name="T96" fmla="*/ 977 w 1109"/>
              <a:gd name="T97" fmla="*/ 1073 h 1573"/>
              <a:gd name="T98" fmla="*/ 1008 w 1109"/>
              <a:gd name="T99" fmla="*/ 960 h 1573"/>
              <a:gd name="T100" fmla="*/ 1045 w 1109"/>
              <a:gd name="T101" fmla="*/ 834 h 1573"/>
              <a:gd name="T102" fmla="*/ 1109 w 1109"/>
              <a:gd name="T103" fmla="*/ 557 h 1573"/>
              <a:gd name="T104" fmla="*/ 1067 w 1109"/>
              <a:gd name="T105" fmla="*/ 413 h 1573"/>
              <a:gd name="T106" fmla="*/ 999 w 1109"/>
              <a:gd name="T107" fmla="*/ 250 h 1573"/>
              <a:gd name="T108" fmla="*/ 951 w 1109"/>
              <a:gd name="T109" fmla="*/ 205 h 1573"/>
              <a:gd name="T110" fmla="*/ 940 w 1109"/>
              <a:gd name="T111" fmla="*/ 113 h 1573"/>
              <a:gd name="T112" fmla="*/ 963 w 1109"/>
              <a:gd name="T113" fmla="*/ 19 h 1573"/>
              <a:gd name="T114" fmla="*/ 938 w 1109"/>
              <a:gd name="T115" fmla="*/ 2 h 1573"/>
              <a:gd name="T116" fmla="*/ 873 w 1109"/>
              <a:gd name="T117" fmla="*/ 84 h 1573"/>
              <a:gd name="T118" fmla="*/ 723 w 1109"/>
              <a:gd name="T119" fmla="*/ 97 h 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9" h="1573">
                <a:moveTo>
                  <a:pt x="692" y="101"/>
                </a:moveTo>
                <a:lnTo>
                  <a:pt x="692" y="101"/>
                </a:lnTo>
                <a:lnTo>
                  <a:pt x="693" y="92"/>
                </a:lnTo>
                <a:lnTo>
                  <a:pt x="697" y="72"/>
                </a:lnTo>
                <a:lnTo>
                  <a:pt x="697" y="60"/>
                </a:lnTo>
                <a:lnTo>
                  <a:pt x="697" y="47"/>
                </a:lnTo>
                <a:lnTo>
                  <a:pt x="696" y="37"/>
                </a:lnTo>
                <a:lnTo>
                  <a:pt x="694" y="32"/>
                </a:lnTo>
                <a:lnTo>
                  <a:pt x="692" y="28"/>
                </a:lnTo>
                <a:lnTo>
                  <a:pt x="692" y="28"/>
                </a:lnTo>
                <a:lnTo>
                  <a:pt x="687" y="21"/>
                </a:lnTo>
                <a:lnTo>
                  <a:pt x="682" y="18"/>
                </a:lnTo>
                <a:lnTo>
                  <a:pt x="675" y="15"/>
                </a:lnTo>
                <a:lnTo>
                  <a:pt x="670" y="15"/>
                </a:lnTo>
                <a:lnTo>
                  <a:pt x="664" y="15"/>
                </a:lnTo>
                <a:lnTo>
                  <a:pt x="658" y="19"/>
                </a:lnTo>
                <a:lnTo>
                  <a:pt x="653" y="23"/>
                </a:lnTo>
                <a:lnTo>
                  <a:pt x="649" y="28"/>
                </a:lnTo>
                <a:lnTo>
                  <a:pt x="649" y="28"/>
                </a:lnTo>
                <a:lnTo>
                  <a:pt x="646" y="37"/>
                </a:lnTo>
                <a:lnTo>
                  <a:pt x="640" y="52"/>
                </a:lnTo>
                <a:lnTo>
                  <a:pt x="631" y="91"/>
                </a:lnTo>
                <a:lnTo>
                  <a:pt x="621" y="144"/>
                </a:lnTo>
                <a:lnTo>
                  <a:pt x="598" y="151"/>
                </a:lnTo>
                <a:lnTo>
                  <a:pt x="593" y="174"/>
                </a:lnTo>
                <a:lnTo>
                  <a:pt x="527" y="182"/>
                </a:lnTo>
                <a:lnTo>
                  <a:pt x="513" y="191"/>
                </a:lnTo>
                <a:lnTo>
                  <a:pt x="364" y="217"/>
                </a:lnTo>
                <a:lnTo>
                  <a:pt x="378" y="225"/>
                </a:lnTo>
                <a:lnTo>
                  <a:pt x="339" y="248"/>
                </a:lnTo>
                <a:lnTo>
                  <a:pt x="348" y="258"/>
                </a:lnTo>
                <a:lnTo>
                  <a:pt x="268" y="326"/>
                </a:lnTo>
                <a:lnTo>
                  <a:pt x="277" y="340"/>
                </a:lnTo>
                <a:lnTo>
                  <a:pt x="178" y="411"/>
                </a:lnTo>
                <a:lnTo>
                  <a:pt x="192" y="419"/>
                </a:lnTo>
                <a:lnTo>
                  <a:pt x="192" y="419"/>
                </a:lnTo>
                <a:lnTo>
                  <a:pt x="164" y="461"/>
                </a:lnTo>
                <a:lnTo>
                  <a:pt x="164" y="461"/>
                </a:lnTo>
                <a:lnTo>
                  <a:pt x="151" y="482"/>
                </a:lnTo>
                <a:lnTo>
                  <a:pt x="141" y="498"/>
                </a:lnTo>
                <a:lnTo>
                  <a:pt x="141" y="498"/>
                </a:lnTo>
                <a:lnTo>
                  <a:pt x="111" y="528"/>
                </a:lnTo>
                <a:lnTo>
                  <a:pt x="79" y="560"/>
                </a:lnTo>
                <a:lnTo>
                  <a:pt x="79" y="560"/>
                </a:lnTo>
                <a:lnTo>
                  <a:pt x="70" y="566"/>
                </a:lnTo>
                <a:lnTo>
                  <a:pt x="59" y="577"/>
                </a:lnTo>
                <a:lnTo>
                  <a:pt x="52" y="583"/>
                </a:lnTo>
                <a:lnTo>
                  <a:pt x="48" y="587"/>
                </a:lnTo>
                <a:lnTo>
                  <a:pt x="48" y="590"/>
                </a:lnTo>
                <a:lnTo>
                  <a:pt x="48" y="591"/>
                </a:lnTo>
                <a:lnTo>
                  <a:pt x="51" y="591"/>
                </a:lnTo>
                <a:lnTo>
                  <a:pt x="51" y="591"/>
                </a:lnTo>
                <a:lnTo>
                  <a:pt x="55" y="591"/>
                </a:lnTo>
                <a:lnTo>
                  <a:pt x="56" y="592"/>
                </a:lnTo>
                <a:lnTo>
                  <a:pt x="57" y="595"/>
                </a:lnTo>
                <a:lnTo>
                  <a:pt x="59" y="597"/>
                </a:lnTo>
                <a:lnTo>
                  <a:pt x="57" y="602"/>
                </a:lnTo>
                <a:lnTo>
                  <a:pt x="56" y="605"/>
                </a:lnTo>
                <a:lnTo>
                  <a:pt x="19" y="664"/>
                </a:lnTo>
                <a:lnTo>
                  <a:pt x="37" y="664"/>
                </a:lnTo>
                <a:lnTo>
                  <a:pt x="0" y="704"/>
                </a:lnTo>
                <a:lnTo>
                  <a:pt x="0" y="704"/>
                </a:lnTo>
                <a:lnTo>
                  <a:pt x="17" y="709"/>
                </a:lnTo>
                <a:lnTo>
                  <a:pt x="29" y="714"/>
                </a:lnTo>
                <a:lnTo>
                  <a:pt x="33" y="715"/>
                </a:lnTo>
                <a:lnTo>
                  <a:pt x="33" y="718"/>
                </a:lnTo>
                <a:lnTo>
                  <a:pt x="33" y="718"/>
                </a:lnTo>
                <a:lnTo>
                  <a:pt x="19" y="763"/>
                </a:lnTo>
                <a:lnTo>
                  <a:pt x="33" y="760"/>
                </a:lnTo>
                <a:lnTo>
                  <a:pt x="16" y="785"/>
                </a:lnTo>
                <a:lnTo>
                  <a:pt x="44" y="799"/>
                </a:lnTo>
                <a:lnTo>
                  <a:pt x="44" y="799"/>
                </a:lnTo>
                <a:lnTo>
                  <a:pt x="33" y="826"/>
                </a:lnTo>
                <a:lnTo>
                  <a:pt x="25" y="844"/>
                </a:lnTo>
                <a:lnTo>
                  <a:pt x="24" y="850"/>
                </a:lnTo>
                <a:lnTo>
                  <a:pt x="24" y="852"/>
                </a:lnTo>
                <a:lnTo>
                  <a:pt x="25" y="853"/>
                </a:lnTo>
                <a:lnTo>
                  <a:pt x="25" y="853"/>
                </a:lnTo>
                <a:lnTo>
                  <a:pt x="53" y="856"/>
                </a:lnTo>
                <a:lnTo>
                  <a:pt x="75" y="858"/>
                </a:lnTo>
                <a:lnTo>
                  <a:pt x="75" y="858"/>
                </a:lnTo>
                <a:lnTo>
                  <a:pt x="74" y="861"/>
                </a:lnTo>
                <a:lnTo>
                  <a:pt x="70" y="866"/>
                </a:lnTo>
                <a:lnTo>
                  <a:pt x="60" y="881"/>
                </a:lnTo>
                <a:lnTo>
                  <a:pt x="47" y="907"/>
                </a:lnTo>
                <a:lnTo>
                  <a:pt x="47" y="907"/>
                </a:lnTo>
                <a:lnTo>
                  <a:pt x="59" y="911"/>
                </a:lnTo>
                <a:lnTo>
                  <a:pt x="65" y="912"/>
                </a:lnTo>
                <a:lnTo>
                  <a:pt x="66" y="912"/>
                </a:lnTo>
                <a:lnTo>
                  <a:pt x="68" y="912"/>
                </a:lnTo>
                <a:lnTo>
                  <a:pt x="68" y="912"/>
                </a:lnTo>
                <a:lnTo>
                  <a:pt x="66" y="912"/>
                </a:lnTo>
                <a:lnTo>
                  <a:pt x="64" y="915"/>
                </a:lnTo>
                <a:lnTo>
                  <a:pt x="57" y="925"/>
                </a:lnTo>
                <a:lnTo>
                  <a:pt x="47" y="940"/>
                </a:lnTo>
                <a:lnTo>
                  <a:pt x="82" y="943"/>
                </a:lnTo>
                <a:lnTo>
                  <a:pt x="65" y="976"/>
                </a:lnTo>
                <a:lnTo>
                  <a:pt x="104" y="979"/>
                </a:lnTo>
                <a:lnTo>
                  <a:pt x="104" y="979"/>
                </a:lnTo>
                <a:lnTo>
                  <a:pt x="113" y="979"/>
                </a:lnTo>
                <a:lnTo>
                  <a:pt x="131" y="980"/>
                </a:lnTo>
                <a:lnTo>
                  <a:pt x="140" y="983"/>
                </a:lnTo>
                <a:lnTo>
                  <a:pt x="147" y="985"/>
                </a:lnTo>
                <a:lnTo>
                  <a:pt x="154" y="989"/>
                </a:lnTo>
                <a:lnTo>
                  <a:pt x="155" y="990"/>
                </a:lnTo>
                <a:lnTo>
                  <a:pt x="155" y="993"/>
                </a:lnTo>
                <a:lnTo>
                  <a:pt x="155" y="993"/>
                </a:lnTo>
                <a:lnTo>
                  <a:pt x="155" y="1007"/>
                </a:lnTo>
                <a:lnTo>
                  <a:pt x="156" y="1024"/>
                </a:lnTo>
                <a:lnTo>
                  <a:pt x="157" y="1032"/>
                </a:lnTo>
                <a:lnTo>
                  <a:pt x="160" y="1039"/>
                </a:lnTo>
                <a:lnTo>
                  <a:pt x="164" y="1047"/>
                </a:lnTo>
                <a:lnTo>
                  <a:pt x="169" y="1052"/>
                </a:lnTo>
                <a:lnTo>
                  <a:pt x="169" y="1052"/>
                </a:lnTo>
                <a:lnTo>
                  <a:pt x="175" y="1059"/>
                </a:lnTo>
                <a:lnTo>
                  <a:pt x="183" y="1064"/>
                </a:lnTo>
                <a:lnTo>
                  <a:pt x="201" y="1075"/>
                </a:lnTo>
                <a:lnTo>
                  <a:pt x="218" y="1084"/>
                </a:lnTo>
                <a:lnTo>
                  <a:pt x="228" y="1089"/>
                </a:lnTo>
                <a:lnTo>
                  <a:pt x="228" y="1089"/>
                </a:lnTo>
                <a:lnTo>
                  <a:pt x="236" y="1095"/>
                </a:lnTo>
                <a:lnTo>
                  <a:pt x="246" y="1104"/>
                </a:lnTo>
                <a:lnTo>
                  <a:pt x="255" y="1113"/>
                </a:lnTo>
                <a:lnTo>
                  <a:pt x="259" y="1118"/>
                </a:lnTo>
                <a:lnTo>
                  <a:pt x="259" y="1120"/>
                </a:lnTo>
                <a:lnTo>
                  <a:pt x="259" y="1120"/>
                </a:lnTo>
                <a:lnTo>
                  <a:pt x="260" y="1132"/>
                </a:lnTo>
                <a:lnTo>
                  <a:pt x="264" y="1152"/>
                </a:lnTo>
                <a:lnTo>
                  <a:pt x="271" y="1174"/>
                </a:lnTo>
                <a:lnTo>
                  <a:pt x="274" y="1183"/>
                </a:lnTo>
                <a:lnTo>
                  <a:pt x="280" y="1191"/>
                </a:lnTo>
                <a:lnTo>
                  <a:pt x="280" y="1191"/>
                </a:lnTo>
                <a:lnTo>
                  <a:pt x="289" y="1203"/>
                </a:lnTo>
                <a:lnTo>
                  <a:pt x="296" y="1210"/>
                </a:lnTo>
                <a:lnTo>
                  <a:pt x="303" y="1214"/>
                </a:lnTo>
                <a:lnTo>
                  <a:pt x="304" y="1214"/>
                </a:lnTo>
                <a:lnTo>
                  <a:pt x="305" y="1213"/>
                </a:lnTo>
                <a:lnTo>
                  <a:pt x="305" y="1213"/>
                </a:lnTo>
                <a:lnTo>
                  <a:pt x="306" y="1206"/>
                </a:lnTo>
                <a:lnTo>
                  <a:pt x="309" y="1199"/>
                </a:lnTo>
                <a:lnTo>
                  <a:pt x="313" y="1188"/>
                </a:lnTo>
                <a:lnTo>
                  <a:pt x="313" y="1188"/>
                </a:lnTo>
                <a:lnTo>
                  <a:pt x="322" y="1199"/>
                </a:lnTo>
                <a:lnTo>
                  <a:pt x="331" y="1210"/>
                </a:lnTo>
                <a:lnTo>
                  <a:pt x="339" y="1222"/>
                </a:lnTo>
                <a:lnTo>
                  <a:pt x="339" y="1222"/>
                </a:lnTo>
                <a:lnTo>
                  <a:pt x="342" y="1227"/>
                </a:lnTo>
                <a:lnTo>
                  <a:pt x="346" y="1231"/>
                </a:lnTo>
                <a:lnTo>
                  <a:pt x="351" y="1233"/>
                </a:lnTo>
                <a:lnTo>
                  <a:pt x="355" y="1236"/>
                </a:lnTo>
                <a:lnTo>
                  <a:pt x="359" y="1236"/>
                </a:lnTo>
                <a:lnTo>
                  <a:pt x="362" y="1235"/>
                </a:lnTo>
                <a:lnTo>
                  <a:pt x="364" y="1233"/>
                </a:lnTo>
                <a:lnTo>
                  <a:pt x="364" y="1231"/>
                </a:lnTo>
                <a:lnTo>
                  <a:pt x="364" y="1231"/>
                </a:lnTo>
                <a:lnTo>
                  <a:pt x="364" y="1226"/>
                </a:lnTo>
                <a:lnTo>
                  <a:pt x="366" y="1222"/>
                </a:lnTo>
                <a:lnTo>
                  <a:pt x="368" y="1214"/>
                </a:lnTo>
                <a:lnTo>
                  <a:pt x="372" y="1208"/>
                </a:lnTo>
                <a:lnTo>
                  <a:pt x="372" y="1206"/>
                </a:lnTo>
                <a:lnTo>
                  <a:pt x="372" y="1208"/>
                </a:lnTo>
                <a:lnTo>
                  <a:pt x="372" y="1208"/>
                </a:lnTo>
                <a:lnTo>
                  <a:pt x="373" y="1210"/>
                </a:lnTo>
                <a:lnTo>
                  <a:pt x="375" y="1214"/>
                </a:lnTo>
                <a:lnTo>
                  <a:pt x="381" y="1226"/>
                </a:lnTo>
                <a:lnTo>
                  <a:pt x="390" y="1235"/>
                </a:lnTo>
                <a:lnTo>
                  <a:pt x="394" y="1239"/>
                </a:lnTo>
                <a:lnTo>
                  <a:pt x="398" y="1239"/>
                </a:lnTo>
                <a:lnTo>
                  <a:pt x="398" y="1239"/>
                </a:lnTo>
                <a:lnTo>
                  <a:pt x="400" y="1239"/>
                </a:lnTo>
                <a:lnTo>
                  <a:pt x="403" y="1240"/>
                </a:lnTo>
                <a:lnTo>
                  <a:pt x="408" y="1241"/>
                </a:lnTo>
                <a:lnTo>
                  <a:pt x="409" y="1240"/>
                </a:lnTo>
                <a:lnTo>
                  <a:pt x="411" y="1237"/>
                </a:lnTo>
                <a:lnTo>
                  <a:pt x="414" y="1222"/>
                </a:lnTo>
                <a:lnTo>
                  <a:pt x="414" y="1222"/>
                </a:lnTo>
                <a:lnTo>
                  <a:pt x="416" y="1209"/>
                </a:lnTo>
                <a:lnTo>
                  <a:pt x="416" y="1196"/>
                </a:lnTo>
                <a:lnTo>
                  <a:pt x="414" y="1183"/>
                </a:lnTo>
                <a:lnTo>
                  <a:pt x="412" y="1172"/>
                </a:lnTo>
                <a:lnTo>
                  <a:pt x="408" y="1151"/>
                </a:lnTo>
                <a:lnTo>
                  <a:pt x="407" y="1146"/>
                </a:lnTo>
                <a:lnTo>
                  <a:pt x="407" y="1143"/>
                </a:lnTo>
                <a:lnTo>
                  <a:pt x="407" y="1143"/>
                </a:lnTo>
                <a:lnTo>
                  <a:pt x="421" y="1145"/>
                </a:lnTo>
                <a:lnTo>
                  <a:pt x="453" y="1150"/>
                </a:lnTo>
                <a:lnTo>
                  <a:pt x="470" y="1155"/>
                </a:lnTo>
                <a:lnTo>
                  <a:pt x="486" y="1159"/>
                </a:lnTo>
                <a:lnTo>
                  <a:pt x="499" y="1165"/>
                </a:lnTo>
                <a:lnTo>
                  <a:pt x="504" y="1168"/>
                </a:lnTo>
                <a:lnTo>
                  <a:pt x="508" y="1172"/>
                </a:lnTo>
                <a:lnTo>
                  <a:pt x="508" y="1172"/>
                </a:lnTo>
                <a:lnTo>
                  <a:pt x="521" y="1183"/>
                </a:lnTo>
                <a:lnTo>
                  <a:pt x="534" y="1197"/>
                </a:lnTo>
                <a:lnTo>
                  <a:pt x="539" y="1205"/>
                </a:lnTo>
                <a:lnTo>
                  <a:pt x="545" y="1213"/>
                </a:lnTo>
                <a:lnTo>
                  <a:pt x="549" y="1221"/>
                </a:lnTo>
                <a:lnTo>
                  <a:pt x="553" y="1231"/>
                </a:lnTo>
                <a:lnTo>
                  <a:pt x="553" y="1231"/>
                </a:lnTo>
                <a:lnTo>
                  <a:pt x="562" y="1264"/>
                </a:lnTo>
                <a:lnTo>
                  <a:pt x="574" y="1316"/>
                </a:lnTo>
                <a:lnTo>
                  <a:pt x="581" y="1364"/>
                </a:lnTo>
                <a:lnTo>
                  <a:pt x="584" y="1382"/>
                </a:lnTo>
                <a:lnTo>
                  <a:pt x="584" y="1394"/>
                </a:lnTo>
                <a:lnTo>
                  <a:pt x="584" y="1394"/>
                </a:lnTo>
                <a:lnTo>
                  <a:pt x="583" y="1400"/>
                </a:lnTo>
                <a:lnTo>
                  <a:pt x="579" y="1409"/>
                </a:lnTo>
                <a:lnTo>
                  <a:pt x="575" y="1421"/>
                </a:lnTo>
                <a:lnTo>
                  <a:pt x="571" y="1433"/>
                </a:lnTo>
                <a:lnTo>
                  <a:pt x="569" y="1445"/>
                </a:lnTo>
                <a:lnTo>
                  <a:pt x="569" y="1458"/>
                </a:lnTo>
                <a:lnTo>
                  <a:pt x="569" y="1466"/>
                </a:lnTo>
                <a:lnTo>
                  <a:pt x="570" y="1472"/>
                </a:lnTo>
                <a:lnTo>
                  <a:pt x="572" y="1480"/>
                </a:lnTo>
                <a:lnTo>
                  <a:pt x="576" y="1487"/>
                </a:lnTo>
                <a:lnTo>
                  <a:pt x="576" y="1487"/>
                </a:lnTo>
                <a:lnTo>
                  <a:pt x="584" y="1498"/>
                </a:lnTo>
                <a:lnTo>
                  <a:pt x="592" y="1507"/>
                </a:lnTo>
                <a:lnTo>
                  <a:pt x="598" y="1514"/>
                </a:lnTo>
                <a:lnTo>
                  <a:pt x="604" y="1517"/>
                </a:lnTo>
                <a:lnTo>
                  <a:pt x="611" y="1519"/>
                </a:lnTo>
                <a:lnTo>
                  <a:pt x="615" y="1520"/>
                </a:lnTo>
                <a:lnTo>
                  <a:pt x="619" y="1520"/>
                </a:lnTo>
                <a:lnTo>
                  <a:pt x="619" y="1520"/>
                </a:lnTo>
                <a:lnTo>
                  <a:pt x="622" y="1499"/>
                </a:lnTo>
                <a:lnTo>
                  <a:pt x="625" y="1485"/>
                </a:lnTo>
                <a:lnTo>
                  <a:pt x="626" y="1481"/>
                </a:lnTo>
                <a:lnTo>
                  <a:pt x="626" y="1481"/>
                </a:lnTo>
                <a:lnTo>
                  <a:pt x="626" y="1481"/>
                </a:lnTo>
                <a:lnTo>
                  <a:pt x="640" y="1487"/>
                </a:lnTo>
                <a:lnTo>
                  <a:pt x="670" y="1499"/>
                </a:lnTo>
                <a:lnTo>
                  <a:pt x="685" y="1506"/>
                </a:lnTo>
                <a:lnTo>
                  <a:pt x="701" y="1515"/>
                </a:lnTo>
                <a:lnTo>
                  <a:pt x="712" y="1523"/>
                </a:lnTo>
                <a:lnTo>
                  <a:pt x="718" y="1528"/>
                </a:lnTo>
                <a:lnTo>
                  <a:pt x="720" y="1532"/>
                </a:lnTo>
                <a:lnTo>
                  <a:pt x="737" y="1565"/>
                </a:lnTo>
                <a:lnTo>
                  <a:pt x="737" y="1565"/>
                </a:lnTo>
                <a:lnTo>
                  <a:pt x="739" y="1569"/>
                </a:lnTo>
                <a:lnTo>
                  <a:pt x="742" y="1570"/>
                </a:lnTo>
                <a:lnTo>
                  <a:pt x="745" y="1573"/>
                </a:lnTo>
                <a:lnTo>
                  <a:pt x="748" y="1573"/>
                </a:lnTo>
                <a:lnTo>
                  <a:pt x="751" y="1570"/>
                </a:lnTo>
                <a:lnTo>
                  <a:pt x="755" y="1566"/>
                </a:lnTo>
                <a:lnTo>
                  <a:pt x="757" y="1557"/>
                </a:lnTo>
                <a:lnTo>
                  <a:pt x="757" y="1557"/>
                </a:lnTo>
                <a:lnTo>
                  <a:pt x="759" y="1546"/>
                </a:lnTo>
                <a:lnTo>
                  <a:pt x="759" y="1535"/>
                </a:lnTo>
                <a:lnTo>
                  <a:pt x="757" y="1517"/>
                </a:lnTo>
                <a:lnTo>
                  <a:pt x="755" y="1506"/>
                </a:lnTo>
                <a:lnTo>
                  <a:pt x="753" y="1501"/>
                </a:lnTo>
                <a:lnTo>
                  <a:pt x="753" y="1501"/>
                </a:lnTo>
                <a:lnTo>
                  <a:pt x="782" y="1498"/>
                </a:lnTo>
                <a:lnTo>
                  <a:pt x="804" y="1498"/>
                </a:lnTo>
                <a:lnTo>
                  <a:pt x="813" y="1499"/>
                </a:lnTo>
                <a:lnTo>
                  <a:pt x="819" y="1501"/>
                </a:lnTo>
                <a:lnTo>
                  <a:pt x="819" y="1501"/>
                </a:lnTo>
                <a:lnTo>
                  <a:pt x="827" y="1503"/>
                </a:lnTo>
                <a:lnTo>
                  <a:pt x="831" y="1503"/>
                </a:lnTo>
                <a:lnTo>
                  <a:pt x="833" y="1502"/>
                </a:lnTo>
                <a:lnTo>
                  <a:pt x="833" y="1501"/>
                </a:lnTo>
                <a:lnTo>
                  <a:pt x="833" y="1501"/>
                </a:lnTo>
                <a:lnTo>
                  <a:pt x="834" y="1497"/>
                </a:lnTo>
                <a:lnTo>
                  <a:pt x="836" y="1493"/>
                </a:lnTo>
                <a:lnTo>
                  <a:pt x="836" y="1489"/>
                </a:lnTo>
                <a:lnTo>
                  <a:pt x="834" y="1483"/>
                </a:lnTo>
                <a:lnTo>
                  <a:pt x="833" y="1476"/>
                </a:lnTo>
                <a:lnTo>
                  <a:pt x="828" y="1470"/>
                </a:lnTo>
                <a:lnTo>
                  <a:pt x="822" y="1463"/>
                </a:lnTo>
                <a:lnTo>
                  <a:pt x="822" y="1463"/>
                </a:lnTo>
                <a:lnTo>
                  <a:pt x="813" y="1458"/>
                </a:lnTo>
                <a:lnTo>
                  <a:pt x="804" y="1453"/>
                </a:lnTo>
                <a:lnTo>
                  <a:pt x="782" y="1443"/>
                </a:lnTo>
                <a:lnTo>
                  <a:pt x="760" y="1433"/>
                </a:lnTo>
                <a:lnTo>
                  <a:pt x="751" y="1427"/>
                </a:lnTo>
                <a:lnTo>
                  <a:pt x="743" y="1422"/>
                </a:lnTo>
                <a:lnTo>
                  <a:pt x="743" y="1422"/>
                </a:lnTo>
                <a:lnTo>
                  <a:pt x="729" y="1409"/>
                </a:lnTo>
                <a:lnTo>
                  <a:pt x="724" y="1403"/>
                </a:lnTo>
                <a:lnTo>
                  <a:pt x="719" y="1397"/>
                </a:lnTo>
                <a:lnTo>
                  <a:pt x="715" y="1390"/>
                </a:lnTo>
                <a:lnTo>
                  <a:pt x="712" y="1382"/>
                </a:lnTo>
                <a:lnTo>
                  <a:pt x="710" y="1375"/>
                </a:lnTo>
                <a:lnTo>
                  <a:pt x="709" y="1366"/>
                </a:lnTo>
                <a:lnTo>
                  <a:pt x="709" y="1366"/>
                </a:lnTo>
                <a:lnTo>
                  <a:pt x="701" y="1140"/>
                </a:lnTo>
                <a:lnTo>
                  <a:pt x="701" y="1140"/>
                </a:lnTo>
                <a:lnTo>
                  <a:pt x="733" y="1156"/>
                </a:lnTo>
                <a:lnTo>
                  <a:pt x="756" y="1168"/>
                </a:lnTo>
                <a:lnTo>
                  <a:pt x="762" y="1170"/>
                </a:lnTo>
                <a:lnTo>
                  <a:pt x="765" y="1172"/>
                </a:lnTo>
                <a:lnTo>
                  <a:pt x="765" y="1172"/>
                </a:lnTo>
                <a:lnTo>
                  <a:pt x="765" y="1164"/>
                </a:lnTo>
                <a:lnTo>
                  <a:pt x="768" y="1154"/>
                </a:lnTo>
                <a:lnTo>
                  <a:pt x="770" y="1143"/>
                </a:lnTo>
                <a:lnTo>
                  <a:pt x="770" y="1142"/>
                </a:lnTo>
                <a:lnTo>
                  <a:pt x="771" y="1143"/>
                </a:lnTo>
                <a:lnTo>
                  <a:pt x="771" y="1143"/>
                </a:lnTo>
                <a:lnTo>
                  <a:pt x="771" y="1146"/>
                </a:lnTo>
                <a:lnTo>
                  <a:pt x="774" y="1150"/>
                </a:lnTo>
                <a:lnTo>
                  <a:pt x="780" y="1159"/>
                </a:lnTo>
                <a:lnTo>
                  <a:pt x="791" y="1168"/>
                </a:lnTo>
                <a:lnTo>
                  <a:pt x="791" y="1168"/>
                </a:lnTo>
                <a:lnTo>
                  <a:pt x="796" y="1163"/>
                </a:lnTo>
                <a:lnTo>
                  <a:pt x="807" y="1150"/>
                </a:lnTo>
                <a:lnTo>
                  <a:pt x="814" y="1145"/>
                </a:lnTo>
                <a:lnTo>
                  <a:pt x="819" y="1141"/>
                </a:lnTo>
                <a:lnTo>
                  <a:pt x="822" y="1140"/>
                </a:lnTo>
                <a:lnTo>
                  <a:pt x="823" y="1140"/>
                </a:lnTo>
                <a:lnTo>
                  <a:pt x="824" y="1141"/>
                </a:lnTo>
                <a:lnTo>
                  <a:pt x="824" y="1143"/>
                </a:lnTo>
                <a:lnTo>
                  <a:pt x="824" y="1143"/>
                </a:lnTo>
                <a:lnTo>
                  <a:pt x="825" y="1150"/>
                </a:lnTo>
                <a:lnTo>
                  <a:pt x="827" y="1156"/>
                </a:lnTo>
                <a:lnTo>
                  <a:pt x="832" y="1172"/>
                </a:lnTo>
                <a:lnTo>
                  <a:pt x="838" y="1181"/>
                </a:lnTo>
                <a:lnTo>
                  <a:pt x="840" y="1183"/>
                </a:lnTo>
                <a:lnTo>
                  <a:pt x="841" y="1183"/>
                </a:lnTo>
                <a:lnTo>
                  <a:pt x="842" y="1182"/>
                </a:lnTo>
                <a:lnTo>
                  <a:pt x="842" y="1182"/>
                </a:lnTo>
                <a:lnTo>
                  <a:pt x="842" y="1181"/>
                </a:lnTo>
                <a:lnTo>
                  <a:pt x="842" y="1185"/>
                </a:lnTo>
                <a:lnTo>
                  <a:pt x="842" y="1205"/>
                </a:lnTo>
                <a:lnTo>
                  <a:pt x="842" y="1205"/>
                </a:lnTo>
                <a:lnTo>
                  <a:pt x="843" y="1294"/>
                </a:lnTo>
                <a:lnTo>
                  <a:pt x="846" y="1353"/>
                </a:lnTo>
                <a:lnTo>
                  <a:pt x="847" y="1377"/>
                </a:lnTo>
                <a:lnTo>
                  <a:pt x="850" y="1394"/>
                </a:lnTo>
                <a:lnTo>
                  <a:pt x="850" y="1394"/>
                </a:lnTo>
                <a:lnTo>
                  <a:pt x="859" y="1434"/>
                </a:lnTo>
                <a:lnTo>
                  <a:pt x="861" y="1449"/>
                </a:lnTo>
                <a:lnTo>
                  <a:pt x="861" y="1449"/>
                </a:lnTo>
                <a:lnTo>
                  <a:pt x="861" y="1460"/>
                </a:lnTo>
                <a:lnTo>
                  <a:pt x="861" y="1469"/>
                </a:lnTo>
                <a:lnTo>
                  <a:pt x="861" y="1478"/>
                </a:lnTo>
                <a:lnTo>
                  <a:pt x="861" y="1478"/>
                </a:lnTo>
                <a:lnTo>
                  <a:pt x="861" y="1480"/>
                </a:lnTo>
                <a:lnTo>
                  <a:pt x="864" y="1480"/>
                </a:lnTo>
                <a:lnTo>
                  <a:pt x="868" y="1480"/>
                </a:lnTo>
                <a:lnTo>
                  <a:pt x="874" y="1479"/>
                </a:lnTo>
                <a:lnTo>
                  <a:pt x="881" y="1475"/>
                </a:lnTo>
                <a:lnTo>
                  <a:pt x="892" y="1467"/>
                </a:lnTo>
                <a:lnTo>
                  <a:pt x="899" y="1463"/>
                </a:lnTo>
                <a:lnTo>
                  <a:pt x="899" y="1463"/>
                </a:lnTo>
                <a:lnTo>
                  <a:pt x="926" y="1476"/>
                </a:lnTo>
                <a:lnTo>
                  <a:pt x="949" y="1487"/>
                </a:lnTo>
                <a:lnTo>
                  <a:pt x="965" y="1496"/>
                </a:lnTo>
                <a:lnTo>
                  <a:pt x="965" y="1496"/>
                </a:lnTo>
                <a:lnTo>
                  <a:pt x="972" y="1498"/>
                </a:lnTo>
                <a:lnTo>
                  <a:pt x="977" y="1498"/>
                </a:lnTo>
                <a:lnTo>
                  <a:pt x="982" y="1498"/>
                </a:lnTo>
                <a:lnTo>
                  <a:pt x="987" y="1496"/>
                </a:lnTo>
                <a:lnTo>
                  <a:pt x="991" y="1493"/>
                </a:lnTo>
                <a:lnTo>
                  <a:pt x="994" y="1489"/>
                </a:lnTo>
                <a:lnTo>
                  <a:pt x="996" y="1485"/>
                </a:lnTo>
                <a:lnTo>
                  <a:pt x="998" y="1481"/>
                </a:lnTo>
                <a:lnTo>
                  <a:pt x="998" y="1481"/>
                </a:lnTo>
                <a:lnTo>
                  <a:pt x="995" y="1453"/>
                </a:lnTo>
                <a:lnTo>
                  <a:pt x="994" y="1433"/>
                </a:lnTo>
                <a:lnTo>
                  <a:pt x="1034" y="1447"/>
                </a:lnTo>
                <a:lnTo>
                  <a:pt x="1034" y="1447"/>
                </a:lnTo>
                <a:lnTo>
                  <a:pt x="1035" y="1447"/>
                </a:lnTo>
                <a:lnTo>
                  <a:pt x="1039" y="1443"/>
                </a:lnTo>
                <a:lnTo>
                  <a:pt x="1041" y="1436"/>
                </a:lnTo>
                <a:lnTo>
                  <a:pt x="1043" y="1433"/>
                </a:lnTo>
                <a:lnTo>
                  <a:pt x="1043" y="1427"/>
                </a:lnTo>
                <a:lnTo>
                  <a:pt x="1043" y="1427"/>
                </a:lnTo>
                <a:lnTo>
                  <a:pt x="1043" y="1422"/>
                </a:lnTo>
                <a:lnTo>
                  <a:pt x="1043" y="1418"/>
                </a:lnTo>
                <a:lnTo>
                  <a:pt x="1045" y="1413"/>
                </a:lnTo>
                <a:lnTo>
                  <a:pt x="1045" y="1411"/>
                </a:lnTo>
                <a:lnTo>
                  <a:pt x="1044" y="1407"/>
                </a:lnTo>
                <a:lnTo>
                  <a:pt x="1040" y="1402"/>
                </a:lnTo>
                <a:lnTo>
                  <a:pt x="1034" y="1394"/>
                </a:lnTo>
                <a:lnTo>
                  <a:pt x="1034" y="1394"/>
                </a:lnTo>
                <a:lnTo>
                  <a:pt x="1021" y="1379"/>
                </a:lnTo>
                <a:lnTo>
                  <a:pt x="1012" y="1368"/>
                </a:lnTo>
                <a:lnTo>
                  <a:pt x="1003" y="1361"/>
                </a:lnTo>
                <a:lnTo>
                  <a:pt x="994" y="1357"/>
                </a:lnTo>
                <a:lnTo>
                  <a:pt x="994" y="1357"/>
                </a:lnTo>
                <a:lnTo>
                  <a:pt x="989" y="1354"/>
                </a:lnTo>
                <a:lnTo>
                  <a:pt x="982" y="1349"/>
                </a:lnTo>
                <a:lnTo>
                  <a:pt x="969" y="1337"/>
                </a:lnTo>
                <a:lnTo>
                  <a:pt x="955" y="1321"/>
                </a:lnTo>
                <a:lnTo>
                  <a:pt x="955" y="1321"/>
                </a:lnTo>
                <a:lnTo>
                  <a:pt x="951" y="1278"/>
                </a:lnTo>
                <a:lnTo>
                  <a:pt x="946" y="1231"/>
                </a:lnTo>
                <a:lnTo>
                  <a:pt x="946" y="1231"/>
                </a:lnTo>
                <a:lnTo>
                  <a:pt x="947" y="1221"/>
                </a:lnTo>
                <a:lnTo>
                  <a:pt x="951" y="1199"/>
                </a:lnTo>
                <a:lnTo>
                  <a:pt x="964" y="1137"/>
                </a:lnTo>
                <a:lnTo>
                  <a:pt x="977" y="1073"/>
                </a:lnTo>
                <a:lnTo>
                  <a:pt x="986" y="1039"/>
                </a:lnTo>
                <a:lnTo>
                  <a:pt x="986" y="1039"/>
                </a:lnTo>
                <a:lnTo>
                  <a:pt x="989" y="1034"/>
                </a:lnTo>
                <a:lnTo>
                  <a:pt x="992" y="1029"/>
                </a:lnTo>
                <a:lnTo>
                  <a:pt x="1001" y="1020"/>
                </a:lnTo>
                <a:lnTo>
                  <a:pt x="1014" y="1011"/>
                </a:lnTo>
                <a:lnTo>
                  <a:pt x="1014" y="1011"/>
                </a:lnTo>
                <a:lnTo>
                  <a:pt x="1008" y="960"/>
                </a:lnTo>
                <a:lnTo>
                  <a:pt x="1008" y="960"/>
                </a:lnTo>
                <a:lnTo>
                  <a:pt x="1009" y="960"/>
                </a:lnTo>
                <a:lnTo>
                  <a:pt x="1012" y="960"/>
                </a:lnTo>
                <a:lnTo>
                  <a:pt x="1021" y="962"/>
                </a:lnTo>
                <a:lnTo>
                  <a:pt x="1034" y="966"/>
                </a:lnTo>
                <a:lnTo>
                  <a:pt x="1026" y="875"/>
                </a:lnTo>
                <a:lnTo>
                  <a:pt x="1043" y="879"/>
                </a:lnTo>
                <a:lnTo>
                  <a:pt x="1045" y="834"/>
                </a:lnTo>
                <a:lnTo>
                  <a:pt x="1045" y="834"/>
                </a:lnTo>
                <a:lnTo>
                  <a:pt x="1071" y="762"/>
                </a:lnTo>
                <a:lnTo>
                  <a:pt x="1096" y="692"/>
                </a:lnTo>
                <a:lnTo>
                  <a:pt x="1096" y="692"/>
                </a:lnTo>
                <a:lnTo>
                  <a:pt x="1099" y="670"/>
                </a:lnTo>
                <a:lnTo>
                  <a:pt x="1104" y="617"/>
                </a:lnTo>
                <a:lnTo>
                  <a:pt x="1107" y="586"/>
                </a:lnTo>
                <a:lnTo>
                  <a:pt x="1109" y="557"/>
                </a:lnTo>
                <a:lnTo>
                  <a:pt x="1109" y="534"/>
                </a:lnTo>
                <a:lnTo>
                  <a:pt x="1108" y="527"/>
                </a:lnTo>
                <a:lnTo>
                  <a:pt x="1107" y="520"/>
                </a:lnTo>
                <a:lnTo>
                  <a:pt x="1107" y="520"/>
                </a:lnTo>
                <a:lnTo>
                  <a:pt x="1093" y="482"/>
                </a:lnTo>
                <a:lnTo>
                  <a:pt x="1073" y="430"/>
                </a:lnTo>
                <a:lnTo>
                  <a:pt x="1073" y="430"/>
                </a:lnTo>
                <a:lnTo>
                  <a:pt x="1067" y="413"/>
                </a:lnTo>
                <a:lnTo>
                  <a:pt x="1057" y="392"/>
                </a:lnTo>
                <a:lnTo>
                  <a:pt x="1035" y="344"/>
                </a:lnTo>
                <a:lnTo>
                  <a:pt x="1016" y="303"/>
                </a:lnTo>
                <a:lnTo>
                  <a:pt x="1005" y="281"/>
                </a:lnTo>
                <a:lnTo>
                  <a:pt x="1005" y="281"/>
                </a:lnTo>
                <a:lnTo>
                  <a:pt x="1004" y="273"/>
                </a:lnTo>
                <a:lnTo>
                  <a:pt x="1003" y="263"/>
                </a:lnTo>
                <a:lnTo>
                  <a:pt x="999" y="250"/>
                </a:lnTo>
                <a:lnTo>
                  <a:pt x="996" y="244"/>
                </a:lnTo>
                <a:lnTo>
                  <a:pt x="991" y="236"/>
                </a:lnTo>
                <a:lnTo>
                  <a:pt x="991" y="236"/>
                </a:lnTo>
                <a:lnTo>
                  <a:pt x="986" y="230"/>
                </a:lnTo>
                <a:lnTo>
                  <a:pt x="980" y="223"/>
                </a:lnTo>
                <a:lnTo>
                  <a:pt x="968" y="216"/>
                </a:lnTo>
                <a:lnTo>
                  <a:pt x="958" y="209"/>
                </a:lnTo>
                <a:lnTo>
                  <a:pt x="951" y="205"/>
                </a:lnTo>
                <a:lnTo>
                  <a:pt x="951" y="205"/>
                </a:lnTo>
                <a:lnTo>
                  <a:pt x="950" y="200"/>
                </a:lnTo>
                <a:lnTo>
                  <a:pt x="947" y="190"/>
                </a:lnTo>
                <a:lnTo>
                  <a:pt x="942" y="163"/>
                </a:lnTo>
                <a:lnTo>
                  <a:pt x="938" y="135"/>
                </a:lnTo>
                <a:lnTo>
                  <a:pt x="937" y="118"/>
                </a:lnTo>
                <a:lnTo>
                  <a:pt x="937" y="118"/>
                </a:lnTo>
                <a:lnTo>
                  <a:pt x="940" y="113"/>
                </a:lnTo>
                <a:lnTo>
                  <a:pt x="944" y="104"/>
                </a:lnTo>
                <a:lnTo>
                  <a:pt x="955" y="81"/>
                </a:lnTo>
                <a:lnTo>
                  <a:pt x="962" y="65"/>
                </a:lnTo>
                <a:lnTo>
                  <a:pt x="965" y="51"/>
                </a:lnTo>
                <a:lnTo>
                  <a:pt x="965" y="42"/>
                </a:lnTo>
                <a:lnTo>
                  <a:pt x="965" y="34"/>
                </a:lnTo>
                <a:lnTo>
                  <a:pt x="965" y="27"/>
                </a:lnTo>
                <a:lnTo>
                  <a:pt x="963" y="19"/>
                </a:lnTo>
                <a:lnTo>
                  <a:pt x="963" y="19"/>
                </a:lnTo>
                <a:lnTo>
                  <a:pt x="960" y="12"/>
                </a:lnTo>
                <a:lnTo>
                  <a:pt x="958" y="7"/>
                </a:lnTo>
                <a:lnTo>
                  <a:pt x="954" y="3"/>
                </a:lnTo>
                <a:lnTo>
                  <a:pt x="951" y="1"/>
                </a:lnTo>
                <a:lnTo>
                  <a:pt x="949" y="0"/>
                </a:lnTo>
                <a:lnTo>
                  <a:pt x="945" y="0"/>
                </a:lnTo>
                <a:lnTo>
                  <a:pt x="938" y="2"/>
                </a:lnTo>
                <a:lnTo>
                  <a:pt x="932" y="7"/>
                </a:lnTo>
                <a:lnTo>
                  <a:pt x="924" y="12"/>
                </a:lnTo>
                <a:lnTo>
                  <a:pt x="913" y="25"/>
                </a:lnTo>
                <a:lnTo>
                  <a:pt x="913" y="25"/>
                </a:lnTo>
                <a:lnTo>
                  <a:pt x="906" y="30"/>
                </a:lnTo>
                <a:lnTo>
                  <a:pt x="900" y="39"/>
                </a:lnTo>
                <a:lnTo>
                  <a:pt x="887" y="59"/>
                </a:lnTo>
                <a:lnTo>
                  <a:pt x="873" y="84"/>
                </a:lnTo>
                <a:lnTo>
                  <a:pt x="777" y="64"/>
                </a:lnTo>
                <a:lnTo>
                  <a:pt x="765" y="78"/>
                </a:lnTo>
                <a:lnTo>
                  <a:pt x="737" y="84"/>
                </a:lnTo>
                <a:lnTo>
                  <a:pt x="737" y="84"/>
                </a:lnTo>
                <a:lnTo>
                  <a:pt x="736" y="84"/>
                </a:lnTo>
                <a:lnTo>
                  <a:pt x="729" y="92"/>
                </a:lnTo>
                <a:lnTo>
                  <a:pt x="729" y="92"/>
                </a:lnTo>
                <a:lnTo>
                  <a:pt x="723" y="97"/>
                </a:lnTo>
                <a:lnTo>
                  <a:pt x="719" y="100"/>
                </a:lnTo>
                <a:lnTo>
                  <a:pt x="715" y="101"/>
                </a:lnTo>
                <a:lnTo>
                  <a:pt x="711" y="101"/>
                </a:lnTo>
                <a:lnTo>
                  <a:pt x="692" y="1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0241A96E-7535-4149-BE57-303FC5BDAAF9}"/>
              </a:ext>
            </a:extLst>
          </p:cNvPr>
          <p:cNvSpPr>
            <a:spLocks/>
          </p:cNvSpPr>
          <p:nvPr/>
        </p:nvSpPr>
        <p:spPr bwMode="auto">
          <a:xfrm>
            <a:off x="6172255" y="2805795"/>
            <a:ext cx="1076000" cy="1584282"/>
          </a:xfrm>
          <a:custGeom>
            <a:avLst/>
            <a:gdLst>
              <a:gd name="T0" fmla="*/ 626 w 1050"/>
              <a:gd name="T1" fmla="*/ 83 h 1546"/>
              <a:gd name="T2" fmla="*/ 623 w 1050"/>
              <a:gd name="T3" fmla="*/ 34 h 1546"/>
              <a:gd name="T4" fmla="*/ 646 w 1050"/>
              <a:gd name="T5" fmla="*/ 18 h 1546"/>
              <a:gd name="T6" fmla="*/ 659 w 1050"/>
              <a:gd name="T7" fmla="*/ 0 h 1546"/>
              <a:gd name="T8" fmla="*/ 713 w 1050"/>
              <a:gd name="T9" fmla="*/ 18 h 1546"/>
              <a:gd name="T10" fmla="*/ 785 w 1050"/>
              <a:gd name="T11" fmla="*/ 42 h 1546"/>
              <a:gd name="T12" fmla="*/ 844 w 1050"/>
              <a:gd name="T13" fmla="*/ 41 h 1546"/>
              <a:gd name="T14" fmla="*/ 900 w 1050"/>
              <a:gd name="T15" fmla="*/ 30 h 1546"/>
              <a:gd name="T16" fmla="*/ 929 w 1050"/>
              <a:gd name="T17" fmla="*/ 46 h 1546"/>
              <a:gd name="T18" fmla="*/ 946 w 1050"/>
              <a:gd name="T19" fmla="*/ 69 h 1546"/>
              <a:gd name="T20" fmla="*/ 977 w 1050"/>
              <a:gd name="T21" fmla="*/ 98 h 1546"/>
              <a:gd name="T22" fmla="*/ 1005 w 1050"/>
              <a:gd name="T23" fmla="*/ 177 h 1546"/>
              <a:gd name="T24" fmla="*/ 1028 w 1050"/>
              <a:gd name="T25" fmla="*/ 239 h 1546"/>
              <a:gd name="T26" fmla="*/ 1040 w 1050"/>
              <a:gd name="T27" fmla="*/ 254 h 1546"/>
              <a:gd name="T28" fmla="*/ 1050 w 1050"/>
              <a:gd name="T29" fmla="*/ 321 h 1546"/>
              <a:gd name="T30" fmla="*/ 1038 w 1050"/>
              <a:gd name="T31" fmla="*/ 386 h 1546"/>
              <a:gd name="T32" fmla="*/ 946 w 1050"/>
              <a:gd name="T33" fmla="*/ 593 h 1546"/>
              <a:gd name="T34" fmla="*/ 946 w 1050"/>
              <a:gd name="T35" fmla="*/ 650 h 1546"/>
              <a:gd name="T36" fmla="*/ 935 w 1050"/>
              <a:gd name="T37" fmla="*/ 736 h 1546"/>
              <a:gd name="T38" fmla="*/ 938 w 1050"/>
              <a:gd name="T39" fmla="*/ 907 h 1546"/>
              <a:gd name="T40" fmla="*/ 952 w 1050"/>
              <a:gd name="T41" fmla="*/ 986 h 1546"/>
              <a:gd name="T42" fmla="*/ 966 w 1050"/>
              <a:gd name="T43" fmla="*/ 1087 h 1546"/>
              <a:gd name="T44" fmla="*/ 965 w 1050"/>
              <a:gd name="T45" fmla="*/ 1251 h 1546"/>
              <a:gd name="T46" fmla="*/ 946 w 1050"/>
              <a:gd name="T47" fmla="*/ 1289 h 1546"/>
              <a:gd name="T48" fmla="*/ 916 w 1050"/>
              <a:gd name="T49" fmla="*/ 1354 h 1546"/>
              <a:gd name="T50" fmla="*/ 905 w 1050"/>
              <a:gd name="T51" fmla="*/ 1380 h 1546"/>
              <a:gd name="T52" fmla="*/ 887 w 1050"/>
              <a:gd name="T53" fmla="*/ 1391 h 1546"/>
              <a:gd name="T54" fmla="*/ 857 w 1050"/>
              <a:gd name="T55" fmla="*/ 1412 h 1546"/>
              <a:gd name="T56" fmla="*/ 799 w 1050"/>
              <a:gd name="T57" fmla="*/ 1423 h 1546"/>
              <a:gd name="T58" fmla="*/ 724 w 1050"/>
              <a:gd name="T59" fmla="*/ 1538 h 1546"/>
              <a:gd name="T60" fmla="*/ 702 w 1050"/>
              <a:gd name="T61" fmla="*/ 1529 h 1546"/>
              <a:gd name="T62" fmla="*/ 577 w 1050"/>
              <a:gd name="T63" fmla="*/ 1531 h 1546"/>
              <a:gd name="T64" fmla="*/ 518 w 1050"/>
              <a:gd name="T65" fmla="*/ 1517 h 1546"/>
              <a:gd name="T66" fmla="*/ 464 w 1050"/>
              <a:gd name="T67" fmla="*/ 1510 h 1546"/>
              <a:gd name="T68" fmla="*/ 396 w 1050"/>
              <a:gd name="T69" fmla="*/ 1494 h 1546"/>
              <a:gd name="T70" fmla="*/ 327 w 1050"/>
              <a:gd name="T71" fmla="*/ 1515 h 1546"/>
              <a:gd name="T72" fmla="*/ 316 w 1050"/>
              <a:gd name="T73" fmla="*/ 1501 h 1546"/>
              <a:gd name="T74" fmla="*/ 265 w 1050"/>
              <a:gd name="T75" fmla="*/ 1501 h 1546"/>
              <a:gd name="T76" fmla="*/ 241 w 1050"/>
              <a:gd name="T77" fmla="*/ 1511 h 1546"/>
              <a:gd name="T78" fmla="*/ 137 w 1050"/>
              <a:gd name="T79" fmla="*/ 1493 h 1546"/>
              <a:gd name="T80" fmla="*/ 58 w 1050"/>
              <a:gd name="T81" fmla="*/ 1477 h 1546"/>
              <a:gd name="T82" fmla="*/ 49 w 1050"/>
              <a:gd name="T83" fmla="*/ 1438 h 1546"/>
              <a:gd name="T84" fmla="*/ 40 w 1050"/>
              <a:gd name="T85" fmla="*/ 1324 h 1546"/>
              <a:gd name="T86" fmla="*/ 17 w 1050"/>
              <a:gd name="T87" fmla="*/ 1157 h 1546"/>
              <a:gd name="T88" fmla="*/ 29 w 1050"/>
              <a:gd name="T89" fmla="*/ 1056 h 1546"/>
              <a:gd name="T90" fmla="*/ 13 w 1050"/>
              <a:gd name="T91" fmla="*/ 1046 h 1546"/>
              <a:gd name="T92" fmla="*/ 29 w 1050"/>
              <a:gd name="T93" fmla="*/ 997 h 1546"/>
              <a:gd name="T94" fmla="*/ 22 w 1050"/>
              <a:gd name="T95" fmla="*/ 969 h 1546"/>
              <a:gd name="T96" fmla="*/ 12 w 1050"/>
              <a:gd name="T97" fmla="*/ 944 h 1546"/>
              <a:gd name="T98" fmla="*/ 47 w 1050"/>
              <a:gd name="T99" fmla="*/ 885 h 1546"/>
              <a:gd name="T100" fmla="*/ 198 w 1050"/>
              <a:gd name="T101" fmla="*/ 786 h 1546"/>
              <a:gd name="T102" fmla="*/ 257 w 1050"/>
              <a:gd name="T103" fmla="*/ 715 h 1546"/>
              <a:gd name="T104" fmla="*/ 397 w 1050"/>
              <a:gd name="T105" fmla="*/ 532 h 1546"/>
              <a:gd name="T106" fmla="*/ 591 w 1050"/>
              <a:gd name="T107" fmla="*/ 264 h 1546"/>
              <a:gd name="T108" fmla="*/ 582 w 1050"/>
              <a:gd name="T109" fmla="*/ 258 h 1546"/>
              <a:gd name="T110" fmla="*/ 650 w 1050"/>
              <a:gd name="T111" fmla="*/ 187 h 1546"/>
              <a:gd name="T112" fmla="*/ 664 w 1050"/>
              <a:gd name="T113" fmla="*/ 142 h 1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50" h="1546">
                <a:moveTo>
                  <a:pt x="664" y="142"/>
                </a:moveTo>
                <a:lnTo>
                  <a:pt x="664" y="142"/>
                </a:lnTo>
                <a:lnTo>
                  <a:pt x="657" y="133"/>
                </a:lnTo>
                <a:lnTo>
                  <a:pt x="641" y="111"/>
                </a:lnTo>
                <a:lnTo>
                  <a:pt x="634" y="98"/>
                </a:lnTo>
                <a:lnTo>
                  <a:pt x="626" y="83"/>
                </a:lnTo>
                <a:lnTo>
                  <a:pt x="621" y="69"/>
                </a:lnTo>
                <a:lnTo>
                  <a:pt x="620" y="62"/>
                </a:lnTo>
                <a:lnTo>
                  <a:pt x="620" y="55"/>
                </a:lnTo>
                <a:lnTo>
                  <a:pt x="620" y="55"/>
                </a:lnTo>
                <a:lnTo>
                  <a:pt x="620" y="43"/>
                </a:lnTo>
                <a:lnTo>
                  <a:pt x="623" y="34"/>
                </a:lnTo>
                <a:lnTo>
                  <a:pt x="627" y="28"/>
                </a:lnTo>
                <a:lnTo>
                  <a:pt x="632" y="23"/>
                </a:lnTo>
                <a:lnTo>
                  <a:pt x="637" y="20"/>
                </a:lnTo>
                <a:lnTo>
                  <a:pt x="643" y="18"/>
                </a:lnTo>
                <a:lnTo>
                  <a:pt x="646" y="18"/>
                </a:lnTo>
                <a:lnTo>
                  <a:pt x="646" y="18"/>
                </a:lnTo>
                <a:lnTo>
                  <a:pt x="646" y="14"/>
                </a:lnTo>
                <a:lnTo>
                  <a:pt x="646" y="11"/>
                </a:lnTo>
                <a:lnTo>
                  <a:pt x="648" y="7"/>
                </a:lnTo>
                <a:lnTo>
                  <a:pt x="650" y="5"/>
                </a:lnTo>
                <a:lnTo>
                  <a:pt x="654" y="2"/>
                </a:lnTo>
                <a:lnTo>
                  <a:pt x="659" y="0"/>
                </a:lnTo>
                <a:lnTo>
                  <a:pt x="667" y="0"/>
                </a:lnTo>
                <a:lnTo>
                  <a:pt x="667" y="0"/>
                </a:lnTo>
                <a:lnTo>
                  <a:pt x="677" y="2"/>
                </a:lnTo>
                <a:lnTo>
                  <a:pt x="689" y="6"/>
                </a:lnTo>
                <a:lnTo>
                  <a:pt x="702" y="11"/>
                </a:lnTo>
                <a:lnTo>
                  <a:pt x="713" y="18"/>
                </a:lnTo>
                <a:lnTo>
                  <a:pt x="733" y="29"/>
                </a:lnTo>
                <a:lnTo>
                  <a:pt x="740" y="34"/>
                </a:lnTo>
                <a:lnTo>
                  <a:pt x="740" y="34"/>
                </a:lnTo>
                <a:lnTo>
                  <a:pt x="748" y="37"/>
                </a:lnTo>
                <a:lnTo>
                  <a:pt x="765" y="39"/>
                </a:lnTo>
                <a:lnTo>
                  <a:pt x="785" y="42"/>
                </a:lnTo>
                <a:lnTo>
                  <a:pt x="795" y="42"/>
                </a:lnTo>
                <a:lnTo>
                  <a:pt x="803" y="42"/>
                </a:lnTo>
                <a:lnTo>
                  <a:pt x="803" y="42"/>
                </a:lnTo>
                <a:lnTo>
                  <a:pt x="811" y="39"/>
                </a:lnTo>
                <a:lnTo>
                  <a:pt x="821" y="39"/>
                </a:lnTo>
                <a:lnTo>
                  <a:pt x="844" y="41"/>
                </a:lnTo>
                <a:lnTo>
                  <a:pt x="873" y="44"/>
                </a:lnTo>
                <a:lnTo>
                  <a:pt x="873" y="44"/>
                </a:lnTo>
                <a:lnTo>
                  <a:pt x="876" y="42"/>
                </a:lnTo>
                <a:lnTo>
                  <a:pt x="887" y="35"/>
                </a:lnTo>
                <a:lnTo>
                  <a:pt x="893" y="32"/>
                </a:lnTo>
                <a:lnTo>
                  <a:pt x="900" y="30"/>
                </a:lnTo>
                <a:lnTo>
                  <a:pt x="907" y="29"/>
                </a:lnTo>
                <a:lnTo>
                  <a:pt x="914" y="30"/>
                </a:lnTo>
                <a:lnTo>
                  <a:pt x="914" y="30"/>
                </a:lnTo>
                <a:lnTo>
                  <a:pt x="920" y="34"/>
                </a:lnTo>
                <a:lnTo>
                  <a:pt x="925" y="39"/>
                </a:lnTo>
                <a:lnTo>
                  <a:pt x="929" y="46"/>
                </a:lnTo>
                <a:lnTo>
                  <a:pt x="932" y="52"/>
                </a:lnTo>
                <a:lnTo>
                  <a:pt x="934" y="64"/>
                </a:lnTo>
                <a:lnTo>
                  <a:pt x="935" y="69"/>
                </a:lnTo>
                <a:lnTo>
                  <a:pt x="935" y="69"/>
                </a:lnTo>
                <a:lnTo>
                  <a:pt x="938" y="69"/>
                </a:lnTo>
                <a:lnTo>
                  <a:pt x="946" y="69"/>
                </a:lnTo>
                <a:lnTo>
                  <a:pt x="955" y="71"/>
                </a:lnTo>
                <a:lnTo>
                  <a:pt x="960" y="73"/>
                </a:lnTo>
                <a:lnTo>
                  <a:pt x="962" y="77"/>
                </a:lnTo>
                <a:lnTo>
                  <a:pt x="962" y="77"/>
                </a:lnTo>
                <a:lnTo>
                  <a:pt x="969" y="86"/>
                </a:lnTo>
                <a:lnTo>
                  <a:pt x="977" y="98"/>
                </a:lnTo>
                <a:lnTo>
                  <a:pt x="984" y="113"/>
                </a:lnTo>
                <a:lnTo>
                  <a:pt x="991" y="128"/>
                </a:lnTo>
                <a:lnTo>
                  <a:pt x="991" y="128"/>
                </a:lnTo>
                <a:lnTo>
                  <a:pt x="1000" y="154"/>
                </a:lnTo>
                <a:lnTo>
                  <a:pt x="1002" y="165"/>
                </a:lnTo>
                <a:lnTo>
                  <a:pt x="1005" y="177"/>
                </a:lnTo>
                <a:lnTo>
                  <a:pt x="1005" y="177"/>
                </a:lnTo>
                <a:lnTo>
                  <a:pt x="1006" y="183"/>
                </a:lnTo>
                <a:lnTo>
                  <a:pt x="1009" y="192"/>
                </a:lnTo>
                <a:lnTo>
                  <a:pt x="1018" y="213"/>
                </a:lnTo>
                <a:lnTo>
                  <a:pt x="1025" y="232"/>
                </a:lnTo>
                <a:lnTo>
                  <a:pt x="1028" y="239"/>
                </a:lnTo>
                <a:lnTo>
                  <a:pt x="1029" y="242"/>
                </a:lnTo>
                <a:lnTo>
                  <a:pt x="1029" y="242"/>
                </a:lnTo>
                <a:lnTo>
                  <a:pt x="1029" y="245"/>
                </a:lnTo>
                <a:lnTo>
                  <a:pt x="1031" y="248"/>
                </a:lnTo>
                <a:lnTo>
                  <a:pt x="1036" y="251"/>
                </a:lnTo>
                <a:lnTo>
                  <a:pt x="1040" y="254"/>
                </a:lnTo>
                <a:lnTo>
                  <a:pt x="1042" y="259"/>
                </a:lnTo>
                <a:lnTo>
                  <a:pt x="1045" y="266"/>
                </a:lnTo>
                <a:lnTo>
                  <a:pt x="1046" y="275"/>
                </a:lnTo>
                <a:lnTo>
                  <a:pt x="1046" y="275"/>
                </a:lnTo>
                <a:lnTo>
                  <a:pt x="1049" y="296"/>
                </a:lnTo>
                <a:lnTo>
                  <a:pt x="1050" y="321"/>
                </a:lnTo>
                <a:lnTo>
                  <a:pt x="1050" y="345"/>
                </a:lnTo>
                <a:lnTo>
                  <a:pt x="1049" y="357"/>
                </a:lnTo>
                <a:lnTo>
                  <a:pt x="1046" y="368"/>
                </a:lnTo>
                <a:lnTo>
                  <a:pt x="1046" y="368"/>
                </a:lnTo>
                <a:lnTo>
                  <a:pt x="1043" y="377"/>
                </a:lnTo>
                <a:lnTo>
                  <a:pt x="1038" y="386"/>
                </a:lnTo>
                <a:lnTo>
                  <a:pt x="1029" y="400"/>
                </a:lnTo>
                <a:lnTo>
                  <a:pt x="1022" y="409"/>
                </a:lnTo>
                <a:lnTo>
                  <a:pt x="1018" y="413"/>
                </a:lnTo>
                <a:lnTo>
                  <a:pt x="987" y="424"/>
                </a:lnTo>
                <a:lnTo>
                  <a:pt x="966" y="544"/>
                </a:lnTo>
                <a:lnTo>
                  <a:pt x="946" y="593"/>
                </a:lnTo>
                <a:lnTo>
                  <a:pt x="946" y="593"/>
                </a:lnTo>
                <a:lnTo>
                  <a:pt x="947" y="619"/>
                </a:lnTo>
                <a:lnTo>
                  <a:pt x="947" y="638"/>
                </a:lnTo>
                <a:lnTo>
                  <a:pt x="946" y="646"/>
                </a:lnTo>
                <a:lnTo>
                  <a:pt x="946" y="650"/>
                </a:lnTo>
                <a:lnTo>
                  <a:pt x="946" y="650"/>
                </a:lnTo>
                <a:lnTo>
                  <a:pt x="937" y="658"/>
                </a:lnTo>
                <a:lnTo>
                  <a:pt x="932" y="663"/>
                </a:lnTo>
                <a:lnTo>
                  <a:pt x="932" y="663"/>
                </a:lnTo>
                <a:lnTo>
                  <a:pt x="934" y="695"/>
                </a:lnTo>
                <a:lnTo>
                  <a:pt x="935" y="719"/>
                </a:lnTo>
                <a:lnTo>
                  <a:pt x="935" y="736"/>
                </a:lnTo>
                <a:lnTo>
                  <a:pt x="935" y="736"/>
                </a:lnTo>
                <a:lnTo>
                  <a:pt x="934" y="751"/>
                </a:lnTo>
                <a:lnTo>
                  <a:pt x="935" y="773"/>
                </a:lnTo>
                <a:lnTo>
                  <a:pt x="938" y="798"/>
                </a:lnTo>
                <a:lnTo>
                  <a:pt x="938" y="819"/>
                </a:lnTo>
                <a:lnTo>
                  <a:pt x="938" y="907"/>
                </a:lnTo>
                <a:lnTo>
                  <a:pt x="938" y="907"/>
                </a:lnTo>
                <a:lnTo>
                  <a:pt x="939" y="920"/>
                </a:lnTo>
                <a:lnTo>
                  <a:pt x="941" y="933"/>
                </a:lnTo>
                <a:lnTo>
                  <a:pt x="944" y="957"/>
                </a:lnTo>
                <a:lnTo>
                  <a:pt x="950" y="976"/>
                </a:lnTo>
                <a:lnTo>
                  <a:pt x="952" y="986"/>
                </a:lnTo>
                <a:lnTo>
                  <a:pt x="952" y="986"/>
                </a:lnTo>
                <a:lnTo>
                  <a:pt x="959" y="1002"/>
                </a:lnTo>
                <a:lnTo>
                  <a:pt x="961" y="1011"/>
                </a:lnTo>
                <a:lnTo>
                  <a:pt x="962" y="1017"/>
                </a:lnTo>
                <a:lnTo>
                  <a:pt x="962" y="1017"/>
                </a:lnTo>
                <a:lnTo>
                  <a:pt x="966" y="1087"/>
                </a:lnTo>
                <a:lnTo>
                  <a:pt x="969" y="1145"/>
                </a:lnTo>
                <a:lnTo>
                  <a:pt x="970" y="1173"/>
                </a:lnTo>
                <a:lnTo>
                  <a:pt x="970" y="1199"/>
                </a:lnTo>
                <a:lnTo>
                  <a:pt x="970" y="1199"/>
                </a:lnTo>
                <a:lnTo>
                  <a:pt x="968" y="1237"/>
                </a:lnTo>
                <a:lnTo>
                  <a:pt x="965" y="1251"/>
                </a:lnTo>
                <a:lnTo>
                  <a:pt x="962" y="1263"/>
                </a:lnTo>
                <a:lnTo>
                  <a:pt x="960" y="1272"/>
                </a:lnTo>
                <a:lnTo>
                  <a:pt x="956" y="1280"/>
                </a:lnTo>
                <a:lnTo>
                  <a:pt x="951" y="1285"/>
                </a:lnTo>
                <a:lnTo>
                  <a:pt x="946" y="1289"/>
                </a:lnTo>
                <a:lnTo>
                  <a:pt x="946" y="1289"/>
                </a:lnTo>
                <a:lnTo>
                  <a:pt x="903" y="1313"/>
                </a:lnTo>
                <a:lnTo>
                  <a:pt x="903" y="1313"/>
                </a:lnTo>
                <a:lnTo>
                  <a:pt x="903" y="1315"/>
                </a:lnTo>
                <a:lnTo>
                  <a:pt x="905" y="1321"/>
                </a:lnTo>
                <a:lnTo>
                  <a:pt x="910" y="1336"/>
                </a:lnTo>
                <a:lnTo>
                  <a:pt x="916" y="1354"/>
                </a:lnTo>
                <a:lnTo>
                  <a:pt x="918" y="1363"/>
                </a:lnTo>
                <a:lnTo>
                  <a:pt x="918" y="1368"/>
                </a:lnTo>
                <a:lnTo>
                  <a:pt x="918" y="1368"/>
                </a:lnTo>
                <a:lnTo>
                  <a:pt x="915" y="1372"/>
                </a:lnTo>
                <a:lnTo>
                  <a:pt x="911" y="1377"/>
                </a:lnTo>
                <a:lnTo>
                  <a:pt x="905" y="1380"/>
                </a:lnTo>
                <a:lnTo>
                  <a:pt x="898" y="1384"/>
                </a:lnTo>
                <a:lnTo>
                  <a:pt x="885" y="1387"/>
                </a:lnTo>
                <a:lnTo>
                  <a:pt x="879" y="1389"/>
                </a:lnTo>
                <a:lnTo>
                  <a:pt x="879" y="1389"/>
                </a:lnTo>
                <a:lnTo>
                  <a:pt x="882" y="1390"/>
                </a:lnTo>
                <a:lnTo>
                  <a:pt x="887" y="1391"/>
                </a:lnTo>
                <a:lnTo>
                  <a:pt x="887" y="1393"/>
                </a:lnTo>
                <a:lnTo>
                  <a:pt x="885" y="1395"/>
                </a:lnTo>
                <a:lnTo>
                  <a:pt x="883" y="1399"/>
                </a:lnTo>
                <a:lnTo>
                  <a:pt x="876" y="1403"/>
                </a:lnTo>
                <a:lnTo>
                  <a:pt x="876" y="1403"/>
                </a:lnTo>
                <a:lnTo>
                  <a:pt x="857" y="1412"/>
                </a:lnTo>
                <a:lnTo>
                  <a:pt x="839" y="1418"/>
                </a:lnTo>
                <a:lnTo>
                  <a:pt x="822" y="1423"/>
                </a:lnTo>
                <a:lnTo>
                  <a:pt x="815" y="1423"/>
                </a:lnTo>
                <a:lnTo>
                  <a:pt x="810" y="1423"/>
                </a:lnTo>
                <a:lnTo>
                  <a:pt x="810" y="1423"/>
                </a:lnTo>
                <a:lnTo>
                  <a:pt x="799" y="1423"/>
                </a:lnTo>
                <a:lnTo>
                  <a:pt x="786" y="1423"/>
                </a:lnTo>
                <a:lnTo>
                  <a:pt x="771" y="1423"/>
                </a:lnTo>
                <a:lnTo>
                  <a:pt x="771" y="1423"/>
                </a:lnTo>
                <a:lnTo>
                  <a:pt x="751" y="1476"/>
                </a:lnTo>
                <a:lnTo>
                  <a:pt x="734" y="1516"/>
                </a:lnTo>
                <a:lnTo>
                  <a:pt x="724" y="1538"/>
                </a:lnTo>
                <a:lnTo>
                  <a:pt x="724" y="1538"/>
                </a:lnTo>
                <a:lnTo>
                  <a:pt x="720" y="1542"/>
                </a:lnTo>
                <a:lnTo>
                  <a:pt x="716" y="1542"/>
                </a:lnTo>
                <a:lnTo>
                  <a:pt x="712" y="1539"/>
                </a:lnTo>
                <a:lnTo>
                  <a:pt x="708" y="1537"/>
                </a:lnTo>
                <a:lnTo>
                  <a:pt x="702" y="1529"/>
                </a:lnTo>
                <a:lnTo>
                  <a:pt x="699" y="1525"/>
                </a:lnTo>
                <a:lnTo>
                  <a:pt x="667" y="1546"/>
                </a:lnTo>
                <a:lnTo>
                  <a:pt x="650" y="1528"/>
                </a:lnTo>
                <a:lnTo>
                  <a:pt x="626" y="1546"/>
                </a:lnTo>
                <a:lnTo>
                  <a:pt x="595" y="1521"/>
                </a:lnTo>
                <a:lnTo>
                  <a:pt x="577" y="1531"/>
                </a:lnTo>
                <a:lnTo>
                  <a:pt x="536" y="1535"/>
                </a:lnTo>
                <a:lnTo>
                  <a:pt x="536" y="1535"/>
                </a:lnTo>
                <a:lnTo>
                  <a:pt x="528" y="1526"/>
                </a:lnTo>
                <a:lnTo>
                  <a:pt x="523" y="1520"/>
                </a:lnTo>
                <a:lnTo>
                  <a:pt x="521" y="1517"/>
                </a:lnTo>
                <a:lnTo>
                  <a:pt x="518" y="1517"/>
                </a:lnTo>
                <a:lnTo>
                  <a:pt x="518" y="1517"/>
                </a:lnTo>
                <a:lnTo>
                  <a:pt x="510" y="1517"/>
                </a:lnTo>
                <a:lnTo>
                  <a:pt x="499" y="1516"/>
                </a:lnTo>
                <a:lnTo>
                  <a:pt x="483" y="1515"/>
                </a:lnTo>
                <a:lnTo>
                  <a:pt x="483" y="1515"/>
                </a:lnTo>
                <a:lnTo>
                  <a:pt x="464" y="1510"/>
                </a:lnTo>
                <a:lnTo>
                  <a:pt x="442" y="1503"/>
                </a:lnTo>
                <a:lnTo>
                  <a:pt x="442" y="1503"/>
                </a:lnTo>
                <a:lnTo>
                  <a:pt x="397" y="1507"/>
                </a:lnTo>
                <a:lnTo>
                  <a:pt x="397" y="1507"/>
                </a:lnTo>
                <a:lnTo>
                  <a:pt x="397" y="1499"/>
                </a:lnTo>
                <a:lnTo>
                  <a:pt x="396" y="1494"/>
                </a:lnTo>
                <a:lnTo>
                  <a:pt x="395" y="1493"/>
                </a:lnTo>
                <a:lnTo>
                  <a:pt x="393" y="1493"/>
                </a:lnTo>
                <a:lnTo>
                  <a:pt x="393" y="1493"/>
                </a:lnTo>
                <a:lnTo>
                  <a:pt x="381" y="1498"/>
                </a:lnTo>
                <a:lnTo>
                  <a:pt x="359" y="1504"/>
                </a:lnTo>
                <a:lnTo>
                  <a:pt x="327" y="1515"/>
                </a:lnTo>
                <a:lnTo>
                  <a:pt x="327" y="1515"/>
                </a:lnTo>
                <a:lnTo>
                  <a:pt x="324" y="1506"/>
                </a:lnTo>
                <a:lnTo>
                  <a:pt x="320" y="1501"/>
                </a:lnTo>
                <a:lnTo>
                  <a:pt x="319" y="1499"/>
                </a:lnTo>
                <a:lnTo>
                  <a:pt x="316" y="1501"/>
                </a:lnTo>
                <a:lnTo>
                  <a:pt x="316" y="1501"/>
                </a:lnTo>
                <a:lnTo>
                  <a:pt x="307" y="1503"/>
                </a:lnTo>
                <a:lnTo>
                  <a:pt x="292" y="1507"/>
                </a:lnTo>
                <a:lnTo>
                  <a:pt x="271" y="1511"/>
                </a:lnTo>
                <a:lnTo>
                  <a:pt x="271" y="1511"/>
                </a:lnTo>
                <a:lnTo>
                  <a:pt x="269" y="1504"/>
                </a:lnTo>
                <a:lnTo>
                  <a:pt x="265" y="1501"/>
                </a:lnTo>
                <a:lnTo>
                  <a:pt x="264" y="1499"/>
                </a:lnTo>
                <a:lnTo>
                  <a:pt x="261" y="1501"/>
                </a:lnTo>
                <a:lnTo>
                  <a:pt x="261" y="1501"/>
                </a:lnTo>
                <a:lnTo>
                  <a:pt x="251" y="1506"/>
                </a:lnTo>
                <a:lnTo>
                  <a:pt x="241" y="1511"/>
                </a:lnTo>
                <a:lnTo>
                  <a:pt x="241" y="1511"/>
                </a:lnTo>
                <a:lnTo>
                  <a:pt x="232" y="1511"/>
                </a:lnTo>
                <a:lnTo>
                  <a:pt x="215" y="1510"/>
                </a:lnTo>
                <a:lnTo>
                  <a:pt x="192" y="1507"/>
                </a:lnTo>
                <a:lnTo>
                  <a:pt x="147" y="1490"/>
                </a:lnTo>
                <a:lnTo>
                  <a:pt x="137" y="1493"/>
                </a:lnTo>
                <a:lnTo>
                  <a:pt x="137" y="1493"/>
                </a:lnTo>
                <a:lnTo>
                  <a:pt x="125" y="1486"/>
                </a:lnTo>
                <a:lnTo>
                  <a:pt x="115" y="1481"/>
                </a:lnTo>
                <a:lnTo>
                  <a:pt x="108" y="1480"/>
                </a:lnTo>
                <a:lnTo>
                  <a:pt x="59" y="1480"/>
                </a:lnTo>
                <a:lnTo>
                  <a:pt x="59" y="1480"/>
                </a:lnTo>
                <a:lnTo>
                  <a:pt x="58" y="1477"/>
                </a:lnTo>
                <a:lnTo>
                  <a:pt x="54" y="1471"/>
                </a:lnTo>
                <a:lnTo>
                  <a:pt x="50" y="1462"/>
                </a:lnTo>
                <a:lnTo>
                  <a:pt x="49" y="1457"/>
                </a:lnTo>
                <a:lnTo>
                  <a:pt x="49" y="1452"/>
                </a:lnTo>
                <a:lnTo>
                  <a:pt x="49" y="1452"/>
                </a:lnTo>
                <a:lnTo>
                  <a:pt x="49" y="1438"/>
                </a:lnTo>
                <a:lnTo>
                  <a:pt x="48" y="1420"/>
                </a:lnTo>
                <a:lnTo>
                  <a:pt x="43" y="1386"/>
                </a:lnTo>
                <a:lnTo>
                  <a:pt x="43" y="1386"/>
                </a:lnTo>
                <a:lnTo>
                  <a:pt x="42" y="1376"/>
                </a:lnTo>
                <a:lnTo>
                  <a:pt x="42" y="1362"/>
                </a:lnTo>
                <a:lnTo>
                  <a:pt x="40" y="1324"/>
                </a:lnTo>
                <a:lnTo>
                  <a:pt x="39" y="1285"/>
                </a:lnTo>
                <a:lnTo>
                  <a:pt x="38" y="1265"/>
                </a:lnTo>
                <a:lnTo>
                  <a:pt x="35" y="1250"/>
                </a:lnTo>
                <a:lnTo>
                  <a:pt x="35" y="1250"/>
                </a:lnTo>
                <a:lnTo>
                  <a:pt x="22" y="1188"/>
                </a:lnTo>
                <a:lnTo>
                  <a:pt x="17" y="1157"/>
                </a:lnTo>
                <a:lnTo>
                  <a:pt x="16" y="1142"/>
                </a:lnTo>
                <a:lnTo>
                  <a:pt x="15" y="1129"/>
                </a:lnTo>
                <a:lnTo>
                  <a:pt x="15" y="1129"/>
                </a:lnTo>
                <a:lnTo>
                  <a:pt x="16" y="1114"/>
                </a:lnTo>
                <a:lnTo>
                  <a:pt x="20" y="1096"/>
                </a:lnTo>
                <a:lnTo>
                  <a:pt x="29" y="1056"/>
                </a:lnTo>
                <a:lnTo>
                  <a:pt x="38" y="1024"/>
                </a:lnTo>
                <a:lnTo>
                  <a:pt x="43" y="1011"/>
                </a:lnTo>
                <a:lnTo>
                  <a:pt x="43" y="1011"/>
                </a:lnTo>
                <a:lnTo>
                  <a:pt x="27" y="1030"/>
                </a:lnTo>
                <a:lnTo>
                  <a:pt x="16" y="1042"/>
                </a:lnTo>
                <a:lnTo>
                  <a:pt x="13" y="1046"/>
                </a:lnTo>
                <a:lnTo>
                  <a:pt x="12" y="1046"/>
                </a:lnTo>
                <a:lnTo>
                  <a:pt x="12" y="1046"/>
                </a:lnTo>
                <a:lnTo>
                  <a:pt x="12" y="1046"/>
                </a:lnTo>
                <a:lnTo>
                  <a:pt x="15" y="1035"/>
                </a:lnTo>
                <a:lnTo>
                  <a:pt x="20" y="1019"/>
                </a:lnTo>
                <a:lnTo>
                  <a:pt x="29" y="997"/>
                </a:lnTo>
                <a:lnTo>
                  <a:pt x="0" y="993"/>
                </a:lnTo>
                <a:lnTo>
                  <a:pt x="0" y="993"/>
                </a:lnTo>
                <a:lnTo>
                  <a:pt x="12" y="983"/>
                </a:lnTo>
                <a:lnTo>
                  <a:pt x="20" y="974"/>
                </a:lnTo>
                <a:lnTo>
                  <a:pt x="21" y="971"/>
                </a:lnTo>
                <a:lnTo>
                  <a:pt x="22" y="969"/>
                </a:lnTo>
                <a:lnTo>
                  <a:pt x="22" y="969"/>
                </a:lnTo>
                <a:lnTo>
                  <a:pt x="18" y="956"/>
                </a:lnTo>
                <a:lnTo>
                  <a:pt x="15" y="948"/>
                </a:lnTo>
                <a:lnTo>
                  <a:pt x="13" y="945"/>
                </a:lnTo>
                <a:lnTo>
                  <a:pt x="12" y="944"/>
                </a:lnTo>
                <a:lnTo>
                  <a:pt x="12" y="944"/>
                </a:lnTo>
                <a:lnTo>
                  <a:pt x="11" y="944"/>
                </a:lnTo>
                <a:lnTo>
                  <a:pt x="12" y="942"/>
                </a:lnTo>
                <a:lnTo>
                  <a:pt x="15" y="935"/>
                </a:lnTo>
                <a:lnTo>
                  <a:pt x="27" y="915"/>
                </a:lnTo>
                <a:lnTo>
                  <a:pt x="47" y="885"/>
                </a:lnTo>
                <a:lnTo>
                  <a:pt x="47" y="885"/>
                </a:lnTo>
                <a:lnTo>
                  <a:pt x="80" y="867"/>
                </a:lnTo>
                <a:lnTo>
                  <a:pt x="113" y="848"/>
                </a:lnTo>
                <a:lnTo>
                  <a:pt x="151" y="823"/>
                </a:lnTo>
                <a:lnTo>
                  <a:pt x="151" y="823"/>
                </a:lnTo>
                <a:lnTo>
                  <a:pt x="184" y="798"/>
                </a:lnTo>
                <a:lnTo>
                  <a:pt x="198" y="786"/>
                </a:lnTo>
                <a:lnTo>
                  <a:pt x="212" y="773"/>
                </a:lnTo>
                <a:lnTo>
                  <a:pt x="224" y="760"/>
                </a:lnTo>
                <a:lnTo>
                  <a:pt x="237" y="746"/>
                </a:lnTo>
                <a:lnTo>
                  <a:pt x="247" y="731"/>
                </a:lnTo>
                <a:lnTo>
                  <a:pt x="257" y="715"/>
                </a:lnTo>
                <a:lnTo>
                  <a:pt x="257" y="715"/>
                </a:lnTo>
                <a:lnTo>
                  <a:pt x="271" y="696"/>
                </a:lnTo>
                <a:lnTo>
                  <a:pt x="288" y="673"/>
                </a:lnTo>
                <a:lnTo>
                  <a:pt x="329" y="620"/>
                </a:lnTo>
                <a:lnTo>
                  <a:pt x="369" y="569"/>
                </a:lnTo>
                <a:lnTo>
                  <a:pt x="386" y="547"/>
                </a:lnTo>
                <a:lnTo>
                  <a:pt x="397" y="532"/>
                </a:lnTo>
                <a:lnTo>
                  <a:pt x="397" y="532"/>
                </a:lnTo>
                <a:lnTo>
                  <a:pt x="411" y="510"/>
                </a:lnTo>
                <a:lnTo>
                  <a:pt x="435" y="476"/>
                </a:lnTo>
                <a:lnTo>
                  <a:pt x="497" y="391"/>
                </a:lnTo>
                <a:lnTo>
                  <a:pt x="558" y="309"/>
                </a:lnTo>
                <a:lnTo>
                  <a:pt x="591" y="264"/>
                </a:lnTo>
                <a:lnTo>
                  <a:pt x="591" y="264"/>
                </a:lnTo>
                <a:lnTo>
                  <a:pt x="594" y="258"/>
                </a:lnTo>
                <a:lnTo>
                  <a:pt x="594" y="257"/>
                </a:lnTo>
                <a:lnTo>
                  <a:pt x="593" y="255"/>
                </a:lnTo>
                <a:lnTo>
                  <a:pt x="589" y="255"/>
                </a:lnTo>
                <a:lnTo>
                  <a:pt x="582" y="258"/>
                </a:lnTo>
                <a:lnTo>
                  <a:pt x="569" y="263"/>
                </a:lnTo>
                <a:lnTo>
                  <a:pt x="563" y="267"/>
                </a:lnTo>
                <a:lnTo>
                  <a:pt x="563" y="267"/>
                </a:lnTo>
                <a:lnTo>
                  <a:pt x="607" y="228"/>
                </a:lnTo>
                <a:lnTo>
                  <a:pt x="636" y="201"/>
                </a:lnTo>
                <a:lnTo>
                  <a:pt x="650" y="187"/>
                </a:lnTo>
                <a:lnTo>
                  <a:pt x="650" y="187"/>
                </a:lnTo>
                <a:lnTo>
                  <a:pt x="649" y="187"/>
                </a:lnTo>
                <a:lnTo>
                  <a:pt x="644" y="188"/>
                </a:lnTo>
                <a:lnTo>
                  <a:pt x="626" y="195"/>
                </a:lnTo>
                <a:lnTo>
                  <a:pt x="602" y="205"/>
                </a:lnTo>
                <a:lnTo>
                  <a:pt x="664" y="1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E7CA969E-EA1E-4442-ABBF-CB9C0DAD4939}"/>
              </a:ext>
            </a:extLst>
          </p:cNvPr>
          <p:cNvSpPr>
            <a:spLocks noEditPoints="1"/>
          </p:cNvSpPr>
          <p:nvPr/>
        </p:nvSpPr>
        <p:spPr bwMode="auto">
          <a:xfrm>
            <a:off x="7968335" y="4886625"/>
            <a:ext cx="1451186" cy="1411782"/>
          </a:xfrm>
          <a:custGeom>
            <a:avLst/>
            <a:gdLst>
              <a:gd name="T0" fmla="*/ 878 w 1289"/>
              <a:gd name="T1" fmla="*/ 73 h 1254"/>
              <a:gd name="T2" fmla="*/ 878 w 1289"/>
              <a:gd name="T3" fmla="*/ 28 h 1254"/>
              <a:gd name="T4" fmla="*/ 859 w 1289"/>
              <a:gd name="T5" fmla="*/ 28 h 1254"/>
              <a:gd name="T6" fmla="*/ 814 w 1289"/>
              <a:gd name="T7" fmla="*/ 86 h 1254"/>
              <a:gd name="T8" fmla="*/ 778 w 1289"/>
              <a:gd name="T9" fmla="*/ 189 h 1254"/>
              <a:gd name="T10" fmla="*/ 605 w 1289"/>
              <a:gd name="T11" fmla="*/ 207 h 1254"/>
              <a:gd name="T12" fmla="*/ 573 w 1289"/>
              <a:gd name="T13" fmla="*/ 216 h 1254"/>
              <a:gd name="T14" fmla="*/ 485 w 1289"/>
              <a:gd name="T15" fmla="*/ 233 h 1254"/>
              <a:gd name="T16" fmla="*/ 303 w 1289"/>
              <a:gd name="T17" fmla="*/ 312 h 1254"/>
              <a:gd name="T18" fmla="*/ 213 w 1289"/>
              <a:gd name="T19" fmla="*/ 387 h 1254"/>
              <a:gd name="T20" fmla="*/ 47 w 1289"/>
              <a:gd name="T21" fmla="*/ 634 h 1254"/>
              <a:gd name="T22" fmla="*/ 0 w 1289"/>
              <a:gd name="T23" fmla="*/ 822 h 1254"/>
              <a:gd name="T24" fmla="*/ 28 w 1289"/>
              <a:gd name="T25" fmla="*/ 964 h 1254"/>
              <a:gd name="T26" fmla="*/ 48 w 1289"/>
              <a:gd name="T27" fmla="*/ 1029 h 1254"/>
              <a:gd name="T28" fmla="*/ 75 w 1289"/>
              <a:gd name="T29" fmla="*/ 1096 h 1254"/>
              <a:gd name="T30" fmla="*/ 196 w 1289"/>
              <a:gd name="T31" fmla="*/ 1067 h 1254"/>
              <a:gd name="T32" fmla="*/ 186 w 1289"/>
              <a:gd name="T33" fmla="*/ 1095 h 1254"/>
              <a:gd name="T34" fmla="*/ 277 w 1289"/>
              <a:gd name="T35" fmla="*/ 1094 h 1254"/>
              <a:gd name="T36" fmla="*/ 379 w 1289"/>
              <a:gd name="T37" fmla="*/ 1124 h 1254"/>
              <a:gd name="T38" fmla="*/ 560 w 1289"/>
              <a:gd name="T39" fmla="*/ 1141 h 1254"/>
              <a:gd name="T40" fmla="*/ 684 w 1289"/>
              <a:gd name="T41" fmla="*/ 1118 h 1254"/>
              <a:gd name="T42" fmla="*/ 800 w 1289"/>
              <a:gd name="T43" fmla="*/ 1105 h 1254"/>
              <a:gd name="T44" fmla="*/ 829 w 1289"/>
              <a:gd name="T45" fmla="*/ 1203 h 1254"/>
              <a:gd name="T46" fmla="*/ 850 w 1289"/>
              <a:gd name="T47" fmla="*/ 1236 h 1254"/>
              <a:gd name="T48" fmla="*/ 909 w 1289"/>
              <a:gd name="T49" fmla="*/ 1216 h 1254"/>
              <a:gd name="T50" fmla="*/ 933 w 1289"/>
              <a:gd name="T51" fmla="*/ 1226 h 1254"/>
              <a:gd name="T52" fmla="*/ 999 w 1289"/>
              <a:gd name="T53" fmla="*/ 1217 h 1254"/>
              <a:gd name="T54" fmla="*/ 1025 w 1289"/>
              <a:gd name="T55" fmla="*/ 1208 h 1254"/>
              <a:gd name="T56" fmla="*/ 1047 w 1289"/>
              <a:gd name="T57" fmla="*/ 1244 h 1254"/>
              <a:gd name="T58" fmla="*/ 1065 w 1289"/>
              <a:gd name="T59" fmla="*/ 1208 h 1254"/>
              <a:gd name="T60" fmla="*/ 1045 w 1289"/>
              <a:gd name="T61" fmla="*/ 1169 h 1254"/>
              <a:gd name="T62" fmla="*/ 1121 w 1289"/>
              <a:gd name="T63" fmla="*/ 1189 h 1254"/>
              <a:gd name="T64" fmla="*/ 1151 w 1289"/>
              <a:gd name="T65" fmla="*/ 1164 h 1254"/>
              <a:gd name="T66" fmla="*/ 1205 w 1289"/>
              <a:gd name="T67" fmla="*/ 1180 h 1254"/>
              <a:gd name="T68" fmla="*/ 1190 w 1289"/>
              <a:gd name="T69" fmla="*/ 1146 h 1254"/>
              <a:gd name="T70" fmla="*/ 1262 w 1289"/>
              <a:gd name="T71" fmla="*/ 1153 h 1254"/>
              <a:gd name="T72" fmla="*/ 1233 w 1289"/>
              <a:gd name="T73" fmla="*/ 1114 h 1254"/>
              <a:gd name="T74" fmla="*/ 1242 w 1289"/>
              <a:gd name="T75" fmla="*/ 1086 h 1254"/>
              <a:gd name="T76" fmla="*/ 1158 w 1289"/>
              <a:gd name="T77" fmla="*/ 1089 h 1254"/>
              <a:gd name="T78" fmla="*/ 1139 w 1289"/>
              <a:gd name="T79" fmla="*/ 1067 h 1254"/>
              <a:gd name="T80" fmla="*/ 1120 w 1289"/>
              <a:gd name="T81" fmla="*/ 907 h 1254"/>
              <a:gd name="T82" fmla="*/ 1139 w 1289"/>
              <a:gd name="T83" fmla="*/ 711 h 1254"/>
              <a:gd name="T84" fmla="*/ 1233 w 1289"/>
              <a:gd name="T85" fmla="*/ 673 h 1254"/>
              <a:gd name="T86" fmla="*/ 1255 w 1289"/>
              <a:gd name="T87" fmla="*/ 628 h 1254"/>
              <a:gd name="T88" fmla="*/ 1262 w 1289"/>
              <a:gd name="T89" fmla="*/ 568 h 1254"/>
              <a:gd name="T90" fmla="*/ 1270 w 1289"/>
              <a:gd name="T91" fmla="*/ 532 h 1254"/>
              <a:gd name="T92" fmla="*/ 1251 w 1289"/>
              <a:gd name="T93" fmla="*/ 495 h 1254"/>
              <a:gd name="T94" fmla="*/ 1206 w 1289"/>
              <a:gd name="T95" fmla="*/ 289 h 1254"/>
              <a:gd name="T96" fmla="*/ 1165 w 1289"/>
              <a:gd name="T97" fmla="*/ 212 h 1254"/>
              <a:gd name="T98" fmla="*/ 1095 w 1289"/>
              <a:gd name="T99" fmla="*/ 113 h 1254"/>
              <a:gd name="T100" fmla="*/ 1147 w 1289"/>
              <a:gd name="T101" fmla="*/ 66 h 1254"/>
              <a:gd name="T102" fmla="*/ 1139 w 1289"/>
              <a:gd name="T103" fmla="*/ 21 h 1254"/>
              <a:gd name="T104" fmla="*/ 1111 w 1289"/>
              <a:gd name="T105" fmla="*/ 8 h 1254"/>
              <a:gd name="T106" fmla="*/ 1088 w 1289"/>
              <a:gd name="T107" fmla="*/ 58 h 1254"/>
              <a:gd name="T108" fmla="*/ 1045 w 1289"/>
              <a:gd name="T109" fmla="*/ 87 h 1254"/>
              <a:gd name="T110" fmla="*/ 995 w 1289"/>
              <a:gd name="T111" fmla="*/ 89 h 1254"/>
              <a:gd name="T112" fmla="*/ 914 w 1289"/>
              <a:gd name="T113" fmla="*/ 104 h 1254"/>
              <a:gd name="T114" fmla="*/ 973 w 1289"/>
              <a:gd name="T115" fmla="*/ 1074 h 1254"/>
              <a:gd name="T116" fmla="*/ 990 w 1289"/>
              <a:gd name="T117" fmla="*/ 1076 h 1254"/>
              <a:gd name="T118" fmla="*/ 1008 w 1289"/>
              <a:gd name="T119" fmla="*/ 1058 h 1254"/>
              <a:gd name="T120" fmla="*/ 1030 w 1289"/>
              <a:gd name="T121" fmla="*/ 1122 h 1254"/>
              <a:gd name="T122" fmla="*/ 1027 w 1289"/>
              <a:gd name="T123" fmla="*/ 1160 h 1254"/>
              <a:gd name="T124" fmla="*/ 972 w 1289"/>
              <a:gd name="T125" fmla="*/ 1149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9" h="1254">
                <a:moveTo>
                  <a:pt x="896" y="111"/>
                </a:moveTo>
                <a:lnTo>
                  <a:pt x="896" y="111"/>
                </a:lnTo>
                <a:lnTo>
                  <a:pt x="889" y="99"/>
                </a:lnTo>
                <a:lnTo>
                  <a:pt x="882" y="87"/>
                </a:lnTo>
                <a:lnTo>
                  <a:pt x="878" y="73"/>
                </a:lnTo>
                <a:lnTo>
                  <a:pt x="878" y="73"/>
                </a:lnTo>
                <a:lnTo>
                  <a:pt x="877" y="66"/>
                </a:lnTo>
                <a:lnTo>
                  <a:pt x="878" y="58"/>
                </a:lnTo>
                <a:lnTo>
                  <a:pt x="881" y="42"/>
                </a:lnTo>
                <a:lnTo>
                  <a:pt x="881" y="36"/>
                </a:lnTo>
                <a:lnTo>
                  <a:pt x="880" y="31"/>
                </a:lnTo>
                <a:lnTo>
                  <a:pt x="878" y="28"/>
                </a:lnTo>
                <a:lnTo>
                  <a:pt x="876" y="27"/>
                </a:lnTo>
                <a:lnTo>
                  <a:pt x="873" y="27"/>
                </a:lnTo>
                <a:lnTo>
                  <a:pt x="868" y="26"/>
                </a:lnTo>
                <a:lnTo>
                  <a:pt x="868" y="26"/>
                </a:lnTo>
                <a:lnTo>
                  <a:pt x="864" y="27"/>
                </a:lnTo>
                <a:lnTo>
                  <a:pt x="859" y="28"/>
                </a:lnTo>
                <a:lnTo>
                  <a:pt x="849" y="32"/>
                </a:lnTo>
                <a:lnTo>
                  <a:pt x="840" y="40"/>
                </a:lnTo>
                <a:lnTo>
                  <a:pt x="831" y="49"/>
                </a:lnTo>
                <a:lnTo>
                  <a:pt x="823" y="60"/>
                </a:lnTo>
                <a:lnTo>
                  <a:pt x="818" y="72"/>
                </a:lnTo>
                <a:lnTo>
                  <a:pt x="814" y="86"/>
                </a:lnTo>
                <a:lnTo>
                  <a:pt x="813" y="102"/>
                </a:lnTo>
                <a:lnTo>
                  <a:pt x="813" y="176"/>
                </a:lnTo>
                <a:lnTo>
                  <a:pt x="813" y="176"/>
                </a:lnTo>
                <a:lnTo>
                  <a:pt x="804" y="180"/>
                </a:lnTo>
                <a:lnTo>
                  <a:pt x="792" y="184"/>
                </a:lnTo>
                <a:lnTo>
                  <a:pt x="778" y="189"/>
                </a:lnTo>
                <a:lnTo>
                  <a:pt x="759" y="194"/>
                </a:lnTo>
                <a:lnTo>
                  <a:pt x="737" y="199"/>
                </a:lnTo>
                <a:lnTo>
                  <a:pt x="711" y="202"/>
                </a:lnTo>
                <a:lnTo>
                  <a:pt x="682" y="204"/>
                </a:lnTo>
                <a:lnTo>
                  <a:pt x="682" y="204"/>
                </a:lnTo>
                <a:lnTo>
                  <a:pt x="605" y="207"/>
                </a:lnTo>
                <a:lnTo>
                  <a:pt x="596" y="207"/>
                </a:lnTo>
                <a:lnTo>
                  <a:pt x="589" y="208"/>
                </a:lnTo>
                <a:lnTo>
                  <a:pt x="584" y="211"/>
                </a:lnTo>
                <a:lnTo>
                  <a:pt x="579" y="213"/>
                </a:lnTo>
                <a:lnTo>
                  <a:pt x="579" y="213"/>
                </a:lnTo>
                <a:lnTo>
                  <a:pt x="573" y="216"/>
                </a:lnTo>
                <a:lnTo>
                  <a:pt x="566" y="218"/>
                </a:lnTo>
                <a:lnTo>
                  <a:pt x="548" y="220"/>
                </a:lnTo>
                <a:lnTo>
                  <a:pt x="521" y="224"/>
                </a:lnTo>
                <a:lnTo>
                  <a:pt x="504" y="227"/>
                </a:lnTo>
                <a:lnTo>
                  <a:pt x="485" y="233"/>
                </a:lnTo>
                <a:lnTo>
                  <a:pt x="485" y="233"/>
                </a:lnTo>
                <a:lnTo>
                  <a:pt x="462" y="240"/>
                </a:lnTo>
                <a:lnTo>
                  <a:pt x="433" y="251"/>
                </a:lnTo>
                <a:lnTo>
                  <a:pt x="400" y="263"/>
                </a:lnTo>
                <a:lnTo>
                  <a:pt x="368" y="279"/>
                </a:lnTo>
                <a:lnTo>
                  <a:pt x="335" y="296"/>
                </a:lnTo>
                <a:lnTo>
                  <a:pt x="303" y="312"/>
                </a:lnTo>
                <a:lnTo>
                  <a:pt x="275" y="329"/>
                </a:lnTo>
                <a:lnTo>
                  <a:pt x="251" y="344"/>
                </a:lnTo>
                <a:lnTo>
                  <a:pt x="251" y="344"/>
                </a:lnTo>
                <a:lnTo>
                  <a:pt x="241" y="355"/>
                </a:lnTo>
                <a:lnTo>
                  <a:pt x="228" y="369"/>
                </a:lnTo>
                <a:lnTo>
                  <a:pt x="213" y="387"/>
                </a:lnTo>
                <a:lnTo>
                  <a:pt x="197" y="406"/>
                </a:lnTo>
                <a:lnTo>
                  <a:pt x="163" y="452"/>
                </a:lnTo>
                <a:lnTo>
                  <a:pt x="128" y="502"/>
                </a:lnTo>
                <a:lnTo>
                  <a:pt x="96" y="553"/>
                </a:lnTo>
                <a:lnTo>
                  <a:pt x="68" y="598"/>
                </a:lnTo>
                <a:lnTo>
                  <a:pt x="47" y="634"/>
                </a:lnTo>
                <a:lnTo>
                  <a:pt x="37" y="654"/>
                </a:lnTo>
                <a:lnTo>
                  <a:pt x="37" y="654"/>
                </a:lnTo>
                <a:lnTo>
                  <a:pt x="32" y="671"/>
                </a:lnTo>
                <a:lnTo>
                  <a:pt x="27" y="694"/>
                </a:lnTo>
                <a:lnTo>
                  <a:pt x="14" y="751"/>
                </a:lnTo>
                <a:lnTo>
                  <a:pt x="0" y="822"/>
                </a:lnTo>
                <a:lnTo>
                  <a:pt x="19" y="842"/>
                </a:lnTo>
                <a:lnTo>
                  <a:pt x="9" y="879"/>
                </a:lnTo>
                <a:lnTo>
                  <a:pt x="37" y="879"/>
                </a:lnTo>
                <a:lnTo>
                  <a:pt x="37" y="898"/>
                </a:lnTo>
                <a:lnTo>
                  <a:pt x="28" y="964"/>
                </a:lnTo>
                <a:lnTo>
                  <a:pt x="28" y="964"/>
                </a:lnTo>
                <a:lnTo>
                  <a:pt x="36" y="984"/>
                </a:lnTo>
                <a:lnTo>
                  <a:pt x="42" y="1002"/>
                </a:lnTo>
                <a:lnTo>
                  <a:pt x="45" y="1011"/>
                </a:lnTo>
                <a:lnTo>
                  <a:pt x="46" y="1020"/>
                </a:lnTo>
                <a:lnTo>
                  <a:pt x="46" y="1020"/>
                </a:lnTo>
                <a:lnTo>
                  <a:pt x="48" y="1029"/>
                </a:lnTo>
                <a:lnTo>
                  <a:pt x="52" y="1040"/>
                </a:lnTo>
                <a:lnTo>
                  <a:pt x="61" y="1064"/>
                </a:lnTo>
                <a:lnTo>
                  <a:pt x="70" y="1085"/>
                </a:lnTo>
                <a:lnTo>
                  <a:pt x="74" y="1095"/>
                </a:lnTo>
                <a:lnTo>
                  <a:pt x="74" y="1095"/>
                </a:lnTo>
                <a:lnTo>
                  <a:pt x="75" y="1096"/>
                </a:lnTo>
                <a:lnTo>
                  <a:pt x="81" y="1095"/>
                </a:lnTo>
                <a:lnTo>
                  <a:pt x="93" y="1092"/>
                </a:lnTo>
                <a:lnTo>
                  <a:pt x="111" y="1086"/>
                </a:lnTo>
                <a:lnTo>
                  <a:pt x="111" y="1104"/>
                </a:lnTo>
                <a:lnTo>
                  <a:pt x="111" y="1104"/>
                </a:lnTo>
                <a:lnTo>
                  <a:pt x="196" y="1067"/>
                </a:lnTo>
                <a:lnTo>
                  <a:pt x="196" y="1067"/>
                </a:lnTo>
                <a:lnTo>
                  <a:pt x="194" y="1069"/>
                </a:lnTo>
                <a:lnTo>
                  <a:pt x="192" y="1072"/>
                </a:lnTo>
                <a:lnTo>
                  <a:pt x="190" y="1082"/>
                </a:lnTo>
                <a:lnTo>
                  <a:pt x="186" y="1095"/>
                </a:lnTo>
                <a:lnTo>
                  <a:pt x="186" y="1095"/>
                </a:lnTo>
                <a:lnTo>
                  <a:pt x="200" y="1094"/>
                </a:lnTo>
                <a:lnTo>
                  <a:pt x="228" y="1091"/>
                </a:lnTo>
                <a:lnTo>
                  <a:pt x="245" y="1091"/>
                </a:lnTo>
                <a:lnTo>
                  <a:pt x="260" y="1091"/>
                </a:lnTo>
                <a:lnTo>
                  <a:pt x="272" y="1092"/>
                </a:lnTo>
                <a:lnTo>
                  <a:pt x="277" y="1094"/>
                </a:lnTo>
                <a:lnTo>
                  <a:pt x="280" y="1095"/>
                </a:lnTo>
                <a:lnTo>
                  <a:pt x="280" y="1095"/>
                </a:lnTo>
                <a:lnTo>
                  <a:pt x="290" y="1100"/>
                </a:lnTo>
                <a:lnTo>
                  <a:pt x="312" y="1108"/>
                </a:lnTo>
                <a:lnTo>
                  <a:pt x="341" y="1115"/>
                </a:lnTo>
                <a:lnTo>
                  <a:pt x="379" y="1124"/>
                </a:lnTo>
                <a:lnTo>
                  <a:pt x="421" y="1132"/>
                </a:lnTo>
                <a:lnTo>
                  <a:pt x="467" y="1139"/>
                </a:lnTo>
                <a:lnTo>
                  <a:pt x="490" y="1141"/>
                </a:lnTo>
                <a:lnTo>
                  <a:pt x="513" y="1142"/>
                </a:lnTo>
                <a:lnTo>
                  <a:pt x="537" y="1142"/>
                </a:lnTo>
                <a:lnTo>
                  <a:pt x="560" y="1141"/>
                </a:lnTo>
                <a:lnTo>
                  <a:pt x="560" y="1141"/>
                </a:lnTo>
                <a:lnTo>
                  <a:pt x="583" y="1140"/>
                </a:lnTo>
                <a:lnTo>
                  <a:pt x="605" y="1137"/>
                </a:lnTo>
                <a:lnTo>
                  <a:pt x="627" y="1133"/>
                </a:lnTo>
                <a:lnTo>
                  <a:pt x="646" y="1128"/>
                </a:lnTo>
                <a:lnTo>
                  <a:pt x="684" y="1118"/>
                </a:lnTo>
                <a:lnTo>
                  <a:pt x="718" y="1106"/>
                </a:lnTo>
                <a:lnTo>
                  <a:pt x="746" y="1095"/>
                </a:lnTo>
                <a:lnTo>
                  <a:pt x="767" y="1086"/>
                </a:lnTo>
                <a:lnTo>
                  <a:pt x="784" y="1076"/>
                </a:lnTo>
                <a:lnTo>
                  <a:pt x="784" y="1076"/>
                </a:lnTo>
                <a:lnTo>
                  <a:pt x="800" y="1105"/>
                </a:lnTo>
                <a:lnTo>
                  <a:pt x="822" y="1151"/>
                </a:lnTo>
                <a:lnTo>
                  <a:pt x="822" y="1151"/>
                </a:lnTo>
                <a:lnTo>
                  <a:pt x="824" y="1159"/>
                </a:lnTo>
                <a:lnTo>
                  <a:pt x="827" y="1168"/>
                </a:lnTo>
                <a:lnTo>
                  <a:pt x="829" y="1186"/>
                </a:lnTo>
                <a:lnTo>
                  <a:pt x="829" y="1203"/>
                </a:lnTo>
                <a:lnTo>
                  <a:pt x="831" y="1217"/>
                </a:lnTo>
                <a:lnTo>
                  <a:pt x="831" y="1217"/>
                </a:lnTo>
                <a:lnTo>
                  <a:pt x="832" y="1220"/>
                </a:lnTo>
                <a:lnTo>
                  <a:pt x="835" y="1223"/>
                </a:lnTo>
                <a:lnTo>
                  <a:pt x="841" y="1230"/>
                </a:lnTo>
                <a:lnTo>
                  <a:pt x="850" y="1236"/>
                </a:lnTo>
                <a:lnTo>
                  <a:pt x="860" y="1241"/>
                </a:lnTo>
                <a:lnTo>
                  <a:pt x="878" y="1250"/>
                </a:lnTo>
                <a:lnTo>
                  <a:pt x="887" y="1254"/>
                </a:lnTo>
                <a:lnTo>
                  <a:pt x="905" y="1217"/>
                </a:lnTo>
                <a:lnTo>
                  <a:pt x="905" y="1217"/>
                </a:lnTo>
                <a:lnTo>
                  <a:pt x="909" y="1216"/>
                </a:lnTo>
                <a:lnTo>
                  <a:pt x="917" y="1214"/>
                </a:lnTo>
                <a:lnTo>
                  <a:pt x="922" y="1214"/>
                </a:lnTo>
                <a:lnTo>
                  <a:pt x="926" y="1217"/>
                </a:lnTo>
                <a:lnTo>
                  <a:pt x="931" y="1221"/>
                </a:lnTo>
                <a:lnTo>
                  <a:pt x="933" y="1226"/>
                </a:lnTo>
                <a:lnTo>
                  <a:pt x="933" y="1226"/>
                </a:lnTo>
                <a:lnTo>
                  <a:pt x="940" y="1239"/>
                </a:lnTo>
                <a:lnTo>
                  <a:pt x="946" y="1248"/>
                </a:lnTo>
                <a:lnTo>
                  <a:pt x="953" y="1254"/>
                </a:lnTo>
                <a:lnTo>
                  <a:pt x="971" y="1226"/>
                </a:lnTo>
                <a:lnTo>
                  <a:pt x="981" y="1245"/>
                </a:lnTo>
                <a:lnTo>
                  <a:pt x="999" y="1217"/>
                </a:lnTo>
                <a:lnTo>
                  <a:pt x="999" y="1217"/>
                </a:lnTo>
                <a:lnTo>
                  <a:pt x="1003" y="1213"/>
                </a:lnTo>
                <a:lnTo>
                  <a:pt x="1007" y="1211"/>
                </a:lnTo>
                <a:lnTo>
                  <a:pt x="1013" y="1209"/>
                </a:lnTo>
                <a:lnTo>
                  <a:pt x="1018" y="1208"/>
                </a:lnTo>
                <a:lnTo>
                  <a:pt x="1025" y="1208"/>
                </a:lnTo>
                <a:lnTo>
                  <a:pt x="1031" y="1211"/>
                </a:lnTo>
                <a:lnTo>
                  <a:pt x="1036" y="1217"/>
                </a:lnTo>
                <a:lnTo>
                  <a:pt x="1036" y="1217"/>
                </a:lnTo>
                <a:lnTo>
                  <a:pt x="1044" y="1230"/>
                </a:lnTo>
                <a:lnTo>
                  <a:pt x="1047" y="1239"/>
                </a:lnTo>
                <a:lnTo>
                  <a:pt x="1047" y="1244"/>
                </a:lnTo>
                <a:lnTo>
                  <a:pt x="1045" y="1245"/>
                </a:lnTo>
                <a:lnTo>
                  <a:pt x="1045" y="1245"/>
                </a:lnTo>
                <a:lnTo>
                  <a:pt x="1056" y="1230"/>
                </a:lnTo>
                <a:lnTo>
                  <a:pt x="1062" y="1217"/>
                </a:lnTo>
                <a:lnTo>
                  <a:pt x="1063" y="1212"/>
                </a:lnTo>
                <a:lnTo>
                  <a:pt x="1065" y="1208"/>
                </a:lnTo>
                <a:lnTo>
                  <a:pt x="1065" y="1208"/>
                </a:lnTo>
                <a:lnTo>
                  <a:pt x="1063" y="1203"/>
                </a:lnTo>
                <a:lnTo>
                  <a:pt x="1062" y="1198"/>
                </a:lnTo>
                <a:lnTo>
                  <a:pt x="1056" y="1185"/>
                </a:lnTo>
                <a:lnTo>
                  <a:pt x="1045" y="1169"/>
                </a:lnTo>
                <a:lnTo>
                  <a:pt x="1045" y="1169"/>
                </a:lnTo>
                <a:lnTo>
                  <a:pt x="1085" y="1182"/>
                </a:lnTo>
                <a:lnTo>
                  <a:pt x="1111" y="1190"/>
                </a:lnTo>
                <a:lnTo>
                  <a:pt x="1118" y="1190"/>
                </a:lnTo>
                <a:lnTo>
                  <a:pt x="1121" y="1190"/>
                </a:lnTo>
                <a:lnTo>
                  <a:pt x="1121" y="1189"/>
                </a:lnTo>
                <a:lnTo>
                  <a:pt x="1121" y="1189"/>
                </a:lnTo>
                <a:lnTo>
                  <a:pt x="1108" y="1160"/>
                </a:lnTo>
                <a:lnTo>
                  <a:pt x="1102" y="1141"/>
                </a:lnTo>
                <a:lnTo>
                  <a:pt x="1102" y="1141"/>
                </a:lnTo>
                <a:lnTo>
                  <a:pt x="1107" y="1145"/>
                </a:lnTo>
                <a:lnTo>
                  <a:pt x="1117" y="1150"/>
                </a:lnTo>
                <a:lnTo>
                  <a:pt x="1151" y="1164"/>
                </a:lnTo>
                <a:lnTo>
                  <a:pt x="1169" y="1172"/>
                </a:lnTo>
                <a:lnTo>
                  <a:pt x="1185" y="1177"/>
                </a:lnTo>
                <a:lnTo>
                  <a:pt x="1198" y="1180"/>
                </a:lnTo>
                <a:lnTo>
                  <a:pt x="1202" y="1180"/>
                </a:lnTo>
                <a:lnTo>
                  <a:pt x="1205" y="1180"/>
                </a:lnTo>
                <a:lnTo>
                  <a:pt x="1205" y="1180"/>
                </a:lnTo>
                <a:lnTo>
                  <a:pt x="1206" y="1177"/>
                </a:lnTo>
                <a:lnTo>
                  <a:pt x="1207" y="1176"/>
                </a:lnTo>
                <a:lnTo>
                  <a:pt x="1206" y="1171"/>
                </a:lnTo>
                <a:lnTo>
                  <a:pt x="1203" y="1164"/>
                </a:lnTo>
                <a:lnTo>
                  <a:pt x="1199" y="1158"/>
                </a:lnTo>
                <a:lnTo>
                  <a:pt x="1190" y="1146"/>
                </a:lnTo>
                <a:lnTo>
                  <a:pt x="1187" y="1141"/>
                </a:lnTo>
                <a:lnTo>
                  <a:pt x="1187" y="1141"/>
                </a:lnTo>
                <a:lnTo>
                  <a:pt x="1229" y="1150"/>
                </a:lnTo>
                <a:lnTo>
                  <a:pt x="1255" y="1154"/>
                </a:lnTo>
                <a:lnTo>
                  <a:pt x="1261" y="1154"/>
                </a:lnTo>
                <a:lnTo>
                  <a:pt x="1262" y="1153"/>
                </a:lnTo>
                <a:lnTo>
                  <a:pt x="1261" y="1151"/>
                </a:lnTo>
                <a:lnTo>
                  <a:pt x="1261" y="1151"/>
                </a:lnTo>
                <a:lnTo>
                  <a:pt x="1256" y="1146"/>
                </a:lnTo>
                <a:lnTo>
                  <a:pt x="1251" y="1141"/>
                </a:lnTo>
                <a:lnTo>
                  <a:pt x="1242" y="1128"/>
                </a:lnTo>
                <a:lnTo>
                  <a:pt x="1233" y="1114"/>
                </a:lnTo>
                <a:lnTo>
                  <a:pt x="1289" y="1095"/>
                </a:lnTo>
                <a:lnTo>
                  <a:pt x="1289" y="1095"/>
                </a:lnTo>
                <a:lnTo>
                  <a:pt x="1289" y="1095"/>
                </a:lnTo>
                <a:lnTo>
                  <a:pt x="1287" y="1094"/>
                </a:lnTo>
                <a:lnTo>
                  <a:pt x="1242" y="1086"/>
                </a:lnTo>
                <a:lnTo>
                  <a:pt x="1242" y="1086"/>
                </a:lnTo>
                <a:lnTo>
                  <a:pt x="1231" y="1085"/>
                </a:lnTo>
                <a:lnTo>
                  <a:pt x="1223" y="1083"/>
                </a:lnTo>
                <a:lnTo>
                  <a:pt x="1205" y="1085"/>
                </a:lnTo>
                <a:lnTo>
                  <a:pt x="1175" y="1089"/>
                </a:lnTo>
                <a:lnTo>
                  <a:pt x="1163" y="1089"/>
                </a:lnTo>
                <a:lnTo>
                  <a:pt x="1158" y="1089"/>
                </a:lnTo>
                <a:lnTo>
                  <a:pt x="1153" y="1086"/>
                </a:lnTo>
                <a:lnTo>
                  <a:pt x="1149" y="1083"/>
                </a:lnTo>
                <a:lnTo>
                  <a:pt x="1145" y="1080"/>
                </a:lnTo>
                <a:lnTo>
                  <a:pt x="1142" y="1074"/>
                </a:lnTo>
                <a:lnTo>
                  <a:pt x="1139" y="1067"/>
                </a:lnTo>
                <a:lnTo>
                  <a:pt x="1139" y="1067"/>
                </a:lnTo>
                <a:lnTo>
                  <a:pt x="1134" y="1047"/>
                </a:lnTo>
                <a:lnTo>
                  <a:pt x="1130" y="1024"/>
                </a:lnTo>
                <a:lnTo>
                  <a:pt x="1126" y="999"/>
                </a:lnTo>
                <a:lnTo>
                  <a:pt x="1124" y="972"/>
                </a:lnTo>
                <a:lnTo>
                  <a:pt x="1121" y="924"/>
                </a:lnTo>
                <a:lnTo>
                  <a:pt x="1120" y="907"/>
                </a:lnTo>
                <a:lnTo>
                  <a:pt x="1121" y="898"/>
                </a:lnTo>
                <a:lnTo>
                  <a:pt x="1121" y="898"/>
                </a:lnTo>
                <a:lnTo>
                  <a:pt x="1125" y="864"/>
                </a:lnTo>
                <a:lnTo>
                  <a:pt x="1131" y="799"/>
                </a:lnTo>
                <a:lnTo>
                  <a:pt x="1139" y="711"/>
                </a:lnTo>
                <a:lnTo>
                  <a:pt x="1139" y="711"/>
                </a:lnTo>
                <a:lnTo>
                  <a:pt x="1149" y="708"/>
                </a:lnTo>
                <a:lnTo>
                  <a:pt x="1175" y="702"/>
                </a:lnTo>
                <a:lnTo>
                  <a:pt x="1190" y="697"/>
                </a:lnTo>
                <a:lnTo>
                  <a:pt x="1206" y="690"/>
                </a:lnTo>
                <a:lnTo>
                  <a:pt x="1220" y="682"/>
                </a:lnTo>
                <a:lnTo>
                  <a:pt x="1233" y="673"/>
                </a:lnTo>
                <a:lnTo>
                  <a:pt x="1233" y="673"/>
                </a:lnTo>
                <a:lnTo>
                  <a:pt x="1238" y="667"/>
                </a:lnTo>
                <a:lnTo>
                  <a:pt x="1243" y="661"/>
                </a:lnTo>
                <a:lnTo>
                  <a:pt x="1247" y="654"/>
                </a:lnTo>
                <a:lnTo>
                  <a:pt x="1249" y="646"/>
                </a:lnTo>
                <a:lnTo>
                  <a:pt x="1255" y="628"/>
                </a:lnTo>
                <a:lnTo>
                  <a:pt x="1258" y="612"/>
                </a:lnTo>
                <a:lnTo>
                  <a:pt x="1260" y="596"/>
                </a:lnTo>
                <a:lnTo>
                  <a:pt x="1261" y="582"/>
                </a:lnTo>
                <a:lnTo>
                  <a:pt x="1261" y="569"/>
                </a:lnTo>
                <a:lnTo>
                  <a:pt x="1261" y="569"/>
                </a:lnTo>
                <a:lnTo>
                  <a:pt x="1262" y="568"/>
                </a:lnTo>
                <a:lnTo>
                  <a:pt x="1266" y="560"/>
                </a:lnTo>
                <a:lnTo>
                  <a:pt x="1269" y="555"/>
                </a:lnTo>
                <a:lnTo>
                  <a:pt x="1270" y="549"/>
                </a:lnTo>
                <a:lnTo>
                  <a:pt x="1270" y="541"/>
                </a:lnTo>
                <a:lnTo>
                  <a:pt x="1270" y="532"/>
                </a:lnTo>
                <a:lnTo>
                  <a:pt x="1270" y="532"/>
                </a:lnTo>
                <a:lnTo>
                  <a:pt x="1269" y="523"/>
                </a:lnTo>
                <a:lnTo>
                  <a:pt x="1266" y="515"/>
                </a:lnTo>
                <a:lnTo>
                  <a:pt x="1264" y="509"/>
                </a:lnTo>
                <a:lnTo>
                  <a:pt x="1260" y="504"/>
                </a:lnTo>
                <a:lnTo>
                  <a:pt x="1253" y="497"/>
                </a:lnTo>
                <a:lnTo>
                  <a:pt x="1251" y="495"/>
                </a:lnTo>
                <a:lnTo>
                  <a:pt x="1251" y="495"/>
                </a:lnTo>
                <a:lnTo>
                  <a:pt x="1247" y="468"/>
                </a:lnTo>
                <a:lnTo>
                  <a:pt x="1234" y="401"/>
                </a:lnTo>
                <a:lnTo>
                  <a:pt x="1226" y="362"/>
                </a:lnTo>
                <a:lnTo>
                  <a:pt x="1217" y="324"/>
                </a:lnTo>
                <a:lnTo>
                  <a:pt x="1206" y="289"/>
                </a:lnTo>
                <a:lnTo>
                  <a:pt x="1201" y="274"/>
                </a:lnTo>
                <a:lnTo>
                  <a:pt x="1196" y="261"/>
                </a:lnTo>
                <a:lnTo>
                  <a:pt x="1196" y="261"/>
                </a:lnTo>
                <a:lnTo>
                  <a:pt x="1189" y="248"/>
                </a:lnTo>
                <a:lnTo>
                  <a:pt x="1181" y="236"/>
                </a:lnTo>
                <a:lnTo>
                  <a:pt x="1165" y="212"/>
                </a:lnTo>
                <a:lnTo>
                  <a:pt x="1147" y="188"/>
                </a:lnTo>
                <a:lnTo>
                  <a:pt x="1127" y="167"/>
                </a:lnTo>
                <a:lnTo>
                  <a:pt x="1097" y="132"/>
                </a:lnTo>
                <a:lnTo>
                  <a:pt x="1084" y="120"/>
                </a:lnTo>
                <a:lnTo>
                  <a:pt x="1084" y="120"/>
                </a:lnTo>
                <a:lnTo>
                  <a:pt x="1095" y="113"/>
                </a:lnTo>
                <a:lnTo>
                  <a:pt x="1107" y="107"/>
                </a:lnTo>
                <a:lnTo>
                  <a:pt x="1120" y="96"/>
                </a:lnTo>
                <a:lnTo>
                  <a:pt x="1133" y="85"/>
                </a:lnTo>
                <a:lnTo>
                  <a:pt x="1139" y="78"/>
                </a:lnTo>
                <a:lnTo>
                  <a:pt x="1143" y="72"/>
                </a:lnTo>
                <a:lnTo>
                  <a:pt x="1147" y="66"/>
                </a:lnTo>
                <a:lnTo>
                  <a:pt x="1149" y="59"/>
                </a:lnTo>
                <a:lnTo>
                  <a:pt x="1149" y="51"/>
                </a:lnTo>
                <a:lnTo>
                  <a:pt x="1148" y="45"/>
                </a:lnTo>
                <a:lnTo>
                  <a:pt x="1148" y="45"/>
                </a:lnTo>
                <a:lnTo>
                  <a:pt x="1144" y="32"/>
                </a:lnTo>
                <a:lnTo>
                  <a:pt x="1139" y="21"/>
                </a:lnTo>
                <a:lnTo>
                  <a:pt x="1135" y="12"/>
                </a:lnTo>
                <a:lnTo>
                  <a:pt x="1130" y="5"/>
                </a:lnTo>
                <a:lnTo>
                  <a:pt x="1125" y="1"/>
                </a:lnTo>
                <a:lnTo>
                  <a:pt x="1120" y="0"/>
                </a:lnTo>
                <a:lnTo>
                  <a:pt x="1116" y="3"/>
                </a:lnTo>
                <a:lnTo>
                  <a:pt x="1111" y="8"/>
                </a:lnTo>
                <a:lnTo>
                  <a:pt x="1111" y="8"/>
                </a:lnTo>
                <a:lnTo>
                  <a:pt x="1107" y="15"/>
                </a:lnTo>
                <a:lnTo>
                  <a:pt x="1104" y="23"/>
                </a:lnTo>
                <a:lnTo>
                  <a:pt x="1097" y="40"/>
                </a:lnTo>
                <a:lnTo>
                  <a:pt x="1093" y="49"/>
                </a:lnTo>
                <a:lnTo>
                  <a:pt x="1088" y="58"/>
                </a:lnTo>
                <a:lnTo>
                  <a:pt x="1081" y="66"/>
                </a:lnTo>
                <a:lnTo>
                  <a:pt x="1074" y="73"/>
                </a:lnTo>
                <a:lnTo>
                  <a:pt x="1074" y="73"/>
                </a:lnTo>
                <a:lnTo>
                  <a:pt x="1065" y="80"/>
                </a:lnTo>
                <a:lnTo>
                  <a:pt x="1056" y="84"/>
                </a:lnTo>
                <a:lnTo>
                  <a:pt x="1045" y="87"/>
                </a:lnTo>
                <a:lnTo>
                  <a:pt x="1038" y="90"/>
                </a:lnTo>
                <a:lnTo>
                  <a:pt x="1023" y="91"/>
                </a:lnTo>
                <a:lnTo>
                  <a:pt x="1018" y="91"/>
                </a:lnTo>
                <a:lnTo>
                  <a:pt x="1018" y="91"/>
                </a:lnTo>
                <a:lnTo>
                  <a:pt x="1012" y="91"/>
                </a:lnTo>
                <a:lnTo>
                  <a:pt x="995" y="89"/>
                </a:lnTo>
                <a:lnTo>
                  <a:pt x="975" y="89"/>
                </a:lnTo>
                <a:lnTo>
                  <a:pt x="963" y="90"/>
                </a:lnTo>
                <a:lnTo>
                  <a:pt x="953" y="91"/>
                </a:lnTo>
                <a:lnTo>
                  <a:pt x="953" y="91"/>
                </a:lnTo>
                <a:lnTo>
                  <a:pt x="932" y="98"/>
                </a:lnTo>
                <a:lnTo>
                  <a:pt x="914" y="104"/>
                </a:lnTo>
                <a:lnTo>
                  <a:pt x="896" y="111"/>
                </a:lnTo>
                <a:lnTo>
                  <a:pt x="896" y="111"/>
                </a:lnTo>
                <a:close/>
                <a:moveTo>
                  <a:pt x="933" y="1049"/>
                </a:moveTo>
                <a:lnTo>
                  <a:pt x="971" y="1076"/>
                </a:lnTo>
                <a:lnTo>
                  <a:pt x="971" y="1076"/>
                </a:lnTo>
                <a:lnTo>
                  <a:pt x="973" y="1074"/>
                </a:lnTo>
                <a:lnTo>
                  <a:pt x="976" y="1073"/>
                </a:lnTo>
                <a:lnTo>
                  <a:pt x="978" y="1071"/>
                </a:lnTo>
                <a:lnTo>
                  <a:pt x="980" y="1069"/>
                </a:lnTo>
                <a:lnTo>
                  <a:pt x="981" y="1071"/>
                </a:lnTo>
                <a:lnTo>
                  <a:pt x="990" y="1076"/>
                </a:lnTo>
                <a:lnTo>
                  <a:pt x="990" y="1076"/>
                </a:lnTo>
                <a:lnTo>
                  <a:pt x="995" y="1078"/>
                </a:lnTo>
                <a:lnTo>
                  <a:pt x="999" y="1078"/>
                </a:lnTo>
                <a:lnTo>
                  <a:pt x="1003" y="1076"/>
                </a:lnTo>
                <a:lnTo>
                  <a:pt x="1005" y="1072"/>
                </a:lnTo>
                <a:lnTo>
                  <a:pt x="1008" y="1062"/>
                </a:lnTo>
                <a:lnTo>
                  <a:pt x="1008" y="1058"/>
                </a:lnTo>
                <a:lnTo>
                  <a:pt x="1008" y="1058"/>
                </a:lnTo>
                <a:lnTo>
                  <a:pt x="1014" y="1078"/>
                </a:lnTo>
                <a:lnTo>
                  <a:pt x="1021" y="1096"/>
                </a:lnTo>
                <a:lnTo>
                  <a:pt x="1027" y="1114"/>
                </a:lnTo>
                <a:lnTo>
                  <a:pt x="1027" y="1114"/>
                </a:lnTo>
                <a:lnTo>
                  <a:pt x="1030" y="1122"/>
                </a:lnTo>
                <a:lnTo>
                  <a:pt x="1031" y="1130"/>
                </a:lnTo>
                <a:lnTo>
                  <a:pt x="1031" y="1137"/>
                </a:lnTo>
                <a:lnTo>
                  <a:pt x="1031" y="1145"/>
                </a:lnTo>
                <a:lnTo>
                  <a:pt x="1029" y="1157"/>
                </a:lnTo>
                <a:lnTo>
                  <a:pt x="1027" y="1160"/>
                </a:lnTo>
                <a:lnTo>
                  <a:pt x="1027" y="1160"/>
                </a:lnTo>
                <a:lnTo>
                  <a:pt x="1022" y="1158"/>
                </a:lnTo>
                <a:lnTo>
                  <a:pt x="1008" y="1151"/>
                </a:lnTo>
                <a:lnTo>
                  <a:pt x="1008" y="1151"/>
                </a:lnTo>
                <a:lnTo>
                  <a:pt x="1003" y="1150"/>
                </a:lnTo>
                <a:lnTo>
                  <a:pt x="994" y="1149"/>
                </a:lnTo>
                <a:lnTo>
                  <a:pt x="972" y="1149"/>
                </a:lnTo>
                <a:lnTo>
                  <a:pt x="942" y="1151"/>
                </a:lnTo>
                <a:lnTo>
                  <a:pt x="933" y="1049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CED94412-3FF1-40DF-BDFA-913BA1E888B8}"/>
              </a:ext>
            </a:extLst>
          </p:cNvPr>
          <p:cNvSpPr>
            <a:spLocks/>
          </p:cNvSpPr>
          <p:nvPr/>
        </p:nvSpPr>
        <p:spPr bwMode="auto">
          <a:xfrm>
            <a:off x="2376687" y="4764527"/>
            <a:ext cx="1451187" cy="1553107"/>
          </a:xfrm>
          <a:custGeom>
            <a:avLst/>
            <a:gdLst>
              <a:gd name="T0" fmla="*/ 304 w 1552"/>
              <a:gd name="T1" fmla="*/ 34 h 1661"/>
              <a:gd name="T2" fmla="*/ 351 w 1552"/>
              <a:gd name="T3" fmla="*/ 68 h 1661"/>
              <a:gd name="T4" fmla="*/ 431 w 1552"/>
              <a:gd name="T5" fmla="*/ 57 h 1661"/>
              <a:gd name="T6" fmla="*/ 492 w 1552"/>
              <a:gd name="T7" fmla="*/ 0 h 1661"/>
              <a:gd name="T8" fmla="*/ 537 w 1552"/>
              <a:gd name="T9" fmla="*/ 22 h 1661"/>
              <a:gd name="T10" fmla="*/ 536 w 1552"/>
              <a:gd name="T11" fmla="*/ 113 h 1661"/>
              <a:gd name="T12" fmla="*/ 551 w 1552"/>
              <a:gd name="T13" fmla="*/ 180 h 1661"/>
              <a:gd name="T14" fmla="*/ 765 w 1552"/>
              <a:gd name="T15" fmla="*/ 395 h 1661"/>
              <a:gd name="T16" fmla="*/ 808 w 1552"/>
              <a:gd name="T17" fmla="*/ 472 h 1661"/>
              <a:gd name="T18" fmla="*/ 1006 w 1552"/>
              <a:gd name="T19" fmla="*/ 519 h 1661"/>
              <a:gd name="T20" fmla="*/ 1236 w 1552"/>
              <a:gd name="T21" fmla="*/ 589 h 1661"/>
              <a:gd name="T22" fmla="*/ 1396 w 1552"/>
              <a:gd name="T23" fmla="*/ 746 h 1661"/>
              <a:gd name="T24" fmla="*/ 1521 w 1552"/>
              <a:gd name="T25" fmla="*/ 937 h 1661"/>
              <a:gd name="T26" fmla="*/ 1544 w 1552"/>
              <a:gd name="T27" fmla="*/ 1054 h 1661"/>
              <a:gd name="T28" fmla="*/ 1546 w 1552"/>
              <a:gd name="T29" fmla="*/ 1130 h 1661"/>
              <a:gd name="T30" fmla="*/ 1550 w 1552"/>
              <a:gd name="T31" fmla="*/ 1387 h 1661"/>
              <a:gd name="T32" fmla="*/ 1527 w 1552"/>
              <a:gd name="T33" fmla="*/ 1427 h 1661"/>
              <a:gd name="T34" fmla="*/ 1412 w 1552"/>
              <a:gd name="T35" fmla="*/ 1557 h 1661"/>
              <a:gd name="T36" fmla="*/ 1376 w 1552"/>
              <a:gd name="T37" fmla="*/ 1585 h 1661"/>
              <a:gd name="T38" fmla="*/ 1358 w 1552"/>
              <a:gd name="T39" fmla="*/ 1614 h 1661"/>
              <a:gd name="T40" fmla="*/ 1323 w 1552"/>
              <a:gd name="T41" fmla="*/ 1638 h 1661"/>
              <a:gd name="T42" fmla="*/ 1302 w 1552"/>
              <a:gd name="T43" fmla="*/ 1648 h 1661"/>
              <a:gd name="T44" fmla="*/ 1189 w 1552"/>
              <a:gd name="T45" fmla="*/ 1638 h 1661"/>
              <a:gd name="T46" fmla="*/ 1102 w 1552"/>
              <a:gd name="T47" fmla="*/ 1620 h 1661"/>
              <a:gd name="T48" fmla="*/ 1067 w 1552"/>
              <a:gd name="T49" fmla="*/ 1631 h 1661"/>
              <a:gd name="T50" fmla="*/ 997 w 1552"/>
              <a:gd name="T51" fmla="*/ 1614 h 1661"/>
              <a:gd name="T52" fmla="*/ 840 w 1552"/>
              <a:gd name="T53" fmla="*/ 1550 h 1661"/>
              <a:gd name="T54" fmla="*/ 823 w 1552"/>
              <a:gd name="T55" fmla="*/ 1573 h 1661"/>
              <a:gd name="T56" fmla="*/ 719 w 1552"/>
              <a:gd name="T57" fmla="*/ 1544 h 1661"/>
              <a:gd name="T58" fmla="*/ 727 w 1552"/>
              <a:gd name="T59" fmla="*/ 1523 h 1661"/>
              <a:gd name="T60" fmla="*/ 679 w 1552"/>
              <a:gd name="T61" fmla="*/ 1477 h 1661"/>
              <a:gd name="T62" fmla="*/ 555 w 1552"/>
              <a:gd name="T63" fmla="*/ 1416 h 1661"/>
              <a:gd name="T64" fmla="*/ 537 w 1552"/>
              <a:gd name="T65" fmla="*/ 1440 h 1661"/>
              <a:gd name="T66" fmla="*/ 456 w 1552"/>
              <a:gd name="T67" fmla="*/ 1357 h 1661"/>
              <a:gd name="T68" fmla="*/ 438 w 1552"/>
              <a:gd name="T69" fmla="*/ 1332 h 1661"/>
              <a:gd name="T70" fmla="*/ 430 w 1552"/>
              <a:gd name="T71" fmla="*/ 1318 h 1661"/>
              <a:gd name="T72" fmla="*/ 397 w 1552"/>
              <a:gd name="T73" fmla="*/ 1165 h 1661"/>
              <a:gd name="T74" fmla="*/ 371 w 1552"/>
              <a:gd name="T75" fmla="*/ 1202 h 1661"/>
              <a:gd name="T76" fmla="*/ 353 w 1552"/>
              <a:gd name="T77" fmla="*/ 1274 h 1661"/>
              <a:gd name="T78" fmla="*/ 327 w 1552"/>
              <a:gd name="T79" fmla="*/ 1318 h 1661"/>
              <a:gd name="T80" fmla="*/ 275 w 1552"/>
              <a:gd name="T81" fmla="*/ 1369 h 1661"/>
              <a:gd name="T82" fmla="*/ 229 w 1552"/>
              <a:gd name="T83" fmla="*/ 1404 h 1661"/>
              <a:gd name="T84" fmla="*/ 154 w 1552"/>
              <a:gd name="T85" fmla="*/ 1388 h 1661"/>
              <a:gd name="T86" fmla="*/ 115 w 1552"/>
              <a:gd name="T87" fmla="*/ 1362 h 1661"/>
              <a:gd name="T88" fmla="*/ 86 w 1552"/>
              <a:gd name="T89" fmla="*/ 1343 h 1661"/>
              <a:gd name="T90" fmla="*/ 123 w 1552"/>
              <a:gd name="T91" fmla="*/ 1328 h 1661"/>
              <a:gd name="T92" fmla="*/ 131 w 1552"/>
              <a:gd name="T93" fmla="*/ 1309 h 1661"/>
              <a:gd name="T94" fmla="*/ 211 w 1552"/>
              <a:gd name="T95" fmla="*/ 1323 h 1661"/>
              <a:gd name="T96" fmla="*/ 187 w 1552"/>
              <a:gd name="T97" fmla="*/ 1270 h 1661"/>
              <a:gd name="T98" fmla="*/ 222 w 1552"/>
              <a:gd name="T99" fmla="*/ 1219 h 1661"/>
              <a:gd name="T100" fmla="*/ 256 w 1552"/>
              <a:gd name="T101" fmla="*/ 1162 h 1661"/>
              <a:gd name="T102" fmla="*/ 245 w 1552"/>
              <a:gd name="T103" fmla="*/ 1050 h 1661"/>
              <a:gd name="T104" fmla="*/ 226 w 1552"/>
              <a:gd name="T105" fmla="*/ 917 h 1661"/>
              <a:gd name="T106" fmla="*/ 239 w 1552"/>
              <a:gd name="T107" fmla="*/ 821 h 1661"/>
              <a:gd name="T108" fmla="*/ 216 w 1552"/>
              <a:gd name="T109" fmla="*/ 737 h 1661"/>
              <a:gd name="T110" fmla="*/ 195 w 1552"/>
              <a:gd name="T111" fmla="*/ 747 h 1661"/>
              <a:gd name="T112" fmla="*/ 176 w 1552"/>
              <a:gd name="T113" fmla="*/ 645 h 1661"/>
              <a:gd name="T114" fmla="*/ 118 w 1552"/>
              <a:gd name="T115" fmla="*/ 494 h 1661"/>
              <a:gd name="T116" fmla="*/ 59 w 1552"/>
              <a:gd name="T117" fmla="*/ 459 h 1661"/>
              <a:gd name="T118" fmla="*/ 32 w 1552"/>
              <a:gd name="T119" fmla="*/ 437 h 1661"/>
              <a:gd name="T120" fmla="*/ 1 w 1552"/>
              <a:gd name="T121" fmla="*/ 250 h 1661"/>
              <a:gd name="T122" fmla="*/ 87 w 1552"/>
              <a:gd name="T123" fmla="*/ 149 h 1661"/>
              <a:gd name="T124" fmla="*/ 182 w 1552"/>
              <a:gd name="T125" fmla="*/ 91 h 1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52" h="1661">
                <a:moveTo>
                  <a:pt x="286" y="68"/>
                </a:moveTo>
                <a:lnTo>
                  <a:pt x="286" y="68"/>
                </a:lnTo>
                <a:lnTo>
                  <a:pt x="286" y="65"/>
                </a:lnTo>
                <a:lnTo>
                  <a:pt x="288" y="54"/>
                </a:lnTo>
                <a:lnTo>
                  <a:pt x="289" y="48"/>
                </a:lnTo>
                <a:lnTo>
                  <a:pt x="293" y="41"/>
                </a:lnTo>
                <a:lnTo>
                  <a:pt x="298" y="38"/>
                </a:lnTo>
                <a:lnTo>
                  <a:pt x="304" y="34"/>
                </a:lnTo>
                <a:lnTo>
                  <a:pt x="304" y="34"/>
                </a:lnTo>
                <a:lnTo>
                  <a:pt x="308" y="32"/>
                </a:lnTo>
                <a:lnTo>
                  <a:pt x="312" y="32"/>
                </a:lnTo>
                <a:lnTo>
                  <a:pt x="320" y="36"/>
                </a:lnTo>
                <a:lnTo>
                  <a:pt x="327" y="41"/>
                </a:lnTo>
                <a:lnTo>
                  <a:pt x="335" y="48"/>
                </a:lnTo>
                <a:lnTo>
                  <a:pt x="347" y="62"/>
                </a:lnTo>
                <a:lnTo>
                  <a:pt x="351" y="68"/>
                </a:lnTo>
                <a:lnTo>
                  <a:pt x="351" y="68"/>
                </a:lnTo>
                <a:lnTo>
                  <a:pt x="362" y="68"/>
                </a:lnTo>
                <a:lnTo>
                  <a:pt x="387" y="67"/>
                </a:lnTo>
                <a:lnTo>
                  <a:pt x="401" y="65"/>
                </a:lnTo>
                <a:lnTo>
                  <a:pt x="415" y="63"/>
                </a:lnTo>
                <a:lnTo>
                  <a:pt x="425" y="61"/>
                </a:lnTo>
                <a:lnTo>
                  <a:pt x="431" y="57"/>
                </a:lnTo>
                <a:lnTo>
                  <a:pt x="431" y="57"/>
                </a:lnTo>
                <a:lnTo>
                  <a:pt x="437" y="50"/>
                </a:lnTo>
                <a:lnTo>
                  <a:pt x="444" y="41"/>
                </a:lnTo>
                <a:lnTo>
                  <a:pt x="452" y="30"/>
                </a:lnTo>
                <a:lnTo>
                  <a:pt x="462" y="20"/>
                </a:lnTo>
                <a:lnTo>
                  <a:pt x="473" y="9"/>
                </a:lnTo>
                <a:lnTo>
                  <a:pt x="479" y="5"/>
                </a:lnTo>
                <a:lnTo>
                  <a:pt x="485" y="3"/>
                </a:lnTo>
                <a:lnTo>
                  <a:pt x="492" y="0"/>
                </a:lnTo>
                <a:lnTo>
                  <a:pt x="498" y="0"/>
                </a:lnTo>
                <a:lnTo>
                  <a:pt x="506" y="2"/>
                </a:lnTo>
                <a:lnTo>
                  <a:pt x="514" y="4"/>
                </a:lnTo>
                <a:lnTo>
                  <a:pt x="514" y="4"/>
                </a:lnTo>
                <a:lnTo>
                  <a:pt x="520" y="8"/>
                </a:lnTo>
                <a:lnTo>
                  <a:pt x="527" y="13"/>
                </a:lnTo>
                <a:lnTo>
                  <a:pt x="532" y="17"/>
                </a:lnTo>
                <a:lnTo>
                  <a:pt x="537" y="22"/>
                </a:lnTo>
                <a:lnTo>
                  <a:pt x="543" y="32"/>
                </a:lnTo>
                <a:lnTo>
                  <a:pt x="547" y="44"/>
                </a:lnTo>
                <a:lnTo>
                  <a:pt x="548" y="56"/>
                </a:lnTo>
                <a:lnTo>
                  <a:pt x="548" y="67"/>
                </a:lnTo>
                <a:lnTo>
                  <a:pt x="546" y="80"/>
                </a:lnTo>
                <a:lnTo>
                  <a:pt x="543" y="91"/>
                </a:lnTo>
                <a:lnTo>
                  <a:pt x="543" y="91"/>
                </a:lnTo>
                <a:lnTo>
                  <a:pt x="536" y="113"/>
                </a:lnTo>
                <a:lnTo>
                  <a:pt x="530" y="129"/>
                </a:lnTo>
                <a:lnTo>
                  <a:pt x="529" y="136"/>
                </a:lnTo>
                <a:lnTo>
                  <a:pt x="528" y="143"/>
                </a:lnTo>
                <a:lnTo>
                  <a:pt x="529" y="149"/>
                </a:lnTo>
                <a:lnTo>
                  <a:pt x="530" y="156"/>
                </a:lnTo>
                <a:lnTo>
                  <a:pt x="530" y="156"/>
                </a:lnTo>
                <a:lnTo>
                  <a:pt x="538" y="166"/>
                </a:lnTo>
                <a:lnTo>
                  <a:pt x="551" y="180"/>
                </a:lnTo>
                <a:lnTo>
                  <a:pt x="591" y="219"/>
                </a:lnTo>
                <a:lnTo>
                  <a:pt x="659" y="284"/>
                </a:lnTo>
                <a:lnTo>
                  <a:pt x="659" y="284"/>
                </a:lnTo>
                <a:lnTo>
                  <a:pt x="699" y="323"/>
                </a:lnTo>
                <a:lnTo>
                  <a:pt x="741" y="367"/>
                </a:lnTo>
                <a:lnTo>
                  <a:pt x="741" y="367"/>
                </a:lnTo>
                <a:lnTo>
                  <a:pt x="755" y="382"/>
                </a:lnTo>
                <a:lnTo>
                  <a:pt x="765" y="395"/>
                </a:lnTo>
                <a:lnTo>
                  <a:pt x="773" y="406"/>
                </a:lnTo>
                <a:lnTo>
                  <a:pt x="781" y="418"/>
                </a:lnTo>
                <a:lnTo>
                  <a:pt x="781" y="418"/>
                </a:lnTo>
                <a:lnTo>
                  <a:pt x="786" y="426"/>
                </a:lnTo>
                <a:lnTo>
                  <a:pt x="790" y="433"/>
                </a:lnTo>
                <a:lnTo>
                  <a:pt x="799" y="453"/>
                </a:lnTo>
                <a:lnTo>
                  <a:pt x="803" y="463"/>
                </a:lnTo>
                <a:lnTo>
                  <a:pt x="808" y="472"/>
                </a:lnTo>
                <a:lnTo>
                  <a:pt x="814" y="481"/>
                </a:lnTo>
                <a:lnTo>
                  <a:pt x="822" y="489"/>
                </a:lnTo>
                <a:lnTo>
                  <a:pt x="822" y="489"/>
                </a:lnTo>
                <a:lnTo>
                  <a:pt x="830" y="491"/>
                </a:lnTo>
                <a:lnTo>
                  <a:pt x="843" y="495"/>
                </a:lnTo>
                <a:lnTo>
                  <a:pt x="884" y="501"/>
                </a:lnTo>
                <a:lnTo>
                  <a:pt x="940" y="509"/>
                </a:lnTo>
                <a:lnTo>
                  <a:pt x="1006" y="519"/>
                </a:lnTo>
                <a:lnTo>
                  <a:pt x="1042" y="526"/>
                </a:lnTo>
                <a:lnTo>
                  <a:pt x="1076" y="534"/>
                </a:lnTo>
                <a:lnTo>
                  <a:pt x="1112" y="541"/>
                </a:lnTo>
                <a:lnTo>
                  <a:pt x="1146" y="552"/>
                </a:lnTo>
                <a:lnTo>
                  <a:pt x="1178" y="562"/>
                </a:lnTo>
                <a:lnTo>
                  <a:pt x="1209" y="575"/>
                </a:lnTo>
                <a:lnTo>
                  <a:pt x="1223" y="581"/>
                </a:lnTo>
                <a:lnTo>
                  <a:pt x="1236" y="589"/>
                </a:lnTo>
                <a:lnTo>
                  <a:pt x="1247" y="597"/>
                </a:lnTo>
                <a:lnTo>
                  <a:pt x="1259" y="606"/>
                </a:lnTo>
                <a:lnTo>
                  <a:pt x="1259" y="606"/>
                </a:lnTo>
                <a:lnTo>
                  <a:pt x="1297" y="638"/>
                </a:lnTo>
                <a:lnTo>
                  <a:pt x="1329" y="667"/>
                </a:lnTo>
                <a:lnTo>
                  <a:pt x="1356" y="696"/>
                </a:lnTo>
                <a:lnTo>
                  <a:pt x="1378" y="721"/>
                </a:lnTo>
                <a:lnTo>
                  <a:pt x="1396" y="746"/>
                </a:lnTo>
                <a:lnTo>
                  <a:pt x="1412" y="767"/>
                </a:lnTo>
                <a:lnTo>
                  <a:pt x="1440" y="809"/>
                </a:lnTo>
                <a:lnTo>
                  <a:pt x="1440" y="809"/>
                </a:lnTo>
                <a:lnTo>
                  <a:pt x="1469" y="851"/>
                </a:lnTo>
                <a:lnTo>
                  <a:pt x="1499" y="890"/>
                </a:lnTo>
                <a:lnTo>
                  <a:pt x="1532" y="932"/>
                </a:lnTo>
                <a:lnTo>
                  <a:pt x="1521" y="937"/>
                </a:lnTo>
                <a:lnTo>
                  <a:pt x="1521" y="937"/>
                </a:lnTo>
                <a:lnTo>
                  <a:pt x="1531" y="963"/>
                </a:lnTo>
                <a:lnTo>
                  <a:pt x="1539" y="986"/>
                </a:lnTo>
                <a:lnTo>
                  <a:pt x="1543" y="998"/>
                </a:lnTo>
                <a:lnTo>
                  <a:pt x="1544" y="1008"/>
                </a:lnTo>
                <a:lnTo>
                  <a:pt x="1544" y="1008"/>
                </a:lnTo>
                <a:lnTo>
                  <a:pt x="1545" y="1026"/>
                </a:lnTo>
                <a:lnTo>
                  <a:pt x="1545" y="1041"/>
                </a:lnTo>
                <a:lnTo>
                  <a:pt x="1544" y="1054"/>
                </a:lnTo>
                <a:lnTo>
                  <a:pt x="1544" y="1054"/>
                </a:lnTo>
                <a:lnTo>
                  <a:pt x="1549" y="1076"/>
                </a:lnTo>
                <a:lnTo>
                  <a:pt x="1552" y="1094"/>
                </a:lnTo>
                <a:lnTo>
                  <a:pt x="1552" y="1102"/>
                </a:lnTo>
                <a:lnTo>
                  <a:pt x="1550" y="1107"/>
                </a:lnTo>
                <a:lnTo>
                  <a:pt x="1550" y="1107"/>
                </a:lnTo>
                <a:lnTo>
                  <a:pt x="1548" y="1114"/>
                </a:lnTo>
                <a:lnTo>
                  <a:pt x="1546" y="1130"/>
                </a:lnTo>
                <a:lnTo>
                  <a:pt x="1544" y="1174"/>
                </a:lnTo>
                <a:lnTo>
                  <a:pt x="1543" y="1221"/>
                </a:lnTo>
                <a:lnTo>
                  <a:pt x="1544" y="1258"/>
                </a:lnTo>
                <a:lnTo>
                  <a:pt x="1544" y="1258"/>
                </a:lnTo>
                <a:lnTo>
                  <a:pt x="1546" y="1293"/>
                </a:lnTo>
                <a:lnTo>
                  <a:pt x="1548" y="1336"/>
                </a:lnTo>
                <a:lnTo>
                  <a:pt x="1550" y="1387"/>
                </a:lnTo>
                <a:lnTo>
                  <a:pt x="1550" y="1387"/>
                </a:lnTo>
                <a:lnTo>
                  <a:pt x="1548" y="1377"/>
                </a:lnTo>
                <a:lnTo>
                  <a:pt x="1546" y="1370"/>
                </a:lnTo>
                <a:lnTo>
                  <a:pt x="1545" y="1369"/>
                </a:lnTo>
                <a:lnTo>
                  <a:pt x="1544" y="1369"/>
                </a:lnTo>
                <a:lnTo>
                  <a:pt x="1544" y="1369"/>
                </a:lnTo>
                <a:lnTo>
                  <a:pt x="1540" y="1379"/>
                </a:lnTo>
                <a:lnTo>
                  <a:pt x="1535" y="1400"/>
                </a:lnTo>
                <a:lnTo>
                  <a:pt x="1527" y="1427"/>
                </a:lnTo>
                <a:lnTo>
                  <a:pt x="1509" y="1445"/>
                </a:lnTo>
                <a:lnTo>
                  <a:pt x="1503" y="1479"/>
                </a:lnTo>
                <a:lnTo>
                  <a:pt x="1491" y="1474"/>
                </a:lnTo>
                <a:lnTo>
                  <a:pt x="1480" y="1503"/>
                </a:lnTo>
                <a:lnTo>
                  <a:pt x="1456" y="1497"/>
                </a:lnTo>
                <a:lnTo>
                  <a:pt x="1422" y="1567"/>
                </a:lnTo>
                <a:lnTo>
                  <a:pt x="1422" y="1567"/>
                </a:lnTo>
                <a:lnTo>
                  <a:pt x="1412" y="1557"/>
                </a:lnTo>
                <a:lnTo>
                  <a:pt x="1404" y="1550"/>
                </a:lnTo>
                <a:lnTo>
                  <a:pt x="1401" y="1549"/>
                </a:lnTo>
                <a:lnTo>
                  <a:pt x="1399" y="1550"/>
                </a:lnTo>
                <a:lnTo>
                  <a:pt x="1399" y="1550"/>
                </a:lnTo>
                <a:lnTo>
                  <a:pt x="1394" y="1557"/>
                </a:lnTo>
                <a:lnTo>
                  <a:pt x="1386" y="1569"/>
                </a:lnTo>
                <a:lnTo>
                  <a:pt x="1376" y="1585"/>
                </a:lnTo>
                <a:lnTo>
                  <a:pt x="1376" y="1585"/>
                </a:lnTo>
                <a:lnTo>
                  <a:pt x="1373" y="1575"/>
                </a:lnTo>
                <a:lnTo>
                  <a:pt x="1372" y="1568"/>
                </a:lnTo>
                <a:lnTo>
                  <a:pt x="1370" y="1567"/>
                </a:lnTo>
                <a:lnTo>
                  <a:pt x="1369" y="1567"/>
                </a:lnTo>
                <a:lnTo>
                  <a:pt x="1369" y="1567"/>
                </a:lnTo>
                <a:lnTo>
                  <a:pt x="1367" y="1576"/>
                </a:lnTo>
                <a:lnTo>
                  <a:pt x="1363" y="1590"/>
                </a:lnTo>
                <a:lnTo>
                  <a:pt x="1358" y="1614"/>
                </a:lnTo>
                <a:lnTo>
                  <a:pt x="1358" y="1614"/>
                </a:lnTo>
                <a:lnTo>
                  <a:pt x="1356" y="1622"/>
                </a:lnTo>
                <a:lnTo>
                  <a:pt x="1355" y="1625"/>
                </a:lnTo>
                <a:lnTo>
                  <a:pt x="1354" y="1626"/>
                </a:lnTo>
                <a:lnTo>
                  <a:pt x="1352" y="1626"/>
                </a:lnTo>
                <a:lnTo>
                  <a:pt x="1352" y="1626"/>
                </a:lnTo>
                <a:lnTo>
                  <a:pt x="1328" y="1620"/>
                </a:lnTo>
                <a:lnTo>
                  <a:pt x="1323" y="1638"/>
                </a:lnTo>
                <a:lnTo>
                  <a:pt x="1323" y="1638"/>
                </a:lnTo>
                <a:lnTo>
                  <a:pt x="1316" y="1632"/>
                </a:lnTo>
                <a:lnTo>
                  <a:pt x="1313" y="1631"/>
                </a:lnTo>
                <a:lnTo>
                  <a:pt x="1311" y="1631"/>
                </a:lnTo>
                <a:lnTo>
                  <a:pt x="1311" y="1631"/>
                </a:lnTo>
                <a:lnTo>
                  <a:pt x="1311" y="1631"/>
                </a:lnTo>
                <a:lnTo>
                  <a:pt x="1309" y="1638"/>
                </a:lnTo>
                <a:lnTo>
                  <a:pt x="1302" y="1648"/>
                </a:lnTo>
                <a:lnTo>
                  <a:pt x="1293" y="1661"/>
                </a:lnTo>
                <a:lnTo>
                  <a:pt x="1224" y="1626"/>
                </a:lnTo>
                <a:lnTo>
                  <a:pt x="1224" y="1626"/>
                </a:lnTo>
                <a:lnTo>
                  <a:pt x="1223" y="1627"/>
                </a:lnTo>
                <a:lnTo>
                  <a:pt x="1221" y="1631"/>
                </a:lnTo>
                <a:lnTo>
                  <a:pt x="1220" y="1643"/>
                </a:lnTo>
                <a:lnTo>
                  <a:pt x="1218" y="1661"/>
                </a:lnTo>
                <a:lnTo>
                  <a:pt x="1189" y="1638"/>
                </a:lnTo>
                <a:lnTo>
                  <a:pt x="1189" y="1654"/>
                </a:lnTo>
                <a:lnTo>
                  <a:pt x="1148" y="1626"/>
                </a:lnTo>
                <a:lnTo>
                  <a:pt x="1137" y="1661"/>
                </a:lnTo>
                <a:lnTo>
                  <a:pt x="1137" y="1661"/>
                </a:lnTo>
                <a:lnTo>
                  <a:pt x="1120" y="1640"/>
                </a:lnTo>
                <a:lnTo>
                  <a:pt x="1108" y="1626"/>
                </a:lnTo>
                <a:lnTo>
                  <a:pt x="1105" y="1621"/>
                </a:lnTo>
                <a:lnTo>
                  <a:pt x="1102" y="1620"/>
                </a:lnTo>
                <a:lnTo>
                  <a:pt x="1102" y="1620"/>
                </a:lnTo>
                <a:lnTo>
                  <a:pt x="1101" y="1622"/>
                </a:lnTo>
                <a:lnTo>
                  <a:pt x="1099" y="1627"/>
                </a:lnTo>
                <a:lnTo>
                  <a:pt x="1098" y="1641"/>
                </a:lnTo>
                <a:lnTo>
                  <a:pt x="1096" y="1661"/>
                </a:lnTo>
                <a:lnTo>
                  <a:pt x="1072" y="1614"/>
                </a:lnTo>
                <a:lnTo>
                  <a:pt x="1072" y="1614"/>
                </a:lnTo>
                <a:lnTo>
                  <a:pt x="1067" y="1631"/>
                </a:lnTo>
                <a:lnTo>
                  <a:pt x="1063" y="1643"/>
                </a:lnTo>
                <a:lnTo>
                  <a:pt x="1061" y="1649"/>
                </a:lnTo>
                <a:lnTo>
                  <a:pt x="1061" y="1649"/>
                </a:lnTo>
                <a:lnTo>
                  <a:pt x="1058" y="1647"/>
                </a:lnTo>
                <a:lnTo>
                  <a:pt x="1052" y="1640"/>
                </a:lnTo>
                <a:lnTo>
                  <a:pt x="1034" y="1617"/>
                </a:lnTo>
                <a:lnTo>
                  <a:pt x="1008" y="1585"/>
                </a:lnTo>
                <a:lnTo>
                  <a:pt x="997" y="1614"/>
                </a:lnTo>
                <a:lnTo>
                  <a:pt x="962" y="1562"/>
                </a:lnTo>
                <a:lnTo>
                  <a:pt x="927" y="1585"/>
                </a:lnTo>
                <a:lnTo>
                  <a:pt x="927" y="1585"/>
                </a:lnTo>
                <a:lnTo>
                  <a:pt x="884" y="1566"/>
                </a:lnTo>
                <a:lnTo>
                  <a:pt x="853" y="1554"/>
                </a:lnTo>
                <a:lnTo>
                  <a:pt x="844" y="1550"/>
                </a:lnTo>
                <a:lnTo>
                  <a:pt x="840" y="1550"/>
                </a:lnTo>
                <a:lnTo>
                  <a:pt x="840" y="1550"/>
                </a:lnTo>
                <a:lnTo>
                  <a:pt x="840" y="1550"/>
                </a:lnTo>
                <a:lnTo>
                  <a:pt x="839" y="1555"/>
                </a:lnTo>
                <a:lnTo>
                  <a:pt x="836" y="1563"/>
                </a:lnTo>
                <a:lnTo>
                  <a:pt x="832" y="1569"/>
                </a:lnTo>
                <a:lnTo>
                  <a:pt x="831" y="1572"/>
                </a:lnTo>
                <a:lnTo>
                  <a:pt x="828" y="1573"/>
                </a:lnTo>
                <a:lnTo>
                  <a:pt x="828" y="1573"/>
                </a:lnTo>
                <a:lnTo>
                  <a:pt x="823" y="1573"/>
                </a:lnTo>
                <a:lnTo>
                  <a:pt x="814" y="1572"/>
                </a:lnTo>
                <a:lnTo>
                  <a:pt x="789" y="1567"/>
                </a:lnTo>
                <a:lnTo>
                  <a:pt x="741" y="1555"/>
                </a:lnTo>
                <a:lnTo>
                  <a:pt x="741" y="1555"/>
                </a:lnTo>
                <a:lnTo>
                  <a:pt x="735" y="1554"/>
                </a:lnTo>
                <a:lnTo>
                  <a:pt x="728" y="1550"/>
                </a:lnTo>
                <a:lnTo>
                  <a:pt x="723" y="1548"/>
                </a:lnTo>
                <a:lnTo>
                  <a:pt x="719" y="1544"/>
                </a:lnTo>
                <a:lnTo>
                  <a:pt x="715" y="1540"/>
                </a:lnTo>
                <a:lnTo>
                  <a:pt x="714" y="1536"/>
                </a:lnTo>
                <a:lnTo>
                  <a:pt x="714" y="1533"/>
                </a:lnTo>
                <a:lnTo>
                  <a:pt x="718" y="1532"/>
                </a:lnTo>
                <a:lnTo>
                  <a:pt x="718" y="1532"/>
                </a:lnTo>
                <a:lnTo>
                  <a:pt x="720" y="1531"/>
                </a:lnTo>
                <a:lnTo>
                  <a:pt x="723" y="1528"/>
                </a:lnTo>
                <a:lnTo>
                  <a:pt x="727" y="1523"/>
                </a:lnTo>
                <a:lnTo>
                  <a:pt x="728" y="1517"/>
                </a:lnTo>
                <a:lnTo>
                  <a:pt x="729" y="1515"/>
                </a:lnTo>
                <a:lnTo>
                  <a:pt x="729" y="1515"/>
                </a:lnTo>
                <a:lnTo>
                  <a:pt x="706" y="1495"/>
                </a:lnTo>
                <a:lnTo>
                  <a:pt x="682" y="1474"/>
                </a:lnTo>
                <a:lnTo>
                  <a:pt x="682" y="1474"/>
                </a:lnTo>
                <a:lnTo>
                  <a:pt x="681" y="1474"/>
                </a:lnTo>
                <a:lnTo>
                  <a:pt x="679" y="1477"/>
                </a:lnTo>
                <a:lnTo>
                  <a:pt x="676" y="1485"/>
                </a:lnTo>
                <a:lnTo>
                  <a:pt x="670" y="1497"/>
                </a:lnTo>
                <a:lnTo>
                  <a:pt x="642" y="1474"/>
                </a:lnTo>
                <a:lnTo>
                  <a:pt x="631" y="1474"/>
                </a:lnTo>
                <a:lnTo>
                  <a:pt x="595" y="1445"/>
                </a:lnTo>
                <a:lnTo>
                  <a:pt x="578" y="1451"/>
                </a:lnTo>
                <a:lnTo>
                  <a:pt x="578" y="1451"/>
                </a:lnTo>
                <a:lnTo>
                  <a:pt x="555" y="1416"/>
                </a:lnTo>
                <a:lnTo>
                  <a:pt x="539" y="1395"/>
                </a:lnTo>
                <a:lnTo>
                  <a:pt x="533" y="1388"/>
                </a:lnTo>
                <a:lnTo>
                  <a:pt x="532" y="1387"/>
                </a:lnTo>
                <a:lnTo>
                  <a:pt x="530" y="1387"/>
                </a:lnTo>
                <a:lnTo>
                  <a:pt x="530" y="1387"/>
                </a:lnTo>
                <a:lnTo>
                  <a:pt x="532" y="1398"/>
                </a:lnTo>
                <a:lnTo>
                  <a:pt x="534" y="1419"/>
                </a:lnTo>
                <a:lnTo>
                  <a:pt x="537" y="1440"/>
                </a:lnTo>
                <a:lnTo>
                  <a:pt x="537" y="1440"/>
                </a:lnTo>
                <a:lnTo>
                  <a:pt x="534" y="1433"/>
                </a:lnTo>
                <a:lnTo>
                  <a:pt x="530" y="1423"/>
                </a:lnTo>
                <a:lnTo>
                  <a:pt x="516" y="1400"/>
                </a:lnTo>
                <a:lnTo>
                  <a:pt x="496" y="1369"/>
                </a:lnTo>
                <a:lnTo>
                  <a:pt x="484" y="1375"/>
                </a:lnTo>
                <a:lnTo>
                  <a:pt x="467" y="1339"/>
                </a:lnTo>
                <a:lnTo>
                  <a:pt x="456" y="1357"/>
                </a:lnTo>
                <a:lnTo>
                  <a:pt x="456" y="1328"/>
                </a:lnTo>
                <a:lnTo>
                  <a:pt x="456" y="1328"/>
                </a:lnTo>
                <a:lnTo>
                  <a:pt x="447" y="1333"/>
                </a:lnTo>
                <a:lnTo>
                  <a:pt x="442" y="1336"/>
                </a:lnTo>
                <a:lnTo>
                  <a:pt x="439" y="1336"/>
                </a:lnTo>
                <a:lnTo>
                  <a:pt x="438" y="1334"/>
                </a:lnTo>
                <a:lnTo>
                  <a:pt x="438" y="1334"/>
                </a:lnTo>
                <a:lnTo>
                  <a:pt x="438" y="1332"/>
                </a:lnTo>
                <a:lnTo>
                  <a:pt x="439" y="1327"/>
                </a:lnTo>
                <a:lnTo>
                  <a:pt x="442" y="1318"/>
                </a:lnTo>
                <a:lnTo>
                  <a:pt x="443" y="1312"/>
                </a:lnTo>
                <a:lnTo>
                  <a:pt x="443" y="1310"/>
                </a:lnTo>
                <a:lnTo>
                  <a:pt x="442" y="1309"/>
                </a:lnTo>
                <a:lnTo>
                  <a:pt x="438" y="1311"/>
                </a:lnTo>
                <a:lnTo>
                  <a:pt x="438" y="1311"/>
                </a:lnTo>
                <a:lnTo>
                  <a:pt x="430" y="1318"/>
                </a:lnTo>
                <a:lnTo>
                  <a:pt x="425" y="1323"/>
                </a:lnTo>
                <a:lnTo>
                  <a:pt x="420" y="1328"/>
                </a:lnTo>
                <a:lnTo>
                  <a:pt x="420" y="1328"/>
                </a:lnTo>
                <a:lnTo>
                  <a:pt x="408" y="1212"/>
                </a:lnTo>
                <a:lnTo>
                  <a:pt x="408" y="1212"/>
                </a:lnTo>
                <a:lnTo>
                  <a:pt x="403" y="1188"/>
                </a:lnTo>
                <a:lnTo>
                  <a:pt x="397" y="1165"/>
                </a:lnTo>
                <a:lnTo>
                  <a:pt x="397" y="1165"/>
                </a:lnTo>
                <a:lnTo>
                  <a:pt x="396" y="1168"/>
                </a:lnTo>
                <a:lnTo>
                  <a:pt x="393" y="1176"/>
                </a:lnTo>
                <a:lnTo>
                  <a:pt x="388" y="1186"/>
                </a:lnTo>
                <a:lnTo>
                  <a:pt x="384" y="1190"/>
                </a:lnTo>
                <a:lnTo>
                  <a:pt x="380" y="1194"/>
                </a:lnTo>
                <a:lnTo>
                  <a:pt x="380" y="1194"/>
                </a:lnTo>
                <a:lnTo>
                  <a:pt x="375" y="1198"/>
                </a:lnTo>
                <a:lnTo>
                  <a:pt x="371" y="1202"/>
                </a:lnTo>
                <a:lnTo>
                  <a:pt x="365" y="1213"/>
                </a:lnTo>
                <a:lnTo>
                  <a:pt x="360" y="1225"/>
                </a:lnTo>
                <a:lnTo>
                  <a:pt x="357" y="1235"/>
                </a:lnTo>
                <a:lnTo>
                  <a:pt x="357" y="1235"/>
                </a:lnTo>
                <a:lnTo>
                  <a:pt x="356" y="1246"/>
                </a:lnTo>
                <a:lnTo>
                  <a:pt x="356" y="1258"/>
                </a:lnTo>
                <a:lnTo>
                  <a:pt x="354" y="1269"/>
                </a:lnTo>
                <a:lnTo>
                  <a:pt x="353" y="1274"/>
                </a:lnTo>
                <a:lnTo>
                  <a:pt x="351" y="1275"/>
                </a:lnTo>
                <a:lnTo>
                  <a:pt x="351" y="1275"/>
                </a:lnTo>
                <a:lnTo>
                  <a:pt x="339" y="1283"/>
                </a:lnTo>
                <a:lnTo>
                  <a:pt x="333" y="1288"/>
                </a:lnTo>
                <a:lnTo>
                  <a:pt x="333" y="1288"/>
                </a:lnTo>
                <a:lnTo>
                  <a:pt x="333" y="1294"/>
                </a:lnTo>
                <a:lnTo>
                  <a:pt x="329" y="1310"/>
                </a:lnTo>
                <a:lnTo>
                  <a:pt x="327" y="1318"/>
                </a:lnTo>
                <a:lnTo>
                  <a:pt x="324" y="1327"/>
                </a:lnTo>
                <a:lnTo>
                  <a:pt x="320" y="1334"/>
                </a:lnTo>
                <a:lnTo>
                  <a:pt x="316" y="1339"/>
                </a:lnTo>
                <a:lnTo>
                  <a:pt x="316" y="1339"/>
                </a:lnTo>
                <a:lnTo>
                  <a:pt x="307" y="1347"/>
                </a:lnTo>
                <a:lnTo>
                  <a:pt x="298" y="1352"/>
                </a:lnTo>
                <a:lnTo>
                  <a:pt x="288" y="1359"/>
                </a:lnTo>
                <a:lnTo>
                  <a:pt x="275" y="1369"/>
                </a:lnTo>
                <a:lnTo>
                  <a:pt x="275" y="1369"/>
                </a:lnTo>
                <a:lnTo>
                  <a:pt x="263" y="1382"/>
                </a:lnTo>
                <a:lnTo>
                  <a:pt x="254" y="1393"/>
                </a:lnTo>
                <a:lnTo>
                  <a:pt x="250" y="1397"/>
                </a:lnTo>
                <a:lnTo>
                  <a:pt x="244" y="1401"/>
                </a:lnTo>
                <a:lnTo>
                  <a:pt x="238" y="1402"/>
                </a:lnTo>
                <a:lnTo>
                  <a:pt x="229" y="1404"/>
                </a:lnTo>
                <a:lnTo>
                  <a:pt x="229" y="1404"/>
                </a:lnTo>
                <a:lnTo>
                  <a:pt x="203" y="1405"/>
                </a:lnTo>
                <a:lnTo>
                  <a:pt x="199" y="1404"/>
                </a:lnTo>
                <a:lnTo>
                  <a:pt x="222" y="1387"/>
                </a:lnTo>
                <a:lnTo>
                  <a:pt x="222" y="1387"/>
                </a:lnTo>
                <a:lnTo>
                  <a:pt x="212" y="1388"/>
                </a:lnTo>
                <a:lnTo>
                  <a:pt x="185" y="1389"/>
                </a:lnTo>
                <a:lnTo>
                  <a:pt x="169" y="1389"/>
                </a:lnTo>
                <a:lnTo>
                  <a:pt x="154" y="1388"/>
                </a:lnTo>
                <a:lnTo>
                  <a:pt x="140" y="1386"/>
                </a:lnTo>
                <a:lnTo>
                  <a:pt x="135" y="1383"/>
                </a:lnTo>
                <a:lnTo>
                  <a:pt x="130" y="1380"/>
                </a:lnTo>
                <a:lnTo>
                  <a:pt x="130" y="1380"/>
                </a:lnTo>
                <a:lnTo>
                  <a:pt x="122" y="1375"/>
                </a:lnTo>
                <a:lnTo>
                  <a:pt x="118" y="1370"/>
                </a:lnTo>
                <a:lnTo>
                  <a:pt x="115" y="1366"/>
                </a:lnTo>
                <a:lnTo>
                  <a:pt x="115" y="1362"/>
                </a:lnTo>
                <a:lnTo>
                  <a:pt x="114" y="1359"/>
                </a:lnTo>
                <a:lnTo>
                  <a:pt x="113" y="1356"/>
                </a:lnTo>
                <a:lnTo>
                  <a:pt x="108" y="1353"/>
                </a:lnTo>
                <a:lnTo>
                  <a:pt x="100" y="1351"/>
                </a:lnTo>
                <a:lnTo>
                  <a:pt x="100" y="1351"/>
                </a:lnTo>
                <a:lnTo>
                  <a:pt x="92" y="1350"/>
                </a:lnTo>
                <a:lnTo>
                  <a:pt x="87" y="1346"/>
                </a:lnTo>
                <a:lnTo>
                  <a:pt x="86" y="1343"/>
                </a:lnTo>
                <a:lnTo>
                  <a:pt x="86" y="1341"/>
                </a:lnTo>
                <a:lnTo>
                  <a:pt x="89" y="1338"/>
                </a:lnTo>
                <a:lnTo>
                  <a:pt x="90" y="1336"/>
                </a:lnTo>
                <a:lnTo>
                  <a:pt x="95" y="1334"/>
                </a:lnTo>
                <a:lnTo>
                  <a:pt x="95" y="1334"/>
                </a:lnTo>
                <a:lnTo>
                  <a:pt x="110" y="1332"/>
                </a:lnTo>
                <a:lnTo>
                  <a:pt x="123" y="1328"/>
                </a:lnTo>
                <a:lnTo>
                  <a:pt x="123" y="1328"/>
                </a:lnTo>
                <a:lnTo>
                  <a:pt x="122" y="1325"/>
                </a:lnTo>
                <a:lnTo>
                  <a:pt x="119" y="1320"/>
                </a:lnTo>
                <a:lnTo>
                  <a:pt x="119" y="1318"/>
                </a:lnTo>
                <a:lnTo>
                  <a:pt x="119" y="1314"/>
                </a:lnTo>
                <a:lnTo>
                  <a:pt x="121" y="1312"/>
                </a:lnTo>
                <a:lnTo>
                  <a:pt x="123" y="1311"/>
                </a:lnTo>
                <a:lnTo>
                  <a:pt x="123" y="1311"/>
                </a:lnTo>
                <a:lnTo>
                  <a:pt x="131" y="1309"/>
                </a:lnTo>
                <a:lnTo>
                  <a:pt x="137" y="1307"/>
                </a:lnTo>
                <a:lnTo>
                  <a:pt x="148" y="1307"/>
                </a:lnTo>
                <a:lnTo>
                  <a:pt x="164" y="1311"/>
                </a:lnTo>
                <a:lnTo>
                  <a:pt x="164" y="1311"/>
                </a:lnTo>
                <a:lnTo>
                  <a:pt x="195" y="1320"/>
                </a:lnTo>
                <a:lnTo>
                  <a:pt x="204" y="1323"/>
                </a:lnTo>
                <a:lnTo>
                  <a:pt x="208" y="1323"/>
                </a:lnTo>
                <a:lnTo>
                  <a:pt x="211" y="1323"/>
                </a:lnTo>
                <a:lnTo>
                  <a:pt x="211" y="1323"/>
                </a:lnTo>
                <a:lnTo>
                  <a:pt x="214" y="1320"/>
                </a:lnTo>
                <a:lnTo>
                  <a:pt x="220" y="1316"/>
                </a:lnTo>
                <a:lnTo>
                  <a:pt x="231" y="1303"/>
                </a:lnTo>
                <a:lnTo>
                  <a:pt x="245" y="1288"/>
                </a:lnTo>
                <a:lnTo>
                  <a:pt x="199" y="1288"/>
                </a:lnTo>
                <a:lnTo>
                  <a:pt x="199" y="1264"/>
                </a:lnTo>
                <a:lnTo>
                  <a:pt x="187" y="1270"/>
                </a:lnTo>
                <a:lnTo>
                  <a:pt x="194" y="1235"/>
                </a:lnTo>
                <a:lnTo>
                  <a:pt x="176" y="1224"/>
                </a:lnTo>
                <a:lnTo>
                  <a:pt x="176" y="1224"/>
                </a:lnTo>
                <a:lnTo>
                  <a:pt x="185" y="1224"/>
                </a:lnTo>
                <a:lnTo>
                  <a:pt x="194" y="1225"/>
                </a:lnTo>
                <a:lnTo>
                  <a:pt x="205" y="1224"/>
                </a:lnTo>
                <a:lnTo>
                  <a:pt x="217" y="1221"/>
                </a:lnTo>
                <a:lnTo>
                  <a:pt x="222" y="1219"/>
                </a:lnTo>
                <a:lnTo>
                  <a:pt x="229" y="1215"/>
                </a:lnTo>
                <a:lnTo>
                  <a:pt x="234" y="1211"/>
                </a:lnTo>
                <a:lnTo>
                  <a:pt x="238" y="1207"/>
                </a:lnTo>
                <a:lnTo>
                  <a:pt x="243" y="1201"/>
                </a:lnTo>
                <a:lnTo>
                  <a:pt x="245" y="1194"/>
                </a:lnTo>
                <a:lnTo>
                  <a:pt x="245" y="1194"/>
                </a:lnTo>
                <a:lnTo>
                  <a:pt x="252" y="1179"/>
                </a:lnTo>
                <a:lnTo>
                  <a:pt x="256" y="1162"/>
                </a:lnTo>
                <a:lnTo>
                  <a:pt x="259" y="1145"/>
                </a:lnTo>
                <a:lnTo>
                  <a:pt x="262" y="1129"/>
                </a:lnTo>
                <a:lnTo>
                  <a:pt x="262" y="1112"/>
                </a:lnTo>
                <a:lnTo>
                  <a:pt x="261" y="1095"/>
                </a:lnTo>
                <a:lnTo>
                  <a:pt x="257" y="1080"/>
                </a:lnTo>
                <a:lnTo>
                  <a:pt x="252" y="1066"/>
                </a:lnTo>
                <a:lnTo>
                  <a:pt x="252" y="1066"/>
                </a:lnTo>
                <a:lnTo>
                  <a:pt x="245" y="1050"/>
                </a:lnTo>
                <a:lnTo>
                  <a:pt x="239" y="1032"/>
                </a:lnTo>
                <a:lnTo>
                  <a:pt x="234" y="1012"/>
                </a:lnTo>
                <a:lnTo>
                  <a:pt x="230" y="992"/>
                </a:lnTo>
                <a:lnTo>
                  <a:pt x="223" y="959"/>
                </a:lnTo>
                <a:lnTo>
                  <a:pt x="222" y="944"/>
                </a:lnTo>
                <a:lnTo>
                  <a:pt x="222" y="944"/>
                </a:lnTo>
                <a:lnTo>
                  <a:pt x="223" y="933"/>
                </a:lnTo>
                <a:lnTo>
                  <a:pt x="226" y="917"/>
                </a:lnTo>
                <a:lnTo>
                  <a:pt x="229" y="891"/>
                </a:lnTo>
                <a:lnTo>
                  <a:pt x="229" y="891"/>
                </a:lnTo>
                <a:lnTo>
                  <a:pt x="238" y="872"/>
                </a:lnTo>
                <a:lnTo>
                  <a:pt x="244" y="857"/>
                </a:lnTo>
                <a:lnTo>
                  <a:pt x="245" y="850"/>
                </a:lnTo>
                <a:lnTo>
                  <a:pt x="245" y="850"/>
                </a:lnTo>
                <a:lnTo>
                  <a:pt x="243" y="841"/>
                </a:lnTo>
                <a:lnTo>
                  <a:pt x="239" y="821"/>
                </a:lnTo>
                <a:lnTo>
                  <a:pt x="235" y="800"/>
                </a:lnTo>
                <a:lnTo>
                  <a:pt x="234" y="792"/>
                </a:lnTo>
                <a:lnTo>
                  <a:pt x="234" y="785"/>
                </a:lnTo>
                <a:lnTo>
                  <a:pt x="234" y="785"/>
                </a:lnTo>
                <a:lnTo>
                  <a:pt x="234" y="780"/>
                </a:lnTo>
                <a:lnTo>
                  <a:pt x="231" y="773"/>
                </a:lnTo>
                <a:lnTo>
                  <a:pt x="225" y="752"/>
                </a:lnTo>
                <a:lnTo>
                  <a:pt x="216" y="737"/>
                </a:lnTo>
                <a:lnTo>
                  <a:pt x="213" y="733"/>
                </a:lnTo>
                <a:lnTo>
                  <a:pt x="212" y="733"/>
                </a:lnTo>
                <a:lnTo>
                  <a:pt x="211" y="733"/>
                </a:lnTo>
                <a:lnTo>
                  <a:pt x="211" y="733"/>
                </a:lnTo>
                <a:lnTo>
                  <a:pt x="209" y="737"/>
                </a:lnTo>
                <a:lnTo>
                  <a:pt x="207" y="739"/>
                </a:lnTo>
                <a:lnTo>
                  <a:pt x="200" y="744"/>
                </a:lnTo>
                <a:lnTo>
                  <a:pt x="195" y="747"/>
                </a:lnTo>
                <a:lnTo>
                  <a:pt x="194" y="747"/>
                </a:lnTo>
                <a:lnTo>
                  <a:pt x="194" y="746"/>
                </a:lnTo>
                <a:lnTo>
                  <a:pt x="194" y="746"/>
                </a:lnTo>
                <a:lnTo>
                  <a:pt x="196" y="713"/>
                </a:lnTo>
                <a:lnTo>
                  <a:pt x="199" y="687"/>
                </a:lnTo>
                <a:lnTo>
                  <a:pt x="187" y="687"/>
                </a:lnTo>
                <a:lnTo>
                  <a:pt x="187" y="640"/>
                </a:lnTo>
                <a:lnTo>
                  <a:pt x="176" y="645"/>
                </a:lnTo>
                <a:lnTo>
                  <a:pt x="169" y="576"/>
                </a:lnTo>
                <a:lnTo>
                  <a:pt x="169" y="512"/>
                </a:lnTo>
                <a:lnTo>
                  <a:pt x="169" y="489"/>
                </a:lnTo>
                <a:lnTo>
                  <a:pt x="169" y="489"/>
                </a:lnTo>
                <a:lnTo>
                  <a:pt x="150" y="492"/>
                </a:lnTo>
                <a:lnTo>
                  <a:pt x="133" y="495"/>
                </a:lnTo>
                <a:lnTo>
                  <a:pt x="124" y="495"/>
                </a:lnTo>
                <a:lnTo>
                  <a:pt x="118" y="494"/>
                </a:lnTo>
                <a:lnTo>
                  <a:pt x="118" y="494"/>
                </a:lnTo>
                <a:lnTo>
                  <a:pt x="110" y="492"/>
                </a:lnTo>
                <a:lnTo>
                  <a:pt x="101" y="487"/>
                </a:lnTo>
                <a:lnTo>
                  <a:pt x="82" y="477"/>
                </a:lnTo>
                <a:lnTo>
                  <a:pt x="67" y="465"/>
                </a:lnTo>
                <a:lnTo>
                  <a:pt x="62" y="462"/>
                </a:lnTo>
                <a:lnTo>
                  <a:pt x="59" y="459"/>
                </a:lnTo>
                <a:lnTo>
                  <a:pt x="59" y="459"/>
                </a:lnTo>
                <a:lnTo>
                  <a:pt x="59" y="458"/>
                </a:lnTo>
                <a:lnTo>
                  <a:pt x="56" y="458"/>
                </a:lnTo>
                <a:lnTo>
                  <a:pt x="50" y="456"/>
                </a:lnTo>
                <a:lnTo>
                  <a:pt x="42" y="454"/>
                </a:lnTo>
                <a:lnTo>
                  <a:pt x="38" y="451"/>
                </a:lnTo>
                <a:lnTo>
                  <a:pt x="36" y="447"/>
                </a:lnTo>
                <a:lnTo>
                  <a:pt x="36" y="447"/>
                </a:lnTo>
                <a:lnTo>
                  <a:pt x="32" y="437"/>
                </a:lnTo>
                <a:lnTo>
                  <a:pt x="27" y="417"/>
                </a:lnTo>
                <a:lnTo>
                  <a:pt x="20" y="390"/>
                </a:lnTo>
                <a:lnTo>
                  <a:pt x="13" y="358"/>
                </a:lnTo>
                <a:lnTo>
                  <a:pt x="6" y="325"/>
                </a:lnTo>
                <a:lnTo>
                  <a:pt x="2" y="295"/>
                </a:lnTo>
                <a:lnTo>
                  <a:pt x="0" y="268"/>
                </a:lnTo>
                <a:lnTo>
                  <a:pt x="0" y="257"/>
                </a:lnTo>
                <a:lnTo>
                  <a:pt x="1" y="250"/>
                </a:lnTo>
                <a:lnTo>
                  <a:pt x="1" y="250"/>
                </a:lnTo>
                <a:lnTo>
                  <a:pt x="4" y="242"/>
                </a:lnTo>
                <a:lnTo>
                  <a:pt x="8" y="234"/>
                </a:lnTo>
                <a:lnTo>
                  <a:pt x="19" y="217"/>
                </a:lnTo>
                <a:lnTo>
                  <a:pt x="33" y="199"/>
                </a:lnTo>
                <a:lnTo>
                  <a:pt x="51" y="181"/>
                </a:lnTo>
                <a:lnTo>
                  <a:pt x="69" y="165"/>
                </a:lnTo>
                <a:lnTo>
                  <a:pt x="87" y="149"/>
                </a:lnTo>
                <a:lnTo>
                  <a:pt x="104" y="136"/>
                </a:lnTo>
                <a:lnTo>
                  <a:pt x="118" y="126"/>
                </a:lnTo>
                <a:lnTo>
                  <a:pt x="118" y="126"/>
                </a:lnTo>
                <a:lnTo>
                  <a:pt x="155" y="102"/>
                </a:lnTo>
                <a:lnTo>
                  <a:pt x="168" y="95"/>
                </a:lnTo>
                <a:lnTo>
                  <a:pt x="175" y="93"/>
                </a:lnTo>
                <a:lnTo>
                  <a:pt x="182" y="91"/>
                </a:lnTo>
                <a:lnTo>
                  <a:pt x="182" y="91"/>
                </a:lnTo>
                <a:lnTo>
                  <a:pt x="209" y="90"/>
                </a:lnTo>
                <a:lnTo>
                  <a:pt x="223" y="89"/>
                </a:lnTo>
                <a:lnTo>
                  <a:pt x="234" y="86"/>
                </a:lnTo>
                <a:lnTo>
                  <a:pt x="286" y="68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6A0091A0-7200-42DC-9CD1-7DDB7C08FC4D}"/>
              </a:ext>
            </a:extLst>
          </p:cNvPr>
          <p:cNvSpPr>
            <a:spLocks/>
          </p:cNvSpPr>
          <p:nvPr/>
        </p:nvSpPr>
        <p:spPr bwMode="auto">
          <a:xfrm>
            <a:off x="493713" y="4859281"/>
            <a:ext cx="1448072" cy="1423775"/>
          </a:xfrm>
          <a:custGeom>
            <a:avLst/>
            <a:gdLst>
              <a:gd name="T0" fmla="*/ 819 w 1192"/>
              <a:gd name="T1" fmla="*/ 6 h 1172"/>
              <a:gd name="T2" fmla="*/ 779 w 1192"/>
              <a:gd name="T3" fmla="*/ 3 h 1172"/>
              <a:gd name="T4" fmla="*/ 747 w 1192"/>
              <a:gd name="T5" fmla="*/ 29 h 1172"/>
              <a:gd name="T6" fmla="*/ 743 w 1192"/>
              <a:gd name="T7" fmla="*/ 101 h 1172"/>
              <a:gd name="T8" fmla="*/ 714 w 1192"/>
              <a:gd name="T9" fmla="*/ 164 h 1172"/>
              <a:gd name="T10" fmla="*/ 615 w 1192"/>
              <a:gd name="T11" fmla="*/ 256 h 1172"/>
              <a:gd name="T12" fmla="*/ 445 w 1192"/>
              <a:gd name="T13" fmla="*/ 313 h 1172"/>
              <a:gd name="T14" fmla="*/ 260 w 1192"/>
              <a:gd name="T15" fmla="*/ 371 h 1172"/>
              <a:gd name="T16" fmla="*/ 143 w 1192"/>
              <a:gd name="T17" fmla="*/ 444 h 1172"/>
              <a:gd name="T18" fmla="*/ 48 w 1192"/>
              <a:gd name="T19" fmla="*/ 549 h 1172"/>
              <a:gd name="T20" fmla="*/ 7 w 1192"/>
              <a:gd name="T21" fmla="*/ 635 h 1172"/>
              <a:gd name="T22" fmla="*/ 6 w 1192"/>
              <a:gd name="T23" fmla="*/ 765 h 1172"/>
              <a:gd name="T24" fmla="*/ 65 w 1192"/>
              <a:gd name="T25" fmla="*/ 944 h 1172"/>
              <a:gd name="T26" fmla="*/ 100 w 1192"/>
              <a:gd name="T27" fmla="*/ 1049 h 1172"/>
              <a:gd name="T28" fmla="*/ 61 w 1192"/>
              <a:gd name="T29" fmla="*/ 1092 h 1172"/>
              <a:gd name="T30" fmla="*/ 29 w 1192"/>
              <a:gd name="T31" fmla="*/ 1130 h 1172"/>
              <a:gd name="T32" fmla="*/ 93 w 1192"/>
              <a:gd name="T33" fmla="*/ 1166 h 1172"/>
              <a:gd name="T34" fmla="*/ 149 w 1192"/>
              <a:gd name="T35" fmla="*/ 1155 h 1172"/>
              <a:gd name="T36" fmla="*/ 240 w 1192"/>
              <a:gd name="T37" fmla="*/ 1142 h 1172"/>
              <a:gd name="T38" fmla="*/ 268 w 1192"/>
              <a:gd name="T39" fmla="*/ 1165 h 1172"/>
              <a:gd name="T40" fmla="*/ 343 w 1192"/>
              <a:gd name="T41" fmla="*/ 1130 h 1172"/>
              <a:gd name="T42" fmla="*/ 385 w 1192"/>
              <a:gd name="T43" fmla="*/ 1151 h 1172"/>
              <a:gd name="T44" fmla="*/ 524 w 1192"/>
              <a:gd name="T45" fmla="*/ 1153 h 1172"/>
              <a:gd name="T46" fmla="*/ 553 w 1192"/>
              <a:gd name="T47" fmla="*/ 1149 h 1172"/>
              <a:gd name="T48" fmla="*/ 572 w 1192"/>
              <a:gd name="T49" fmla="*/ 1143 h 1172"/>
              <a:gd name="T50" fmla="*/ 540 w 1192"/>
              <a:gd name="T51" fmla="*/ 1107 h 1172"/>
              <a:gd name="T52" fmla="*/ 585 w 1192"/>
              <a:gd name="T53" fmla="*/ 1032 h 1172"/>
              <a:gd name="T54" fmla="*/ 671 w 1192"/>
              <a:gd name="T55" fmla="*/ 995 h 1172"/>
              <a:gd name="T56" fmla="*/ 739 w 1192"/>
              <a:gd name="T57" fmla="*/ 923 h 1172"/>
              <a:gd name="T58" fmla="*/ 819 w 1192"/>
              <a:gd name="T59" fmla="*/ 940 h 1172"/>
              <a:gd name="T60" fmla="*/ 888 w 1192"/>
              <a:gd name="T61" fmla="*/ 1081 h 1172"/>
              <a:gd name="T62" fmla="*/ 894 w 1192"/>
              <a:gd name="T63" fmla="*/ 1108 h 1172"/>
              <a:gd name="T64" fmla="*/ 935 w 1192"/>
              <a:gd name="T65" fmla="*/ 1156 h 1172"/>
              <a:gd name="T66" fmla="*/ 947 w 1192"/>
              <a:gd name="T67" fmla="*/ 1142 h 1172"/>
              <a:gd name="T68" fmla="*/ 954 w 1192"/>
              <a:gd name="T69" fmla="*/ 1130 h 1172"/>
              <a:gd name="T70" fmla="*/ 1045 w 1192"/>
              <a:gd name="T71" fmla="*/ 1151 h 1172"/>
              <a:gd name="T72" fmla="*/ 1048 w 1192"/>
              <a:gd name="T73" fmla="*/ 1131 h 1172"/>
              <a:gd name="T74" fmla="*/ 1052 w 1192"/>
              <a:gd name="T75" fmla="*/ 1111 h 1172"/>
              <a:gd name="T76" fmla="*/ 1081 w 1192"/>
              <a:gd name="T77" fmla="*/ 1104 h 1172"/>
              <a:gd name="T78" fmla="*/ 985 w 1192"/>
              <a:gd name="T79" fmla="*/ 1068 h 1172"/>
              <a:gd name="T80" fmla="*/ 955 w 1192"/>
              <a:gd name="T81" fmla="*/ 1026 h 1172"/>
              <a:gd name="T82" fmla="*/ 923 w 1192"/>
              <a:gd name="T83" fmla="*/ 855 h 1172"/>
              <a:gd name="T84" fmla="*/ 980 w 1192"/>
              <a:gd name="T85" fmla="*/ 606 h 1172"/>
              <a:gd name="T86" fmla="*/ 982 w 1192"/>
              <a:gd name="T87" fmla="*/ 538 h 1172"/>
              <a:gd name="T88" fmla="*/ 1012 w 1192"/>
              <a:gd name="T89" fmla="*/ 428 h 1172"/>
              <a:gd name="T90" fmla="*/ 1045 w 1192"/>
              <a:gd name="T91" fmla="*/ 356 h 1172"/>
              <a:gd name="T92" fmla="*/ 1136 w 1192"/>
              <a:gd name="T93" fmla="*/ 315 h 1172"/>
              <a:gd name="T94" fmla="*/ 1168 w 1192"/>
              <a:gd name="T95" fmla="*/ 283 h 1172"/>
              <a:gd name="T96" fmla="*/ 1185 w 1192"/>
              <a:gd name="T97" fmla="*/ 216 h 1172"/>
              <a:gd name="T98" fmla="*/ 1189 w 1192"/>
              <a:gd name="T99" fmla="*/ 177 h 1172"/>
              <a:gd name="T100" fmla="*/ 1153 w 1192"/>
              <a:gd name="T101" fmla="*/ 93 h 1172"/>
              <a:gd name="T102" fmla="*/ 1081 w 1192"/>
              <a:gd name="T103" fmla="*/ 52 h 1172"/>
              <a:gd name="T104" fmla="*/ 946 w 1192"/>
              <a:gd name="T105" fmla="*/ 31 h 1172"/>
              <a:gd name="T106" fmla="*/ 833 w 1192"/>
              <a:gd name="T107" fmla="*/ 27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92" h="1172">
                <a:moveTo>
                  <a:pt x="833" y="27"/>
                </a:moveTo>
                <a:lnTo>
                  <a:pt x="833" y="27"/>
                </a:lnTo>
                <a:lnTo>
                  <a:pt x="833" y="22"/>
                </a:lnTo>
                <a:lnTo>
                  <a:pt x="831" y="16"/>
                </a:lnTo>
                <a:lnTo>
                  <a:pt x="827" y="11"/>
                </a:lnTo>
                <a:lnTo>
                  <a:pt x="819" y="6"/>
                </a:lnTo>
                <a:lnTo>
                  <a:pt x="815" y="3"/>
                </a:lnTo>
                <a:lnTo>
                  <a:pt x="810" y="2"/>
                </a:lnTo>
                <a:lnTo>
                  <a:pt x="804" y="0"/>
                </a:lnTo>
                <a:lnTo>
                  <a:pt x="797" y="0"/>
                </a:lnTo>
                <a:lnTo>
                  <a:pt x="788" y="2"/>
                </a:lnTo>
                <a:lnTo>
                  <a:pt x="779" y="3"/>
                </a:lnTo>
                <a:lnTo>
                  <a:pt x="779" y="3"/>
                </a:lnTo>
                <a:lnTo>
                  <a:pt x="770" y="7"/>
                </a:lnTo>
                <a:lnTo>
                  <a:pt x="763" y="11"/>
                </a:lnTo>
                <a:lnTo>
                  <a:pt x="756" y="16"/>
                </a:lnTo>
                <a:lnTo>
                  <a:pt x="751" y="22"/>
                </a:lnTo>
                <a:lnTo>
                  <a:pt x="747" y="29"/>
                </a:lnTo>
                <a:lnTo>
                  <a:pt x="743" y="36"/>
                </a:lnTo>
                <a:lnTo>
                  <a:pt x="742" y="44"/>
                </a:lnTo>
                <a:lnTo>
                  <a:pt x="741" y="52"/>
                </a:lnTo>
                <a:lnTo>
                  <a:pt x="739" y="67"/>
                </a:lnTo>
                <a:lnTo>
                  <a:pt x="741" y="81"/>
                </a:lnTo>
                <a:lnTo>
                  <a:pt x="743" y="101"/>
                </a:lnTo>
                <a:lnTo>
                  <a:pt x="743" y="101"/>
                </a:lnTo>
                <a:lnTo>
                  <a:pt x="743" y="119"/>
                </a:lnTo>
                <a:lnTo>
                  <a:pt x="743" y="125"/>
                </a:lnTo>
                <a:lnTo>
                  <a:pt x="743" y="125"/>
                </a:lnTo>
                <a:lnTo>
                  <a:pt x="729" y="143"/>
                </a:lnTo>
                <a:lnTo>
                  <a:pt x="714" y="164"/>
                </a:lnTo>
                <a:lnTo>
                  <a:pt x="693" y="187"/>
                </a:lnTo>
                <a:lnTo>
                  <a:pt x="670" y="211"/>
                </a:lnTo>
                <a:lnTo>
                  <a:pt x="656" y="223"/>
                </a:lnTo>
                <a:lnTo>
                  <a:pt x="643" y="236"/>
                </a:lnTo>
                <a:lnTo>
                  <a:pt x="629" y="246"/>
                </a:lnTo>
                <a:lnTo>
                  <a:pt x="615" y="256"/>
                </a:lnTo>
                <a:lnTo>
                  <a:pt x="599" y="264"/>
                </a:lnTo>
                <a:lnTo>
                  <a:pt x="585" y="272"/>
                </a:lnTo>
                <a:lnTo>
                  <a:pt x="585" y="272"/>
                </a:lnTo>
                <a:lnTo>
                  <a:pt x="554" y="283"/>
                </a:lnTo>
                <a:lnTo>
                  <a:pt x="520" y="293"/>
                </a:lnTo>
                <a:lnTo>
                  <a:pt x="445" y="313"/>
                </a:lnTo>
                <a:lnTo>
                  <a:pt x="407" y="323"/>
                </a:lnTo>
                <a:lnTo>
                  <a:pt x="366" y="335"/>
                </a:lnTo>
                <a:lnTo>
                  <a:pt x="323" y="347"/>
                </a:lnTo>
                <a:lnTo>
                  <a:pt x="282" y="363"/>
                </a:lnTo>
                <a:lnTo>
                  <a:pt x="282" y="363"/>
                </a:lnTo>
                <a:lnTo>
                  <a:pt x="260" y="371"/>
                </a:lnTo>
                <a:lnTo>
                  <a:pt x="240" y="381"/>
                </a:lnTo>
                <a:lnTo>
                  <a:pt x="220" y="391"/>
                </a:lnTo>
                <a:lnTo>
                  <a:pt x="200" y="403"/>
                </a:lnTo>
                <a:lnTo>
                  <a:pt x="181" y="416"/>
                </a:lnTo>
                <a:lnTo>
                  <a:pt x="161" y="430"/>
                </a:lnTo>
                <a:lnTo>
                  <a:pt x="143" y="444"/>
                </a:lnTo>
                <a:lnTo>
                  <a:pt x="125" y="459"/>
                </a:lnTo>
                <a:lnTo>
                  <a:pt x="109" y="476"/>
                </a:lnTo>
                <a:lnTo>
                  <a:pt x="92" y="493"/>
                </a:lnTo>
                <a:lnTo>
                  <a:pt x="77" y="511"/>
                </a:lnTo>
                <a:lnTo>
                  <a:pt x="62" y="530"/>
                </a:lnTo>
                <a:lnTo>
                  <a:pt x="48" y="549"/>
                </a:lnTo>
                <a:lnTo>
                  <a:pt x="37" y="570"/>
                </a:lnTo>
                <a:lnTo>
                  <a:pt x="25" y="590"/>
                </a:lnTo>
                <a:lnTo>
                  <a:pt x="15" y="612"/>
                </a:lnTo>
                <a:lnTo>
                  <a:pt x="15" y="612"/>
                </a:lnTo>
                <a:lnTo>
                  <a:pt x="10" y="624"/>
                </a:lnTo>
                <a:lnTo>
                  <a:pt x="7" y="635"/>
                </a:lnTo>
                <a:lnTo>
                  <a:pt x="3" y="647"/>
                </a:lnTo>
                <a:lnTo>
                  <a:pt x="2" y="660"/>
                </a:lnTo>
                <a:lnTo>
                  <a:pt x="0" y="685"/>
                </a:lnTo>
                <a:lnTo>
                  <a:pt x="0" y="711"/>
                </a:lnTo>
                <a:lnTo>
                  <a:pt x="2" y="738"/>
                </a:lnTo>
                <a:lnTo>
                  <a:pt x="6" y="765"/>
                </a:lnTo>
                <a:lnTo>
                  <a:pt x="12" y="791"/>
                </a:lnTo>
                <a:lnTo>
                  <a:pt x="19" y="818"/>
                </a:lnTo>
                <a:lnTo>
                  <a:pt x="27" y="842"/>
                </a:lnTo>
                <a:lnTo>
                  <a:pt x="34" y="867"/>
                </a:lnTo>
                <a:lnTo>
                  <a:pt x="51" y="909"/>
                </a:lnTo>
                <a:lnTo>
                  <a:pt x="65" y="944"/>
                </a:lnTo>
                <a:lnTo>
                  <a:pt x="75" y="966"/>
                </a:lnTo>
                <a:lnTo>
                  <a:pt x="75" y="966"/>
                </a:lnTo>
                <a:lnTo>
                  <a:pt x="82" y="981"/>
                </a:lnTo>
                <a:lnTo>
                  <a:pt x="87" y="998"/>
                </a:lnTo>
                <a:lnTo>
                  <a:pt x="95" y="1027"/>
                </a:lnTo>
                <a:lnTo>
                  <a:pt x="100" y="1049"/>
                </a:lnTo>
                <a:lnTo>
                  <a:pt x="100" y="1057"/>
                </a:lnTo>
                <a:lnTo>
                  <a:pt x="100" y="1057"/>
                </a:lnTo>
                <a:lnTo>
                  <a:pt x="97" y="1057"/>
                </a:lnTo>
                <a:lnTo>
                  <a:pt x="93" y="1061"/>
                </a:lnTo>
                <a:lnTo>
                  <a:pt x="79" y="1075"/>
                </a:lnTo>
                <a:lnTo>
                  <a:pt x="61" y="1092"/>
                </a:lnTo>
                <a:lnTo>
                  <a:pt x="46" y="1106"/>
                </a:lnTo>
                <a:lnTo>
                  <a:pt x="46" y="1106"/>
                </a:lnTo>
                <a:lnTo>
                  <a:pt x="38" y="1112"/>
                </a:lnTo>
                <a:lnTo>
                  <a:pt x="34" y="1117"/>
                </a:lnTo>
                <a:lnTo>
                  <a:pt x="30" y="1124"/>
                </a:lnTo>
                <a:lnTo>
                  <a:pt x="29" y="1130"/>
                </a:lnTo>
                <a:lnTo>
                  <a:pt x="27" y="1139"/>
                </a:lnTo>
                <a:lnTo>
                  <a:pt x="27" y="1142"/>
                </a:lnTo>
                <a:lnTo>
                  <a:pt x="82" y="1137"/>
                </a:lnTo>
                <a:lnTo>
                  <a:pt x="75" y="1155"/>
                </a:lnTo>
                <a:lnTo>
                  <a:pt x="106" y="1148"/>
                </a:lnTo>
                <a:lnTo>
                  <a:pt x="93" y="1166"/>
                </a:lnTo>
                <a:lnTo>
                  <a:pt x="93" y="1166"/>
                </a:lnTo>
                <a:lnTo>
                  <a:pt x="116" y="1160"/>
                </a:lnTo>
                <a:lnTo>
                  <a:pt x="134" y="1156"/>
                </a:lnTo>
                <a:lnTo>
                  <a:pt x="142" y="1155"/>
                </a:lnTo>
                <a:lnTo>
                  <a:pt x="149" y="1155"/>
                </a:lnTo>
                <a:lnTo>
                  <a:pt x="149" y="1155"/>
                </a:lnTo>
                <a:lnTo>
                  <a:pt x="155" y="1155"/>
                </a:lnTo>
                <a:lnTo>
                  <a:pt x="164" y="1153"/>
                </a:lnTo>
                <a:lnTo>
                  <a:pt x="183" y="1148"/>
                </a:lnTo>
                <a:lnTo>
                  <a:pt x="209" y="1142"/>
                </a:lnTo>
                <a:lnTo>
                  <a:pt x="191" y="1161"/>
                </a:lnTo>
                <a:lnTo>
                  <a:pt x="240" y="1142"/>
                </a:lnTo>
                <a:lnTo>
                  <a:pt x="220" y="1172"/>
                </a:lnTo>
                <a:lnTo>
                  <a:pt x="220" y="1172"/>
                </a:lnTo>
                <a:lnTo>
                  <a:pt x="227" y="1172"/>
                </a:lnTo>
                <a:lnTo>
                  <a:pt x="245" y="1171"/>
                </a:lnTo>
                <a:lnTo>
                  <a:pt x="255" y="1169"/>
                </a:lnTo>
                <a:lnTo>
                  <a:pt x="268" y="1165"/>
                </a:lnTo>
                <a:lnTo>
                  <a:pt x="281" y="1161"/>
                </a:lnTo>
                <a:lnTo>
                  <a:pt x="294" y="1155"/>
                </a:lnTo>
                <a:lnTo>
                  <a:pt x="294" y="1155"/>
                </a:lnTo>
                <a:lnTo>
                  <a:pt x="316" y="1142"/>
                </a:lnTo>
                <a:lnTo>
                  <a:pt x="331" y="1135"/>
                </a:lnTo>
                <a:lnTo>
                  <a:pt x="343" y="1130"/>
                </a:lnTo>
                <a:lnTo>
                  <a:pt x="343" y="1130"/>
                </a:lnTo>
                <a:lnTo>
                  <a:pt x="348" y="1134"/>
                </a:lnTo>
                <a:lnTo>
                  <a:pt x="353" y="1138"/>
                </a:lnTo>
                <a:lnTo>
                  <a:pt x="362" y="1142"/>
                </a:lnTo>
                <a:lnTo>
                  <a:pt x="372" y="1147"/>
                </a:lnTo>
                <a:lnTo>
                  <a:pt x="385" y="1151"/>
                </a:lnTo>
                <a:lnTo>
                  <a:pt x="399" y="1153"/>
                </a:lnTo>
                <a:lnTo>
                  <a:pt x="416" y="1155"/>
                </a:lnTo>
                <a:lnTo>
                  <a:pt x="416" y="1155"/>
                </a:lnTo>
                <a:lnTo>
                  <a:pt x="485" y="1153"/>
                </a:lnTo>
                <a:lnTo>
                  <a:pt x="513" y="1153"/>
                </a:lnTo>
                <a:lnTo>
                  <a:pt x="524" y="1153"/>
                </a:lnTo>
                <a:lnTo>
                  <a:pt x="530" y="1155"/>
                </a:lnTo>
                <a:lnTo>
                  <a:pt x="530" y="1155"/>
                </a:lnTo>
                <a:lnTo>
                  <a:pt x="535" y="1155"/>
                </a:lnTo>
                <a:lnTo>
                  <a:pt x="539" y="1155"/>
                </a:lnTo>
                <a:lnTo>
                  <a:pt x="547" y="1152"/>
                </a:lnTo>
                <a:lnTo>
                  <a:pt x="553" y="1149"/>
                </a:lnTo>
                <a:lnTo>
                  <a:pt x="554" y="1148"/>
                </a:lnTo>
                <a:lnTo>
                  <a:pt x="554" y="1148"/>
                </a:lnTo>
                <a:lnTo>
                  <a:pt x="558" y="1148"/>
                </a:lnTo>
                <a:lnTo>
                  <a:pt x="566" y="1147"/>
                </a:lnTo>
                <a:lnTo>
                  <a:pt x="570" y="1146"/>
                </a:lnTo>
                <a:lnTo>
                  <a:pt x="572" y="1143"/>
                </a:lnTo>
                <a:lnTo>
                  <a:pt x="574" y="1140"/>
                </a:lnTo>
                <a:lnTo>
                  <a:pt x="572" y="1137"/>
                </a:lnTo>
                <a:lnTo>
                  <a:pt x="572" y="1137"/>
                </a:lnTo>
                <a:lnTo>
                  <a:pt x="569" y="1130"/>
                </a:lnTo>
                <a:lnTo>
                  <a:pt x="561" y="1124"/>
                </a:lnTo>
                <a:lnTo>
                  <a:pt x="540" y="1107"/>
                </a:lnTo>
                <a:lnTo>
                  <a:pt x="512" y="1088"/>
                </a:lnTo>
                <a:lnTo>
                  <a:pt x="512" y="1088"/>
                </a:lnTo>
                <a:lnTo>
                  <a:pt x="534" y="1070"/>
                </a:lnTo>
                <a:lnTo>
                  <a:pt x="556" y="1052"/>
                </a:lnTo>
                <a:lnTo>
                  <a:pt x="585" y="1032"/>
                </a:lnTo>
                <a:lnTo>
                  <a:pt x="585" y="1032"/>
                </a:lnTo>
                <a:lnTo>
                  <a:pt x="599" y="1025"/>
                </a:lnTo>
                <a:lnTo>
                  <a:pt x="612" y="1020"/>
                </a:lnTo>
                <a:lnTo>
                  <a:pt x="634" y="1012"/>
                </a:lnTo>
                <a:lnTo>
                  <a:pt x="646" y="1008"/>
                </a:lnTo>
                <a:lnTo>
                  <a:pt x="658" y="1003"/>
                </a:lnTo>
                <a:lnTo>
                  <a:pt x="671" y="995"/>
                </a:lnTo>
                <a:lnTo>
                  <a:pt x="688" y="984"/>
                </a:lnTo>
                <a:lnTo>
                  <a:pt x="688" y="984"/>
                </a:lnTo>
                <a:lnTo>
                  <a:pt x="697" y="976"/>
                </a:lnTo>
                <a:lnTo>
                  <a:pt x="706" y="967"/>
                </a:lnTo>
                <a:lnTo>
                  <a:pt x="723" y="946"/>
                </a:lnTo>
                <a:lnTo>
                  <a:pt x="739" y="923"/>
                </a:lnTo>
                <a:lnTo>
                  <a:pt x="755" y="900"/>
                </a:lnTo>
                <a:lnTo>
                  <a:pt x="766" y="878"/>
                </a:lnTo>
                <a:lnTo>
                  <a:pt x="777" y="860"/>
                </a:lnTo>
                <a:lnTo>
                  <a:pt x="786" y="844"/>
                </a:lnTo>
                <a:lnTo>
                  <a:pt x="786" y="844"/>
                </a:lnTo>
                <a:lnTo>
                  <a:pt x="819" y="940"/>
                </a:lnTo>
                <a:lnTo>
                  <a:pt x="845" y="1011"/>
                </a:lnTo>
                <a:lnTo>
                  <a:pt x="856" y="1036"/>
                </a:lnTo>
                <a:lnTo>
                  <a:pt x="864" y="1050"/>
                </a:lnTo>
                <a:lnTo>
                  <a:pt x="864" y="1050"/>
                </a:lnTo>
                <a:lnTo>
                  <a:pt x="888" y="1081"/>
                </a:lnTo>
                <a:lnTo>
                  <a:pt x="888" y="1081"/>
                </a:lnTo>
                <a:lnTo>
                  <a:pt x="887" y="1083"/>
                </a:lnTo>
                <a:lnTo>
                  <a:pt x="887" y="1085"/>
                </a:lnTo>
                <a:lnTo>
                  <a:pt x="886" y="1089"/>
                </a:lnTo>
                <a:lnTo>
                  <a:pt x="887" y="1094"/>
                </a:lnTo>
                <a:lnTo>
                  <a:pt x="890" y="1101"/>
                </a:lnTo>
                <a:lnTo>
                  <a:pt x="894" y="1108"/>
                </a:lnTo>
                <a:lnTo>
                  <a:pt x="900" y="1117"/>
                </a:lnTo>
                <a:lnTo>
                  <a:pt x="900" y="1117"/>
                </a:lnTo>
                <a:lnTo>
                  <a:pt x="914" y="1137"/>
                </a:lnTo>
                <a:lnTo>
                  <a:pt x="926" y="1149"/>
                </a:lnTo>
                <a:lnTo>
                  <a:pt x="931" y="1153"/>
                </a:lnTo>
                <a:lnTo>
                  <a:pt x="935" y="1156"/>
                </a:lnTo>
                <a:lnTo>
                  <a:pt x="939" y="1156"/>
                </a:lnTo>
                <a:lnTo>
                  <a:pt x="942" y="1155"/>
                </a:lnTo>
                <a:lnTo>
                  <a:pt x="942" y="1155"/>
                </a:lnTo>
                <a:lnTo>
                  <a:pt x="946" y="1151"/>
                </a:lnTo>
                <a:lnTo>
                  <a:pt x="947" y="1147"/>
                </a:lnTo>
                <a:lnTo>
                  <a:pt x="947" y="1142"/>
                </a:lnTo>
                <a:lnTo>
                  <a:pt x="946" y="1137"/>
                </a:lnTo>
                <a:lnTo>
                  <a:pt x="945" y="1128"/>
                </a:lnTo>
                <a:lnTo>
                  <a:pt x="942" y="1124"/>
                </a:lnTo>
                <a:lnTo>
                  <a:pt x="942" y="1124"/>
                </a:lnTo>
                <a:lnTo>
                  <a:pt x="945" y="1125"/>
                </a:lnTo>
                <a:lnTo>
                  <a:pt x="954" y="1130"/>
                </a:lnTo>
                <a:lnTo>
                  <a:pt x="971" y="1135"/>
                </a:lnTo>
                <a:lnTo>
                  <a:pt x="998" y="1142"/>
                </a:lnTo>
                <a:lnTo>
                  <a:pt x="998" y="1142"/>
                </a:lnTo>
                <a:lnTo>
                  <a:pt x="1023" y="1148"/>
                </a:lnTo>
                <a:lnTo>
                  <a:pt x="1040" y="1151"/>
                </a:lnTo>
                <a:lnTo>
                  <a:pt x="1045" y="1151"/>
                </a:lnTo>
                <a:lnTo>
                  <a:pt x="1049" y="1149"/>
                </a:lnTo>
                <a:lnTo>
                  <a:pt x="1052" y="1147"/>
                </a:lnTo>
                <a:lnTo>
                  <a:pt x="1052" y="1142"/>
                </a:lnTo>
                <a:lnTo>
                  <a:pt x="1052" y="1142"/>
                </a:lnTo>
                <a:lnTo>
                  <a:pt x="1052" y="1137"/>
                </a:lnTo>
                <a:lnTo>
                  <a:pt x="1048" y="1131"/>
                </a:lnTo>
                <a:lnTo>
                  <a:pt x="1043" y="1126"/>
                </a:lnTo>
                <a:lnTo>
                  <a:pt x="1037" y="1121"/>
                </a:lnTo>
                <a:lnTo>
                  <a:pt x="1027" y="1115"/>
                </a:lnTo>
                <a:lnTo>
                  <a:pt x="1022" y="1112"/>
                </a:lnTo>
                <a:lnTo>
                  <a:pt x="1022" y="1112"/>
                </a:lnTo>
                <a:lnTo>
                  <a:pt x="1052" y="1111"/>
                </a:lnTo>
                <a:lnTo>
                  <a:pt x="1073" y="1110"/>
                </a:lnTo>
                <a:lnTo>
                  <a:pt x="1080" y="1108"/>
                </a:lnTo>
                <a:lnTo>
                  <a:pt x="1081" y="1107"/>
                </a:lnTo>
                <a:lnTo>
                  <a:pt x="1082" y="1106"/>
                </a:lnTo>
                <a:lnTo>
                  <a:pt x="1082" y="1106"/>
                </a:lnTo>
                <a:lnTo>
                  <a:pt x="1081" y="1104"/>
                </a:lnTo>
                <a:lnTo>
                  <a:pt x="1079" y="1102"/>
                </a:lnTo>
                <a:lnTo>
                  <a:pt x="1070" y="1098"/>
                </a:lnTo>
                <a:lnTo>
                  <a:pt x="1039" y="1086"/>
                </a:lnTo>
                <a:lnTo>
                  <a:pt x="1007" y="1076"/>
                </a:lnTo>
                <a:lnTo>
                  <a:pt x="985" y="1068"/>
                </a:lnTo>
                <a:lnTo>
                  <a:pt x="985" y="1068"/>
                </a:lnTo>
                <a:lnTo>
                  <a:pt x="981" y="1066"/>
                </a:lnTo>
                <a:lnTo>
                  <a:pt x="976" y="1062"/>
                </a:lnTo>
                <a:lnTo>
                  <a:pt x="967" y="1050"/>
                </a:lnTo>
                <a:lnTo>
                  <a:pt x="960" y="1038"/>
                </a:lnTo>
                <a:lnTo>
                  <a:pt x="955" y="1026"/>
                </a:lnTo>
                <a:lnTo>
                  <a:pt x="955" y="1026"/>
                </a:lnTo>
                <a:lnTo>
                  <a:pt x="942" y="990"/>
                </a:lnTo>
                <a:lnTo>
                  <a:pt x="936" y="964"/>
                </a:lnTo>
                <a:lnTo>
                  <a:pt x="931" y="941"/>
                </a:lnTo>
                <a:lnTo>
                  <a:pt x="931" y="941"/>
                </a:lnTo>
                <a:lnTo>
                  <a:pt x="927" y="905"/>
                </a:lnTo>
                <a:lnTo>
                  <a:pt x="923" y="855"/>
                </a:lnTo>
                <a:lnTo>
                  <a:pt x="919" y="788"/>
                </a:lnTo>
                <a:lnTo>
                  <a:pt x="937" y="808"/>
                </a:lnTo>
                <a:lnTo>
                  <a:pt x="931" y="673"/>
                </a:lnTo>
                <a:lnTo>
                  <a:pt x="942" y="685"/>
                </a:lnTo>
                <a:lnTo>
                  <a:pt x="962" y="594"/>
                </a:lnTo>
                <a:lnTo>
                  <a:pt x="980" y="606"/>
                </a:lnTo>
                <a:lnTo>
                  <a:pt x="980" y="606"/>
                </a:lnTo>
                <a:lnTo>
                  <a:pt x="978" y="598"/>
                </a:lnTo>
                <a:lnTo>
                  <a:pt x="978" y="576"/>
                </a:lnTo>
                <a:lnTo>
                  <a:pt x="978" y="563"/>
                </a:lnTo>
                <a:lnTo>
                  <a:pt x="980" y="550"/>
                </a:lnTo>
                <a:lnTo>
                  <a:pt x="982" y="538"/>
                </a:lnTo>
                <a:lnTo>
                  <a:pt x="985" y="527"/>
                </a:lnTo>
                <a:lnTo>
                  <a:pt x="985" y="527"/>
                </a:lnTo>
                <a:lnTo>
                  <a:pt x="990" y="515"/>
                </a:lnTo>
                <a:lnTo>
                  <a:pt x="995" y="497"/>
                </a:lnTo>
                <a:lnTo>
                  <a:pt x="1005" y="452"/>
                </a:lnTo>
                <a:lnTo>
                  <a:pt x="1012" y="428"/>
                </a:lnTo>
                <a:lnTo>
                  <a:pt x="1019" y="405"/>
                </a:lnTo>
                <a:lnTo>
                  <a:pt x="1026" y="385"/>
                </a:lnTo>
                <a:lnTo>
                  <a:pt x="1034" y="369"/>
                </a:lnTo>
                <a:lnTo>
                  <a:pt x="1034" y="369"/>
                </a:lnTo>
                <a:lnTo>
                  <a:pt x="1039" y="363"/>
                </a:lnTo>
                <a:lnTo>
                  <a:pt x="1045" y="356"/>
                </a:lnTo>
                <a:lnTo>
                  <a:pt x="1052" y="351"/>
                </a:lnTo>
                <a:lnTo>
                  <a:pt x="1061" y="346"/>
                </a:lnTo>
                <a:lnTo>
                  <a:pt x="1079" y="338"/>
                </a:lnTo>
                <a:lnTo>
                  <a:pt x="1098" y="331"/>
                </a:lnTo>
                <a:lnTo>
                  <a:pt x="1118" y="323"/>
                </a:lnTo>
                <a:lnTo>
                  <a:pt x="1136" y="315"/>
                </a:lnTo>
                <a:lnTo>
                  <a:pt x="1144" y="311"/>
                </a:lnTo>
                <a:lnTo>
                  <a:pt x="1150" y="306"/>
                </a:lnTo>
                <a:lnTo>
                  <a:pt x="1157" y="301"/>
                </a:lnTo>
                <a:lnTo>
                  <a:pt x="1161" y="296"/>
                </a:lnTo>
                <a:lnTo>
                  <a:pt x="1161" y="296"/>
                </a:lnTo>
                <a:lnTo>
                  <a:pt x="1168" y="283"/>
                </a:lnTo>
                <a:lnTo>
                  <a:pt x="1174" y="270"/>
                </a:lnTo>
                <a:lnTo>
                  <a:pt x="1177" y="256"/>
                </a:lnTo>
                <a:lnTo>
                  <a:pt x="1181" y="245"/>
                </a:lnTo>
                <a:lnTo>
                  <a:pt x="1184" y="224"/>
                </a:lnTo>
                <a:lnTo>
                  <a:pt x="1185" y="216"/>
                </a:lnTo>
                <a:lnTo>
                  <a:pt x="1185" y="216"/>
                </a:lnTo>
                <a:lnTo>
                  <a:pt x="1188" y="214"/>
                </a:lnTo>
                <a:lnTo>
                  <a:pt x="1189" y="210"/>
                </a:lnTo>
                <a:lnTo>
                  <a:pt x="1190" y="205"/>
                </a:lnTo>
                <a:lnTo>
                  <a:pt x="1192" y="198"/>
                </a:lnTo>
                <a:lnTo>
                  <a:pt x="1192" y="188"/>
                </a:lnTo>
                <a:lnTo>
                  <a:pt x="1189" y="177"/>
                </a:lnTo>
                <a:lnTo>
                  <a:pt x="1185" y="161"/>
                </a:lnTo>
                <a:lnTo>
                  <a:pt x="1185" y="161"/>
                </a:lnTo>
                <a:lnTo>
                  <a:pt x="1175" y="132"/>
                </a:lnTo>
                <a:lnTo>
                  <a:pt x="1170" y="117"/>
                </a:lnTo>
                <a:lnTo>
                  <a:pt x="1162" y="105"/>
                </a:lnTo>
                <a:lnTo>
                  <a:pt x="1153" y="93"/>
                </a:lnTo>
                <a:lnTo>
                  <a:pt x="1143" y="83"/>
                </a:lnTo>
                <a:lnTo>
                  <a:pt x="1129" y="72"/>
                </a:lnTo>
                <a:lnTo>
                  <a:pt x="1113" y="65"/>
                </a:lnTo>
                <a:lnTo>
                  <a:pt x="1113" y="65"/>
                </a:lnTo>
                <a:lnTo>
                  <a:pt x="1095" y="57"/>
                </a:lnTo>
                <a:lnTo>
                  <a:pt x="1081" y="52"/>
                </a:lnTo>
                <a:lnTo>
                  <a:pt x="1067" y="48"/>
                </a:lnTo>
                <a:lnTo>
                  <a:pt x="1054" y="45"/>
                </a:lnTo>
                <a:lnTo>
                  <a:pt x="1030" y="43"/>
                </a:lnTo>
                <a:lnTo>
                  <a:pt x="1004" y="40"/>
                </a:lnTo>
                <a:lnTo>
                  <a:pt x="1004" y="40"/>
                </a:lnTo>
                <a:lnTo>
                  <a:pt x="946" y="31"/>
                </a:lnTo>
                <a:lnTo>
                  <a:pt x="918" y="29"/>
                </a:lnTo>
                <a:lnTo>
                  <a:pt x="903" y="27"/>
                </a:lnTo>
                <a:lnTo>
                  <a:pt x="888" y="27"/>
                </a:lnTo>
                <a:lnTo>
                  <a:pt x="888" y="27"/>
                </a:lnTo>
                <a:lnTo>
                  <a:pt x="846" y="29"/>
                </a:lnTo>
                <a:lnTo>
                  <a:pt x="833" y="27"/>
                </a:lnTo>
                <a:lnTo>
                  <a:pt x="833" y="27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51AAF4D3-12EE-464B-B5BB-01CB47813F1B}"/>
              </a:ext>
            </a:extLst>
          </p:cNvPr>
          <p:cNvSpPr>
            <a:spLocks/>
          </p:cNvSpPr>
          <p:nvPr/>
        </p:nvSpPr>
        <p:spPr bwMode="auto">
          <a:xfrm>
            <a:off x="6101906" y="4876093"/>
            <a:ext cx="1491196" cy="1411783"/>
          </a:xfrm>
          <a:custGeom>
            <a:avLst/>
            <a:gdLst>
              <a:gd name="T0" fmla="*/ 557 w 1521"/>
              <a:gd name="T1" fmla="*/ 370 h 1440"/>
              <a:gd name="T2" fmla="*/ 345 w 1521"/>
              <a:gd name="T3" fmla="*/ 390 h 1440"/>
              <a:gd name="T4" fmla="*/ 207 w 1521"/>
              <a:gd name="T5" fmla="*/ 476 h 1440"/>
              <a:gd name="T6" fmla="*/ 78 w 1521"/>
              <a:gd name="T7" fmla="*/ 640 h 1440"/>
              <a:gd name="T8" fmla="*/ 22 w 1521"/>
              <a:gd name="T9" fmla="*/ 816 h 1440"/>
              <a:gd name="T10" fmla="*/ 27 w 1521"/>
              <a:gd name="T11" fmla="*/ 1062 h 1440"/>
              <a:gd name="T12" fmla="*/ 20 w 1521"/>
              <a:gd name="T13" fmla="*/ 1184 h 1440"/>
              <a:gd name="T14" fmla="*/ 105 w 1521"/>
              <a:gd name="T15" fmla="*/ 1282 h 1440"/>
              <a:gd name="T16" fmla="*/ 278 w 1521"/>
              <a:gd name="T17" fmla="*/ 1266 h 1440"/>
              <a:gd name="T18" fmla="*/ 314 w 1521"/>
              <a:gd name="T19" fmla="*/ 1302 h 1440"/>
              <a:gd name="T20" fmla="*/ 427 w 1521"/>
              <a:gd name="T21" fmla="*/ 1368 h 1440"/>
              <a:gd name="T22" fmla="*/ 451 w 1521"/>
              <a:gd name="T23" fmla="*/ 1365 h 1440"/>
              <a:gd name="T24" fmla="*/ 430 w 1521"/>
              <a:gd name="T25" fmla="*/ 1312 h 1440"/>
              <a:gd name="T26" fmla="*/ 498 w 1521"/>
              <a:gd name="T27" fmla="*/ 1364 h 1440"/>
              <a:gd name="T28" fmla="*/ 512 w 1521"/>
              <a:gd name="T29" fmla="*/ 1330 h 1440"/>
              <a:gd name="T30" fmla="*/ 528 w 1521"/>
              <a:gd name="T31" fmla="*/ 1321 h 1440"/>
              <a:gd name="T32" fmla="*/ 659 w 1521"/>
              <a:gd name="T33" fmla="*/ 1294 h 1440"/>
              <a:gd name="T34" fmla="*/ 817 w 1521"/>
              <a:gd name="T35" fmla="*/ 1229 h 1440"/>
              <a:gd name="T36" fmla="*/ 869 w 1521"/>
              <a:gd name="T37" fmla="*/ 1244 h 1440"/>
              <a:gd name="T38" fmla="*/ 964 w 1521"/>
              <a:gd name="T39" fmla="*/ 1135 h 1440"/>
              <a:gd name="T40" fmla="*/ 1058 w 1521"/>
              <a:gd name="T41" fmla="*/ 1318 h 1440"/>
              <a:gd name="T42" fmla="*/ 1068 w 1521"/>
              <a:gd name="T43" fmla="*/ 1387 h 1440"/>
              <a:gd name="T44" fmla="*/ 1127 w 1521"/>
              <a:gd name="T45" fmla="*/ 1387 h 1440"/>
              <a:gd name="T46" fmla="*/ 1211 w 1521"/>
              <a:gd name="T47" fmla="*/ 1438 h 1440"/>
              <a:gd name="T48" fmla="*/ 1215 w 1521"/>
              <a:gd name="T49" fmla="*/ 1397 h 1440"/>
              <a:gd name="T50" fmla="*/ 1289 w 1521"/>
              <a:gd name="T51" fmla="*/ 1407 h 1440"/>
              <a:gd name="T52" fmla="*/ 1312 w 1521"/>
              <a:gd name="T53" fmla="*/ 1382 h 1440"/>
              <a:gd name="T54" fmla="*/ 1310 w 1521"/>
              <a:gd name="T55" fmla="*/ 1355 h 1440"/>
              <a:gd name="T56" fmla="*/ 1289 w 1521"/>
              <a:gd name="T57" fmla="*/ 1334 h 1440"/>
              <a:gd name="T58" fmla="*/ 1226 w 1521"/>
              <a:gd name="T59" fmla="*/ 1312 h 1440"/>
              <a:gd name="T60" fmla="*/ 1157 w 1521"/>
              <a:gd name="T61" fmla="*/ 1253 h 1440"/>
              <a:gd name="T62" fmla="*/ 1151 w 1521"/>
              <a:gd name="T63" fmla="*/ 1120 h 1440"/>
              <a:gd name="T64" fmla="*/ 1226 w 1521"/>
              <a:gd name="T65" fmla="*/ 1267 h 1440"/>
              <a:gd name="T66" fmla="*/ 1289 w 1521"/>
              <a:gd name="T67" fmla="*/ 1307 h 1440"/>
              <a:gd name="T68" fmla="*/ 1361 w 1521"/>
              <a:gd name="T69" fmla="*/ 1342 h 1440"/>
              <a:gd name="T70" fmla="*/ 1423 w 1521"/>
              <a:gd name="T71" fmla="*/ 1325 h 1440"/>
              <a:gd name="T72" fmla="*/ 1429 w 1521"/>
              <a:gd name="T73" fmla="*/ 1287 h 1440"/>
              <a:gd name="T74" fmla="*/ 1409 w 1521"/>
              <a:gd name="T75" fmla="*/ 1248 h 1440"/>
              <a:gd name="T76" fmla="*/ 1291 w 1521"/>
              <a:gd name="T77" fmla="*/ 1181 h 1440"/>
              <a:gd name="T78" fmla="*/ 1247 w 1521"/>
              <a:gd name="T79" fmla="*/ 1135 h 1440"/>
              <a:gd name="T80" fmla="*/ 1267 w 1521"/>
              <a:gd name="T81" fmla="*/ 893 h 1440"/>
              <a:gd name="T82" fmla="*/ 1289 w 1521"/>
              <a:gd name="T83" fmla="*/ 642 h 1440"/>
              <a:gd name="T84" fmla="*/ 1404 w 1521"/>
              <a:gd name="T85" fmla="*/ 579 h 1440"/>
              <a:gd name="T86" fmla="*/ 1467 w 1521"/>
              <a:gd name="T87" fmla="*/ 568 h 1440"/>
              <a:gd name="T88" fmla="*/ 1497 w 1521"/>
              <a:gd name="T89" fmla="*/ 468 h 1440"/>
              <a:gd name="T90" fmla="*/ 1519 w 1521"/>
              <a:gd name="T91" fmla="*/ 451 h 1440"/>
              <a:gd name="T92" fmla="*/ 1499 w 1521"/>
              <a:gd name="T93" fmla="*/ 390 h 1440"/>
              <a:gd name="T94" fmla="*/ 1413 w 1521"/>
              <a:gd name="T95" fmla="*/ 287 h 1440"/>
              <a:gd name="T96" fmla="*/ 1288 w 1521"/>
              <a:gd name="T97" fmla="*/ 161 h 1440"/>
              <a:gd name="T98" fmla="*/ 1194 w 1521"/>
              <a:gd name="T99" fmla="*/ 106 h 1440"/>
              <a:gd name="T100" fmla="*/ 1148 w 1521"/>
              <a:gd name="T101" fmla="*/ 54 h 1440"/>
              <a:gd name="T102" fmla="*/ 1121 w 1521"/>
              <a:gd name="T103" fmla="*/ 2 h 1440"/>
              <a:gd name="T104" fmla="*/ 1098 w 1521"/>
              <a:gd name="T105" fmla="*/ 27 h 1440"/>
              <a:gd name="T106" fmla="*/ 1077 w 1521"/>
              <a:gd name="T107" fmla="*/ 88 h 1440"/>
              <a:gd name="T108" fmla="*/ 964 w 1521"/>
              <a:gd name="T109" fmla="*/ 107 h 1440"/>
              <a:gd name="T110" fmla="*/ 925 w 1521"/>
              <a:gd name="T111" fmla="*/ 68 h 1440"/>
              <a:gd name="T112" fmla="*/ 892 w 1521"/>
              <a:gd name="T113" fmla="*/ 59 h 1440"/>
              <a:gd name="T114" fmla="*/ 849 w 1521"/>
              <a:gd name="T115" fmla="*/ 149 h 1440"/>
              <a:gd name="T116" fmla="*/ 869 w 1521"/>
              <a:gd name="T117" fmla="*/ 223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21" h="1440">
                <a:moveTo>
                  <a:pt x="869" y="223"/>
                </a:moveTo>
                <a:lnTo>
                  <a:pt x="733" y="390"/>
                </a:lnTo>
                <a:lnTo>
                  <a:pt x="733" y="390"/>
                </a:lnTo>
                <a:lnTo>
                  <a:pt x="691" y="383"/>
                </a:lnTo>
                <a:lnTo>
                  <a:pt x="645" y="378"/>
                </a:lnTo>
                <a:lnTo>
                  <a:pt x="588" y="373"/>
                </a:lnTo>
                <a:lnTo>
                  <a:pt x="557" y="370"/>
                </a:lnTo>
                <a:lnTo>
                  <a:pt x="525" y="369"/>
                </a:lnTo>
                <a:lnTo>
                  <a:pt x="493" y="369"/>
                </a:lnTo>
                <a:lnTo>
                  <a:pt x="461" y="370"/>
                </a:lnTo>
                <a:lnTo>
                  <a:pt x="429" y="373"/>
                </a:lnTo>
                <a:lnTo>
                  <a:pt x="399" y="377"/>
                </a:lnTo>
                <a:lnTo>
                  <a:pt x="371" y="382"/>
                </a:lnTo>
                <a:lnTo>
                  <a:pt x="345" y="390"/>
                </a:lnTo>
                <a:lnTo>
                  <a:pt x="345" y="390"/>
                </a:lnTo>
                <a:lnTo>
                  <a:pt x="322" y="400"/>
                </a:lnTo>
                <a:lnTo>
                  <a:pt x="298" y="412"/>
                </a:lnTo>
                <a:lnTo>
                  <a:pt x="275" y="426"/>
                </a:lnTo>
                <a:lnTo>
                  <a:pt x="251" y="440"/>
                </a:lnTo>
                <a:lnTo>
                  <a:pt x="228" y="456"/>
                </a:lnTo>
                <a:lnTo>
                  <a:pt x="207" y="476"/>
                </a:lnTo>
                <a:lnTo>
                  <a:pt x="186" y="495"/>
                </a:lnTo>
                <a:lnTo>
                  <a:pt x="165" y="517"/>
                </a:lnTo>
                <a:lnTo>
                  <a:pt x="146" y="539"/>
                </a:lnTo>
                <a:lnTo>
                  <a:pt x="127" y="563"/>
                </a:lnTo>
                <a:lnTo>
                  <a:pt x="109" y="588"/>
                </a:lnTo>
                <a:lnTo>
                  <a:pt x="93" y="613"/>
                </a:lnTo>
                <a:lnTo>
                  <a:pt x="78" y="640"/>
                </a:lnTo>
                <a:lnTo>
                  <a:pt x="64" y="669"/>
                </a:lnTo>
                <a:lnTo>
                  <a:pt x="52" y="697"/>
                </a:lnTo>
                <a:lnTo>
                  <a:pt x="42" y="725"/>
                </a:lnTo>
                <a:lnTo>
                  <a:pt x="42" y="725"/>
                </a:lnTo>
                <a:lnTo>
                  <a:pt x="33" y="756"/>
                </a:lnTo>
                <a:lnTo>
                  <a:pt x="27" y="785"/>
                </a:lnTo>
                <a:lnTo>
                  <a:pt x="22" y="816"/>
                </a:lnTo>
                <a:lnTo>
                  <a:pt x="18" y="847"/>
                </a:lnTo>
                <a:lnTo>
                  <a:pt x="16" y="877"/>
                </a:lnTo>
                <a:lnTo>
                  <a:pt x="16" y="908"/>
                </a:lnTo>
                <a:lnTo>
                  <a:pt x="16" y="936"/>
                </a:lnTo>
                <a:lnTo>
                  <a:pt x="18" y="964"/>
                </a:lnTo>
                <a:lnTo>
                  <a:pt x="22" y="1017"/>
                </a:lnTo>
                <a:lnTo>
                  <a:pt x="27" y="1062"/>
                </a:lnTo>
                <a:lnTo>
                  <a:pt x="31" y="1099"/>
                </a:lnTo>
                <a:lnTo>
                  <a:pt x="31" y="1113"/>
                </a:lnTo>
                <a:lnTo>
                  <a:pt x="31" y="1125"/>
                </a:lnTo>
                <a:lnTo>
                  <a:pt x="31" y="1125"/>
                </a:lnTo>
                <a:lnTo>
                  <a:pt x="29" y="1144"/>
                </a:lnTo>
                <a:lnTo>
                  <a:pt x="25" y="1165"/>
                </a:lnTo>
                <a:lnTo>
                  <a:pt x="20" y="1184"/>
                </a:lnTo>
                <a:lnTo>
                  <a:pt x="14" y="1202"/>
                </a:lnTo>
                <a:lnTo>
                  <a:pt x="5" y="1229"/>
                </a:lnTo>
                <a:lnTo>
                  <a:pt x="0" y="1239"/>
                </a:lnTo>
                <a:lnTo>
                  <a:pt x="31" y="1239"/>
                </a:lnTo>
                <a:lnTo>
                  <a:pt x="42" y="1271"/>
                </a:lnTo>
                <a:lnTo>
                  <a:pt x="93" y="1261"/>
                </a:lnTo>
                <a:lnTo>
                  <a:pt x="105" y="1282"/>
                </a:lnTo>
                <a:lnTo>
                  <a:pt x="189" y="1261"/>
                </a:lnTo>
                <a:lnTo>
                  <a:pt x="189" y="1282"/>
                </a:lnTo>
                <a:lnTo>
                  <a:pt x="282" y="1251"/>
                </a:lnTo>
                <a:lnTo>
                  <a:pt x="282" y="1251"/>
                </a:lnTo>
                <a:lnTo>
                  <a:pt x="280" y="1255"/>
                </a:lnTo>
                <a:lnTo>
                  <a:pt x="278" y="1260"/>
                </a:lnTo>
                <a:lnTo>
                  <a:pt x="278" y="1266"/>
                </a:lnTo>
                <a:lnTo>
                  <a:pt x="281" y="1274"/>
                </a:lnTo>
                <a:lnTo>
                  <a:pt x="284" y="1279"/>
                </a:lnTo>
                <a:lnTo>
                  <a:pt x="287" y="1283"/>
                </a:lnTo>
                <a:lnTo>
                  <a:pt x="291" y="1288"/>
                </a:lnTo>
                <a:lnTo>
                  <a:pt x="298" y="1293"/>
                </a:lnTo>
                <a:lnTo>
                  <a:pt x="305" y="1298"/>
                </a:lnTo>
                <a:lnTo>
                  <a:pt x="314" y="1302"/>
                </a:lnTo>
                <a:lnTo>
                  <a:pt x="314" y="1302"/>
                </a:lnTo>
                <a:lnTo>
                  <a:pt x="348" y="1321"/>
                </a:lnTo>
                <a:lnTo>
                  <a:pt x="372" y="1337"/>
                </a:lnTo>
                <a:lnTo>
                  <a:pt x="398" y="1355"/>
                </a:lnTo>
                <a:lnTo>
                  <a:pt x="398" y="1355"/>
                </a:lnTo>
                <a:lnTo>
                  <a:pt x="409" y="1361"/>
                </a:lnTo>
                <a:lnTo>
                  <a:pt x="427" y="1368"/>
                </a:lnTo>
                <a:lnTo>
                  <a:pt x="436" y="1370"/>
                </a:lnTo>
                <a:lnTo>
                  <a:pt x="443" y="1372"/>
                </a:lnTo>
                <a:lnTo>
                  <a:pt x="447" y="1370"/>
                </a:lnTo>
                <a:lnTo>
                  <a:pt x="448" y="1370"/>
                </a:lnTo>
                <a:lnTo>
                  <a:pt x="449" y="1368"/>
                </a:lnTo>
                <a:lnTo>
                  <a:pt x="451" y="1365"/>
                </a:lnTo>
                <a:lnTo>
                  <a:pt x="451" y="1365"/>
                </a:lnTo>
                <a:lnTo>
                  <a:pt x="449" y="1359"/>
                </a:lnTo>
                <a:lnTo>
                  <a:pt x="448" y="1351"/>
                </a:lnTo>
                <a:lnTo>
                  <a:pt x="442" y="1334"/>
                </a:lnTo>
                <a:lnTo>
                  <a:pt x="435" y="1320"/>
                </a:lnTo>
                <a:lnTo>
                  <a:pt x="431" y="1315"/>
                </a:lnTo>
                <a:lnTo>
                  <a:pt x="430" y="1312"/>
                </a:lnTo>
                <a:lnTo>
                  <a:pt x="430" y="1312"/>
                </a:lnTo>
                <a:lnTo>
                  <a:pt x="431" y="1315"/>
                </a:lnTo>
                <a:lnTo>
                  <a:pt x="440" y="1324"/>
                </a:lnTo>
                <a:lnTo>
                  <a:pt x="453" y="1334"/>
                </a:lnTo>
                <a:lnTo>
                  <a:pt x="469" y="1347"/>
                </a:lnTo>
                <a:lnTo>
                  <a:pt x="484" y="1357"/>
                </a:lnTo>
                <a:lnTo>
                  <a:pt x="492" y="1361"/>
                </a:lnTo>
                <a:lnTo>
                  <a:pt x="498" y="1364"/>
                </a:lnTo>
                <a:lnTo>
                  <a:pt x="505" y="1365"/>
                </a:lnTo>
                <a:lnTo>
                  <a:pt x="508" y="1364"/>
                </a:lnTo>
                <a:lnTo>
                  <a:pt x="512" y="1360"/>
                </a:lnTo>
                <a:lnTo>
                  <a:pt x="514" y="1355"/>
                </a:lnTo>
                <a:lnTo>
                  <a:pt x="514" y="1355"/>
                </a:lnTo>
                <a:lnTo>
                  <a:pt x="514" y="1339"/>
                </a:lnTo>
                <a:lnTo>
                  <a:pt x="512" y="1330"/>
                </a:lnTo>
                <a:lnTo>
                  <a:pt x="511" y="1327"/>
                </a:lnTo>
                <a:lnTo>
                  <a:pt x="510" y="1325"/>
                </a:lnTo>
                <a:lnTo>
                  <a:pt x="510" y="1325"/>
                </a:lnTo>
                <a:lnTo>
                  <a:pt x="514" y="1324"/>
                </a:lnTo>
                <a:lnTo>
                  <a:pt x="514" y="1324"/>
                </a:lnTo>
                <a:lnTo>
                  <a:pt x="519" y="1323"/>
                </a:lnTo>
                <a:lnTo>
                  <a:pt x="528" y="1321"/>
                </a:lnTo>
                <a:lnTo>
                  <a:pt x="557" y="1321"/>
                </a:lnTo>
                <a:lnTo>
                  <a:pt x="576" y="1319"/>
                </a:lnTo>
                <a:lnTo>
                  <a:pt x="596" y="1316"/>
                </a:lnTo>
                <a:lnTo>
                  <a:pt x="618" y="1311"/>
                </a:lnTo>
                <a:lnTo>
                  <a:pt x="639" y="1302"/>
                </a:lnTo>
                <a:lnTo>
                  <a:pt x="639" y="1302"/>
                </a:lnTo>
                <a:lnTo>
                  <a:pt x="659" y="1294"/>
                </a:lnTo>
                <a:lnTo>
                  <a:pt x="677" y="1288"/>
                </a:lnTo>
                <a:lnTo>
                  <a:pt x="691" y="1284"/>
                </a:lnTo>
                <a:lnTo>
                  <a:pt x="702" y="1283"/>
                </a:lnTo>
                <a:lnTo>
                  <a:pt x="718" y="1282"/>
                </a:lnTo>
                <a:lnTo>
                  <a:pt x="723" y="1282"/>
                </a:lnTo>
                <a:lnTo>
                  <a:pt x="713" y="1302"/>
                </a:lnTo>
                <a:lnTo>
                  <a:pt x="817" y="1229"/>
                </a:lnTo>
                <a:lnTo>
                  <a:pt x="817" y="1271"/>
                </a:lnTo>
                <a:lnTo>
                  <a:pt x="817" y="1271"/>
                </a:lnTo>
                <a:lnTo>
                  <a:pt x="819" y="1269"/>
                </a:lnTo>
                <a:lnTo>
                  <a:pt x="826" y="1266"/>
                </a:lnTo>
                <a:lnTo>
                  <a:pt x="845" y="1257"/>
                </a:lnTo>
                <a:lnTo>
                  <a:pt x="856" y="1252"/>
                </a:lnTo>
                <a:lnTo>
                  <a:pt x="869" y="1244"/>
                </a:lnTo>
                <a:lnTo>
                  <a:pt x="881" y="1238"/>
                </a:lnTo>
                <a:lnTo>
                  <a:pt x="891" y="1229"/>
                </a:lnTo>
                <a:lnTo>
                  <a:pt x="891" y="1229"/>
                </a:lnTo>
                <a:lnTo>
                  <a:pt x="900" y="1219"/>
                </a:lnTo>
                <a:lnTo>
                  <a:pt x="912" y="1204"/>
                </a:lnTo>
                <a:lnTo>
                  <a:pt x="936" y="1174"/>
                </a:lnTo>
                <a:lnTo>
                  <a:pt x="964" y="1135"/>
                </a:lnTo>
                <a:lnTo>
                  <a:pt x="964" y="1135"/>
                </a:lnTo>
                <a:lnTo>
                  <a:pt x="978" y="1161"/>
                </a:lnTo>
                <a:lnTo>
                  <a:pt x="1012" y="1220"/>
                </a:lnTo>
                <a:lnTo>
                  <a:pt x="1030" y="1253"/>
                </a:lnTo>
                <a:lnTo>
                  <a:pt x="1044" y="1284"/>
                </a:lnTo>
                <a:lnTo>
                  <a:pt x="1056" y="1309"/>
                </a:lnTo>
                <a:lnTo>
                  <a:pt x="1058" y="1318"/>
                </a:lnTo>
                <a:lnTo>
                  <a:pt x="1058" y="1324"/>
                </a:lnTo>
                <a:lnTo>
                  <a:pt x="1058" y="1324"/>
                </a:lnTo>
                <a:lnTo>
                  <a:pt x="1058" y="1332"/>
                </a:lnTo>
                <a:lnTo>
                  <a:pt x="1058" y="1339"/>
                </a:lnTo>
                <a:lnTo>
                  <a:pt x="1061" y="1352"/>
                </a:lnTo>
                <a:lnTo>
                  <a:pt x="1065" y="1366"/>
                </a:lnTo>
                <a:lnTo>
                  <a:pt x="1068" y="1387"/>
                </a:lnTo>
                <a:lnTo>
                  <a:pt x="1068" y="1387"/>
                </a:lnTo>
                <a:lnTo>
                  <a:pt x="1072" y="1406"/>
                </a:lnTo>
                <a:lnTo>
                  <a:pt x="1076" y="1419"/>
                </a:lnTo>
                <a:lnTo>
                  <a:pt x="1079" y="1428"/>
                </a:lnTo>
                <a:lnTo>
                  <a:pt x="1101" y="1375"/>
                </a:lnTo>
                <a:lnTo>
                  <a:pt x="1101" y="1375"/>
                </a:lnTo>
                <a:lnTo>
                  <a:pt x="1127" y="1387"/>
                </a:lnTo>
                <a:lnTo>
                  <a:pt x="1152" y="1397"/>
                </a:lnTo>
                <a:lnTo>
                  <a:pt x="1174" y="1407"/>
                </a:lnTo>
                <a:lnTo>
                  <a:pt x="1174" y="1407"/>
                </a:lnTo>
                <a:lnTo>
                  <a:pt x="1181" y="1413"/>
                </a:lnTo>
                <a:lnTo>
                  <a:pt x="1189" y="1419"/>
                </a:lnTo>
                <a:lnTo>
                  <a:pt x="1202" y="1431"/>
                </a:lnTo>
                <a:lnTo>
                  <a:pt x="1211" y="1438"/>
                </a:lnTo>
                <a:lnTo>
                  <a:pt x="1214" y="1440"/>
                </a:lnTo>
                <a:lnTo>
                  <a:pt x="1215" y="1438"/>
                </a:lnTo>
                <a:lnTo>
                  <a:pt x="1215" y="1438"/>
                </a:lnTo>
                <a:lnTo>
                  <a:pt x="1216" y="1431"/>
                </a:lnTo>
                <a:lnTo>
                  <a:pt x="1216" y="1416"/>
                </a:lnTo>
                <a:lnTo>
                  <a:pt x="1215" y="1397"/>
                </a:lnTo>
                <a:lnTo>
                  <a:pt x="1215" y="1397"/>
                </a:lnTo>
                <a:lnTo>
                  <a:pt x="1225" y="1397"/>
                </a:lnTo>
                <a:lnTo>
                  <a:pt x="1246" y="1397"/>
                </a:lnTo>
                <a:lnTo>
                  <a:pt x="1259" y="1398"/>
                </a:lnTo>
                <a:lnTo>
                  <a:pt x="1271" y="1400"/>
                </a:lnTo>
                <a:lnTo>
                  <a:pt x="1282" y="1404"/>
                </a:lnTo>
                <a:lnTo>
                  <a:pt x="1289" y="1407"/>
                </a:lnTo>
                <a:lnTo>
                  <a:pt x="1289" y="1407"/>
                </a:lnTo>
                <a:lnTo>
                  <a:pt x="1301" y="1416"/>
                </a:lnTo>
                <a:lnTo>
                  <a:pt x="1310" y="1423"/>
                </a:lnTo>
                <a:lnTo>
                  <a:pt x="1320" y="1428"/>
                </a:lnTo>
                <a:lnTo>
                  <a:pt x="1320" y="1428"/>
                </a:lnTo>
                <a:lnTo>
                  <a:pt x="1318" y="1406"/>
                </a:lnTo>
                <a:lnTo>
                  <a:pt x="1315" y="1388"/>
                </a:lnTo>
                <a:lnTo>
                  <a:pt x="1312" y="1382"/>
                </a:lnTo>
                <a:lnTo>
                  <a:pt x="1310" y="1375"/>
                </a:lnTo>
                <a:lnTo>
                  <a:pt x="1310" y="1375"/>
                </a:lnTo>
                <a:lnTo>
                  <a:pt x="1307" y="1372"/>
                </a:lnTo>
                <a:lnTo>
                  <a:pt x="1306" y="1368"/>
                </a:lnTo>
                <a:lnTo>
                  <a:pt x="1307" y="1361"/>
                </a:lnTo>
                <a:lnTo>
                  <a:pt x="1309" y="1357"/>
                </a:lnTo>
                <a:lnTo>
                  <a:pt x="1310" y="1355"/>
                </a:lnTo>
                <a:lnTo>
                  <a:pt x="1310" y="1355"/>
                </a:lnTo>
                <a:lnTo>
                  <a:pt x="1309" y="1351"/>
                </a:lnTo>
                <a:lnTo>
                  <a:pt x="1305" y="1343"/>
                </a:lnTo>
                <a:lnTo>
                  <a:pt x="1302" y="1339"/>
                </a:lnTo>
                <a:lnTo>
                  <a:pt x="1298" y="1336"/>
                </a:lnTo>
                <a:lnTo>
                  <a:pt x="1294" y="1334"/>
                </a:lnTo>
                <a:lnTo>
                  <a:pt x="1289" y="1334"/>
                </a:lnTo>
                <a:lnTo>
                  <a:pt x="1289" y="1334"/>
                </a:lnTo>
                <a:lnTo>
                  <a:pt x="1279" y="1336"/>
                </a:lnTo>
                <a:lnTo>
                  <a:pt x="1274" y="1336"/>
                </a:lnTo>
                <a:lnTo>
                  <a:pt x="1269" y="1334"/>
                </a:lnTo>
                <a:lnTo>
                  <a:pt x="1261" y="1332"/>
                </a:lnTo>
                <a:lnTo>
                  <a:pt x="1252" y="1328"/>
                </a:lnTo>
                <a:lnTo>
                  <a:pt x="1226" y="1312"/>
                </a:lnTo>
                <a:lnTo>
                  <a:pt x="1226" y="1312"/>
                </a:lnTo>
                <a:lnTo>
                  <a:pt x="1197" y="1296"/>
                </a:lnTo>
                <a:lnTo>
                  <a:pt x="1185" y="1289"/>
                </a:lnTo>
                <a:lnTo>
                  <a:pt x="1176" y="1282"/>
                </a:lnTo>
                <a:lnTo>
                  <a:pt x="1169" y="1274"/>
                </a:lnTo>
                <a:lnTo>
                  <a:pt x="1162" y="1264"/>
                </a:lnTo>
                <a:lnTo>
                  <a:pt x="1157" y="1253"/>
                </a:lnTo>
                <a:lnTo>
                  <a:pt x="1153" y="1239"/>
                </a:lnTo>
                <a:lnTo>
                  <a:pt x="1153" y="1239"/>
                </a:lnTo>
                <a:lnTo>
                  <a:pt x="1149" y="1222"/>
                </a:lnTo>
                <a:lnTo>
                  <a:pt x="1148" y="1202"/>
                </a:lnTo>
                <a:lnTo>
                  <a:pt x="1148" y="1179"/>
                </a:lnTo>
                <a:lnTo>
                  <a:pt x="1148" y="1157"/>
                </a:lnTo>
                <a:lnTo>
                  <a:pt x="1151" y="1120"/>
                </a:lnTo>
                <a:lnTo>
                  <a:pt x="1153" y="1103"/>
                </a:lnTo>
                <a:lnTo>
                  <a:pt x="1153" y="1103"/>
                </a:lnTo>
                <a:lnTo>
                  <a:pt x="1162" y="1129"/>
                </a:lnTo>
                <a:lnTo>
                  <a:pt x="1187" y="1184"/>
                </a:lnTo>
                <a:lnTo>
                  <a:pt x="1201" y="1216"/>
                </a:lnTo>
                <a:lnTo>
                  <a:pt x="1215" y="1244"/>
                </a:lnTo>
                <a:lnTo>
                  <a:pt x="1226" y="1267"/>
                </a:lnTo>
                <a:lnTo>
                  <a:pt x="1232" y="1276"/>
                </a:lnTo>
                <a:lnTo>
                  <a:pt x="1237" y="1282"/>
                </a:lnTo>
                <a:lnTo>
                  <a:pt x="1237" y="1282"/>
                </a:lnTo>
                <a:lnTo>
                  <a:pt x="1246" y="1289"/>
                </a:lnTo>
                <a:lnTo>
                  <a:pt x="1259" y="1296"/>
                </a:lnTo>
                <a:lnTo>
                  <a:pt x="1274" y="1302"/>
                </a:lnTo>
                <a:lnTo>
                  <a:pt x="1289" y="1307"/>
                </a:lnTo>
                <a:lnTo>
                  <a:pt x="1320" y="1316"/>
                </a:lnTo>
                <a:lnTo>
                  <a:pt x="1341" y="1324"/>
                </a:lnTo>
                <a:lnTo>
                  <a:pt x="1341" y="1324"/>
                </a:lnTo>
                <a:lnTo>
                  <a:pt x="1347" y="1327"/>
                </a:lnTo>
                <a:lnTo>
                  <a:pt x="1352" y="1330"/>
                </a:lnTo>
                <a:lnTo>
                  <a:pt x="1359" y="1337"/>
                </a:lnTo>
                <a:lnTo>
                  <a:pt x="1361" y="1342"/>
                </a:lnTo>
                <a:lnTo>
                  <a:pt x="1363" y="1345"/>
                </a:lnTo>
                <a:lnTo>
                  <a:pt x="1373" y="1324"/>
                </a:lnTo>
                <a:lnTo>
                  <a:pt x="1393" y="1345"/>
                </a:lnTo>
                <a:lnTo>
                  <a:pt x="1404" y="1312"/>
                </a:lnTo>
                <a:lnTo>
                  <a:pt x="1404" y="1312"/>
                </a:lnTo>
                <a:lnTo>
                  <a:pt x="1415" y="1321"/>
                </a:lnTo>
                <a:lnTo>
                  <a:pt x="1423" y="1325"/>
                </a:lnTo>
                <a:lnTo>
                  <a:pt x="1425" y="1325"/>
                </a:lnTo>
                <a:lnTo>
                  <a:pt x="1425" y="1324"/>
                </a:lnTo>
                <a:lnTo>
                  <a:pt x="1425" y="1324"/>
                </a:lnTo>
                <a:lnTo>
                  <a:pt x="1424" y="1319"/>
                </a:lnTo>
                <a:lnTo>
                  <a:pt x="1425" y="1312"/>
                </a:lnTo>
                <a:lnTo>
                  <a:pt x="1428" y="1296"/>
                </a:lnTo>
                <a:lnTo>
                  <a:pt x="1429" y="1287"/>
                </a:lnTo>
                <a:lnTo>
                  <a:pt x="1429" y="1276"/>
                </a:lnTo>
                <a:lnTo>
                  <a:pt x="1428" y="1269"/>
                </a:lnTo>
                <a:lnTo>
                  <a:pt x="1425" y="1261"/>
                </a:lnTo>
                <a:lnTo>
                  <a:pt x="1425" y="1261"/>
                </a:lnTo>
                <a:lnTo>
                  <a:pt x="1420" y="1255"/>
                </a:lnTo>
                <a:lnTo>
                  <a:pt x="1415" y="1251"/>
                </a:lnTo>
                <a:lnTo>
                  <a:pt x="1409" y="1248"/>
                </a:lnTo>
                <a:lnTo>
                  <a:pt x="1400" y="1244"/>
                </a:lnTo>
                <a:lnTo>
                  <a:pt x="1388" y="1239"/>
                </a:lnTo>
                <a:lnTo>
                  <a:pt x="1373" y="1233"/>
                </a:lnTo>
                <a:lnTo>
                  <a:pt x="1354" y="1222"/>
                </a:lnTo>
                <a:lnTo>
                  <a:pt x="1330" y="1208"/>
                </a:lnTo>
                <a:lnTo>
                  <a:pt x="1330" y="1208"/>
                </a:lnTo>
                <a:lnTo>
                  <a:pt x="1291" y="1181"/>
                </a:lnTo>
                <a:lnTo>
                  <a:pt x="1276" y="1172"/>
                </a:lnTo>
                <a:lnTo>
                  <a:pt x="1267" y="1166"/>
                </a:lnTo>
                <a:lnTo>
                  <a:pt x="1260" y="1159"/>
                </a:lnTo>
                <a:lnTo>
                  <a:pt x="1255" y="1152"/>
                </a:lnTo>
                <a:lnTo>
                  <a:pt x="1251" y="1144"/>
                </a:lnTo>
                <a:lnTo>
                  <a:pt x="1247" y="1135"/>
                </a:lnTo>
                <a:lnTo>
                  <a:pt x="1247" y="1135"/>
                </a:lnTo>
                <a:lnTo>
                  <a:pt x="1246" y="1127"/>
                </a:lnTo>
                <a:lnTo>
                  <a:pt x="1244" y="1118"/>
                </a:lnTo>
                <a:lnTo>
                  <a:pt x="1244" y="1093"/>
                </a:lnTo>
                <a:lnTo>
                  <a:pt x="1247" y="1059"/>
                </a:lnTo>
                <a:lnTo>
                  <a:pt x="1252" y="1023"/>
                </a:lnTo>
                <a:lnTo>
                  <a:pt x="1261" y="949"/>
                </a:lnTo>
                <a:lnTo>
                  <a:pt x="1267" y="893"/>
                </a:lnTo>
                <a:lnTo>
                  <a:pt x="1267" y="893"/>
                </a:lnTo>
                <a:lnTo>
                  <a:pt x="1269" y="866"/>
                </a:lnTo>
                <a:lnTo>
                  <a:pt x="1269" y="827"/>
                </a:lnTo>
                <a:lnTo>
                  <a:pt x="1265" y="733"/>
                </a:lnTo>
                <a:lnTo>
                  <a:pt x="1260" y="647"/>
                </a:lnTo>
                <a:lnTo>
                  <a:pt x="1257" y="611"/>
                </a:lnTo>
                <a:lnTo>
                  <a:pt x="1289" y="642"/>
                </a:lnTo>
                <a:lnTo>
                  <a:pt x="1300" y="611"/>
                </a:lnTo>
                <a:lnTo>
                  <a:pt x="1320" y="631"/>
                </a:lnTo>
                <a:lnTo>
                  <a:pt x="1341" y="599"/>
                </a:lnTo>
                <a:lnTo>
                  <a:pt x="1341" y="599"/>
                </a:lnTo>
                <a:lnTo>
                  <a:pt x="1370" y="590"/>
                </a:lnTo>
                <a:lnTo>
                  <a:pt x="1404" y="579"/>
                </a:lnTo>
                <a:lnTo>
                  <a:pt x="1404" y="579"/>
                </a:lnTo>
                <a:lnTo>
                  <a:pt x="1408" y="579"/>
                </a:lnTo>
                <a:lnTo>
                  <a:pt x="1413" y="579"/>
                </a:lnTo>
                <a:lnTo>
                  <a:pt x="1428" y="580"/>
                </a:lnTo>
                <a:lnTo>
                  <a:pt x="1438" y="579"/>
                </a:lnTo>
                <a:lnTo>
                  <a:pt x="1447" y="577"/>
                </a:lnTo>
                <a:lnTo>
                  <a:pt x="1458" y="573"/>
                </a:lnTo>
                <a:lnTo>
                  <a:pt x="1467" y="568"/>
                </a:lnTo>
                <a:lnTo>
                  <a:pt x="1467" y="568"/>
                </a:lnTo>
                <a:lnTo>
                  <a:pt x="1472" y="564"/>
                </a:lnTo>
                <a:lnTo>
                  <a:pt x="1476" y="558"/>
                </a:lnTo>
                <a:lnTo>
                  <a:pt x="1482" y="543"/>
                </a:lnTo>
                <a:lnTo>
                  <a:pt x="1487" y="523"/>
                </a:lnTo>
                <a:lnTo>
                  <a:pt x="1491" y="504"/>
                </a:lnTo>
                <a:lnTo>
                  <a:pt x="1497" y="468"/>
                </a:lnTo>
                <a:lnTo>
                  <a:pt x="1499" y="453"/>
                </a:lnTo>
                <a:lnTo>
                  <a:pt x="1499" y="453"/>
                </a:lnTo>
                <a:lnTo>
                  <a:pt x="1505" y="455"/>
                </a:lnTo>
                <a:lnTo>
                  <a:pt x="1512" y="455"/>
                </a:lnTo>
                <a:lnTo>
                  <a:pt x="1514" y="455"/>
                </a:lnTo>
                <a:lnTo>
                  <a:pt x="1517" y="454"/>
                </a:lnTo>
                <a:lnTo>
                  <a:pt x="1519" y="451"/>
                </a:lnTo>
                <a:lnTo>
                  <a:pt x="1521" y="447"/>
                </a:lnTo>
                <a:lnTo>
                  <a:pt x="1521" y="442"/>
                </a:lnTo>
                <a:lnTo>
                  <a:pt x="1519" y="436"/>
                </a:lnTo>
                <a:lnTo>
                  <a:pt x="1517" y="428"/>
                </a:lnTo>
                <a:lnTo>
                  <a:pt x="1513" y="418"/>
                </a:lnTo>
                <a:lnTo>
                  <a:pt x="1506" y="405"/>
                </a:lnTo>
                <a:lnTo>
                  <a:pt x="1499" y="390"/>
                </a:lnTo>
                <a:lnTo>
                  <a:pt x="1499" y="390"/>
                </a:lnTo>
                <a:lnTo>
                  <a:pt x="1481" y="361"/>
                </a:lnTo>
                <a:lnTo>
                  <a:pt x="1464" y="338"/>
                </a:lnTo>
                <a:lnTo>
                  <a:pt x="1450" y="319"/>
                </a:lnTo>
                <a:lnTo>
                  <a:pt x="1436" y="306"/>
                </a:lnTo>
                <a:lnTo>
                  <a:pt x="1424" y="296"/>
                </a:lnTo>
                <a:lnTo>
                  <a:pt x="1413" y="287"/>
                </a:lnTo>
                <a:lnTo>
                  <a:pt x="1393" y="274"/>
                </a:lnTo>
                <a:lnTo>
                  <a:pt x="1393" y="274"/>
                </a:lnTo>
                <a:lnTo>
                  <a:pt x="1383" y="265"/>
                </a:lnTo>
                <a:lnTo>
                  <a:pt x="1368" y="250"/>
                </a:lnTo>
                <a:lnTo>
                  <a:pt x="1330" y="206"/>
                </a:lnTo>
                <a:lnTo>
                  <a:pt x="1310" y="183"/>
                </a:lnTo>
                <a:lnTo>
                  <a:pt x="1288" y="161"/>
                </a:lnTo>
                <a:lnTo>
                  <a:pt x="1267" y="142"/>
                </a:lnTo>
                <a:lnTo>
                  <a:pt x="1257" y="134"/>
                </a:lnTo>
                <a:lnTo>
                  <a:pt x="1247" y="127"/>
                </a:lnTo>
                <a:lnTo>
                  <a:pt x="1247" y="127"/>
                </a:lnTo>
                <a:lnTo>
                  <a:pt x="1228" y="119"/>
                </a:lnTo>
                <a:lnTo>
                  <a:pt x="1210" y="111"/>
                </a:lnTo>
                <a:lnTo>
                  <a:pt x="1194" y="106"/>
                </a:lnTo>
                <a:lnTo>
                  <a:pt x="1180" y="102"/>
                </a:lnTo>
                <a:lnTo>
                  <a:pt x="1160" y="97"/>
                </a:lnTo>
                <a:lnTo>
                  <a:pt x="1153" y="97"/>
                </a:lnTo>
                <a:lnTo>
                  <a:pt x="1153" y="97"/>
                </a:lnTo>
                <a:lnTo>
                  <a:pt x="1152" y="84"/>
                </a:lnTo>
                <a:lnTo>
                  <a:pt x="1151" y="70"/>
                </a:lnTo>
                <a:lnTo>
                  <a:pt x="1148" y="54"/>
                </a:lnTo>
                <a:lnTo>
                  <a:pt x="1145" y="38"/>
                </a:lnTo>
                <a:lnTo>
                  <a:pt x="1139" y="22"/>
                </a:lnTo>
                <a:lnTo>
                  <a:pt x="1135" y="16"/>
                </a:lnTo>
                <a:lnTo>
                  <a:pt x="1131" y="9"/>
                </a:lnTo>
                <a:lnTo>
                  <a:pt x="1126" y="5"/>
                </a:lnTo>
                <a:lnTo>
                  <a:pt x="1121" y="2"/>
                </a:lnTo>
                <a:lnTo>
                  <a:pt x="1121" y="2"/>
                </a:lnTo>
                <a:lnTo>
                  <a:pt x="1116" y="0"/>
                </a:lnTo>
                <a:lnTo>
                  <a:pt x="1111" y="0"/>
                </a:lnTo>
                <a:lnTo>
                  <a:pt x="1108" y="3"/>
                </a:lnTo>
                <a:lnTo>
                  <a:pt x="1104" y="5"/>
                </a:lnTo>
                <a:lnTo>
                  <a:pt x="1103" y="9"/>
                </a:lnTo>
                <a:lnTo>
                  <a:pt x="1101" y="14"/>
                </a:lnTo>
                <a:lnTo>
                  <a:pt x="1098" y="27"/>
                </a:lnTo>
                <a:lnTo>
                  <a:pt x="1095" y="54"/>
                </a:lnTo>
                <a:lnTo>
                  <a:pt x="1094" y="66"/>
                </a:lnTo>
                <a:lnTo>
                  <a:pt x="1092" y="71"/>
                </a:lnTo>
                <a:lnTo>
                  <a:pt x="1090" y="75"/>
                </a:lnTo>
                <a:lnTo>
                  <a:pt x="1090" y="75"/>
                </a:lnTo>
                <a:lnTo>
                  <a:pt x="1084" y="83"/>
                </a:lnTo>
                <a:lnTo>
                  <a:pt x="1077" y="88"/>
                </a:lnTo>
                <a:lnTo>
                  <a:pt x="1063" y="98"/>
                </a:lnTo>
                <a:lnTo>
                  <a:pt x="1053" y="104"/>
                </a:lnTo>
                <a:lnTo>
                  <a:pt x="1048" y="107"/>
                </a:lnTo>
                <a:lnTo>
                  <a:pt x="975" y="107"/>
                </a:lnTo>
                <a:lnTo>
                  <a:pt x="975" y="107"/>
                </a:lnTo>
                <a:lnTo>
                  <a:pt x="969" y="107"/>
                </a:lnTo>
                <a:lnTo>
                  <a:pt x="964" y="107"/>
                </a:lnTo>
                <a:lnTo>
                  <a:pt x="958" y="106"/>
                </a:lnTo>
                <a:lnTo>
                  <a:pt x="952" y="104"/>
                </a:lnTo>
                <a:lnTo>
                  <a:pt x="945" y="101"/>
                </a:lnTo>
                <a:lnTo>
                  <a:pt x="937" y="94"/>
                </a:lnTo>
                <a:lnTo>
                  <a:pt x="932" y="86"/>
                </a:lnTo>
                <a:lnTo>
                  <a:pt x="932" y="86"/>
                </a:lnTo>
                <a:lnTo>
                  <a:pt x="925" y="68"/>
                </a:lnTo>
                <a:lnTo>
                  <a:pt x="919" y="57"/>
                </a:lnTo>
                <a:lnTo>
                  <a:pt x="917" y="53"/>
                </a:lnTo>
                <a:lnTo>
                  <a:pt x="913" y="52"/>
                </a:lnTo>
                <a:lnTo>
                  <a:pt x="908" y="52"/>
                </a:lnTo>
                <a:lnTo>
                  <a:pt x="901" y="54"/>
                </a:lnTo>
                <a:lnTo>
                  <a:pt x="901" y="54"/>
                </a:lnTo>
                <a:lnTo>
                  <a:pt x="892" y="59"/>
                </a:lnTo>
                <a:lnTo>
                  <a:pt x="883" y="68"/>
                </a:lnTo>
                <a:lnTo>
                  <a:pt x="876" y="79"/>
                </a:lnTo>
                <a:lnTo>
                  <a:pt x="867" y="90"/>
                </a:lnTo>
                <a:lnTo>
                  <a:pt x="860" y="104"/>
                </a:lnTo>
                <a:lnTo>
                  <a:pt x="854" y="119"/>
                </a:lnTo>
                <a:lnTo>
                  <a:pt x="850" y="134"/>
                </a:lnTo>
                <a:lnTo>
                  <a:pt x="849" y="149"/>
                </a:lnTo>
                <a:lnTo>
                  <a:pt x="849" y="149"/>
                </a:lnTo>
                <a:lnTo>
                  <a:pt x="850" y="163"/>
                </a:lnTo>
                <a:lnTo>
                  <a:pt x="851" y="176"/>
                </a:lnTo>
                <a:lnTo>
                  <a:pt x="855" y="189"/>
                </a:lnTo>
                <a:lnTo>
                  <a:pt x="859" y="201"/>
                </a:lnTo>
                <a:lnTo>
                  <a:pt x="867" y="216"/>
                </a:lnTo>
                <a:lnTo>
                  <a:pt x="869" y="223"/>
                </a:lnTo>
                <a:lnTo>
                  <a:pt x="869" y="223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3F4269DA-64C2-4DEC-96D3-A2E027330674}"/>
              </a:ext>
            </a:extLst>
          </p:cNvPr>
          <p:cNvSpPr>
            <a:spLocks/>
          </p:cNvSpPr>
          <p:nvPr/>
        </p:nvSpPr>
        <p:spPr bwMode="auto">
          <a:xfrm>
            <a:off x="4217193" y="1319856"/>
            <a:ext cx="1545897" cy="863834"/>
          </a:xfrm>
          <a:custGeom>
            <a:avLst/>
            <a:gdLst>
              <a:gd name="T0" fmla="*/ 561 w 927"/>
              <a:gd name="T1" fmla="*/ 69 h 518"/>
              <a:gd name="T2" fmla="*/ 455 w 927"/>
              <a:gd name="T3" fmla="*/ 35 h 518"/>
              <a:gd name="T4" fmla="*/ 276 w 927"/>
              <a:gd name="T5" fmla="*/ 0 h 518"/>
              <a:gd name="T6" fmla="*/ 175 w 927"/>
              <a:gd name="T7" fmla="*/ 15 h 518"/>
              <a:gd name="T8" fmla="*/ 58 w 927"/>
              <a:gd name="T9" fmla="*/ 77 h 518"/>
              <a:gd name="T10" fmla="*/ 26 w 927"/>
              <a:gd name="T11" fmla="*/ 111 h 518"/>
              <a:gd name="T12" fmla="*/ 35 w 927"/>
              <a:gd name="T13" fmla="*/ 153 h 518"/>
              <a:gd name="T14" fmla="*/ 46 w 927"/>
              <a:gd name="T15" fmla="*/ 253 h 518"/>
              <a:gd name="T16" fmla="*/ 8 w 927"/>
              <a:gd name="T17" fmla="*/ 319 h 518"/>
              <a:gd name="T18" fmla="*/ 1 w 927"/>
              <a:gd name="T19" fmla="*/ 344 h 518"/>
              <a:gd name="T20" fmla="*/ 40 w 927"/>
              <a:gd name="T21" fmla="*/ 456 h 518"/>
              <a:gd name="T22" fmla="*/ 85 w 927"/>
              <a:gd name="T23" fmla="*/ 478 h 518"/>
              <a:gd name="T24" fmla="*/ 123 w 927"/>
              <a:gd name="T25" fmla="*/ 472 h 518"/>
              <a:gd name="T26" fmla="*/ 123 w 927"/>
              <a:gd name="T27" fmla="*/ 459 h 518"/>
              <a:gd name="T28" fmla="*/ 79 w 927"/>
              <a:gd name="T29" fmla="*/ 447 h 518"/>
              <a:gd name="T30" fmla="*/ 64 w 927"/>
              <a:gd name="T31" fmla="*/ 427 h 518"/>
              <a:gd name="T32" fmla="*/ 54 w 927"/>
              <a:gd name="T33" fmla="*/ 406 h 518"/>
              <a:gd name="T34" fmla="*/ 70 w 927"/>
              <a:gd name="T35" fmla="*/ 366 h 518"/>
              <a:gd name="T36" fmla="*/ 105 w 927"/>
              <a:gd name="T37" fmla="*/ 355 h 518"/>
              <a:gd name="T38" fmla="*/ 115 w 927"/>
              <a:gd name="T39" fmla="*/ 380 h 518"/>
              <a:gd name="T40" fmla="*/ 193 w 927"/>
              <a:gd name="T41" fmla="*/ 442 h 518"/>
              <a:gd name="T42" fmla="*/ 222 w 927"/>
              <a:gd name="T43" fmla="*/ 470 h 518"/>
              <a:gd name="T44" fmla="*/ 271 w 927"/>
              <a:gd name="T45" fmla="*/ 494 h 518"/>
              <a:gd name="T46" fmla="*/ 280 w 927"/>
              <a:gd name="T47" fmla="*/ 483 h 518"/>
              <a:gd name="T48" fmla="*/ 303 w 927"/>
              <a:gd name="T49" fmla="*/ 477 h 518"/>
              <a:gd name="T50" fmla="*/ 267 w 927"/>
              <a:gd name="T51" fmla="*/ 454 h 518"/>
              <a:gd name="T52" fmla="*/ 213 w 927"/>
              <a:gd name="T53" fmla="*/ 422 h 518"/>
              <a:gd name="T54" fmla="*/ 194 w 927"/>
              <a:gd name="T55" fmla="*/ 392 h 518"/>
              <a:gd name="T56" fmla="*/ 240 w 927"/>
              <a:gd name="T57" fmla="*/ 352 h 518"/>
              <a:gd name="T58" fmla="*/ 316 w 927"/>
              <a:gd name="T59" fmla="*/ 350 h 518"/>
              <a:gd name="T60" fmla="*/ 401 w 927"/>
              <a:gd name="T61" fmla="*/ 411 h 518"/>
              <a:gd name="T62" fmla="*/ 389 w 927"/>
              <a:gd name="T63" fmla="*/ 488 h 518"/>
              <a:gd name="T64" fmla="*/ 425 w 927"/>
              <a:gd name="T65" fmla="*/ 510 h 518"/>
              <a:gd name="T66" fmla="*/ 452 w 927"/>
              <a:gd name="T67" fmla="*/ 518 h 518"/>
              <a:gd name="T68" fmla="*/ 455 w 927"/>
              <a:gd name="T69" fmla="*/ 504 h 518"/>
              <a:gd name="T70" fmla="*/ 485 w 927"/>
              <a:gd name="T71" fmla="*/ 499 h 518"/>
              <a:gd name="T72" fmla="*/ 435 w 927"/>
              <a:gd name="T73" fmla="*/ 474 h 518"/>
              <a:gd name="T74" fmla="*/ 482 w 927"/>
              <a:gd name="T75" fmla="*/ 395 h 518"/>
              <a:gd name="T76" fmla="*/ 520 w 927"/>
              <a:gd name="T77" fmla="*/ 355 h 518"/>
              <a:gd name="T78" fmla="*/ 547 w 927"/>
              <a:gd name="T79" fmla="*/ 352 h 518"/>
              <a:gd name="T80" fmla="*/ 568 w 927"/>
              <a:gd name="T81" fmla="*/ 386 h 518"/>
              <a:gd name="T82" fmla="*/ 597 w 927"/>
              <a:gd name="T83" fmla="*/ 440 h 518"/>
              <a:gd name="T84" fmla="*/ 602 w 927"/>
              <a:gd name="T85" fmla="*/ 472 h 518"/>
              <a:gd name="T86" fmla="*/ 638 w 927"/>
              <a:gd name="T87" fmla="*/ 495 h 518"/>
              <a:gd name="T88" fmla="*/ 659 w 927"/>
              <a:gd name="T89" fmla="*/ 490 h 518"/>
              <a:gd name="T90" fmla="*/ 634 w 927"/>
              <a:gd name="T91" fmla="*/ 455 h 518"/>
              <a:gd name="T92" fmla="*/ 629 w 927"/>
              <a:gd name="T93" fmla="*/ 411 h 518"/>
              <a:gd name="T94" fmla="*/ 640 w 927"/>
              <a:gd name="T95" fmla="*/ 344 h 518"/>
              <a:gd name="T96" fmla="*/ 681 w 927"/>
              <a:gd name="T97" fmla="*/ 298 h 518"/>
              <a:gd name="T98" fmla="*/ 737 w 927"/>
              <a:gd name="T99" fmla="*/ 230 h 518"/>
              <a:gd name="T100" fmla="*/ 780 w 927"/>
              <a:gd name="T101" fmla="*/ 235 h 518"/>
              <a:gd name="T102" fmla="*/ 824 w 927"/>
              <a:gd name="T103" fmla="*/ 242 h 518"/>
              <a:gd name="T104" fmla="*/ 881 w 927"/>
              <a:gd name="T105" fmla="*/ 257 h 518"/>
              <a:gd name="T106" fmla="*/ 902 w 927"/>
              <a:gd name="T107" fmla="*/ 252 h 518"/>
              <a:gd name="T108" fmla="*/ 927 w 927"/>
              <a:gd name="T109" fmla="*/ 175 h 518"/>
              <a:gd name="T110" fmla="*/ 902 w 927"/>
              <a:gd name="T111" fmla="*/ 139 h 518"/>
              <a:gd name="T112" fmla="*/ 871 w 927"/>
              <a:gd name="T113" fmla="*/ 103 h 518"/>
              <a:gd name="T114" fmla="*/ 754 w 927"/>
              <a:gd name="T115" fmla="*/ 44 h 518"/>
              <a:gd name="T116" fmla="*/ 722 w 927"/>
              <a:gd name="T117" fmla="*/ 36 h 518"/>
              <a:gd name="T118" fmla="*/ 699 w 927"/>
              <a:gd name="T119" fmla="*/ 68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7" h="518">
                <a:moveTo>
                  <a:pt x="665" y="77"/>
                </a:moveTo>
                <a:lnTo>
                  <a:pt x="665" y="77"/>
                </a:lnTo>
                <a:lnTo>
                  <a:pt x="631" y="76"/>
                </a:lnTo>
                <a:lnTo>
                  <a:pt x="578" y="72"/>
                </a:lnTo>
                <a:lnTo>
                  <a:pt x="578" y="72"/>
                </a:lnTo>
                <a:lnTo>
                  <a:pt x="561" y="69"/>
                </a:lnTo>
                <a:lnTo>
                  <a:pt x="546" y="66"/>
                </a:lnTo>
                <a:lnTo>
                  <a:pt x="530" y="62"/>
                </a:lnTo>
                <a:lnTo>
                  <a:pt x="516" y="57"/>
                </a:lnTo>
                <a:lnTo>
                  <a:pt x="516" y="57"/>
                </a:lnTo>
                <a:lnTo>
                  <a:pt x="483" y="44"/>
                </a:lnTo>
                <a:lnTo>
                  <a:pt x="455" y="35"/>
                </a:lnTo>
                <a:lnTo>
                  <a:pt x="420" y="24"/>
                </a:lnTo>
                <a:lnTo>
                  <a:pt x="381" y="14"/>
                </a:lnTo>
                <a:lnTo>
                  <a:pt x="340" y="5"/>
                </a:lnTo>
                <a:lnTo>
                  <a:pt x="318" y="3"/>
                </a:lnTo>
                <a:lnTo>
                  <a:pt x="297" y="1"/>
                </a:lnTo>
                <a:lnTo>
                  <a:pt x="276" y="0"/>
                </a:lnTo>
                <a:lnTo>
                  <a:pt x="254" y="0"/>
                </a:lnTo>
                <a:lnTo>
                  <a:pt x="254" y="0"/>
                </a:lnTo>
                <a:lnTo>
                  <a:pt x="234" y="1"/>
                </a:lnTo>
                <a:lnTo>
                  <a:pt x="213" y="5"/>
                </a:lnTo>
                <a:lnTo>
                  <a:pt x="193" y="10"/>
                </a:lnTo>
                <a:lnTo>
                  <a:pt x="175" y="15"/>
                </a:lnTo>
                <a:lnTo>
                  <a:pt x="155" y="22"/>
                </a:lnTo>
                <a:lnTo>
                  <a:pt x="139" y="30"/>
                </a:lnTo>
                <a:lnTo>
                  <a:pt x="122" y="37"/>
                </a:lnTo>
                <a:lnTo>
                  <a:pt x="106" y="45"/>
                </a:lnTo>
                <a:lnTo>
                  <a:pt x="79" y="62"/>
                </a:lnTo>
                <a:lnTo>
                  <a:pt x="58" y="77"/>
                </a:lnTo>
                <a:lnTo>
                  <a:pt x="42" y="90"/>
                </a:lnTo>
                <a:lnTo>
                  <a:pt x="33" y="98"/>
                </a:lnTo>
                <a:lnTo>
                  <a:pt x="33" y="98"/>
                </a:lnTo>
                <a:lnTo>
                  <a:pt x="29" y="103"/>
                </a:lnTo>
                <a:lnTo>
                  <a:pt x="27" y="107"/>
                </a:lnTo>
                <a:lnTo>
                  <a:pt x="26" y="111"/>
                </a:lnTo>
                <a:lnTo>
                  <a:pt x="27" y="113"/>
                </a:lnTo>
                <a:lnTo>
                  <a:pt x="29" y="122"/>
                </a:lnTo>
                <a:lnTo>
                  <a:pt x="32" y="127"/>
                </a:lnTo>
                <a:lnTo>
                  <a:pt x="33" y="134"/>
                </a:lnTo>
                <a:lnTo>
                  <a:pt x="33" y="134"/>
                </a:lnTo>
                <a:lnTo>
                  <a:pt x="35" y="153"/>
                </a:lnTo>
                <a:lnTo>
                  <a:pt x="36" y="177"/>
                </a:lnTo>
                <a:lnTo>
                  <a:pt x="36" y="202"/>
                </a:lnTo>
                <a:lnTo>
                  <a:pt x="37" y="212"/>
                </a:lnTo>
                <a:lnTo>
                  <a:pt x="38" y="221"/>
                </a:lnTo>
                <a:lnTo>
                  <a:pt x="38" y="221"/>
                </a:lnTo>
                <a:lnTo>
                  <a:pt x="46" y="253"/>
                </a:lnTo>
                <a:lnTo>
                  <a:pt x="49" y="267"/>
                </a:lnTo>
                <a:lnTo>
                  <a:pt x="49" y="273"/>
                </a:lnTo>
                <a:lnTo>
                  <a:pt x="49" y="273"/>
                </a:lnTo>
                <a:lnTo>
                  <a:pt x="29" y="293"/>
                </a:lnTo>
                <a:lnTo>
                  <a:pt x="15" y="309"/>
                </a:lnTo>
                <a:lnTo>
                  <a:pt x="8" y="319"/>
                </a:lnTo>
                <a:lnTo>
                  <a:pt x="8" y="319"/>
                </a:lnTo>
                <a:lnTo>
                  <a:pt x="4" y="325"/>
                </a:lnTo>
                <a:lnTo>
                  <a:pt x="1" y="332"/>
                </a:lnTo>
                <a:lnTo>
                  <a:pt x="0" y="335"/>
                </a:lnTo>
                <a:lnTo>
                  <a:pt x="0" y="339"/>
                </a:lnTo>
                <a:lnTo>
                  <a:pt x="1" y="344"/>
                </a:lnTo>
                <a:lnTo>
                  <a:pt x="2" y="350"/>
                </a:lnTo>
                <a:lnTo>
                  <a:pt x="2" y="350"/>
                </a:lnTo>
                <a:lnTo>
                  <a:pt x="10" y="373"/>
                </a:lnTo>
                <a:lnTo>
                  <a:pt x="22" y="409"/>
                </a:lnTo>
                <a:lnTo>
                  <a:pt x="35" y="443"/>
                </a:lnTo>
                <a:lnTo>
                  <a:pt x="40" y="456"/>
                </a:lnTo>
                <a:lnTo>
                  <a:pt x="44" y="463"/>
                </a:lnTo>
                <a:lnTo>
                  <a:pt x="44" y="463"/>
                </a:lnTo>
                <a:lnTo>
                  <a:pt x="53" y="469"/>
                </a:lnTo>
                <a:lnTo>
                  <a:pt x="63" y="473"/>
                </a:lnTo>
                <a:lnTo>
                  <a:pt x="74" y="477"/>
                </a:lnTo>
                <a:lnTo>
                  <a:pt x="85" y="478"/>
                </a:lnTo>
                <a:lnTo>
                  <a:pt x="85" y="478"/>
                </a:lnTo>
                <a:lnTo>
                  <a:pt x="96" y="479"/>
                </a:lnTo>
                <a:lnTo>
                  <a:pt x="109" y="478"/>
                </a:lnTo>
                <a:lnTo>
                  <a:pt x="114" y="477"/>
                </a:lnTo>
                <a:lnTo>
                  <a:pt x="119" y="476"/>
                </a:lnTo>
                <a:lnTo>
                  <a:pt x="123" y="472"/>
                </a:lnTo>
                <a:lnTo>
                  <a:pt x="126" y="468"/>
                </a:lnTo>
                <a:lnTo>
                  <a:pt x="126" y="468"/>
                </a:lnTo>
                <a:lnTo>
                  <a:pt x="127" y="461"/>
                </a:lnTo>
                <a:lnTo>
                  <a:pt x="127" y="460"/>
                </a:lnTo>
                <a:lnTo>
                  <a:pt x="127" y="459"/>
                </a:lnTo>
                <a:lnTo>
                  <a:pt x="123" y="459"/>
                </a:lnTo>
                <a:lnTo>
                  <a:pt x="115" y="458"/>
                </a:lnTo>
                <a:lnTo>
                  <a:pt x="115" y="458"/>
                </a:lnTo>
                <a:lnTo>
                  <a:pt x="94" y="452"/>
                </a:lnTo>
                <a:lnTo>
                  <a:pt x="83" y="450"/>
                </a:lnTo>
                <a:lnTo>
                  <a:pt x="81" y="449"/>
                </a:lnTo>
                <a:lnTo>
                  <a:pt x="79" y="447"/>
                </a:lnTo>
                <a:lnTo>
                  <a:pt x="79" y="447"/>
                </a:lnTo>
                <a:lnTo>
                  <a:pt x="77" y="443"/>
                </a:lnTo>
                <a:lnTo>
                  <a:pt x="70" y="437"/>
                </a:lnTo>
                <a:lnTo>
                  <a:pt x="65" y="431"/>
                </a:lnTo>
                <a:lnTo>
                  <a:pt x="64" y="428"/>
                </a:lnTo>
                <a:lnTo>
                  <a:pt x="64" y="427"/>
                </a:lnTo>
                <a:lnTo>
                  <a:pt x="64" y="427"/>
                </a:lnTo>
                <a:lnTo>
                  <a:pt x="64" y="425"/>
                </a:lnTo>
                <a:lnTo>
                  <a:pt x="63" y="423"/>
                </a:lnTo>
                <a:lnTo>
                  <a:pt x="58" y="415"/>
                </a:lnTo>
                <a:lnTo>
                  <a:pt x="56" y="411"/>
                </a:lnTo>
                <a:lnTo>
                  <a:pt x="54" y="406"/>
                </a:lnTo>
                <a:lnTo>
                  <a:pt x="54" y="401"/>
                </a:lnTo>
                <a:lnTo>
                  <a:pt x="54" y="396"/>
                </a:lnTo>
                <a:lnTo>
                  <a:pt x="54" y="396"/>
                </a:lnTo>
                <a:lnTo>
                  <a:pt x="56" y="389"/>
                </a:lnTo>
                <a:lnTo>
                  <a:pt x="60" y="382"/>
                </a:lnTo>
                <a:lnTo>
                  <a:pt x="70" y="366"/>
                </a:lnTo>
                <a:lnTo>
                  <a:pt x="85" y="350"/>
                </a:lnTo>
                <a:lnTo>
                  <a:pt x="85" y="350"/>
                </a:lnTo>
                <a:lnTo>
                  <a:pt x="95" y="352"/>
                </a:lnTo>
                <a:lnTo>
                  <a:pt x="101" y="355"/>
                </a:lnTo>
                <a:lnTo>
                  <a:pt x="105" y="355"/>
                </a:lnTo>
                <a:lnTo>
                  <a:pt x="105" y="355"/>
                </a:lnTo>
                <a:lnTo>
                  <a:pt x="105" y="356"/>
                </a:lnTo>
                <a:lnTo>
                  <a:pt x="105" y="361"/>
                </a:lnTo>
                <a:lnTo>
                  <a:pt x="106" y="365"/>
                </a:lnTo>
                <a:lnTo>
                  <a:pt x="108" y="370"/>
                </a:lnTo>
                <a:lnTo>
                  <a:pt x="110" y="375"/>
                </a:lnTo>
                <a:lnTo>
                  <a:pt x="115" y="380"/>
                </a:lnTo>
                <a:lnTo>
                  <a:pt x="115" y="380"/>
                </a:lnTo>
                <a:lnTo>
                  <a:pt x="133" y="396"/>
                </a:lnTo>
                <a:lnTo>
                  <a:pt x="158" y="414"/>
                </a:lnTo>
                <a:lnTo>
                  <a:pt x="180" y="432"/>
                </a:lnTo>
                <a:lnTo>
                  <a:pt x="193" y="442"/>
                </a:lnTo>
                <a:lnTo>
                  <a:pt x="193" y="442"/>
                </a:lnTo>
                <a:lnTo>
                  <a:pt x="203" y="452"/>
                </a:lnTo>
                <a:lnTo>
                  <a:pt x="208" y="458"/>
                </a:lnTo>
                <a:lnTo>
                  <a:pt x="213" y="463"/>
                </a:lnTo>
                <a:lnTo>
                  <a:pt x="213" y="463"/>
                </a:lnTo>
                <a:lnTo>
                  <a:pt x="217" y="467"/>
                </a:lnTo>
                <a:lnTo>
                  <a:pt x="222" y="470"/>
                </a:lnTo>
                <a:lnTo>
                  <a:pt x="237" y="479"/>
                </a:lnTo>
                <a:lnTo>
                  <a:pt x="253" y="488"/>
                </a:lnTo>
                <a:lnTo>
                  <a:pt x="264" y="494"/>
                </a:lnTo>
                <a:lnTo>
                  <a:pt x="264" y="494"/>
                </a:lnTo>
                <a:lnTo>
                  <a:pt x="268" y="495"/>
                </a:lnTo>
                <a:lnTo>
                  <a:pt x="271" y="494"/>
                </a:lnTo>
                <a:lnTo>
                  <a:pt x="271" y="492"/>
                </a:lnTo>
                <a:lnTo>
                  <a:pt x="271" y="490"/>
                </a:lnTo>
                <a:lnTo>
                  <a:pt x="271" y="486"/>
                </a:lnTo>
                <a:lnTo>
                  <a:pt x="270" y="483"/>
                </a:lnTo>
                <a:lnTo>
                  <a:pt x="270" y="483"/>
                </a:lnTo>
                <a:lnTo>
                  <a:pt x="280" y="483"/>
                </a:lnTo>
                <a:lnTo>
                  <a:pt x="288" y="485"/>
                </a:lnTo>
                <a:lnTo>
                  <a:pt x="295" y="483"/>
                </a:lnTo>
                <a:lnTo>
                  <a:pt x="295" y="483"/>
                </a:lnTo>
                <a:lnTo>
                  <a:pt x="300" y="482"/>
                </a:lnTo>
                <a:lnTo>
                  <a:pt x="302" y="479"/>
                </a:lnTo>
                <a:lnTo>
                  <a:pt x="303" y="477"/>
                </a:lnTo>
                <a:lnTo>
                  <a:pt x="300" y="473"/>
                </a:lnTo>
                <a:lnTo>
                  <a:pt x="300" y="473"/>
                </a:lnTo>
                <a:lnTo>
                  <a:pt x="298" y="470"/>
                </a:lnTo>
                <a:lnTo>
                  <a:pt x="294" y="468"/>
                </a:lnTo>
                <a:lnTo>
                  <a:pt x="281" y="461"/>
                </a:lnTo>
                <a:lnTo>
                  <a:pt x="267" y="454"/>
                </a:lnTo>
                <a:lnTo>
                  <a:pt x="254" y="447"/>
                </a:lnTo>
                <a:lnTo>
                  <a:pt x="254" y="447"/>
                </a:lnTo>
                <a:lnTo>
                  <a:pt x="232" y="434"/>
                </a:lnTo>
                <a:lnTo>
                  <a:pt x="221" y="428"/>
                </a:lnTo>
                <a:lnTo>
                  <a:pt x="213" y="422"/>
                </a:lnTo>
                <a:lnTo>
                  <a:pt x="213" y="422"/>
                </a:lnTo>
                <a:lnTo>
                  <a:pt x="207" y="415"/>
                </a:lnTo>
                <a:lnTo>
                  <a:pt x="200" y="407"/>
                </a:lnTo>
                <a:lnTo>
                  <a:pt x="195" y="401"/>
                </a:lnTo>
                <a:lnTo>
                  <a:pt x="193" y="396"/>
                </a:lnTo>
                <a:lnTo>
                  <a:pt x="193" y="396"/>
                </a:lnTo>
                <a:lnTo>
                  <a:pt x="194" y="392"/>
                </a:lnTo>
                <a:lnTo>
                  <a:pt x="198" y="387"/>
                </a:lnTo>
                <a:lnTo>
                  <a:pt x="204" y="379"/>
                </a:lnTo>
                <a:lnTo>
                  <a:pt x="212" y="371"/>
                </a:lnTo>
                <a:lnTo>
                  <a:pt x="221" y="364"/>
                </a:lnTo>
                <a:lnTo>
                  <a:pt x="231" y="357"/>
                </a:lnTo>
                <a:lnTo>
                  <a:pt x="240" y="352"/>
                </a:lnTo>
                <a:lnTo>
                  <a:pt x="249" y="350"/>
                </a:lnTo>
                <a:lnTo>
                  <a:pt x="249" y="350"/>
                </a:lnTo>
                <a:lnTo>
                  <a:pt x="266" y="348"/>
                </a:lnTo>
                <a:lnTo>
                  <a:pt x="284" y="348"/>
                </a:lnTo>
                <a:lnTo>
                  <a:pt x="316" y="350"/>
                </a:lnTo>
                <a:lnTo>
                  <a:pt x="316" y="350"/>
                </a:lnTo>
                <a:lnTo>
                  <a:pt x="335" y="352"/>
                </a:lnTo>
                <a:lnTo>
                  <a:pt x="361" y="355"/>
                </a:lnTo>
                <a:lnTo>
                  <a:pt x="393" y="360"/>
                </a:lnTo>
                <a:lnTo>
                  <a:pt x="413" y="365"/>
                </a:lnTo>
                <a:lnTo>
                  <a:pt x="413" y="365"/>
                </a:lnTo>
                <a:lnTo>
                  <a:pt x="401" y="411"/>
                </a:lnTo>
                <a:lnTo>
                  <a:pt x="393" y="446"/>
                </a:lnTo>
                <a:lnTo>
                  <a:pt x="388" y="468"/>
                </a:lnTo>
                <a:lnTo>
                  <a:pt x="388" y="468"/>
                </a:lnTo>
                <a:lnTo>
                  <a:pt x="386" y="478"/>
                </a:lnTo>
                <a:lnTo>
                  <a:pt x="388" y="483"/>
                </a:lnTo>
                <a:lnTo>
                  <a:pt x="389" y="488"/>
                </a:lnTo>
                <a:lnTo>
                  <a:pt x="390" y="494"/>
                </a:lnTo>
                <a:lnTo>
                  <a:pt x="393" y="497"/>
                </a:lnTo>
                <a:lnTo>
                  <a:pt x="398" y="501"/>
                </a:lnTo>
                <a:lnTo>
                  <a:pt x="403" y="504"/>
                </a:lnTo>
                <a:lnTo>
                  <a:pt x="403" y="504"/>
                </a:lnTo>
                <a:lnTo>
                  <a:pt x="425" y="510"/>
                </a:lnTo>
                <a:lnTo>
                  <a:pt x="434" y="514"/>
                </a:lnTo>
                <a:lnTo>
                  <a:pt x="434" y="514"/>
                </a:lnTo>
                <a:lnTo>
                  <a:pt x="438" y="515"/>
                </a:lnTo>
                <a:lnTo>
                  <a:pt x="444" y="518"/>
                </a:lnTo>
                <a:lnTo>
                  <a:pt x="449" y="518"/>
                </a:lnTo>
                <a:lnTo>
                  <a:pt x="452" y="518"/>
                </a:lnTo>
                <a:lnTo>
                  <a:pt x="455" y="517"/>
                </a:lnTo>
                <a:lnTo>
                  <a:pt x="455" y="514"/>
                </a:lnTo>
                <a:lnTo>
                  <a:pt x="455" y="514"/>
                </a:lnTo>
                <a:lnTo>
                  <a:pt x="455" y="505"/>
                </a:lnTo>
                <a:lnTo>
                  <a:pt x="455" y="504"/>
                </a:lnTo>
                <a:lnTo>
                  <a:pt x="455" y="504"/>
                </a:lnTo>
                <a:lnTo>
                  <a:pt x="471" y="503"/>
                </a:lnTo>
                <a:lnTo>
                  <a:pt x="482" y="501"/>
                </a:lnTo>
                <a:lnTo>
                  <a:pt x="485" y="500"/>
                </a:lnTo>
                <a:lnTo>
                  <a:pt x="485" y="500"/>
                </a:lnTo>
                <a:lnTo>
                  <a:pt x="485" y="499"/>
                </a:lnTo>
                <a:lnTo>
                  <a:pt x="485" y="499"/>
                </a:lnTo>
                <a:lnTo>
                  <a:pt x="479" y="495"/>
                </a:lnTo>
                <a:lnTo>
                  <a:pt x="470" y="490"/>
                </a:lnTo>
                <a:lnTo>
                  <a:pt x="455" y="483"/>
                </a:lnTo>
                <a:lnTo>
                  <a:pt x="455" y="483"/>
                </a:lnTo>
                <a:lnTo>
                  <a:pt x="443" y="478"/>
                </a:lnTo>
                <a:lnTo>
                  <a:pt x="435" y="474"/>
                </a:lnTo>
                <a:lnTo>
                  <a:pt x="434" y="473"/>
                </a:lnTo>
                <a:lnTo>
                  <a:pt x="434" y="473"/>
                </a:lnTo>
                <a:lnTo>
                  <a:pt x="437" y="469"/>
                </a:lnTo>
                <a:lnTo>
                  <a:pt x="443" y="459"/>
                </a:lnTo>
                <a:lnTo>
                  <a:pt x="461" y="428"/>
                </a:lnTo>
                <a:lnTo>
                  <a:pt x="482" y="395"/>
                </a:lnTo>
                <a:lnTo>
                  <a:pt x="489" y="383"/>
                </a:lnTo>
                <a:lnTo>
                  <a:pt x="496" y="375"/>
                </a:lnTo>
                <a:lnTo>
                  <a:pt x="496" y="375"/>
                </a:lnTo>
                <a:lnTo>
                  <a:pt x="505" y="366"/>
                </a:lnTo>
                <a:lnTo>
                  <a:pt x="515" y="359"/>
                </a:lnTo>
                <a:lnTo>
                  <a:pt x="520" y="355"/>
                </a:lnTo>
                <a:lnTo>
                  <a:pt x="525" y="351"/>
                </a:lnTo>
                <a:lnTo>
                  <a:pt x="530" y="350"/>
                </a:lnTo>
                <a:lnTo>
                  <a:pt x="537" y="350"/>
                </a:lnTo>
                <a:lnTo>
                  <a:pt x="537" y="350"/>
                </a:lnTo>
                <a:lnTo>
                  <a:pt x="542" y="351"/>
                </a:lnTo>
                <a:lnTo>
                  <a:pt x="547" y="352"/>
                </a:lnTo>
                <a:lnTo>
                  <a:pt x="551" y="355"/>
                </a:lnTo>
                <a:lnTo>
                  <a:pt x="553" y="357"/>
                </a:lnTo>
                <a:lnTo>
                  <a:pt x="559" y="366"/>
                </a:lnTo>
                <a:lnTo>
                  <a:pt x="562" y="375"/>
                </a:lnTo>
                <a:lnTo>
                  <a:pt x="562" y="375"/>
                </a:lnTo>
                <a:lnTo>
                  <a:pt x="568" y="386"/>
                </a:lnTo>
                <a:lnTo>
                  <a:pt x="571" y="397"/>
                </a:lnTo>
                <a:lnTo>
                  <a:pt x="577" y="409"/>
                </a:lnTo>
                <a:lnTo>
                  <a:pt x="583" y="422"/>
                </a:lnTo>
                <a:lnTo>
                  <a:pt x="583" y="422"/>
                </a:lnTo>
                <a:lnTo>
                  <a:pt x="591" y="432"/>
                </a:lnTo>
                <a:lnTo>
                  <a:pt x="597" y="440"/>
                </a:lnTo>
                <a:lnTo>
                  <a:pt x="601" y="446"/>
                </a:lnTo>
                <a:lnTo>
                  <a:pt x="604" y="452"/>
                </a:lnTo>
                <a:lnTo>
                  <a:pt x="604" y="452"/>
                </a:lnTo>
                <a:lnTo>
                  <a:pt x="604" y="456"/>
                </a:lnTo>
                <a:lnTo>
                  <a:pt x="604" y="461"/>
                </a:lnTo>
                <a:lnTo>
                  <a:pt x="602" y="472"/>
                </a:lnTo>
                <a:lnTo>
                  <a:pt x="602" y="477"/>
                </a:lnTo>
                <a:lnTo>
                  <a:pt x="604" y="482"/>
                </a:lnTo>
                <a:lnTo>
                  <a:pt x="607" y="486"/>
                </a:lnTo>
                <a:lnTo>
                  <a:pt x="614" y="488"/>
                </a:lnTo>
                <a:lnTo>
                  <a:pt x="614" y="488"/>
                </a:lnTo>
                <a:lnTo>
                  <a:pt x="638" y="495"/>
                </a:lnTo>
                <a:lnTo>
                  <a:pt x="650" y="499"/>
                </a:lnTo>
                <a:lnTo>
                  <a:pt x="650" y="499"/>
                </a:lnTo>
                <a:lnTo>
                  <a:pt x="665" y="504"/>
                </a:lnTo>
                <a:lnTo>
                  <a:pt x="665" y="504"/>
                </a:lnTo>
                <a:lnTo>
                  <a:pt x="663" y="497"/>
                </a:lnTo>
                <a:lnTo>
                  <a:pt x="659" y="490"/>
                </a:lnTo>
                <a:lnTo>
                  <a:pt x="655" y="483"/>
                </a:lnTo>
                <a:lnTo>
                  <a:pt x="655" y="483"/>
                </a:lnTo>
                <a:lnTo>
                  <a:pt x="647" y="474"/>
                </a:lnTo>
                <a:lnTo>
                  <a:pt x="640" y="463"/>
                </a:lnTo>
                <a:lnTo>
                  <a:pt x="640" y="463"/>
                </a:lnTo>
                <a:lnTo>
                  <a:pt x="634" y="455"/>
                </a:lnTo>
                <a:lnTo>
                  <a:pt x="632" y="447"/>
                </a:lnTo>
                <a:lnTo>
                  <a:pt x="629" y="437"/>
                </a:lnTo>
                <a:lnTo>
                  <a:pt x="629" y="437"/>
                </a:lnTo>
                <a:lnTo>
                  <a:pt x="629" y="431"/>
                </a:lnTo>
                <a:lnTo>
                  <a:pt x="629" y="422"/>
                </a:lnTo>
                <a:lnTo>
                  <a:pt x="629" y="411"/>
                </a:lnTo>
                <a:lnTo>
                  <a:pt x="629" y="401"/>
                </a:lnTo>
                <a:lnTo>
                  <a:pt x="629" y="401"/>
                </a:lnTo>
                <a:lnTo>
                  <a:pt x="629" y="387"/>
                </a:lnTo>
                <a:lnTo>
                  <a:pt x="632" y="371"/>
                </a:lnTo>
                <a:lnTo>
                  <a:pt x="636" y="356"/>
                </a:lnTo>
                <a:lnTo>
                  <a:pt x="640" y="344"/>
                </a:lnTo>
                <a:lnTo>
                  <a:pt x="640" y="344"/>
                </a:lnTo>
                <a:lnTo>
                  <a:pt x="649" y="334"/>
                </a:lnTo>
                <a:lnTo>
                  <a:pt x="661" y="320"/>
                </a:lnTo>
                <a:lnTo>
                  <a:pt x="674" y="306"/>
                </a:lnTo>
                <a:lnTo>
                  <a:pt x="681" y="298"/>
                </a:lnTo>
                <a:lnTo>
                  <a:pt x="681" y="298"/>
                </a:lnTo>
                <a:lnTo>
                  <a:pt x="701" y="269"/>
                </a:lnTo>
                <a:lnTo>
                  <a:pt x="715" y="249"/>
                </a:lnTo>
                <a:lnTo>
                  <a:pt x="727" y="237"/>
                </a:lnTo>
                <a:lnTo>
                  <a:pt x="727" y="237"/>
                </a:lnTo>
                <a:lnTo>
                  <a:pt x="732" y="233"/>
                </a:lnTo>
                <a:lnTo>
                  <a:pt x="737" y="230"/>
                </a:lnTo>
                <a:lnTo>
                  <a:pt x="749" y="225"/>
                </a:lnTo>
                <a:lnTo>
                  <a:pt x="763" y="221"/>
                </a:lnTo>
                <a:lnTo>
                  <a:pt x="763" y="221"/>
                </a:lnTo>
                <a:lnTo>
                  <a:pt x="769" y="229"/>
                </a:lnTo>
                <a:lnTo>
                  <a:pt x="776" y="234"/>
                </a:lnTo>
                <a:lnTo>
                  <a:pt x="780" y="235"/>
                </a:lnTo>
                <a:lnTo>
                  <a:pt x="783" y="237"/>
                </a:lnTo>
                <a:lnTo>
                  <a:pt x="783" y="237"/>
                </a:lnTo>
                <a:lnTo>
                  <a:pt x="806" y="238"/>
                </a:lnTo>
                <a:lnTo>
                  <a:pt x="818" y="239"/>
                </a:lnTo>
                <a:lnTo>
                  <a:pt x="822" y="240"/>
                </a:lnTo>
                <a:lnTo>
                  <a:pt x="824" y="242"/>
                </a:lnTo>
                <a:lnTo>
                  <a:pt x="824" y="242"/>
                </a:lnTo>
                <a:lnTo>
                  <a:pt x="827" y="243"/>
                </a:lnTo>
                <a:lnTo>
                  <a:pt x="832" y="246"/>
                </a:lnTo>
                <a:lnTo>
                  <a:pt x="846" y="248"/>
                </a:lnTo>
                <a:lnTo>
                  <a:pt x="866" y="252"/>
                </a:lnTo>
                <a:lnTo>
                  <a:pt x="881" y="257"/>
                </a:lnTo>
                <a:lnTo>
                  <a:pt x="881" y="257"/>
                </a:lnTo>
                <a:lnTo>
                  <a:pt x="890" y="256"/>
                </a:lnTo>
                <a:lnTo>
                  <a:pt x="896" y="255"/>
                </a:lnTo>
                <a:lnTo>
                  <a:pt x="900" y="253"/>
                </a:lnTo>
                <a:lnTo>
                  <a:pt x="902" y="252"/>
                </a:lnTo>
                <a:lnTo>
                  <a:pt x="902" y="252"/>
                </a:lnTo>
                <a:lnTo>
                  <a:pt x="907" y="240"/>
                </a:lnTo>
                <a:lnTo>
                  <a:pt x="916" y="217"/>
                </a:lnTo>
                <a:lnTo>
                  <a:pt x="923" y="193"/>
                </a:lnTo>
                <a:lnTo>
                  <a:pt x="926" y="183"/>
                </a:lnTo>
                <a:lnTo>
                  <a:pt x="927" y="175"/>
                </a:lnTo>
                <a:lnTo>
                  <a:pt x="927" y="175"/>
                </a:lnTo>
                <a:lnTo>
                  <a:pt x="927" y="168"/>
                </a:lnTo>
                <a:lnTo>
                  <a:pt x="925" y="163"/>
                </a:lnTo>
                <a:lnTo>
                  <a:pt x="921" y="158"/>
                </a:lnTo>
                <a:lnTo>
                  <a:pt x="917" y="154"/>
                </a:lnTo>
                <a:lnTo>
                  <a:pt x="908" y="145"/>
                </a:lnTo>
                <a:lnTo>
                  <a:pt x="902" y="139"/>
                </a:lnTo>
                <a:lnTo>
                  <a:pt x="902" y="139"/>
                </a:lnTo>
                <a:lnTo>
                  <a:pt x="893" y="123"/>
                </a:lnTo>
                <a:lnTo>
                  <a:pt x="884" y="113"/>
                </a:lnTo>
                <a:lnTo>
                  <a:pt x="878" y="108"/>
                </a:lnTo>
                <a:lnTo>
                  <a:pt x="871" y="103"/>
                </a:lnTo>
                <a:lnTo>
                  <a:pt x="871" y="103"/>
                </a:lnTo>
                <a:lnTo>
                  <a:pt x="851" y="91"/>
                </a:lnTo>
                <a:lnTo>
                  <a:pt x="831" y="80"/>
                </a:lnTo>
                <a:lnTo>
                  <a:pt x="794" y="62"/>
                </a:lnTo>
                <a:lnTo>
                  <a:pt x="758" y="46"/>
                </a:lnTo>
                <a:lnTo>
                  <a:pt x="758" y="46"/>
                </a:lnTo>
                <a:lnTo>
                  <a:pt x="754" y="44"/>
                </a:lnTo>
                <a:lnTo>
                  <a:pt x="745" y="37"/>
                </a:lnTo>
                <a:lnTo>
                  <a:pt x="738" y="35"/>
                </a:lnTo>
                <a:lnTo>
                  <a:pt x="733" y="33"/>
                </a:lnTo>
                <a:lnTo>
                  <a:pt x="727" y="33"/>
                </a:lnTo>
                <a:lnTo>
                  <a:pt x="722" y="36"/>
                </a:lnTo>
                <a:lnTo>
                  <a:pt x="722" y="36"/>
                </a:lnTo>
                <a:lnTo>
                  <a:pt x="713" y="44"/>
                </a:lnTo>
                <a:lnTo>
                  <a:pt x="708" y="51"/>
                </a:lnTo>
                <a:lnTo>
                  <a:pt x="702" y="58"/>
                </a:lnTo>
                <a:lnTo>
                  <a:pt x="701" y="62"/>
                </a:lnTo>
                <a:lnTo>
                  <a:pt x="701" y="62"/>
                </a:lnTo>
                <a:lnTo>
                  <a:pt x="699" y="68"/>
                </a:lnTo>
                <a:lnTo>
                  <a:pt x="696" y="72"/>
                </a:lnTo>
                <a:lnTo>
                  <a:pt x="675" y="77"/>
                </a:lnTo>
                <a:lnTo>
                  <a:pt x="665" y="77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C67BA040-F5DD-4E45-BB64-AFC49E204D4B}"/>
              </a:ext>
            </a:extLst>
          </p:cNvPr>
          <p:cNvSpPr>
            <a:spLocks/>
          </p:cNvSpPr>
          <p:nvPr/>
        </p:nvSpPr>
        <p:spPr bwMode="auto">
          <a:xfrm>
            <a:off x="2385196" y="1370148"/>
            <a:ext cx="1442679" cy="813541"/>
          </a:xfrm>
          <a:custGeom>
            <a:avLst/>
            <a:gdLst>
              <a:gd name="T0" fmla="*/ 709 w 798"/>
              <a:gd name="T1" fmla="*/ 202 h 450"/>
              <a:gd name="T2" fmla="*/ 782 w 798"/>
              <a:gd name="T3" fmla="*/ 164 h 450"/>
              <a:gd name="T4" fmla="*/ 797 w 798"/>
              <a:gd name="T5" fmla="*/ 140 h 450"/>
              <a:gd name="T6" fmla="*/ 782 w 798"/>
              <a:gd name="T7" fmla="*/ 110 h 450"/>
              <a:gd name="T8" fmla="*/ 720 w 798"/>
              <a:gd name="T9" fmla="*/ 68 h 450"/>
              <a:gd name="T10" fmla="*/ 637 w 798"/>
              <a:gd name="T11" fmla="*/ 27 h 450"/>
              <a:gd name="T12" fmla="*/ 585 w 798"/>
              <a:gd name="T13" fmla="*/ 29 h 450"/>
              <a:gd name="T14" fmla="*/ 510 w 798"/>
              <a:gd name="T15" fmla="*/ 64 h 450"/>
              <a:gd name="T16" fmla="*/ 427 w 798"/>
              <a:gd name="T17" fmla="*/ 47 h 450"/>
              <a:gd name="T18" fmla="*/ 242 w 798"/>
              <a:gd name="T19" fmla="*/ 1 h 450"/>
              <a:gd name="T20" fmla="*/ 201 w 798"/>
              <a:gd name="T21" fmla="*/ 6 h 450"/>
              <a:gd name="T22" fmla="*/ 158 w 798"/>
              <a:gd name="T23" fmla="*/ 20 h 450"/>
              <a:gd name="T24" fmla="*/ 36 w 798"/>
              <a:gd name="T25" fmla="*/ 73 h 450"/>
              <a:gd name="T26" fmla="*/ 0 w 798"/>
              <a:gd name="T27" fmla="*/ 128 h 450"/>
              <a:gd name="T28" fmla="*/ 20 w 798"/>
              <a:gd name="T29" fmla="*/ 168 h 450"/>
              <a:gd name="T30" fmla="*/ 21 w 798"/>
              <a:gd name="T31" fmla="*/ 227 h 450"/>
              <a:gd name="T32" fmla="*/ 26 w 798"/>
              <a:gd name="T33" fmla="*/ 270 h 450"/>
              <a:gd name="T34" fmla="*/ 32 w 798"/>
              <a:gd name="T35" fmla="*/ 298 h 450"/>
              <a:gd name="T36" fmla="*/ 21 w 798"/>
              <a:gd name="T37" fmla="*/ 320 h 450"/>
              <a:gd name="T38" fmla="*/ 36 w 798"/>
              <a:gd name="T39" fmla="*/ 387 h 450"/>
              <a:gd name="T40" fmla="*/ 67 w 798"/>
              <a:gd name="T41" fmla="*/ 428 h 450"/>
              <a:gd name="T42" fmla="*/ 118 w 798"/>
              <a:gd name="T43" fmla="*/ 448 h 450"/>
              <a:gd name="T44" fmla="*/ 149 w 798"/>
              <a:gd name="T45" fmla="*/ 444 h 450"/>
              <a:gd name="T46" fmla="*/ 129 w 798"/>
              <a:gd name="T47" fmla="*/ 423 h 450"/>
              <a:gd name="T48" fmla="*/ 81 w 798"/>
              <a:gd name="T49" fmla="*/ 384 h 450"/>
              <a:gd name="T50" fmla="*/ 125 w 798"/>
              <a:gd name="T51" fmla="*/ 383 h 450"/>
              <a:gd name="T52" fmla="*/ 161 w 798"/>
              <a:gd name="T53" fmla="*/ 410 h 450"/>
              <a:gd name="T54" fmla="*/ 203 w 798"/>
              <a:gd name="T55" fmla="*/ 429 h 450"/>
              <a:gd name="T56" fmla="*/ 221 w 798"/>
              <a:gd name="T57" fmla="*/ 417 h 450"/>
              <a:gd name="T58" fmla="*/ 208 w 798"/>
              <a:gd name="T59" fmla="*/ 396 h 450"/>
              <a:gd name="T60" fmla="*/ 175 w 798"/>
              <a:gd name="T61" fmla="*/ 387 h 450"/>
              <a:gd name="T62" fmla="*/ 134 w 798"/>
              <a:gd name="T63" fmla="*/ 326 h 450"/>
              <a:gd name="T64" fmla="*/ 157 w 798"/>
              <a:gd name="T65" fmla="*/ 284 h 450"/>
              <a:gd name="T66" fmla="*/ 204 w 798"/>
              <a:gd name="T67" fmla="*/ 293 h 450"/>
              <a:gd name="T68" fmla="*/ 231 w 798"/>
              <a:gd name="T69" fmla="*/ 304 h 450"/>
              <a:gd name="T70" fmla="*/ 257 w 798"/>
              <a:gd name="T71" fmla="*/ 309 h 450"/>
              <a:gd name="T72" fmla="*/ 298 w 798"/>
              <a:gd name="T73" fmla="*/ 309 h 450"/>
              <a:gd name="T74" fmla="*/ 309 w 798"/>
              <a:gd name="T75" fmla="*/ 304 h 450"/>
              <a:gd name="T76" fmla="*/ 344 w 798"/>
              <a:gd name="T77" fmla="*/ 317 h 450"/>
              <a:gd name="T78" fmla="*/ 360 w 798"/>
              <a:gd name="T79" fmla="*/ 356 h 450"/>
              <a:gd name="T80" fmla="*/ 369 w 798"/>
              <a:gd name="T81" fmla="*/ 403 h 450"/>
              <a:gd name="T82" fmla="*/ 401 w 798"/>
              <a:gd name="T83" fmla="*/ 421 h 450"/>
              <a:gd name="T84" fmla="*/ 415 w 798"/>
              <a:gd name="T85" fmla="*/ 411 h 450"/>
              <a:gd name="T86" fmla="*/ 396 w 798"/>
              <a:gd name="T87" fmla="*/ 392 h 450"/>
              <a:gd name="T88" fmla="*/ 411 w 798"/>
              <a:gd name="T89" fmla="*/ 376 h 450"/>
              <a:gd name="T90" fmla="*/ 418 w 798"/>
              <a:gd name="T91" fmla="*/ 348 h 450"/>
              <a:gd name="T92" fmla="*/ 524 w 798"/>
              <a:gd name="T93" fmla="*/ 392 h 450"/>
              <a:gd name="T94" fmla="*/ 560 w 798"/>
              <a:gd name="T95" fmla="*/ 433 h 450"/>
              <a:gd name="T96" fmla="*/ 596 w 798"/>
              <a:gd name="T97" fmla="*/ 448 h 450"/>
              <a:gd name="T98" fmla="*/ 609 w 798"/>
              <a:gd name="T99" fmla="*/ 438 h 450"/>
              <a:gd name="T100" fmla="*/ 624 w 798"/>
              <a:gd name="T101" fmla="*/ 423 h 450"/>
              <a:gd name="T102" fmla="*/ 596 w 798"/>
              <a:gd name="T103" fmla="*/ 406 h 450"/>
              <a:gd name="T104" fmla="*/ 560 w 798"/>
              <a:gd name="T105" fmla="*/ 356 h 450"/>
              <a:gd name="T106" fmla="*/ 571 w 798"/>
              <a:gd name="T107" fmla="*/ 304 h 450"/>
              <a:gd name="T108" fmla="*/ 601 w 798"/>
              <a:gd name="T109" fmla="*/ 227 h 450"/>
              <a:gd name="T110" fmla="*/ 626 w 798"/>
              <a:gd name="T111" fmla="*/ 195 h 450"/>
              <a:gd name="T112" fmla="*/ 642 w 798"/>
              <a:gd name="T113" fmla="*/ 202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98" h="450">
                <a:moveTo>
                  <a:pt x="642" y="202"/>
                </a:moveTo>
                <a:lnTo>
                  <a:pt x="642" y="202"/>
                </a:lnTo>
                <a:lnTo>
                  <a:pt x="645" y="200"/>
                </a:lnTo>
                <a:lnTo>
                  <a:pt x="651" y="200"/>
                </a:lnTo>
                <a:lnTo>
                  <a:pt x="669" y="200"/>
                </a:lnTo>
                <a:lnTo>
                  <a:pt x="709" y="202"/>
                </a:lnTo>
                <a:lnTo>
                  <a:pt x="709" y="202"/>
                </a:lnTo>
                <a:lnTo>
                  <a:pt x="738" y="202"/>
                </a:lnTo>
                <a:lnTo>
                  <a:pt x="756" y="202"/>
                </a:lnTo>
                <a:lnTo>
                  <a:pt x="756" y="202"/>
                </a:lnTo>
                <a:lnTo>
                  <a:pt x="759" y="200"/>
                </a:lnTo>
                <a:lnTo>
                  <a:pt x="763" y="195"/>
                </a:lnTo>
                <a:lnTo>
                  <a:pt x="773" y="180"/>
                </a:lnTo>
                <a:lnTo>
                  <a:pt x="782" y="164"/>
                </a:lnTo>
                <a:lnTo>
                  <a:pt x="786" y="155"/>
                </a:lnTo>
                <a:lnTo>
                  <a:pt x="786" y="155"/>
                </a:lnTo>
                <a:lnTo>
                  <a:pt x="789" y="153"/>
                </a:lnTo>
                <a:lnTo>
                  <a:pt x="794" y="149"/>
                </a:lnTo>
                <a:lnTo>
                  <a:pt x="798" y="145"/>
                </a:lnTo>
                <a:lnTo>
                  <a:pt x="798" y="142"/>
                </a:lnTo>
                <a:lnTo>
                  <a:pt x="797" y="140"/>
                </a:lnTo>
                <a:lnTo>
                  <a:pt x="797" y="140"/>
                </a:lnTo>
                <a:lnTo>
                  <a:pt x="788" y="127"/>
                </a:lnTo>
                <a:lnTo>
                  <a:pt x="781" y="119"/>
                </a:lnTo>
                <a:lnTo>
                  <a:pt x="781" y="119"/>
                </a:lnTo>
                <a:lnTo>
                  <a:pt x="782" y="118"/>
                </a:lnTo>
                <a:lnTo>
                  <a:pt x="782" y="113"/>
                </a:lnTo>
                <a:lnTo>
                  <a:pt x="782" y="110"/>
                </a:lnTo>
                <a:lnTo>
                  <a:pt x="780" y="106"/>
                </a:lnTo>
                <a:lnTo>
                  <a:pt x="776" y="103"/>
                </a:lnTo>
                <a:lnTo>
                  <a:pt x="771" y="99"/>
                </a:lnTo>
                <a:lnTo>
                  <a:pt x="771" y="99"/>
                </a:lnTo>
                <a:lnTo>
                  <a:pt x="740" y="79"/>
                </a:lnTo>
                <a:lnTo>
                  <a:pt x="727" y="72"/>
                </a:lnTo>
                <a:lnTo>
                  <a:pt x="720" y="68"/>
                </a:lnTo>
                <a:lnTo>
                  <a:pt x="720" y="68"/>
                </a:lnTo>
                <a:lnTo>
                  <a:pt x="712" y="64"/>
                </a:lnTo>
                <a:lnTo>
                  <a:pt x="698" y="56"/>
                </a:lnTo>
                <a:lnTo>
                  <a:pt x="673" y="42"/>
                </a:lnTo>
                <a:lnTo>
                  <a:pt x="673" y="42"/>
                </a:lnTo>
                <a:lnTo>
                  <a:pt x="655" y="34"/>
                </a:lnTo>
                <a:lnTo>
                  <a:pt x="637" y="27"/>
                </a:lnTo>
                <a:lnTo>
                  <a:pt x="637" y="27"/>
                </a:lnTo>
                <a:lnTo>
                  <a:pt x="630" y="25"/>
                </a:lnTo>
                <a:lnTo>
                  <a:pt x="618" y="24"/>
                </a:lnTo>
                <a:lnTo>
                  <a:pt x="604" y="25"/>
                </a:lnTo>
                <a:lnTo>
                  <a:pt x="591" y="27"/>
                </a:lnTo>
                <a:lnTo>
                  <a:pt x="591" y="27"/>
                </a:lnTo>
                <a:lnTo>
                  <a:pt x="585" y="29"/>
                </a:lnTo>
                <a:lnTo>
                  <a:pt x="577" y="33"/>
                </a:lnTo>
                <a:lnTo>
                  <a:pt x="558" y="43"/>
                </a:lnTo>
                <a:lnTo>
                  <a:pt x="538" y="55"/>
                </a:lnTo>
                <a:lnTo>
                  <a:pt x="528" y="60"/>
                </a:lnTo>
                <a:lnTo>
                  <a:pt x="519" y="63"/>
                </a:lnTo>
                <a:lnTo>
                  <a:pt x="519" y="63"/>
                </a:lnTo>
                <a:lnTo>
                  <a:pt x="510" y="64"/>
                </a:lnTo>
                <a:lnTo>
                  <a:pt x="500" y="65"/>
                </a:lnTo>
                <a:lnTo>
                  <a:pt x="488" y="65"/>
                </a:lnTo>
                <a:lnTo>
                  <a:pt x="477" y="64"/>
                </a:lnTo>
                <a:lnTo>
                  <a:pt x="465" y="61"/>
                </a:lnTo>
                <a:lnTo>
                  <a:pt x="452" y="58"/>
                </a:lnTo>
                <a:lnTo>
                  <a:pt x="440" y="52"/>
                </a:lnTo>
                <a:lnTo>
                  <a:pt x="427" y="47"/>
                </a:lnTo>
                <a:lnTo>
                  <a:pt x="427" y="47"/>
                </a:lnTo>
                <a:lnTo>
                  <a:pt x="410" y="41"/>
                </a:lnTo>
                <a:lnTo>
                  <a:pt x="388" y="33"/>
                </a:lnTo>
                <a:lnTo>
                  <a:pt x="335" y="19"/>
                </a:lnTo>
                <a:lnTo>
                  <a:pt x="282" y="7"/>
                </a:lnTo>
                <a:lnTo>
                  <a:pt x="260" y="4"/>
                </a:lnTo>
                <a:lnTo>
                  <a:pt x="242" y="1"/>
                </a:lnTo>
                <a:lnTo>
                  <a:pt x="242" y="1"/>
                </a:lnTo>
                <a:lnTo>
                  <a:pt x="229" y="0"/>
                </a:lnTo>
                <a:lnTo>
                  <a:pt x="219" y="0"/>
                </a:lnTo>
                <a:lnTo>
                  <a:pt x="212" y="1"/>
                </a:lnTo>
                <a:lnTo>
                  <a:pt x="207" y="2"/>
                </a:lnTo>
                <a:lnTo>
                  <a:pt x="202" y="5"/>
                </a:lnTo>
                <a:lnTo>
                  <a:pt x="201" y="6"/>
                </a:lnTo>
                <a:lnTo>
                  <a:pt x="201" y="6"/>
                </a:lnTo>
                <a:lnTo>
                  <a:pt x="185" y="9"/>
                </a:lnTo>
                <a:lnTo>
                  <a:pt x="174" y="11"/>
                </a:lnTo>
                <a:lnTo>
                  <a:pt x="169" y="14"/>
                </a:lnTo>
                <a:lnTo>
                  <a:pt x="165" y="16"/>
                </a:lnTo>
                <a:lnTo>
                  <a:pt x="165" y="16"/>
                </a:lnTo>
                <a:lnTo>
                  <a:pt x="158" y="20"/>
                </a:lnTo>
                <a:lnTo>
                  <a:pt x="144" y="24"/>
                </a:lnTo>
                <a:lnTo>
                  <a:pt x="106" y="37"/>
                </a:lnTo>
                <a:lnTo>
                  <a:pt x="84" y="46"/>
                </a:lnTo>
                <a:lnTo>
                  <a:pt x="64" y="54"/>
                </a:lnTo>
                <a:lnTo>
                  <a:pt x="48" y="63"/>
                </a:lnTo>
                <a:lnTo>
                  <a:pt x="41" y="68"/>
                </a:lnTo>
                <a:lnTo>
                  <a:pt x="36" y="73"/>
                </a:lnTo>
                <a:lnTo>
                  <a:pt x="36" y="73"/>
                </a:lnTo>
                <a:lnTo>
                  <a:pt x="22" y="91"/>
                </a:lnTo>
                <a:lnTo>
                  <a:pt x="11" y="106"/>
                </a:lnTo>
                <a:lnTo>
                  <a:pt x="4" y="118"/>
                </a:lnTo>
                <a:lnTo>
                  <a:pt x="0" y="124"/>
                </a:lnTo>
                <a:lnTo>
                  <a:pt x="0" y="124"/>
                </a:lnTo>
                <a:lnTo>
                  <a:pt x="0" y="128"/>
                </a:lnTo>
                <a:lnTo>
                  <a:pt x="0" y="133"/>
                </a:lnTo>
                <a:lnTo>
                  <a:pt x="5" y="145"/>
                </a:lnTo>
                <a:lnTo>
                  <a:pt x="5" y="145"/>
                </a:lnTo>
                <a:lnTo>
                  <a:pt x="9" y="151"/>
                </a:lnTo>
                <a:lnTo>
                  <a:pt x="16" y="158"/>
                </a:lnTo>
                <a:lnTo>
                  <a:pt x="18" y="163"/>
                </a:lnTo>
                <a:lnTo>
                  <a:pt x="20" y="168"/>
                </a:lnTo>
                <a:lnTo>
                  <a:pt x="21" y="173"/>
                </a:lnTo>
                <a:lnTo>
                  <a:pt x="21" y="181"/>
                </a:lnTo>
                <a:lnTo>
                  <a:pt x="21" y="181"/>
                </a:lnTo>
                <a:lnTo>
                  <a:pt x="20" y="195"/>
                </a:lnTo>
                <a:lnTo>
                  <a:pt x="21" y="207"/>
                </a:lnTo>
                <a:lnTo>
                  <a:pt x="21" y="227"/>
                </a:lnTo>
                <a:lnTo>
                  <a:pt x="21" y="227"/>
                </a:lnTo>
                <a:lnTo>
                  <a:pt x="22" y="234"/>
                </a:lnTo>
                <a:lnTo>
                  <a:pt x="23" y="235"/>
                </a:lnTo>
                <a:lnTo>
                  <a:pt x="25" y="238"/>
                </a:lnTo>
                <a:lnTo>
                  <a:pt x="26" y="243"/>
                </a:lnTo>
                <a:lnTo>
                  <a:pt x="26" y="258"/>
                </a:lnTo>
                <a:lnTo>
                  <a:pt x="26" y="258"/>
                </a:lnTo>
                <a:lnTo>
                  <a:pt x="26" y="270"/>
                </a:lnTo>
                <a:lnTo>
                  <a:pt x="25" y="276"/>
                </a:lnTo>
                <a:lnTo>
                  <a:pt x="26" y="284"/>
                </a:lnTo>
                <a:lnTo>
                  <a:pt x="26" y="284"/>
                </a:lnTo>
                <a:lnTo>
                  <a:pt x="28" y="290"/>
                </a:lnTo>
                <a:lnTo>
                  <a:pt x="31" y="294"/>
                </a:lnTo>
                <a:lnTo>
                  <a:pt x="32" y="297"/>
                </a:lnTo>
                <a:lnTo>
                  <a:pt x="32" y="298"/>
                </a:lnTo>
                <a:lnTo>
                  <a:pt x="31" y="299"/>
                </a:lnTo>
                <a:lnTo>
                  <a:pt x="31" y="299"/>
                </a:lnTo>
                <a:lnTo>
                  <a:pt x="27" y="303"/>
                </a:lnTo>
                <a:lnTo>
                  <a:pt x="25" y="307"/>
                </a:lnTo>
                <a:lnTo>
                  <a:pt x="23" y="312"/>
                </a:lnTo>
                <a:lnTo>
                  <a:pt x="21" y="320"/>
                </a:lnTo>
                <a:lnTo>
                  <a:pt x="21" y="320"/>
                </a:lnTo>
                <a:lnTo>
                  <a:pt x="21" y="331"/>
                </a:lnTo>
                <a:lnTo>
                  <a:pt x="22" y="349"/>
                </a:lnTo>
                <a:lnTo>
                  <a:pt x="25" y="358"/>
                </a:lnTo>
                <a:lnTo>
                  <a:pt x="27" y="369"/>
                </a:lnTo>
                <a:lnTo>
                  <a:pt x="31" y="378"/>
                </a:lnTo>
                <a:lnTo>
                  <a:pt x="36" y="387"/>
                </a:lnTo>
                <a:lnTo>
                  <a:pt x="36" y="387"/>
                </a:lnTo>
                <a:lnTo>
                  <a:pt x="52" y="410"/>
                </a:lnTo>
                <a:lnTo>
                  <a:pt x="57" y="417"/>
                </a:lnTo>
                <a:lnTo>
                  <a:pt x="57" y="417"/>
                </a:lnTo>
                <a:lnTo>
                  <a:pt x="61" y="419"/>
                </a:lnTo>
                <a:lnTo>
                  <a:pt x="63" y="421"/>
                </a:lnTo>
                <a:lnTo>
                  <a:pt x="67" y="428"/>
                </a:lnTo>
                <a:lnTo>
                  <a:pt x="67" y="428"/>
                </a:lnTo>
                <a:lnTo>
                  <a:pt x="73" y="435"/>
                </a:lnTo>
                <a:lnTo>
                  <a:pt x="81" y="442"/>
                </a:lnTo>
                <a:lnTo>
                  <a:pt x="93" y="448"/>
                </a:lnTo>
                <a:lnTo>
                  <a:pt x="93" y="448"/>
                </a:lnTo>
                <a:lnTo>
                  <a:pt x="98" y="450"/>
                </a:lnTo>
                <a:lnTo>
                  <a:pt x="107" y="448"/>
                </a:lnTo>
                <a:lnTo>
                  <a:pt x="118" y="448"/>
                </a:lnTo>
                <a:lnTo>
                  <a:pt x="118" y="448"/>
                </a:lnTo>
                <a:lnTo>
                  <a:pt x="124" y="448"/>
                </a:lnTo>
                <a:lnTo>
                  <a:pt x="135" y="450"/>
                </a:lnTo>
                <a:lnTo>
                  <a:pt x="142" y="450"/>
                </a:lnTo>
                <a:lnTo>
                  <a:pt x="147" y="448"/>
                </a:lnTo>
                <a:lnTo>
                  <a:pt x="149" y="446"/>
                </a:lnTo>
                <a:lnTo>
                  <a:pt x="149" y="444"/>
                </a:lnTo>
                <a:lnTo>
                  <a:pt x="149" y="443"/>
                </a:lnTo>
                <a:lnTo>
                  <a:pt x="149" y="443"/>
                </a:lnTo>
                <a:lnTo>
                  <a:pt x="147" y="437"/>
                </a:lnTo>
                <a:lnTo>
                  <a:pt x="143" y="432"/>
                </a:lnTo>
                <a:lnTo>
                  <a:pt x="138" y="428"/>
                </a:lnTo>
                <a:lnTo>
                  <a:pt x="129" y="423"/>
                </a:lnTo>
                <a:lnTo>
                  <a:pt x="129" y="423"/>
                </a:lnTo>
                <a:lnTo>
                  <a:pt x="117" y="417"/>
                </a:lnTo>
                <a:lnTo>
                  <a:pt x="107" y="415"/>
                </a:lnTo>
                <a:lnTo>
                  <a:pt x="98" y="412"/>
                </a:lnTo>
                <a:lnTo>
                  <a:pt x="95" y="410"/>
                </a:lnTo>
                <a:lnTo>
                  <a:pt x="93" y="407"/>
                </a:lnTo>
                <a:lnTo>
                  <a:pt x="93" y="407"/>
                </a:lnTo>
                <a:lnTo>
                  <a:pt x="81" y="384"/>
                </a:lnTo>
                <a:lnTo>
                  <a:pt x="72" y="366"/>
                </a:lnTo>
                <a:lnTo>
                  <a:pt x="98" y="351"/>
                </a:lnTo>
                <a:lnTo>
                  <a:pt x="98" y="351"/>
                </a:lnTo>
                <a:lnTo>
                  <a:pt x="103" y="357"/>
                </a:lnTo>
                <a:lnTo>
                  <a:pt x="118" y="376"/>
                </a:lnTo>
                <a:lnTo>
                  <a:pt x="118" y="376"/>
                </a:lnTo>
                <a:lnTo>
                  <a:pt x="125" y="383"/>
                </a:lnTo>
                <a:lnTo>
                  <a:pt x="131" y="388"/>
                </a:lnTo>
                <a:lnTo>
                  <a:pt x="144" y="396"/>
                </a:lnTo>
                <a:lnTo>
                  <a:pt x="154" y="402"/>
                </a:lnTo>
                <a:lnTo>
                  <a:pt x="158" y="405"/>
                </a:lnTo>
                <a:lnTo>
                  <a:pt x="160" y="407"/>
                </a:lnTo>
                <a:lnTo>
                  <a:pt x="160" y="407"/>
                </a:lnTo>
                <a:lnTo>
                  <a:pt x="161" y="410"/>
                </a:lnTo>
                <a:lnTo>
                  <a:pt x="161" y="411"/>
                </a:lnTo>
                <a:lnTo>
                  <a:pt x="170" y="417"/>
                </a:lnTo>
                <a:lnTo>
                  <a:pt x="170" y="417"/>
                </a:lnTo>
                <a:lnTo>
                  <a:pt x="174" y="420"/>
                </a:lnTo>
                <a:lnTo>
                  <a:pt x="180" y="423"/>
                </a:lnTo>
                <a:lnTo>
                  <a:pt x="192" y="426"/>
                </a:lnTo>
                <a:lnTo>
                  <a:pt x="203" y="429"/>
                </a:lnTo>
                <a:lnTo>
                  <a:pt x="211" y="428"/>
                </a:lnTo>
                <a:lnTo>
                  <a:pt x="211" y="428"/>
                </a:lnTo>
                <a:lnTo>
                  <a:pt x="216" y="425"/>
                </a:lnTo>
                <a:lnTo>
                  <a:pt x="220" y="424"/>
                </a:lnTo>
                <a:lnTo>
                  <a:pt x="222" y="421"/>
                </a:lnTo>
                <a:lnTo>
                  <a:pt x="222" y="419"/>
                </a:lnTo>
                <a:lnTo>
                  <a:pt x="221" y="417"/>
                </a:lnTo>
                <a:lnTo>
                  <a:pt x="221" y="417"/>
                </a:lnTo>
                <a:lnTo>
                  <a:pt x="217" y="414"/>
                </a:lnTo>
                <a:lnTo>
                  <a:pt x="216" y="410"/>
                </a:lnTo>
                <a:lnTo>
                  <a:pt x="211" y="402"/>
                </a:lnTo>
                <a:lnTo>
                  <a:pt x="211" y="402"/>
                </a:lnTo>
                <a:lnTo>
                  <a:pt x="210" y="398"/>
                </a:lnTo>
                <a:lnTo>
                  <a:pt x="208" y="396"/>
                </a:lnTo>
                <a:lnTo>
                  <a:pt x="206" y="393"/>
                </a:lnTo>
                <a:lnTo>
                  <a:pt x="201" y="392"/>
                </a:lnTo>
                <a:lnTo>
                  <a:pt x="201" y="392"/>
                </a:lnTo>
                <a:lnTo>
                  <a:pt x="194" y="392"/>
                </a:lnTo>
                <a:lnTo>
                  <a:pt x="188" y="390"/>
                </a:lnTo>
                <a:lnTo>
                  <a:pt x="183" y="390"/>
                </a:lnTo>
                <a:lnTo>
                  <a:pt x="175" y="387"/>
                </a:lnTo>
                <a:lnTo>
                  <a:pt x="175" y="387"/>
                </a:lnTo>
                <a:lnTo>
                  <a:pt x="170" y="383"/>
                </a:lnTo>
                <a:lnTo>
                  <a:pt x="163" y="375"/>
                </a:lnTo>
                <a:lnTo>
                  <a:pt x="151" y="356"/>
                </a:lnTo>
                <a:lnTo>
                  <a:pt x="134" y="330"/>
                </a:lnTo>
                <a:lnTo>
                  <a:pt x="134" y="330"/>
                </a:lnTo>
                <a:lnTo>
                  <a:pt x="134" y="326"/>
                </a:lnTo>
                <a:lnTo>
                  <a:pt x="135" y="317"/>
                </a:lnTo>
                <a:lnTo>
                  <a:pt x="139" y="307"/>
                </a:lnTo>
                <a:lnTo>
                  <a:pt x="142" y="303"/>
                </a:lnTo>
                <a:lnTo>
                  <a:pt x="144" y="299"/>
                </a:lnTo>
                <a:lnTo>
                  <a:pt x="144" y="299"/>
                </a:lnTo>
                <a:lnTo>
                  <a:pt x="151" y="292"/>
                </a:lnTo>
                <a:lnTo>
                  <a:pt x="157" y="284"/>
                </a:lnTo>
                <a:lnTo>
                  <a:pt x="165" y="274"/>
                </a:lnTo>
                <a:lnTo>
                  <a:pt x="165" y="274"/>
                </a:lnTo>
                <a:lnTo>
                  <a:pt x="170" y="276"/>
                </a:lnTo>
                <a:lnTo>
                  <a:pt x="180" y="284"/>
                </a:lnTo>
                <a:lnTo>
                  <a:pt x="195" y="294"/>
                </a:lnTo>
                <a:lnTo>
                  <a:pt x="195" y="294"/>
                </a:lnTo>
                <a:lnTo>
                  <a:pt x="204" y="293"/>
                </a:lnTo>
                <a:lnTo>
                  <a:pt x="211" y="293"/>
                </a:lnTo>
                <a:lnTo>
                  <a:pt x="213" y="293"/>
                </a:lnTo>
                <a:lnTo>
                  <a:pt x="216" y="294"/>
                </a:lnTo>
                <a:lnTo>
                  <a:pt x="216" y="294"/>
                </a:lnTo>
                <a:lnTo>
                  <a:pt x="225" y="300"/>
                </a:lnTo>
                <a:lnTo>
                  <a:pt x="231" y="304"/>
                </a:lnTo>
                <a:lnTo>
                  <a:pt x="231" y="304"/>
                </a:lnTo>
                <a:lnTo>
                  <a:pt x="234" y="304"/>
                </a:lnTo>
                <a:lnTo>
                  <a:pt x="239" y="304"/>
                </a:lnTo>
                <a:lnTo>
                  <a:pt x="247" y="304"/>
                </a:lnTo>
                <a:lnTo>
                  <a:pt x="247" y="304"/>
                </a:lnTo>
                <a:lnTo>
                  <a:pt x="248" y="306"/>
                </a:lnTo>
                <a:lnTo>
                  <a:pt x="252" y="308"/>
                </a:lnTo>
                <a:lnTo>
                  <a:pt x="257" y="309"/>
                </a:lnTo>
                <a:lnTo>
                  <a:pt x="262" y="309"/>
                </a:lnTo>
                <a:lnTo>
                  <a:pt x="262" y="309"/>
                </a:lnTo>
                <a:lnTo>
                  <a:pt x="270" y="309"/>
                </a:lnTo>
                <a:lnTo>
                  <a:pt x="282" y="311"/>
                </a:lnTo>
                <a:lnTo>
                  <a:pt x="292" y="311"/>
                </a:lnTo>
                <a:lnTo>
                  <a:pt x="296" y="311"/>
                </a:lnTo>
                <a:lnTo>
                  <a:pt x="298" y="309"/>
                </a:lnTo>
                <a:lnTo>
                  <a:pt x="298" y="309"/>
                </a:lnTo>
                <a:lnTo>
                  <a:pt x="300" y="308"/>
                </a:lnTo>
                <a:lnTo>
                  <a:pt x="300" y="306"/>
                </a:lnTo>
                <a:lnTo>
                  <a:pt x="300" y="303"/>
                </a:lnTo>
                <a:lnTo>
                  <a:pt x="301" y="302"/>
                </a:lnTo>
                <a:lnTo>
                  <a:pt x="302" y="302"/>
                </a:lnTo>
                <a:lnTo>
                  <a:pt x="309" y="304"/>
                </a:lnTo>
                <a:lnTo>
                  <a:pt x="309" y="304"/>
                </a:lnTo>
                <a:lnTo>
                  <a:pt x="318" y="308"/>
                </a:lnTo>
                <a:lnTo>
                  <a:pt x="324" y="311"/>
                </a:lnTo>
                <a:lnTo>
                  <a:pt x="334" y="315"/>
                </a:lnTo>
                <a:lnTo>
                  <a:pt x="334" y="315"/>
                </a:lnTo>
                <a:lnTo>
                  <a:pt x="339" y="316"/>
                </a:lnTo>
                <a:lnTo>
                  <a:pt x="344" y="317"/>
                </a:lnTo>
                <a:lnTo>
                  <a:pt x="348" y="317"/>
                </a:lnTo>
                <a:lnTo>
                  <a:pt x="350" y="320"/>
                </a:lnTo>
                <a:lnTo>
                  <a:pt x="350" y="320"/>
                </a:lnTo>
                <a:lnTo>
                  <a:pt x="352" y="335"/>
                </a:lnTo>
                <a:lnTo>
                  <a:pt x="356" y="345"/>
                </a:lnTo>
                <a:lnTo>
                  <a:pt x="360" y="356"/>
                </a:lnTo>
                <a:lnTo>
                  <a:pt x="360" y="356"/>
                </a:lnTo>
                <a:lnTo>
                  <a:pt x="365" y="365"/>
                </a:lnTo>
                <a:lnTo>
                  <a:pt x="368" y="372"/>
                </a:lnTo>
                <a:lnTo>
                  <a:pt x="370" y="380"/>
                </a:lnTo>
                <a:lnTo>
                  <a:pt x="370" y="387"/>
                </a:lnTo>
                <a:lnTo>
                  <a:pt x="370" y="387"/>
                </a:lnTo>
                <a:lnTo>
                  <a:pt x="369" y="394"/>
                </a:lnTo>
                <a:lnTo>
                  <a:pt x="369" y="403"/>
                </a:lnTo>
                <a:lnTo>
                  <a:pt x="370" y="411"/>
                </a:lnTo>
                <a:lnTo>
                  <a:pt x="373" y="415"/>
                </a:lnTo>
                <a:lnTo>
                  <a:pt x="375" y="417"/>
                </a:lnTo>
                <a:lnTo>
                  <a:pt x="375" y="417"/>
                </a:lnTo>
                <a:lnTo>
                  <a:pt x="379" y="419"/>
                </a:lnTo>
                <a:lnTo>
                  <a:pt x="386" y="420"/>
                </a:lnTo>
                <a:lnTo>
                  <a:pt x="401" y="421"/>
                </a:lnTo>
                <a:lnTo>
                  <a:pt x="415" y="420"/>
                </a:lnTo>
                <a:lnTo>
                  <a:pt x="419" y="419"/>
                </a:lnTo>
                <a:lnTo>
                  <a:pt x="422" y="417"/>
                </a:lnTo>
                <a:lnTo>
                  <a:pt x="422" y="417"/>
                </a:lnTo>
                <a:lnTo>
                  <a:pt x="422" y="415"/>
                </a:lnTo>
                <a:lnTo>
                  <a:pt x="419" y="414"/>
                </a:lnTo>
                <a:lnTo>
                  <a:pt x="415" y="411"/>
                </a:lnTo>
                <a:lnTo>
                  <a:pt x="411" y="407"/>
                </a:lnTo>
                <a:lnTo>
                  <a:pt x="411" y="407"/>
                </a:lnTo>
                <a:lnTo>
                  <a:pt x="406" y="403"/>
                </a:lnTo>
                <a:lnTo>
                  <a:pt x="400" y="399"/>
                </a:lnTo>
                <a:lnTo>
                  <a:pt x="396" y="396"/>
                </a:lnTo>
                <a:lnTo>
                  <a:pt x="395" y="393"/>
                </a:lnTo>
                <a:lnTo>
                  <a:pt x="396" y="392"/>
                </a:lnTo>
                <a:lnTo>
                  <a:pt x="396" y="392"/>
                </a:lnTo>
                <a:lnTo>
                  <a:pt x="400" y="389"/>
                </a:lnTo>
                <a:lnTo>
                  <a:pt x="404" y="388"/>
                </a:lnTo>
                <a:lnTo>
                  <a:pt x="406" y="387"/>
                </a:lnTo>
                <a:lnTo>
                  <a:pt x="409" y="384"/>
                </a:lnTo>
                <a:lnTo>
                  <a:pt x="410" y="381"/>
                </a:lnTo>
                <a:lnTo>
                  <a:pt x="411" y="376"/>
                </a:lnTo>
                <a:lnTo>
                  <a:pt x="411" y="376"/>
                </a:lnTo>
                <a:lnTo>
                  <a:pt x="413" y="369"/>
                </a:lnTo>
                <a:lnTo>
                  <a:pt x="415" y="363"/>
                </a:lnTo>
                <a:lnTo>
                  <a:pt x="416" y="360"/>
                </a:lnTo>
                <a:lnTo>
                  <a:pt x="416" y="356"/>
                </a:lnTo>
                <a:lnTo>
                  <a:pt x="416" y="356"/>
                </a:lnTo>
                <a:lnTo>
                  <a:pt x="418" y="348"/>
                </a:lnTo>
                <a:lnTo>
                  <a:pt x="419" y="338"/>
                </a:lnTo>
                <a:lnTo>
                  <a:pt x="422" y="325"/>
                </a:lnTo>
                <a:lnTo>
                  <a:pt x="493" y="330"/>
                </a:lnTo>
                <a:lnTo>
                  <a:pt x="493" y="330"/>
                </a:lnTo>
                <a:lnTo>
                  <a:pt x="505" y="353"/>
                </a:lnTo>
                <a:lnTo>
                  <a:pt x="514" y="374"/>
                </a:lnTo>
                <a:lnTo>
                  <a:pt x="524" y="392"/>
                </a:lnTo>
                <a:lnTo>
                  <a:pt x="524" y="392"/>
                </a:lnTo>
                <a:lnTo>
                  <a:pt x="537" y="414"/>
                </a:lnTo>
                <a:lnTo>
                  <a:pt x="545" y="428"/>
                </a:lnTo>
                <a:lnTo>
                  <a:pt x="545" y="428"/>
                </a:lnTo>
                <a:lnTo>
                  <a:pt x="553" y="439"/>
                </a:lnTo>
                <a:lnTo>
                  <a:pt x="555" y="443"/>
                </a:lnTo>
                <a:lnTo>
                  <a:pt x="560" y="433"/>
                </a:lnTo>
                <a:lnTo>
                  <a:pt x="560" y="433"/>
                </a:lnTo>
                <a:lnTo>
                  <a:pt x="565" y="434"/>
                </a:lnTo>
                <a:lnTo>
                  <a:pt x="576" y="441"/>
                </a:lnTo>
                <a:lnTo>
                  <a:pt x="587" y="446"/>
                </a:lnTo>
                <a:lnTo>
                  <a:pt x="592" y="448"/>
                </a:lnTo>
                <a:lnTo>
                  <a:pt x="596" y="448"/>
                </a:lnTo>
                <a:lnTo>
                  <a:pt x="596" y="448"/>
                </a:lnTo>
                <a:lnTo>
                  <a:pt x="601" y="447"/>
                </a:lnTo>
                <a:lnTo>
                  <a:pt x="604" y="443"/>
                </a:lnTo>
                <a:lnTo>
                  <a:pt x="607" y="441"/>
                </a:lnTo>
                <a:lnTo>
                  <a:pt x="607" y="438"/>
                </a:lnTo>
                <a:lnTo>
                  <a:pt x="607" y="438"/>
                </a:lnTo>
                <a:lnTo>
                  <a:pt x="608" y="438"/>
                </a:lnTo>
                <a:lnTo>
                  <a:pt x="609" y="438"/>
                </a:lnTo>
                <a:lnTo>
                  <a:pt x="617" y="441"/>
                </a:lnTo>
                <a:lnTo>
                  <a:pt x="624" y="442"/>
                </a:lnTo>
                <a:lnTo>
                  <a:pt x="626" y="441"/>
                </a:lnTo>
                <a:lnTo>
                  <a:pt x="627" y="438"/>
                </a:lnTo>
                <a:lnTo>
                  <a:pt x="627" y="438"/>
                </a:lnTo>
                <a:lnTo>
                  <a:pt x="626" y="430"/>
                </a:lnTo>
                <a:lnTo>
                  <a:pt x="624" y="423"/>
                </a:lnTo>
                <a:lnTo>
                  <a:pt x="621" y="416"/>
                </a:lnTo>
                <a:lnTo>
                  <a:pt x="619" y="414"/>
                </a:lnTo>
                <a:lnTo>
                  <a:pt x="617" y="412"/>
                </a:lnTo>
                <a:lnTo>
                  <a:pt x="617" y="412"/>
                </a:lnTo>
                <a:lnTo>
                  <a:pt x="610" y="411"/>
                </a:lnTo>
                <a:lnTo>
                  <a:pt x="601" y="407"/>
                </a:lnTo>
                <a:lnTo>
                  <a:pt x="596" y="406"/>
                </a:lnTo>
                <a:lnTo>
                  <a:pt x="591" y="402"/>
                </a:lnTo>
                <a:lnTo>
                  <a:pt x="586" y="397"/>
                </a:lnTo>
                <a:lnTo>
                  <a:pt x="581" y="392"/>
                </a:lnTo>
                <a:lnTo>
                  <a:pt x="581" y="392"/>
                </a:lnTo>
                <a:lnTo>
                  <a:pt x="567" y="372"/>
                </a:lnTo>
                <a:lnTo>
                  <a:pt x="563" y="365"/>
                </a:lnTo>
                <a:lnTo>
                  <a:pt x="560" y="356"/>
                </a:lnTo>
                <a:lnTo>
                  <a:pt x="560" y="356"/>
                </a:lnTo>
                <a:lnTo>
                  <a:pt x="559" y="351"/>
                </a:lnTo>
                <a:lnTo>
                  <a:pt x="559" y="343"/>
                </a:lnTo>
                <a:lnTo>
                  <a:pt x="562" y="329"/>
                </a:lnTo>
                <a:lnTo>
                  <a:pt x="565" y="315"/>
                </a:lnTo>
                <a:lnTo>
                  <a:pt x="571" y="304"/>
                </a:lnTo>
                <a:lnTo>
                  <a:pt x="571" y="304"/>
                </a:lnTo>
                <a:lnTo>
                  <a:pt x="576" y="294"/>
                </a:lnTo>
                <a:lnTo>
                  <a:pt x="583" y="280"/>
                </a:lnTo>
                <a:lnTo>
                  <a:pt x="591" y="263"/>
                </a:lnTo>
                <a:lnTo>
                  <a:pt x="591" y="263"/>
                </a:lnTo>
                <a:lnTo>
                  <a:pt x="595" y="248"/>
                </a:lnTo>
                <a:lnTo>
                  <a:pt x="601" y="227"/>
                </a:lnTo>
                <a:lnTo>
                  <a:pt x="601" y="227"/>
                </a:lnTo>
                <a:lnTo>
                  <a:pt x="604" y="222"/>
                </a:lnTo>
                <a:lnTo>
                  <a:pt x="609" y="217"/>
                </a:lnTo>
                <a:lnTo>
                  <a:pt x="617" y="207"/>
                </a:lnTo>
                <a:lnTo>
                  <a:pt x="617" y="207"/>
                </a:lnTo>
                <a:lnTo>
                  <a:pt x="622" y="198"/>
                </a:lnTo>
                <a:lnTo>
                  <a:pt x="624" y="196"/>
                </a:lnTo>
                <a:lnTo>
                  <a:pt x="626" y="195"/>
                </a:lnTo>
                <a:lnTo>
                  <a:pt x="627" y="196"/>
                </a:lnTo>
                <a:lnTo>
                  <a:pt x="627" y="196"/>
                </a:lnTo>
                <a:lnTo>
                  <a:pt x="630" y="199"/>
                </a:lnTo>
                <a:lnTo>
                  <a:pt x="635" y="202"/>
                </a:lnTo>
                <a:lnTo>
                  <a:pt x="639" y="203"/>
                </a:lnTo>
                <a:lnTo>
                  <a:pt x="642" y="202"/>
                </a:lnTo>
                <a:lnTo>
                  <a:pt x="642" y="202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10EBF990-AE1A-4469-9824-1FFFDB568F5D}"/>
              </a:ext>
            </a:extLst>
          </p:cNvPr>
          <p:cNvSpPr>
            <a:spLocks/>
          </p:cNvSpPr>
          <p:nvPr/>
        </p:nvSpPr>
        <p:spPr bwMode="auto">
          <a:xfrm>
            <a:off x="493713" y="1244755"/>
            <a:ext cx="1448072" cy="1106224"/>
          </a:xfrm>
          <a:custGeom>
            <a:avLst/>
            <a:gdLst>
              <a:gd name="T0" fmla="*/ 1310 w 1741"/>
              <a:gd name="T1" fmla="*/ 70 h 1330"/>
              <a:gd name="T2" fmla="*/ 1279 w 1741"/>
              <a:gd name="T3" fmla="*/ 54 h 1330"/>
              <a:gd name="T4" fmla="*/ 1224 w 1741"/>
              <a:gd name="T5" fmla="*/ 135 h 1330"/>
              <a:gd name="T6" fmla="*/ 1035 w 1741"/>
              <a:gd name="T7" fmla="*/ 90 h 1330"/>
              <a:gd name="T8" fmla="*/ 858 w 1741"/>
              <a:gd name="T9" fmla="*/ 13 h 1330"/>
              <a:gd name="T10" fmla="*/ 663 w 1741"/>
              <a:gd name="T11" fmla="*/ 3 h 1330"/>
              <a:gd name="T12" fmla="*/ 443 w 1741"/>
              <a:gd name="T13" fmla="*/ 43 h 1330"/>
              <a:gd name="T14" fmla="*/ 337 w 1741"/>
              <a:gd name="T15" fmla="*/ 84 h 1330"/>
              <a:gd name="T16" fmla="*/ 198 w 1741"/>
              <a:gd name="T17" fmla="*/ 260 h 1330"/>
              <a:gd name="T18" fmla="*/ 109 w 1741"/>
              <a:gd name="T19" fmla="*/ 454 h 1330"/>
              <a:gd name="T20" fmla="*/ 80 w 1741"/>
              <a:gd name="T21" fmla="*/ 665 h 1330"/>
              <a:gd name="T22" fmla="*/ 0 w 1741"/>
              <a:gd name="T23" fmla="*/ 808 h 1330"/>
              <a:gd name="T24" fmla="*/ 23 w 1741"/>
              <a:gd name="T25" fmla="*/ 1042 h 1330"/>
              <a:gd name="T26" fmla="*/ 59 w 1741"/>
              <a:gd name="T27" fmla="*/ 1158 h 1330"/>
              <a:gd name="T28" fmla="*/ 98 w 1741"/>
              <a:gd name="T29" fmla="*/ 1158 h 1330"/>
              <a:gd name="T30" fmla="*/ 179 w 1741"/>
              <a:gd name="T31" fmla="*/ 1153 h 1330"/>
              <a:gd name="T32" fmla="*/ 211 w 1741"/>
              <a:gd name="T33" fmla="*/ 1112 h 1330"/>
              <a:gd name="T34" fmla="*/ 165 w 1741"/>
              <a:gd name="T35" fmla="*/ 1081 h 1330"/>
              <a:gd name="T36" fmla="*/ 132 w 1741"/>
              <a:gd name="T37" fmla="*/ 1063 h 1330"/>
              <a:gd name="T38" fmla="*/ 211 w 1741"/>
              <a:gd name="T39" fmla="*/ 901 h 1330"/>
              <a:gd name="T40" fmla="*/ 306 w 1741"/>
              <a:gd name="T41" fmla="*/ 889 h 1330"/>
              <a:gd name="T42" fmla="*/ 409 w 1741"/>
              <a:gd name="T43" fmla="*/ 807 h 1330"/>
              <a:gd name="T44" fmla="*/ 527 w 1741"/>
              <a:gd name="T45" fmla="*/ 838 h 1330"/>
              <a:gd name="T46" fmla="*/ 695 w 1741"/>
              <a:gd name="T47" fmla="*/ 898 h 1330"/>
              <a:gd name="T48" fmla="*/ 935 w 1741"/>
              <a:gd name="T49" fmla="*/ 1127 h 1330"/>
              <a:gd name="T50" fmla="*/ 944 w 1741"/>
              <a:gd name="T51" fmla="*/ 1215 h 1330"/>
              <a:gd name="T52" fmla="*/ 1002 w 1741"/>
              <a:gd name="T53" fmla="*/ 1256 h 1330"/>
              <a:gd name="T54" fmla="*/ 1038 w 1741"/>
              <a:gd name="T55" fmla="*/ 1235 h 1330"/>
              <a:gd name="T56" fmla="*/ 1095 w 1741"/>
              <a:gd name="T57" fmla="*/ 1226 h 1330"/>
              <a:gd name="T58" fmla="*/ 1095 w 1741"/>
              <a:gd name="T59" fmla="*/ 1200 h 1330"/>
              <a:gd name="T60" fmla="*/ 1056 w 1741"/>
              <a:gd name="T61" fmla="*/ 1150 h 1330"/>
              <a:gd name="T62" fmla="*/ 1026 w 1741"/>
              <a:gd name="T63" fmla="*/ 1096 h 1330"/>
              <a:gd name="T64" fmla="*/ 1120 w 1741"/>
              <a:gd name="T65" fmla="*/ 1171 h 1330"/>
              <a:gd name="T66" fmla="*/ 1139 w 1741"/>
              <a:gd name="T67" fmla="*/ 1251 h 1330"/>
              <a:gd name="T68" fmla="*/ 1177 w 1741"/>
              <a:gd name="T69" fmla="*/ 1317 h 1330"/>
              <a:gd name="T70" fmla="*/ 1218 w 1741"/>
              <a:gd name="T71" fmla="*/ 1307 h 1330"/>
              <a:gd name="T72" fmla="*/ 1274 w 1741"/>
              <a:gd name="T73" fmla="*/ 1328 h 1330"/>
              <a:gd name="T74" fmla="*/ 1331 w 1741"/>
              <a:gd name="T75" fmla="*/ 1302 h 1330"/>
              <a:gd name="T76" fmla="*/ 1372 w 1741"/>
              <a:gd name="T77" fmla="*/ 1302 h 1330"/>
              <a:gd name="T78" fmla="*/ 1341 w 1741"/>
              <a:gd name="T79" fmla="*/ 1261 h 1330"/>
              <a:gd name="T80" fmla="*/ 1238 w 1741"/>
              <a:gd name="T81" fmla="*/ 1168 h 1330"/>
              <a:gd name="T82" fmla="*/ 1211 w 1741"/>
              <a:gd name="T83" fmla="*/ 1045 h 1330"/>
              <a:gd name="T84" fmla="*/ 1233 w 1741"/>
              <a:gd name="T85" fmla="*/ 891 h 1330"/>
              <a:gd name="T86" fmla="*/ 1300 w 1741"/>
              <a:gd name="T87" fmla="*/ 803 h 1330"/>
              <a:gd name="T88" fmla="*/ 1553 w 1741"/>
              <a:gd name="T89" fmla="*/ 698 h 1330"/>
              <a:gd name="T90" fmla="*/ 1619 w 1741"/>
              <a:gd name="T91" fmla="*/ 711 h 1330"/>
              <a:gd name="T92" fmla="*/ 1688 w 1741"/>
              <a:gd name="T93" fmla="*/ 685 h 1330"/>
              <a:gd name="T94" fmla="*/ 1737 w 1741"/>
              <a:gd name="T95" fmla="*/ 567 h 1330"/>
              <a:gd name="T96" fmla="*/ 1732 w 1741"/>
              <a:gd name="T97" fmla="*/ 521 h 1330"/>
              <a:gd name="T98" fmla="*/ 1684 w 1741"/>
              <a:gd name="T99" fmla="*/ 369 h 1330"/>
              <a:gd name="T100" fmla="*/ 1619 w 1741"/>
              <a:gd name="T101" fmla="*/ 228 h 1330"/>
              <a:gd name="T102" fmla="*/ 1531 w 1741"/>
              <a:gd name="T103" fmla="*/ 130 h 1330"/>
              <a:gd name="T104" fmla="*/ 1542 w 1741"/>
              <a:gd name="T105" fmla="*/ 48 h 1330"/>
              <a:gd name="T106" fmla="*/ 1504 w 1741"/>
              <a:gd name="T107" fmla="*/ 28 h 1330"/>
              <a:gd name="T108" fmla="*/ 1473 w 1741"/>
              <a:gd name="T109" fmla="*/ 94 h 1330"/>
              <a:gd name="T110" fmla="*/ 1437 w 1741"/>
              <a:gd name="T111" fmla="*/ 104 h 1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41" h="1330">
                <a:moveTo>
                  <a:pt x="1434" y="104"/>
                </a:moveTo>
                <a:lnTo>
                  <a:pt x="1326" y="104"/>
                </a:lnTo>
                <a:lnTo>
                  <a:pt x="1326" y="104"/>
                </a:lnTo>
                <a:lnTo>
                  <a:pt x="1323" y="97"/>
                </a:lnTo>
                <a:lnTo>
                  <a:pt x="1321" y="88"/>
                </a:lnTo>
                <a:lnTo>
                  <a:pt x="1315" y="79"/>
                </a:lnTo>
                <a:lnTo>
                  <a:pt x="1310" y="70"/>
                </a:lnTo>
                <a:lnTo>
                  <a:pt x="1303" y="61"/>
                </a:lnTo>
                <a:lnTo>
                  <a:pt x="1299" y="58"/>
                </a:lnTo>
                <a:lnTo>
                  <a:pt x="1295" y="55"/>
                </a:lnTo>
                <a:lnTo>
                  <a:pt x="1290" y="53"/>
                </a:lnTo>
                <a:lnTo>
                  <a:pt x="1285" y="53"/>
                </a:lnTo>
                <a:lnTo>
                  <a:pt x="1285" y="53"/>
                </a:lnTo>
                <a:lnTo>
                  <a:pt x="1279" y="54"/>
                </a:lnTo>
                <a:lnTo>
                  <a:pt x="1273" y="57"/>
                </a:lnTo>
                <a:lnTo>
                  <a:pt x="1268" y="62"/>
                </a:lnTo>
                <a:lnTo>
                  <a:pt x="1263" y="68"/>
                </a:lnTo>
                <a:lnTo>
                  <a:pt x="1251" y="84"/>
                </a:lnTo>
                <a:lnTo>
                  <a:pt x="1241" y="102"/>
                </a:lnTo>
                <a:lnTo>
                  <a:pt x="1232" y="120"/>
                </a:lnTo>
                <a:lnTo>
                  <a:pt x="1224" y="135"/>
                </a:lnTo>
                <a:lnTo>
                  <a:pt x="1218" y="151"/>
                </a:lnTo>
                <a:lnTo>
                  <a:pt x="1120" y="156"/>
                </a:lnTo>
                <a:lnTo>
                  <a:pt x="1120" y="156"/>
                </a:lnTo>
                <a:lnTo>
                  <a:pt x="1114" y="151"/>
                </a:lnTo>
                <a:lnTo>
                  <a:pt x="1097" y="136"/>
                </a:lnTo>
                <a:lnTo>
                  <a:pt x="1071" y="116"/>
                </a:lnTo>
                <a:lnTo>
                  <a:pt x="1035" y="90"/>
                </a:lnTo>
                <a:lnTo>
                  <a:pt x="1015" y="77"/>
                </a:lnTo>
                <a:lnTo>
                  <a:pt x="992" y="64"/>
                </a:lnTo>
                <a:lnTo>
                  <a:pt x="969" y="53"/>
                </a:lnTo>
                <a:lnTo>
                  <a:pt x="943" y="41"/>
                </a:lnTo>
                <a:lnTo>
                  <a:pt x="916" y="30"/>
                </a:lnTo>
                <a:lnTo>
                  <a:pt x="888" y="21"/>
                </a:lnTo>
                <a:lnTo>
                  <a:pt x="858" y="13"/>
                </a:lnTo>
                <a:lnTo>
                  <a:pt x="827" y="7"/>
                </a:lnTo>
                <a:lnTo>
                  <a:pt x="827" y="7"/>
                </a:lnTo>
                <a:lnTo>
                  <a:pt x="797" y="3"/>
                </a:lnTo>
                <a:lnTo>
                  <a:pt x="763" y="0"/>
                </a:lnTo>
                <a:lnTo>
                  <a:pt x="731" y="0"/>
                </a:lnTo>
                <a:lnTo>
                  <a:pt x="696" y="0"/>
                </a:lnTo>
                <a:lnTo>
                  <a:pt x="663" y="3"/>
                </a:lnTo>
                <a:lnTo>
                  <a:pt x="630" y="5"/>
                </a:lnTo>
                <a:lnTo>
                  <a:pt x="596" y="10"/>
                </a:lnTo>
                <a:lnTo>
                  <a:pt x="563" y="14"/>
                </a:lnTo>
                <a:lnTo>
                  <a:pt x="531" y="21"/>
                </a:lnTo>
                <a:lnTo>
                  <a:pt x="500" y="27"/>
                </a:lnTo>
                <a:lnTo>
                  <a:pt x="472" y="35"/>
                </a:lnTo>
                <a:lnTo>
                  <a:pt x="443" y="43"/>
                </a:lnTo>
                <a:lnTo>
                  <a:pt x="418" y="50"/>
                </a:lnTo>
                <a:lnTo>
                  <a:pt x="394" y="58"/>
                </a:lnTo>
                <a:lnTo>
                  <a:pt x="373" y="66"/>
                </a:lnTo>
                <a:lnTo>
                  <a:pt x="355" y="73"/>
                </a:lnTo>
                <a:lnTo>
                  <a:pt x="355" y="73"/>
                </a:lnTo>
                <a:lnTo>
                  <a:pt x="346" y="79"/>
                </a:lnTo>
                <a:lnTo>
                  <a:pt x="337" y="84"/>
                </a:lnTo>
                <a:lnTo>
                  <a:pt x="319" y="99"/>
                </a:lnTo>
                <a:lnTo>
                  <a:pt x="298" y="120"/>
                </a:lnTo>
                <a:lnTo>
                  <a:pt x="278" y="143"/>
                </a:lnTo>
                <a:lnTo>
                  <a:pt x="257" y="168"/>
                </a:lnTo>
                <a:lnTo>
                  <a:pt x="236" y="198"/>
                </a:lnTo>
                <a:lnTo>
                  <a:pt x="217" y="228"/>
                </a:lnTo>
                <a:lnTo>
                  <a:pt x="198" y="260"/>
                </a:lnTo>
                <a:lnTo>
                  <a:pt x="179" y="292"/>
                </a:lnTo>
                <a:lnTo>
                  <a:pt x="162" y="323"/>
                </a:lnTo>
                <a:lnTo>
                  <a:pt x="147" y="354"/>
                </a:lnTo>
                <a:lnTo>
                  <a:pt x="134" y="383"/>
                </a:lnTo>
                <a:lnTo>
                  <a:pt x="123" y="410"/>
                </a:lnTo>
                <a:lnTo>
                  <a:pt x="114" y="433"/>
                </a:lnTo>
                <a:lnTo>
                  <a:pt x="109" y="454"/>
                </a:lnTo>
                <a:lnTo>
                  <a:pt x="108" y="469"/>
                </a:lnTo>
                <a:lnTo>
                  <a:pt x="108" y="469"/>
                </a:lnTo>
                <a:lnTo>
                  <a:pt x="109" y="523"/>
                </a:lnTo>
                <a:lnTo>
                  <a:pt x="111" y="571"/>
                </a:lnTo>
                <a:lnTo>
                  <a:pt x="113" y="618"/>
                </a:lnTo>
                <a:lnTo>
                  <a:pt x="113" y="618"/>
                </a:lnTo>
                <a:lnTo>
                  <a:pt x="80" y="665"/>
                </a:lnTo>
                <a:lnTo>
                  <a:pt x="26" y="737"/>
                </a:lnTo>
                <a:lnTo>
                  <a:pt x="26" y="737"/>
                </a:lnTo>
                <a:lnTo>
                  <a:pt x="12" y="756"/>
                </a:lnTo>
                <a:lnTo>
                  <a:pt x="8" y="764"/>
                </a:lnTo>
                <a:lnTo>
                  <a:pt x="5" y="770"/>
                </a:lnTo>
                <a:lnTo>
                  <a:pt x="3" y="785"/>
                </a:lnTo>
                <a:lnTo>
                  <a:pt x="0" y="808"/>
                </a:lnTo>
                <a:lnTo>
                  <a:pt x="0" y="808"/>
                </a:lnTo>
                <a:lnTo>
                  <a:pt x="0" y="819"/>
                </a:lnTo>
                <a:lnTo>
                  <a:pt x="0" y="833"/>
                </a:lnTo>
                <a:lnTo>
                  <a:pt x="3" y="875"/>
                </a:lnTo>
                <a:lnTo>
                  <a:pt x="8" y="928"/>
                </a:lnTo>
                <a:lnTo>
                  <a:pt x="16" y="986"/>
                </a:lnTo>
                <a:lnTo>
                  <a:pt x="23" y="1042"/>
                </a:lnTo>
                <a:lnTo>
                  <a:pt x="32" y="1093"/>
                </a:lnTo>
                <a:lnTo>
                  <a:pt x="40" y="1130"/>
                </a:lnTo>
                <a:lnTo>
                  <a:pt x="44" y="1141"/>
                </a:lnTo>
                <a:lnTo>
                  <a:pt x="46" y="1148"/>
                </a:lnTo>
                <a:lnTo>
                  <a:pt x="46" y="1148"/>
                </a:lnTo>
                <a:lnTo>
                  <a:pt x="53" y="1154"/>
                </a:lnTo>
                <a:lnTo>
                  <a:pt x="59" y="1158"/>
                </a:lnTo>
                <a:lnTo>
                  <a:pt x="67" y="1162"/>
                </a:lnTo>
                <a:lnTo>
                  <a:pt x="75" y="1163"/>
                </a:lnTo>
                <a:lnTo>
                  <a:pt x="82" y="1164"/>
                </a:lnTo>
                <a:lnTo>
                  <a:pt x="89" y="1163"/>
                </a:lnTo>
                <a:lnTo>
                  <a:pt x="94" y="1162"/>
                </a:lnTo>
                <a:lnTo>
                  <a:pt x="98" y="1158"/>
                </a:lnTo>
                <a:lnTo>
                  <a:pt x="98" y="1158"/>
                </a:lnTo>
                <a:lnTo>
                  <a:pt x="103" y="1150"/>
                </a:lnTo>
                <a:lnTo>
                  <a:pt x="105" y="1144"/>
                </a:lnTo>
                <a:lnTo>
                  <a:pt x="108" y="1137"/>
                </a:lnTo>
                <a:lnTo>
                  <a:pt x="108" y="1137"/>
                </a:lnTo>
                <a:lnTo>
                  <a:pt x="139" y="1143"/>
                </a:lnTo>
                <a:lnTo>
                  <a:pt x="166" y="1149"/>
                </a:lnTo>
                <a:lnTo>
                  <a:pt x="179" y="1153"/>
                </a:lnTo>
                <a:lnTo>
                  <a:pt x="190" y="1158"/>
                </a:lnTo>
                <a:lnTo>
                  <a:pt x="190" y="1158"/>
                </a:lnTo>
                <a:lnTo>
                  <a:pt x="211" y="1166"/>
                </a:lnTo>
                <a:lnTo>
                  <a:pt x="226" y="1171"/>
                </a:lnTo>
                <a:lnTo>
                  <a:pt x="242" y="1173"/>
                </a:lnTo>
                <a:lnTo>
                  <a:pt x="211" y="1112"/>
                </a:lnTo>
                <a:lnTo>
                  <a:pt x="211" y="1112"/>
                </a:lnTo>
                <a:lnTo>
                  <a:pt x="207" y="1105"/>
                </a:lnTo>
                <a:lnTo>
                  <a:pt x="203" y="1100"/>
                </a:lnTo>
                <a:lnTo>
                  <a:pt x="198" y="1098"/>
                </a:lnTo>
                <a:lnTo>
                  <a:pt x="194" y="1095"/>
                </a:lnTo>
                <a:lnTo>
                  <a:pt x="181" y="1090"/>
                </a:lnTo>
                <a:lnTo>
                  <a:pt x="174" y="1086"/>
                </a:lnTo>
                <a:lnTo>
                  <a:pt x="165" y="1081"/>
                </a:lnTo>
                <a:lnTo>
                  <a:pt x="165" y="1081"/>
                </a:lnTo>
                <a:lnTo>
                  <a:pt x="156" y="1076"/>
                </a:lnTo>
                <a:lnTo>
                  <a:pt x="149" y="1073"/>
                </a:lnTo>
                <a:lnTo>
                  <a:pt x="141" y="1071"/>
                </a:lnTo>
                <a:lnTo>
                  <a:pt x="138" y="1069"/>
                </a:lnTo>
                <a:lnTo>
                  <a:pt x="135" y="1068"/>
                </a:lnTo>
                <a:lnTo>
                  <a:pt x="132" y="1063"/>
                </a:lnTo>
                <a:lnTo>
                  <a:pt x="129" y="1055"/>
                </a:lnTo>
                <a:lnTo>
                  <a:pt x="129" y="1055"/>
                </a:lnTo>
                <a:lnTo>
                  <a:pt x="125" y="1042"/>
                </a:lnTo>
                <a:lnTo>
                  <a:pt x="121" y="1023"/>
                </a:lnTo>
                <a:lnTo>
                  <a:pt x="114" y="978"/>
                </a:lnTo>
                <a:lnTo>
                  <a:pt x="108" y="922"/>
                </a:lnTo>
                <a:lnTo>
                  <a:pt x="211" y="901"/>
                </a:lnTo>
                <a:lnTo>
                  <a:pt x="216" y="922"/>
                </a:lnTo>
                <a:lnTo>
                  <a:pt x="260" y="895"/>
                </a:lnTo>
                <a:lnTo>
                  <a:pt x="283" y="880"/>
                </a:lnTo>
                <a:lnTo>
                  <a:pt x="278" y="906"/>
                </a:lnTo>
                <a:lnTo>
                  <a:pt x="278" y="906"/>
                </a:lnTo>
                <a:lnTo>
                  <a:pt x="287" y="901"/>
                </a:lnTo>
                <a:lnTo>
                  <a:pt x="306" y="889"/>
                </a:lnTo>
                <a:lnTo>
                  <a:pt x="330" y="873"/>
                </a:lnTo>
                <a:lnTo>
                  <a:pt x="341" y="864"/>
                </a:lnTo>
                <a:lnTo>
                  <a:pt x="350" y="855"/>
                </a:lnTo>
                <a:lnTo>
                  <a:pt x="350" y="855"/>
                </a:lnTo>
                <a:lnTo>
                  <a:pt x="360" y="844"/>
                </a:lnTo>
                <a:lnTo>
                  <a:pt x="374" y="833"/>
                </a:lnTo>
                <a:lnTo>
                  <a:pt x="409" y="807"/>
                </a:lnTo>
                <a:lnTo>
                  <a:pt x="452" y="778"/>
                </a:lnTo>
                <a:lnTo>
                  <a:pt x="452" y="778"/>
                </a:lnTo>
                <a:lnTo>
                  <a:pt x="459" y="787"/>
                </a:lnTo>
                <a:lnTo>
                  <a:pt x="469" y="796"/>
                </a:lnTo>
                <a:lnTo>
                  <a:pt x="483" y="808"/>
                </a:lnTo>
                <a:lnTo>
                  <a:pt x="502" y="823"/>
                </a:lnTo>
                <a:lnTo>
                  <a:pt x="527" y="838"/>
                </a:lnTo>
                <a:lnTo>
                  <a:pt x="558" y="855"/>
                </a:lnTo>
                <a:lnTo>
                  <a:pt x="577" y="862"/>
                </a:lnTo>
                <a:lnTo>
                  <a:pt x="596" y="870"/>
                </a:lnTo>
                <a:lnTo>
                  <a:pt x="596" y="870"/>
                </a:lnTo>
                <a:lnTo>
                  <a:pt x="618" y="878"/>
                </a:lnTo>
                <a:lnTo>
                  <a:pt x="642" y="884"/>
                </a:lnTo>
                <a:lnTo>
                  <a:pt x="695" y="898"/>
                </a:lnTo>
                <a:lnTo>
                  <a:pt x="750" y="910"/>
                </a:lnTo>
                <a:lnTo>
                  <a:pt x="804" y="919"/>
                </a:lnTo>
                <a:lnTo>
                  <a:pt x="853" y="927"/>
                </a:lnTo>
                <a:lnTo>
                  <a:pt x="893" y="932"/>
                </a:lnTo>
                <a:lnTo>
                  <a:pt x="930" y="937"/>
                </a:lnTo>
                <a:lnTo>
                  <a:pt x="930" y="937"/>
                </a:lnTo>
                <a:lnTo>
                  <a:pt x="935" y="1127"/>
                </a:lnTo>
                <a:lnTo>
                  <a:pt x="935" y="1127"/>
                </a:lnTo>
                <a:lnTo>
                  <a:pt x="937" y="1170"/>
                </a:lnTo>
                <a:lnTo>
                  <a:pt x="938" y="1194"/>
                </a:lnTo>
                <a:lnTo>
                  <a:pt x="939" y="1203"/>
                </a:lnTo>
                <a:lnTo>
                  <a:pt x="940" y="1209"/>
                </a:lnTo>
                <a:lnTo>
                  <a:pt x="940" y="1209"/>
                </a:lnTo>
                <a:lnTo>
                  <a:pt x="944" y="1215"/>
                </a:lnTo>
                <a:lnTo>
                  <a:pt x="949" y="1222"/>
                </a:lnTo>
                <a:lnTo>
                  <a:pt x="957" y="1229"/>
                </a:lnTo>
                <a:lnTo>
                  <a:pt x="966" y="1236"/>
                </a:lnTo>
                <a:lnTo>
                  <a:pt x="976" y="1243"/>
                </a:lnTo>
                <a:lnTo>
                  <a:pt x="985" y="1249"/>
                </a:lnTo>
                <a:lnTo>
                  <a:pt x="994" y="1253"/>
                </a:lnTo>
                <a:lnTo>
                  <a:pt x="1002" y="1256"/>
                </a:lnTo>
                <a:lnTo>
                  <a:pt x="1002" y="1256"/>
                </a:lnTo>
                <a:lnTo>
                  <a:pt x="1008" y="1256"/>
                </a:lnTo>
                <a:lnTo>
                  <a:pt x="1015" y="1253"/>
                </a:lnTo>
                <a:lnTo>
                  <a:pt x="1021" y="1251"/>
                </a:lnTo>
                <a:lnTo>
                  <a:pt x="1026" y="1247"/>
                </a:lnTo>
                <a:lnTo>
                  <a:pt x="1035" y="1239"/>
                </a:lnTo>
                <a:lnTo>
                  <a:pt x="1038" y="1235"/>
                </a:lnTo>
                <a:lnTo>
                  <a:pt x="1074" y="1235"/>
                </a:lnTo>
                <a:lnTo>
                  <a:pt x="1074" y="1235"/>
                </a:lnTo>
                <a:lnTo>
                  <a:pt x="1079" y="1235"/>
                </a:lnTo>
                <a:lnTo>
                  <a:pt x="1084" y="1234"/>
                </a:lnTo>
                <a:lnTo>
                  <a:pt x="1088" y="1231"/>
                </a:lnTo>
                <a:lnTo>
                  <a:pt x="1092" y="1229"/>
                </a:lnTo>
                <a:lnTo>
                  <a:pt x="1095" y="1226"/>
                </a:lnTo>
                <a:lnTo>
                  <a:pt x="1096" y="1222"/>
                </a:lnTo>
                <a:lnTo>
                  <a:pt x="1096" y="1218"/>
                </a:lnTo>
                <a:lnTo>
                  <a:pt x="1095" y="1215"/>
                </a:lnTo>
                <a:lnTo>
                  <a:pt x="1095" y="1215"/>
                </a:lnTo>
                <a:lnTo>
                  <a:pt x="1093" y="1211"/>
                </a:lnTo>
                <a:lnTo>
                  <a:pt x="1093" y="1207"/>
                </a:lnTo>
                <a:lnTo>
                  <a:pt x="1095" y="1200"/>
                </a:lnTo>
                <a:lnTo>
                  <a:pt x="1095" y="1197"/>
                </a:lnTo>
                <a:lnTo>
                  <a:pt x="1093" y="1191"/>
                </a:lnTo>
                <a:lnTo>
                  <a:pt x="1089" y="1185"/>
                </a:lnTo>
                <a:lnTo>
                  <a:pt x="1084" y="1179"/>
                </a:lnTo>
                <a:lnTo>
                  <a:pt x="1084" y="1179"/>
                </a:lnTo>
                <a:lnTo>
                  <a:pt x="1070" y="1164"/>
                </a:lnTo>
                <a:lnTo>
                  <a:pt x="1056" y="1150"/>
                </a:lnTo>
                <a:lnTo>
                  <a:pt x="1043" y="1139"/>
                </a:lnTo>
                <a:lnTo>
                  <a:pt x="1037" y="1134"/>
                </a:lnTo>
                <a:lnTo>
                  <a:pt x="1033" y="1127"/>
                </a:lnTo>
                <a:lnTo>
                  <a:pt x="1033" y="1127"/>
                </a:lnTo>
                <a:lnTo>
                  <a:pt x="1032" y="1123"/>
                </a:lnTo>
                <a:lnTo>
                  <a:pt x="1029" y="1116"/>
                </a:lnTo>
                <a:lnTo>
                  <a:pt x="1026" y="1096"/>
                </a:lnTo>
                <a:lnTo>
                  <a:pt x="1024" y="1072"/>
                </a:lnTo>
                <a:lnTo>
                  <a:pt x="1021" y="1044"/>
                </a:lnTo>
                <a:lnTo>
                  <a:pt x="1019" y="995"/>
                </a:lnTo>
                <a:lnTo>
                  <a:pt x="1017" y="973"/>
                </a:lnTo>
                <a:lnTo>
                  <a:pt x="1017" y="973"/>
                </a:lnTo>
                <a:lnTo>
                  <a:pt x="1078" y="1087"/>
                </a:lnTo>
                <a:lnTo>
                  <a:pt x="1120" y="1171"/>
                </a:lnTo>
                <a:lnTo>
                  <a:pt x="1134" y="1199"/>
                </a:lnTo>
                <a:lnTo>
                  <a:pt x="1141" y="1215"/>
                </a:lnTo>
                <a:lnTo>
                  <a:pt x="1141" y="1215"/>
                </a:lnTo>
                <a:lnTo>
                  <a:pt x="1141" y="1221"/>
                </a:lnTo>
                <a:lnTo>
                  <a:pt x="1141" y="1227"/>
                </a:lnTo>
                <a:lnTo>
                  <a:pt x="1139" y="1243"/>
                </a:lnTo>
                <a:lnTo>
                  <a:pt x="1139" y="1251"/>
                </a:lnTo>
                <a:lnTo>
                  <a:pt x="1139" y="1260"/>
                </a:lnTo>
                <a:lnTo>
                  <a:pt x="1142" y="1267"/>
                </a:lnTo>
                <a:lnTo>
                  <a:pt x="1146" y="1276"/>
                </a:lnTo>
                <a:lnTo>
                  <a:pt x="1146" y="1276"/>
                </a:lnTo>
                <a:lnTo>
                  <a:pt x="1156" y="1293"/>
                </a:lnTo>
                <a:lnTo>
                  <a:pt x="1166" y="1306"/>
                </a:lnTo>
                <a:lnTo>
                  <a:pt x="1177" y="1317"/>
                </a:lnTo>
                <a:lnTo>
                  <a:pt x="1177" y="1276"/>
                </a:lnTo>
                <a:lnTo>
                  <a:pt x="1177" y="1276"/>
                </a:lnTo>
                <a:lnTo>
                  <a:pt x="1179" y="1279"/>
                </a:lnTo>
                <a:lnTo>
                  <a:pt x="1187" y="1285"/>
                </a:lnTo>
                <a:lnTo>
                  <a:pt x="1200" y="1296"/>
                </a:lnTo>
                <a:lnTo>
                  <a:pt x="1218" y="1307"/>
                </a:lnTo>
                <a:lnTo>
                  <a:pt x="1218" y="1307"/>
                </a:lnTo>
                <a:lnTo>
                  <a:pt x="1238" y="1317"/>
                </a:lnTo>
                <a:lnTo>
                  <a:pt x="1258" y="1326"/>
                </a:lnTo>
                <a:lnTo>
                  <a:pt x="1270" y="1330"/>
                </a:lnTo>
                <a:lnTo>
                  <a:pt x="1274" y="1330"/>
                </a:lnTo>
                <a:lnTo>
                  <a:pt x="1274" y="1329"/>
                </a:lnTo>
                <a:lnTo>
                  <a:pt x="1274" y="1328"/>
                </a:lnTo>
                <a:lnTo>
                  <a:pt x="1274" y="1328"/>
                </a:lnTo>
                <a:lnTo>
                  <a:pt x="1273" y="1319"/>
                </a:lnTo>
                <a:lnTo>
                  <a:pt x="1270" y="1307"/>
                </a:lnTo>
                <a:lnTo>
                  <a:pt x="1269" y="1292"/>
                </a:lnTo>
                <a:lnTo>
                  <a:pt x="1269" y="1292"/>
                </a:lnTo>
                <a:lnTo>
                  <a:pt x="1287" y="1293"/>
                </a:lnTo>
                <a:lnTo>
                  <a:pt x="1308" y="1296"/>
                </a:lnTo>
                <a:lnTo>
                  <a:pt x="1331" y="1302"/>
                </a:lnTo>
                <a:lnTo>
                  <a:pt x="1331" y="1302"/>
                </a:lnTo>
                <a:lnTo>
                  <a:pt x="1342" y="1305"/>
                </a:lnTo>
                <a:lnTo>
                  <a:pt x="1351" y="1306"/>
                </a:lnTo>
                <a:lnTo>
                  <a:pt x="1359" y="1307"/>
                </a:lnTo>
                <a:lnTo>
                  <a:pt x="1364" y="1306"/>
                </a:lnTo>
                <a:lnTo>
                  <a:pt x="1371" y="1303"/>
                </a:lnTo>
                <a:lnTo>
                  <a:pt x="1372" y="1302"/>
                </a:lnTo>
                <a:lnTo>
                  <a:pt x="1372" y="1302"/>
                </a:lnTo>
                <a:lnTo>
                  <a:pt x="1371" y="1297"/>
                </a:lnTo>
                <a:lnTo>
                  <a:pt x="1366" y="1285"/>
                </a:lnTo>
                <a:lnTo>
                  <a:pt x="1362" y="1279"/>
                </a:lnTo>
                <a:lnTo>
                  <a:pt x="1355" y="1271"/>
                </a:lnTo>
                <a:lnTo>
                  <a:pt x="1349" y="1266"/>
                </a:lnTo>
                <a:lnTo>
                  <a:pt x="1341" y="1261"/>
                </a:lnTo>
                <a:lnTo>
                  <a:pt x="1341" y="1261"/>
                </a:lnTo>
                <a:lnTo>
                  <a:pt x="1288" y="1236"/>
                </a:lnTo>
                <a:lnTo>
                  <a:pt x="1254" y="1220"/>
                </a:lnTo>
                <a:lnTo>
                  <a:pt x="1254" y="1220"/>
                </a:lnTo>
                <a:lnTo>
                  <a:pt x="1249" y="1204"/>
                </a:lnTo>
                <a:lnTo>
                  <a:pt x="1244" y="1189"/>
                </a:lnTo>
                <a:lnTo>
                  <a:pt x="1238" y="1168"/>
                </a:lnTo>
                <a:lnTo>
                  <a:pt x="1238" y="1168"/>
                </a:lnTo>
                <a:lnTo>
                  <a:pt x="1233" y="1148"/>
                </a:lnTo>
                <a:lnTo>
                  <a:pt x="1227" y="1125"/>
                </a:lnTo>
                <a:lnTo>
                  <a:pt x="1219" y="1098"/>
                </a:lnTo>
                <a:lnTo>
                  <a:pt x="1213" y="1066"/>
                </a:lnTo>
                <a:lnTo>
                  <a:pt x="1213" y="1066"/>
                </a:lnTo>
                <a:lnTo>
                  <a:pt x="1211" y="1045"/>
                </a:lnTo>
                <a:lnTo>
                  <a:pt x="1211" y="1021"/>
                </a:lnTo>
                <a:lnTo>
                  <a:pt x="1213" y="994"/>
                </a:lnTo>
                <a:lnTo>
                  <a:pt x="1217" y="968"/>
                </a:lnTo>
                <a:lnTo>
                  <a:pt x="1220" y="942"/>
                </a:lnTo>
                <a:lnTo>
                  <a:pt x="1224" y="920"/>
                </a:lnTo>
                <a:lnTo>
                  <a:pt x="1229" y="902"/>
                </a:lnTo>
                <a:lnTo>
                  <a:pt x="1233" y="891"/>
                </a:lnTo>
                <a:lnTo>
                  <a:pt x="1233" y="891"/>
                </a:lnTo>
                <a:lnTo>
                  <a:pt x="1238" y="882"/>
                </a:lnTo>
                <a:lnTo>
                  <a:pt x="1246" y="870"/>
                </a:lnTo>
                <a:lnTo>
                  <a:pt x="1265" y="844"/>
                </a:lnTo>
                <a:lnTo>
                  <a:pt x="1286" y="820"/>
                </a:lnTo>
                <a:lnTo>
                  <a:pt x="1300" y="803"/>
                </a:lnTo>
                <a:lnTo>
                  <a:pt x="1300" y="803"/>
                </a:lnTo>
                <a:lnTo>
                  <a:pt x="1375" y="734"/>
                </a:lnTo>
                <a:lnTo>
                  <a:pt x="1439" y="675"/>
                </a:lnTo>
                <a:lnTo>
                  <a:pt x="1464" y="659"/>
                </a:lnTo>
                <a:lnTo>
                  <a:pt x="1464" y="659"/>
                </a:lnTo>
                <a:lnTo>
                  <a:pt x="1508" y="679"/>
                </a:lnTo>
                <a:lnTo>
                  <a:pt x="1540" y="693"/>
                </a:lnTo>
                <a:lnTo>
                  <a:pt x="1553" y="698"/>
                </a:lnTo>
                <a:lnTo>
                  <a:pt x="1562" y="701"/>
                </a:lnTo>
                <a:lnTo>
                  <a:pt x="1562" y="701"/>
                </a:lnTo>
                <a:lnTo>
                  <a:pt x="1574" y="703"/>
                </a:lnTo>
                <a:lnTo>
                  <a:pt x="1586" y="707"/>
                </a:lnTo>
                <a:lnTo>
                  <a:pt x="1601" y="710"/>
                </a:lnTo>
                <a:lnTo>
                  <a:pt x="1619" y="711"/>
                </a:lnTo>
                <a:lnTo>
                  <a:pt x="1619" y="711"/>
                </a:lnTo>
                <a:lnTo>
                  <a:pt x="1629" y="710"/>
                </a:lnTo>
                <a:lnTo>
                  <a:pt x="1640" y="708"/>
                </a:lnTo>
                <a:lnTo>
                  <a:pt x="1653" y="704"/>
                </a:lnTo>
                <a:lnTo>
                  <a:pt x="1665" y="701"/>
                </a:lnTo>
                <a:lnTo>
                  <a:pt x="1675" y="695"/>
                </a:lnTo>
                <a:lnTo>
                  <a:pt x="1683" y="690"/>
                </a:lnTo>
                <a:lnTo>
                  <a:pt x="1688" y="685"/>
                </a:lnTo>
                <a:lnTo>
                  <a:pt x="1691" y="683"/>
                </a:lnTo>
                <a:lnTo>
                  <a:pt x="1691" y="680"/>
                </a:lnTo>
                <a:lnTo>
                  <a:pt x="1691" y="680"/>
                </a:lnTo>
                <a:lnTo>
                  <a:pt x="1693" y="671"/>
                </a:lnTo>
                <a:lnTo>
                  <a:pt x="1698" y="657"/>
                </a:lnTo>
                <a:lnTo>
                  <a:pt x="1714" y="618"/>
                </a:lnTo>
                <a:lnTo>
                  <a:pt x="1737" y="567"/>
                </a:lnTo>
                <a:lnTo>
                  <a:pt x="1737" y="567"/>
                </a:lnTo>
                <a:lnTo>
                  <a:pt x="1738" y="568"/>
                </a:lnTo>
                <a:lnTo>
                  <a:pt x="1739" y="568"/>
                </a:lnTo>
                <a:lnTo>
                  <a:pt x="1741" y="566"/>
                </a:lnTo>
                <a:lnTo>
                  <a:pt x="1741" y="562"/>
                </a:lnTo>
                <a:lnTo>
                  <a:pt x="1739" y="553"/>
                </a:lnTo>
                <a:lnTo>
                  <a:pt x="1732" y="521"/>
                </a:lnTo>
                <a:lnTo>
                  <a:pt x="1732" y="521"/>
                </a:lnTo>
                <a:lnTo>
                  <a:pt x="1719" y="477"/>
                </a:lnTo>
                <a:lnTo>
                  <a:pt x="1706" y="438"/>
                </a:lnTo>
                <a:lnTo>
                  <a:pt x="1696" y="409"/>
                </a:lnTo>
                <a:lnTo>
                  <a:pt x="1691" y="392"/>
                </a:lnTo>
                <a:lnTo>
                  <a:pt x="1691" y="392"/>
                </a:lnTo>
                <a:lnTo>
                  <a:pt x="1684" y="369"/>
                </a:lnTo>
                <a:lnTo>
                  <a:pt x="1678" y="350"/>
                </a:lnTo>
                <a:lnTo>
                  <a:pt x="1670" y="327"/>
                </a:lnTo>
                <a:lnTo>
                  <a:pt x="1660" y="301"/>
                </a:lnTo>
                <a:lnTo>
                  <a:pt x="1648" y="275"/>
                </a:lnTo>
                <a:lnTo>
                  <a:pt x="1634" y="251"/>
                </a:lnTo>
                <a:lnTo>
                  <a:pt x="1626" y="239"/>
                </a:lnTo>
                <a:lnTo>
                  <a:pt x="1619" y="228"/>
                </a:lnTo>
                <a:lnTo>
                  <a:pt x="1619" y="228"/>
                </a:lnTo>
                <a:lnTo>
                  <a:pt x="1602" y="207"/>
                </a:lnTo>
                <a:lnTo>
                  <a:pt x="1586" y="189"/>
                </a:lnTo>
                <a:lnTo>
                  <a:pt x="1558" y="157"/>
                </a:lnTo>
                <a:lnTo>
                  <a:pt x="1539" y="138"/>
                </a:lnTo>
                <a:lnTo>
                  <a:pt x="1531" y="130"/>
                </a:lnTo>
                <a:lnTo>
                  <a:pt x="1531" y="130"/>
                </a:lnTo>
                <a:lnTo>
                  <a:pt x="1535" y="121"/>
                </a:lnTo>
                <a:lnTo>
                  <a:pt x="1542" y="98"/>
                </a:lnTo>
                <a:lnTo>
                  <a:pt x="1544" y="85"/>
                </a:lnTo>
                <a:lnTo>
                  <a:pt x="1545" y="71"/>
                </a:lnTo>
                <a:lnTo>
                  <a:pt x="1545" y="58"/>
                </a:lnTo>
                <a:lnTo>
                  <a:pt x="1544" y="53"/>
                </a:lnTo>
                <a:lnTo>
                  <a:pt x="1542" y="48"/>
                </a:lnTo>
                <a:lnTo>
                  <a:pt x="1542" y="48"/>
                </a:lnTo>
                <a:lnTo>
                  <a:pt x="1536" y="39"/>
                </a:lnTo>
                <a:lnTo>
                  <a:pt x="1530" y="32"/>
                </a:lnTo>
                <a:lnTo>
                  <a:pt x="1524" y="28"/>
                </a:lnTo>
                <a:lnTo>
                  <a:pt x="1517" y="26"/>
                </a:lnTo>
                <a:lnTo>
                  <a:pt x="1509" y="26"/>
                </a:lnTo>
                <a:lnTo>
                  <a:pt x="1504" y="28"/>
                </a:lnTo>
                <a:lnTo>
                  <a:pt x="1499" y="32"/>
                </a:lnTo>
                <a:lnTo>
                  <a:pt x="1495" y="37"/>
                </a:lnTo>
                <a:lnTo>
                  <a:pt x="1495" y="37"/>
                </a:lnTo>
                <a:lnTo>
                  <a:pt x="1489" y="53"/>
                </a:lnTo>
                <a:lnTo>
                  <a:pt x="1484" y="71"/>
                </a:lnTo>
                <a:lnTo>
                  <a:pt x="1477" y="88"/>
                </a:lnTo>
                <a:lnTo>
                  <a:pt x="1473" y="94"/>
                </a:lnTo>
                <a:lnTo>
                  <a:pt x="1470" y="99"/>
                </a:lnTo>
                <a:lnTo>
                  <a:pt x="1470" y="99"/>
                </a:lnTo>
                <a:lnTo>
                  <a:pt x="1466" y="102"/>
                </a:lnTo>
                <a:lnTo>
                  <a:pt x="1459" y="104"/>
                </a:lnTo>
                <a:lnTo>
                  <a:pt x="1454" y="106"/>
                </a:lnTo>
                <a:lnTo>
                  <a:pt x="1448" y="106"/>
                </a:lnTo>
                <a:lnTo>
                  <a:pt x="1437" y="104"/>
                </a:lnTo>
                <a:lnTo>
                  <a:pt x="1434" y="104"/>
                </a:lnTo>
                <a:lnTo>
                  <a:pt x="1434" y="10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5E8BE2D1-9EC4-40EF-9A50-469BC11DD762}"/>
              </a:ext>
            </a:extLst>
          </p:cNvPr>
          <p:cNvSpPr>
            <a:spLocks/>
          </p:cNvSpPr>
          <p:nvPr/>
        </p:nvSpPr>
        <p:spPr bwMode="auto">
          <a:xfrm>
            <a:off x="481033" y="2788621"/>
            <a:ext cx="1515637" cy="1618630"/>
          </a:xfrm>
          <a:custGeom>
            <a:avLst/>
            <a:gdLst>
              <a:gd name="T0" fmla="*/ 148 w 1192"/>
              <a:gd name="T1" fmla="*/ 26 h 1273"/>
              <a:gd name="T2" fmla="*/ 117 w 1192"/>
              <a:gd name="T3" fmla="*/ 10 h 1273"/>
              <a:gd name="T4" fmla="*/ 84 w 1192"/>
              <a:gd name="T5" fmla="*/ 45 h 1273"/>
              <a:gd name="T6" fmla="*/ 36 w 1192"/>
              <a:gd name="T7" fmla="*/ 238 h 1273"/>
              <a:gd name="T8" fmla="*/ 0 w 1192"/>
              <a:gd name="T9" fmla="*/ 474 h 1273"/>
              <a:gd name="T10" fmla="*/ 60 w 1192"/>
              <a:gd name="T11" fmla="*/ 612 h 1273"/>
              <a:gd name="T12" fmla="*/ 112 w 1192"/>
              <a:gd name="T13" fmla="*/ 716 h 1273"/>
              <a:gd name="T14" fmla="*/ 176 w 1192"/>
              <a:gd name="T15" fmla="*/ 823 h 1273"/>
              <a:gd name="T16" fmla="*/ 215 w 1192"/>
              <a:gd name="T17" fmla="*/ 939 h 1273"/>
              <a:gd name="T18" fmla="*/ 238 w 1192"/>
              <a:gd name="T19" fmla="*/ 1090 h 1273"/>
              <a:gd name="T20" fmla="*/ 205 w 1192"/>
              <a:gd name="T21" fmla="*/ 1125 h 1273"/>
              <a:gd name="T22" fmla="*/ 145 w 1192"/>
              <a:gd name="T23" fmla="*/ 1147 h 1273"/>
              <a:gd name="T24" fmla="*/ 148 w 1192"/>
              <a:gd name="T25" fmla="*/ 1173 h 1273"/>
              <a:gd name="T26" fmla="*/ 145 w 1192"/>
              <a:gd name="T27" fmla="*/ 1220 h 1273"/>
              <a:gd name="T28" fmla="*/ 180 w 1192"/>
              <a:gd name="T29" fmla="*/ 1202 h 1273"/>
              <a:gd name="T30" fmla="*/ 215 w 1192"/>
              <a:gd name="T31" fmla="*/ 1208 h 1273"/>
              <a:gd name="T32" fmla="*/ 253 w 1192"/>
              <a:gd name="T33" fmla="*/ 1233 h 1273"/>
              <a:gd name="T34" fmla="*/ 257 w 1192"/>
              <a:gd name="T35" fmla="*/ 1187 h 1273"/>
              <a:gd name="T36" fmla="*/ 294 w 1192"/>
              <a:gd name="T37" fmla="*/ 1161 h 1273"/>
              <a:gd name="T38" fmla="*/ 326 w 1192"/>
              <a:gd name="T39" fmla="*/ 1090 h 1273"/>
              <a:gd name="T40" fmla="*/ 361 w 1192"/>
              <a:gd name="T41" fmla="*/ 994 h 1273"/>
              <a:gd name="T42" fmla="*/ 373 w 1192"/>
              <a:gd name="T43" fmla="*/ 990 h 1273"/>
              <a:gd name="T44" fmla="*/ 433 w 1192"/>
              <a:gd name="T45" fmla="*/ 1018 h 1273"/>
              <a:gd name="T46" fmla="*/ 488 w 1192"/>
              <a:gd name="T47" fmla="*/ 1047 h 1273"/>
              <a:gd name="T48" fmla="*/ 496 w 1192"/>
              <a:gd name="T49" fmla="*/ 1143 h 1273"/>
              <a:gd name="T50" fmla="*/ 426 w 1192"/>
              <a:gd name="T51" fmla="*/ 1202 h 1273"/>
              <a:gd name="T52" fmla="*/ 439 w 1192"/>
              <a:gd name="T53" fmla="*/ 1226 h 1273"/>
              <a:gd name="T54" fmla="*/ 426 w 1192"/>
              <a:gd name="T55" fmla="*/ 1272 h 1273"/>
              <a:gd name="T56" fmla="*/ 492 w 1192"/>
              <a:gd name="T57" fmla="*/ 1248 h 1273"/>
              <a:gd name="T58" fmla="*/ 521 w 1192"/>
              <a:gd name="T59" fmla="*/ 1269 h 1273"/>
              <a:gd name="T60" fmla="*/ 552 w 1192"/>
              <a:gd name="T61" fmla="*/ 1262 h 1273"/>
              <a:gd name="T62" fmla="*/ 593 w 1192"/>
              <a:gd name="T63" fmla="*/ 1205 h 1273"/>
              <a:gd name="T64" fmla="*/ 615 w 1192"/>
              <a:gd name="T65" fmla="*/ 1217 h 1273"/>
              <a:gd name="T66" fmla="*/ 633 w 1192"/>
              <a:gd name="T67" fmla="*/ 1195 h 1273"/>
              <a:gd name="T68" fmla="*/ 629 w 1192"/>
              <a:gd name="T69" fmla="*/ 1071 h 1273"/>
              <a:gd name="T70" fmla="*/ 741 w 1192"/>
              <a:gd name="T71" fmla="*/ 1068 h 1273"/>
              <a:gd name="T72" fmla="*/ 847 w 1192"/>
              <a:gd name="T73" fmla="*/ 1078 h 1273"/>
              <a:gd name="T74" fmla="*/ 909 w 1192"/>
              <a:gd name="T75" fmla="*/ 1051 h 1273"/>
              <a:gd name="T76" fmla="*/ 1036 w 1192"/>
              <a:gd name="T77" fmla="*/ 981 h 1273"/>
              <a:gd name="T78" fmla="*/ 1085 w 1192"/>
              <a:gd name="T79" fmla="*/ 943 h 1273"/>
              <a:gd name="T80" fmla="*/ 1129 w 1192"/>
              <a:gd name="T81" fmla="*/ 911 h 1273"/>
              <a:gd name="T82" fmla="*/ 1152 w 1192"/>
              <a:gd name="T83" fmla="*/ 853 h 1273"/>
              <a:gd name="T84" fmla="*/ 1164 w 1192"/>
              <a:gd name="T85" fmla="*/ 825 h 1273"/>
              <a:gd name="T86" fmla="*/ 1187 w 1192"/>
              <a:gd name="T87" fmla="*/ 762 h 1273"/>
              <a:gd name="T88" fmla="*/ 1182 w 1192"/>
              <a:gd name="T89" fmla="*/ 699 h 1273"/>
              <a:gd name="T90" fmla="*/ 1191 w 1192"/>
              <a:gd name="T91" fmla="*/ 677 h 1273"/>
              <a:gd name="T92" fmla="*/ 1185 w 1192"/>
              <a:gd name="T93" fmla="*/ 587 h 1273"/>
              <a:gd name="T94" fmla="*/ 1185 w 1192"/>
              <a:gd name="T95" fmla="*/ 487 h 1273"/>
              <a:gd name="T96" fmla="*/ 1120 w 1192"/>
              <a:gd name="T97" fmla="*/ 434 h 1273"/>
              <a:gd name="T98" fmla="*/ 1062 w 1192"/>
              <a:gd name="T99" fmla="*/ 434 h 1273"/>
              <a:gd name="T100" fmla="*/ 949 w 1192"/>
              <a:gd name="T101" fmla="*/ 274 h 1273"/>
              <a:gd name="T102" fmla="*/ 813 w 1192"/>
              <a:gd name="T103" fmla="*/ 195 h 1273"/>
              <a:gd name="T104" fmla="*/ 628 w 1192"/>
              <a:gd name="T105" fmla="*/ 196 h 1273"/>
              <a:gd name="T106" fmla="*/ 439 w 1192"/>
              <a:gd name="T107" fmla="*/ 192 h 1273"/>
              <a:gd name="T108" fmla="*/ 365 w 1192"/>
              <a:gd name="T109" fmla="*/ 105 h 1273"/>
              <a:gd name="T110" fmla="*/ 389 w 1192"/>
              <a:gd name="T111" fmla="*/ 59 h 1273"/>
              <a:gd name="T112" fmla="*/ 372 w 1192"/>
              <a:gd name="T113" fmla="*/ 10 h 1273"/>
              <a:gd name="T114" fmla="*/ 347 w 1192"/>
              <a:gd name="T115" fmla="*/ 19 h 1273"/>
              <a:gd name="T116" fmla="*/ 312 w 1192"/>
              <a:gd name="T117" fmla="*/ 80 h 1273"/>
              <a:gd name="T118" fmla="*/ 219 w 1192"/>
              <a:gd name="T119" fmla="*/ 62 h 1273"/>
              <a:gd name="T120" fmla="*/ 137 w 1192"/>
              <a:gd name="T121" fmla="*/ 8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92" h="1273">
                <a:moveTo>
                  <a:pt x="137" y="80"/>
                </a:moveTo>
                <a:lnTo>
                  <a:pt x="137" y="80"/>
                </a:lnTo>
                <a:lnTo>
                  <a:pt x="138" y="69"/>
                </a:lnTo>
                <a:lnTo>
                  <a:pt x="145" y="45"/>
                </a:lnTo>
                <a:lnTo>
                  <a:pt x="145" y="45"/>
                </a:lnTo>
                <a:lnTo>
                  <a:pt x="148" y="31"/>
                </a:lnTo>
                <a:lnTo>
                  <a:pt x="148" y="26"/>
                </a:lnTo>
                <a:lnTo>
                  <a:pt x="148" y="21"/>
                </a:lnTo>
                <a:lnTo>
                  <a:pt x="147" y="17"/>
                </a:lnTo>
                <a:lnTo>
                  <a:pt x="143" y="13"/>
                </a:lnTo>
                <a:lnTo>
                  <a:pt x="138" y="12"/>
                </a:lnTo>
                <a:lnTo>
                  <a:pt x="133" y="10"/>
                </a:lnTo>
                <a:lnTo>
                  <a:pt x="133" y="10"/>
                </a:lnTo>
                <a:lnTo>
                  <a:pt x="117" y="10"/>
                </a:lnTo>
                <a:lnTo>
                  <a:pt x="110" y="12"/>
                </a:lnTo>
                <a:lnTo>
                  <a:pt x="103" y="14"/>
                </a:lnTo>
                <a:lnTo>
                  <a:pt x="96" y="19"/>
                </a:lnTo>
                <a:lnTo>
                  <a:pt x="91" y="26"/>
                </a:lnTo>
                <a:lnTo>
                  <a:pt x="87" y="34"/>
                </a:lnTo>
                <a:lnTo>
                  <a:pt x="84" y="45"/>
                </a:lnTo>
                <a:lnTo>
                  <a:pt x="84" y="45"/>
                </a:lnTo>
                <a:lnTo>
                  <a:pt x="81" y="73"/>
                </a:lnTo>
                <a:lnTo>
                  <a:pt x="80" y="101"/>
                </a:lnTo>
                <a:lnTo>
                  <a:pt x="80" y="132"/>
                </a:lnTo>
                <a:lnTo>
                  <a:pt x="80" y="132"/>
                </a:lnTo>
                <a:lnTo>
                  <a:pt x="45" y="216"/>
                </a:lnTo>
                <a:lnTo>
                  <a:pt x="45" y="216"/>
                </a:lnTo>
                <a:lnTo>
                  <a:pt x="36" y="238"/>
                </a:lnTo>
                <a:lnTo>
                  <a:pt x="29" y="269"/>
                </a:lnTo>
                <a:lnTo>
                  <a:pt x="21" y="306"/>
                </a:lnTo>
                <a:lnTo>
                  <a:pt x="14" y="345"/>
                </a:lnTo>
                <a:lnTo>
                  <a:pt x="7" y="386"/>
                </a:lnTo>
                <a:lnTo>
                  <a:pt x="3" y="422"/>
                </a:lnTo>
                <a:lnTo>
                  <a:pt x="0" y="453"/>
                </a:lnTo>
                <a:lnTo>
                  <a:pt x="0" y="474"/>
                </a:lnTo>
                <a:lnTo>
                  <a:pt x="0" y="474"/>
                </a:lnTo>
                <a:lnTo>
                  <a:pt x="1" y="482"/>
                </a:lnTo>
                <a:lnTo>
                  <a:pt x="4" y="492"/>
                </a:lnTo>
                <a:lnTo>
                  <a:pt x="13" y="515"/>
                </a:lnTo>
                <a:lnTo>
                  <a:pt x="25" y="541"/>
                </a:lnTo>
                <a:lnTo>
                  <a:pt x="38" y="568"/>
                </a:lnTo>
                <a:lnTo>
                  <a:pt x="60" y="612"/>
                </a:lnTo>
                <a:lnTo>
                  <a:pt x="71" y="631"/>
                </a:lnTo>
                <a:lnTo>
                  <a:pt x="71" y="631"/>
                </a:lnTo>
                <a:lnTo>
                  <a:pt x="84" y="657"/>
                </a:lnTo>
                <a:lnTo>
                  <a:pt x="96" y="679"/>
                </a:lnTo>
                <a:lnTo>
                  <a:pt x="106" y="702"/>
                </a:lnTo>
                <a:lnTo>
                  <a:pt x="106" y="702"/>
                </a:lnTo>
                <a:lnTo>
                  <a:pt x="112" y="716"/>
                </a:lnTo>
                <a:lnTo>
                  <a:pt x="117" y="728"/>
                </a:lnTo>
                <a:lnTo>
                  <a:pt x="126" y="742"/>
                </a:lnTo>
                <a:lnTo>
                  <a:pt x="141" y="767"/>
                </a:lnTo>
                <a:lnTo>
                  <a:pt x="141" y="767"/>
                </a:lnTo>
                <a:lnTo>
                  <a:pt x="165" y="802"/>
                </a:lnTo>
                <a:lnTo>
                  <a:pt x="171" y="811"/>
                </a:lnTo>
                <a:lnTo>
                  <a:pt x="176" y="823"/>
                </a:lnTo>
                <a:lnTo>
                  <a:pt x="176" y="823"/>
                </a:lnTo>
                <a:lnTo>
                  <a:pt x="184" y="846"/>
                </a:lnTo>
                <a:lnTo>
                  <a:pt x="196" y="871"/>
                </a:lnTo>
                <a:lnTo>
                  <a:pt x="207" y="903"/>
                </a:lnTo>
                <a:lnTo>
                  <a:pt x="211" y="928"/>
                </a:lnTo>
                <a:lnTo>
                  <a:pt x="211" y="928"/>
                </a:lnTo>
                <a:lnTo>
                  <a:pt x="215" y="939"/>
                </a:lnTo>
                <a:lnTo>
                  <a:pt x="225" y="969"/>
                </a:lnTo>
                <a:lnTo>
                  <a:pt x="229" y="987"/>
                </a:lnTo>
                <a:lnTo>
                  <a:pt x="233" y="1009"/>
                </a:lnTo>
                <a:lnTo>
                  <a:pt x="236" y="1031"/>
                </a:lnTo>
                <a:lnTo>
                  <a:pt x="238" y="1055"/>
                </a:lnTo>
                <a:lnTo>
                  <a:pt x="238" y="1055"/>
                </a:lnTo>
                <a:lnTo>
                  <a:pt x="238" y="1090"/>
                </a:lnTo>
                <a:lnTo>
                  <a:pt x="238" y="1106"/>
                </a:lnTo>
                <a:lnTo>
                  <a:pt x="236" y="1110"/>
                </a:lnTo>
                <a:lnTo>
                  <a:pt x="235" y="1111"/>
                </a:lnTo>
                <a:lnTo>
                  <a:pt x="224" y="1117"/>
                </a:lnTo>
                <a:lnTo>
                  <a:pt x="224" y="1117"/>
                </a:lnTo>
                <a:lnTo>
                  <a:pt x="215" y="1121"/>
                </a:lnTo>
                <a:lnTo>
                  <a:pt x="205" y="1125"/>
                </a:lnTo>
                <a:lnTo>
                  <a:pt x="180" y="1131"/>
                </a:lnTo>
                <a:lnTo>
                  <a:pt x="169" y="1135"/>
                </a:lnTo>
                <a:lnTo>
                  <a:pt x="158" y="1138"/>
                </a:lnTo>
                <a:lnTo>
                  <a:pt x="150" y="1142"/>
                </a:lnTo>
                <a:lnTo>
                  <a:pt x="147" y="1145"/>
                </a:lnTo>
                <a:lnTo>
                  <a:pt x="145" y="1147"/>
                </a:lnTo>
                <a:lnTo>
                  <a:pt x="145" y="1147"/>
                </a:lnTo>
                <a:lnTo>
                  <a:pt x="143" y="1156"/>
                </a:lnTo>
                <a:lnTo>
                  <a:pt x="143" y="1163"/>
                </a:lnTo>
                <a:lnTo>
                  <a:pt x="144" y="1166"/>
                </a:lnTo>
                <a:lnTo>
                  <a:pt x="145" y="1170"/>
                </a:lnTo>
                <a:lnTo>
                  <a:pt x="145" y="1170"/>
                </a:lnTo>
                <a:lnTo>
                  <a:pt x="147" y="1171"/>
                </a:lnTo>
                <a:lnTo>
                  <a:pt x="148" y="1173"/>
                </a:lnTo>
                <a:lnTo>
                  <a:pt x="150" y="1174"/>
                </a:lnTo>
                <a:lnTo>
                  <a:pt x="150" y="1178"/>
                </a:lnTo>
                <a:lnTo>
                  <a:pt x="150" y="1178"/>
                </a:lnTo>
                <a:lnTo>
                  <a:pt x="145" y="1213"/>
                </a:lnTo>
                <a:lnTo>
                  <a:pt x="145" y="1213"/>
                </a:lnTo>
                <a:lnTo>
                  <a:pt x="145" y="1217"/>
                </a:lnTo>
                <a:lnTo>
                  <a:pt x="145" y="1220"/>
                </a:lnTo>
                <a:lnTo>
                  <a:pt x="150" y="1224"/>
                </a:lnTo>
                <a:lnTo>
                  <a:pt x="152" y="1226"/>
                </a:lnTo>
                <a:lnTo>
                  <a:pt x="154" y="1226"/>
                </a:lnTo>
                <a:lnTo>
                  <a:pt x="154" y="1226"/>
                </a:lnTo>
                <a:lnTo>
                  <a:pt x="165" y="1215"/>
                </a:lnTo>
                <a:lnTo>
                  <a:pt x="175" y="1206"/>
                </a:lnTo>
                <a:lnTo>
                  <a:pt x="180" y="1202"/>
                </a:lnTo>
                <a:lnTo>
                  <a:pt x="184" y="1201"/>
                </a:lnTo>
                <a:lnTo>
                  <a:pt x="184" y="1201"/>
                </a:lnTo>
                <a:lnTo>
                  <a:pt x="219" y="1187"/>
                </a:lnTo>
                <a:lnTo>
                  <a:pt x="219" y="1187"/>
                </a:lnTo>
                <a:lnTo>
                  <a:pt x="218" y="1191"/>
                </a:lnTo>
                <a:lnTo>
                  <a:pt x="215" y="1202"/>
                </a:lnTo>
                <a:lnTo>
                  <a:pt x="215" y="1208"/>
                </a:lnTo>
                <a:lnTo>
                  <a:pt x="215" y="1213"/>
                </a:lnTo>
                <a:lnTo>
                  <a:pt x="218" y="1219"/>
                </a:lnTo>
                <a:lnTo>
                  <a:pt x="224" y="1221"/>
                </a:lnTo>
                <a:lnTo>
                  <a:pt x="224" y="1221"/>
                </a:lnTo>
                <a:lnTo>
                  <a:pt x="238" y="1227"/>
                </a:lnTo>
                <a:lnTo>
                  <a:pt x="249" y="1231"/>
                </a:lnTo>
                <a:lnTo>
                  <a:pt x="253" y="1233"/>
                </a:lnTo>
                <a:lnTo>
                  <a:pt x="257" y="1231"/>
                </a:lnTo>
                <a:lnTo>
                  <a:pt x="259" y="1227"/>
                </a:lnTo>
                <a:lnTo>
                  <a:pt x="260" y="1221"/>
                </a:lnTo>
                <a:lnTo>
                  <a:pt x="260" y="1221"/>
                </a:lnTo>
                <a:lnTo>
                  <a:pt x="259" y="1208"/>
                </a:lnTo>
                <a:lnTo>
                  <a:pt x="257" y="1196"/>
                </a:lnTo>
                <a:lnTo>
                  <a:pt x="257" y="1187"/>
                </a:lnTo>
                <a:lnTo>
                  <a:pt x="259" y="1184"/>
                </a:lnTo>
                <a:lnTo>
                  <a:pt x="260" y="1182"/>
                </a:lnTo>
                <a:lnTo>
                  <a:pt x="260" y="1182"/>
                </a:lnTo>
                <a:lnTo>
                  <a:pt x="264" y="1180"/>
                </a:lnTo>
                <a:lnTo>
                  <a:pt x="281" y="1170"/>
                </a:lnTo>
                <a:lnTo>
                  <a:pt x="281" y="1170"/>
                </a:lnTo>
                <a:lnTo>
                  <a:pt x="294" y="1161"/>
                </a:lnTo>
                <a:lnTo>
                  <a:pt x="300" y="1157"/>
                </a:lnTo>
                <a:lnTo>
                  <a:pt x="303" y="1153"/>
                </a:lnTo>
                <a:lnTo>
                  <a:pt x="306" y="1149"/>
                </a:lnTo>
                <a:lnTo>
                  <a:pt x="312" y="1135"/>
                </a:lnTo>
                <a:lnTo>
                  <a:pt x="312" y="1135"/>
                </a:lnTo>
                <a:lnTo>
                  <a:pt x="319" y="1113"/>
                </a:lnTo>
                <a:lnTo>
                  <a:pt x="326" y="1090"/>
                </a:lnTo>
                <a:lnTo>
                  <a:pt x="328" y="1071"/>
                </a:lnTo>
                <a:lnTo>
                  <a:pt x="330" y="1055"/>
                </a:lnTo>
                <a:lnTo>
                  <a:pt x="330" y="1055"/>
                </a:lnTo>
                <a:lnTo>
                  <a:pt x="328" y="1036"/>
                </a:lnTo>
                <a:lnTo>
                  <a:pt x="328" y="1004"/>
                </a:lnTo>
                <a:lnTo>
                  <a:pt x="330" y="963"/>
                </a:lnTo>
                <a:lnTo>
                  <a:pt x="361" y="994"/>
                </a:lnTo>
                <a:lnTo>
                  <a:pt x="361" y="994"/>
                </a:lnTo>
                <a:lnTo>
                  <a:pt x="361" y="992"/>
                </a:lnTo>
                <a:lnTo>
                  <a:pt x="363" y="987"/>
                </a:lnTo>
                <a:lnTo>
                  <a:pt x="365" y="985"/>
                </a:lnTo>
                <a:lnTo>
                  <a:pt x="368" y="985"/>
                </a:lnTo>
                <a:lnTo>
                  <a:pt x="370" y="987"/>
                </a:lnTo>
                <a:lnTo>
                  <a:pt x="373" y="990"/>
                </a:lnTo>
                <a:lnTo>
                  <a:pt x="373" y="990"/>
                </a:lnTo>
                <a:lnTo>
                  <a:pt x="383" y="999"/>
                </a:lnTo>
                <a:lnTo>
                  <a:pt x="394" y="1008"/>
                </a:lnTo>
                <a:lnTo>
                  <a:pt x="405" y="1013"/>
                </a:lnTo>
                <a:lnTo>
                  <a:pt x="418" y="1016"/>
                </a:lnTo>
                <a:lnTo>
                  <a:pt x="418" y="1016"/>
                </a:lnTo>
                <a:lnTo>
                  <a:pt x="433" y="1018"/>
                </a:lnTo>
                <a:lnTo>
                  <a:pt x="439" y="1018"/>
                </a:lnTo>
                <a:lnTo>
                  <a:pt x="443" y="1020"/>
                </a:lnTo>
                <a:lnTo>
                  <a:pt x="443" y="1020"/>
                </a:lnTo>
                <a:lnTo>
                  <a:pt x="468" y="1034"/>
                </a:lnTo>
                <a:lnTo>
                  <a:pt x="482" y="1041"/>
                </a:lnTo>
                <a:lnTo>
                  <a:pt x="486" y="1044"/>
                </a:lnTo>
                <a:lnTo>
                  <a:pt x="488" y="1047"/>
                </a:lnTo>
                <a:lnTo>
                  <a:pt x="488" y="1047"/>
                </a:lnTo>
                <a:lnTo>
                  <a:pt x="489" y="1061"/>
                </a:lnTo>
                <a:lnTo>
                  <a:pt x="493" y="1089"/>
                </a:lnTo>
                <a:lnTo>
                  <a:pt x="498" y="1121"/>
                </a:lnTo>
                <a:lnTo>
                  <a:pt x="498" y="1133"/>
                </a:lnTo>
                <a:lnTo>
                  <a:pt x="496" y="1143"/>
                </a:lnTo>
                <a:lnTo>
                  <a:pt x="496" y="1143"/>
                </a:lnTo>
                <a:lnTo>
                  <a:pt x="495" y="1146"/>
                </a:lnTo>
                <a:lnTo>
                  <a:pt x="492" y="1150"/>
                </a:lnTo>
                <a:lnTo>
                  <a:pt x="484" y="1159"/>
                </a:lnTo>
                <a:lnTo>
                  <a:pt x="472" y="1168"/>
                </a:lnTo>
                <a:lnTo>
                  <a:pt x="458" y="1177"/>
                </a:lnTo>
                <a:lnTo>
                  <a:pt x="435" y="1195"/>
                </a:lnTo>
                <a:lnTo>
                  <a:pt x="426" y="1202"/>
                </a:lnTo>
                <a:lnTo>
                  <a:pt x="422" y="1209"/>
                </a:lnTo>
                <a:lnTo>
                  <a:pt x="422" y="1209"/>
                </a:lnTo>
                <a:lnTo>
                  <a:pt x="419" y="1220"/>
                </a:lnTo>
                <a:lnTo>
                  <a:pt x="418" y="1228"/>
                </a:lnTo>
                <a:lnTo>
                  <a:pt x="418" y="1235"/>
                </a:lnTo>
                <a:lnTo>
                  <a:pt x="439" y="1226"/>
                </a:lnTo>
                <a:lnTo>
                  <a:pt x="439" y="1226"/>
                </a:lnTo>
                <a:lnTo>
                  <a:pt x="429" y="1242"/>
                </a:lnTo>
                <a:lnTo>
                  <a:pt x="422" y="1255"/>
                </a:lnTo>
                <a:lnTo>
                  <a:pt x="421" y="1262"/>
                </a:lnTo>
                <a:lnTo>
                  <a:pt x="422" y="1266"/>
                </a:lnTo>
                <a:lnTo>
                  <a:pt x="422" y="1266"/>
                </a:lnTo>
                <a:lnTo>
                  <a:pt x="425" y="1270"/>
                </a:lnTo>
                <a:lnTo>
                  <a:pt x="426" y="1272"/>
                </a:lnTo>
                <a:lnTo>
                  <a:pt x="429" y="1272"/>
                </a:lnTo>
                <a:lnTo>
                  <a:pt x="435" y="1270"/>
                </a:lnTo>
                <a:lnTo>
                  <a:pt x="435" y="1270"/>
                </a:lnTo>
                <a:lnTo>
                  <a:pt x="463" y="1261"/>
                </a:lnTo>
                <a:lnTo>
                  <a:pt x="479" y="1255"/>
                </a:lnTo>
                <a:lnTo>
                  <a:pt x="492" y="1248"/>
                </a:lnTo>
                <a:lnTo>
                  <a:pt x="492" y="1248"/>
                </a:lnTo>
                <a:lnTo>
                  <a:pt x="527" y="1226"/>
                </a:lnTo>
                <a:lnTo>
                  <a:pt x="527" y="1226"/>
                </a:lnTo>
                <a:lnTo>
                  <a:pt x="524" y="1235"/>
                </a:lnTo>
                <a:lnTo>
                  <a:pt x="523" y="1245"/>
                </a:lnTo>
                <a:lnTo>
                  <a:pt x="520" y="1255"/>
                </a:lnTo>
                <a:lnTo>
                  <a:pt x="521" y="1265"/>
                </a:lnTo>
                <a:lnTo>
                  <a:pt x="521" y="1269"/>
                </a:lnTo>
                <a:lnTo>
                  <a:pt x="523" y="1272"/>
                </a:lnTo>
                <a:lnTo>
                  <a:pt x="526" y="1273"/>
                </a:lnTo>
                <a:lnTo>
                  <a:pt x="530" y="1273"/>
                </a:lnTo>
                <a:lnTo>
                  <a:pt x="534" y="1273"/>
                </a:lnTo>
                <a:lnTo>
                  <a:pt x="541" y="1270"/>
                </a:lnTo>
                <a:lnTo>
                  <a:pt x="541" y="1270"/>
                </a:lnTo>
                <a:lnTo>
                  <a:pt x="552" y="1262"/>
                </a:lnTo>
                <a:lnTo>
                  <a:pt x="563" y="1254"/>
                </a:lnTo>
                <a:lnTo>
                  <a:pt x="572" y="1244"/>
                </a:lnTo>
                <a:lnTo>
                  <a:pt x="579" y="1235"/>
                </a:lnTo>
                <a:lnTo>
                  <a:pt x="584" y="1226"/>
                </a:lnTo>
                <a:lnTo>
                  <a:pt x="588" y="1217"/>
                </a:lnTo>
                <a:lnTo>
                  <a:pt x="593" y="1205"/>
                </a:lnTo>
                <a:lnTo>
                  <a:pt x="593" y="1205"/>
                </a:lnTo>
                <a:lnTo>
                  <a:pt x="594" y="1201"/>
                </a:lnTo>
                <a:lnTo>
                  <a:pt x="597" y="1201"/>
                </a:lnTo>
                <a:lnTo>
                  <a:pt x="598" y="1202"/>
                </a:lnTo>
                <a:lnTo>
                  <a:pt x="601" y="1205"/>
                </a:lnTo>
                <a:lnTo>
                  <a:pt x="607" y="1213"/>
                </a:lnTo>
                <a:lnTo>
                  <a:pt x="611" y="1216"/>
                </a:lnTo>
                <a:lnTo>
                  <a:pt x="615" y="1217"/>
                </a:lnTo>
                <a:lnTo>
                  <a:pt x="615" y="1217"/>
                </a:lnTo>
                <a:lnTo>
                  <a:pt x="623" y="1217"/>
                </a:lnTo>
                <a:lnTo>
                  <a:pt x="626" y="1216"/>
                </a:lnTo>
                <a:lnTo>
                  <a:pt x="629" y="1215"/>
                </a:lnTo>
                <a:lnTo>
                  <a:pt x="630" y="1212"/>
                </a:lnTo>
                <a:lnTo>
                  <a:pt x="632" y="1208"/>
                </a:lnTo>
                <a:lnTo>
                  <a:pt x="633" y="1195"/>
                </a:lnTo>
                <a:lnTo>
                  <a:pt x="633" y="1195"/>
                </a:lnTo>
                <a:lnTo>
                  <a:pt x="632" y="1178"/>
                </a:lnTo>
                <a:lnTo>
                  <a:pt x="630" y="1156"/>
                </a:lnTo>
                <a:lnTo>
                  <a:pt x="629" y="1129"/>
                </a:lnTo>
                <a:lnTo>
                  <a:pt x="628" y="1100"/>
                </a:lnTo>
                <a:lnTo>
                  <a:pt x="628" y="1100"/>
                </a:lnTo>
                <a:lnTo>
                  <a:pt x="629" y="1071"/>
                </a:lnTo>
                <a:lnTo>
                  <a:pt x="630" y="1048"/>
                </a:lnTo>
                <a:lnTo>
                  <a:pt x="633" y="1029"/>
                </a:lnTo>
                <a:lnTo>
                  <a:pt x="633" y="1029"/>
                </a:lnTo>
                <a:lnTo>
                  <a:pt x="649" y="1034"/>
                </a:lnTo>
                <a:lnTo>
                  <a:pt x="716" y="1059"/>
                </a:lnTo>
                <a:lnTo>
                  <a:pt x="716" y="1059"/>
                </a:lnTo>
                <a:lnTo>
                  <a:pt x="741" y="1068"/>
                </a:lnTo>
                <a:lnTo>
                  <a:pt x="765" y="1075"/>
                </a:lnTo>
                <a:lnTo>
                  <a:pt x="787" y="1078"/>
                </a:lnTo>
                <a:lnTo>
                  <a:pt x="806" y="1079"/>
                </a:lnTo>
                <a:lnTo>
                  <a:pt x="822" y="1080"/>
                </a:lnTo>
                <a:lnTo>
                  <a:pt x="836" y="1079"/>
                </a:lnTo>
                <a:lnTo>
                  <a:pt x="844" y="1079"/>
                </a:lnTo>
                <a:lnTo>
                  <a:pt x="847" y="1078"/>
                </a:lnTo>
                <a:lnTo>
                  <a:pt x="847" y="1078"/>
                </a:lnTo>
                <a:lnTo>
                  <a:pt x="854" y="1073"/>
                </a:lnTo>
                <a:lnTo>
                  <a:pt x="865" y="1069"/>
                </a:lnTo>
                <a:lnTo>
                  <a:pt x="888" y="1059"/>
                </a:lnTo>
                <a:lnTo>
                  <a:pt x="888" y="1059"/>
                </a:lnTo>
                <a:lnTo>
                  <a:pt x="909" y="1051"/>
                </a:lnTo>
                <a:lnTo>
                  <a:pt x="909" y="1051"/>
                </a:lnTo>
                <a:lnTo>
                  <a:pt x="927" y="1040"/>
                </a:lnTo>
                <a:lnTo>
                  <a:pt x="964" y="1016"/>
                </a:lnTo>
                <a:lnTo>
                  <a:pt x="987" y="1002"/>
                </a:lnTo>
                <a:lnTo>
                  <a:pt x="1008" y="991"/>
                </a:lnTo>
                <a:lnTo>
                  <a:pt x="1025" y="984"/>
                </a:lnTo>
                <a:lnTo>
                  <a:pt x="1032" y="981"/>
                </a:lnTo>
                <a:lnTo>
                  <a:pt x="1036" y="981"/>
                </a:lnTo>
                <a:lnTo>
                  <a:pt x="1036" y="981"/>
                </a:lnTo>
                <a:lnTo>
                  <a:pt x="1040" y="981"/>
                </a:lnTo>
                <a:lnTo>
                  <a:pt x="1044" y="980"/>
                </a:lnTo>
                <a:lnTo>
                  <a:pt x="1052" y="974"/>
                </a:lnTo>
                <a:lnTo>
                  <a:pt x="1062" y="967"/>
                </a:lnTo>
                <a:lnTo>
                  <a:pt x="1071" y="959"/>
                </a:lnTo>
                <a:lnTo>
                  <a:pt x="1085" y="943"/>
                </a:lnTo>
                <a:lnTo>
                  <a:pt x="1090" y="939"/>
                </a:lnTo>
                <a:lnTo>
                  <a:pt x="1093" y="938"/>
                </a:lnTo>
                <a:lnTo>
                  <a:pt x="1093" y="938"/>
                </a:lnTo>
                <a:lnTo>
                  <a:pt x="1097" y="936"/>
                </a:lnTo>
                <a:lnTo>
                  <a:pt x="1103" y="934"/>
                </a:lnTo>
                <a:lnTo>
                  <a:pt x="1117" y="923"/>
                </a:lnTo>
                <a:lnTo>
                  <a:pt x="1129" y="911"/>
                </a:lnTo>
                <a:lnTo>
                  <a:pt x="1138" y="907"/>
                </a:lnTo>
                <a:lnTo>
                  <a:pt x="1138" y="907"/>
                </a:lnTo>
                <a:lnTo>
                  <a:pt x="1139" y="904"/>
                </a:lnTo>
                <a:lnTo>
                  <a:pt x="1141" y="897"/>
                </a:lnTo>
                <a:lnTo>
                  <a:pt x="1145" y="878"/>
                </a:lnTo>
                <a:lnTo>
                  <a:pt x="1149" y="858"/>
                </a:lnTo>
                <a:lnTo>
                  <a:pt x="1152" y="853"/>
                </a:lnTo>
                <a:lnTo>
                  <a:pt x="1153" y="850"/>
                </a:lnTo>
                <a:lnTo>
                  <a:pt x="1155" y="850"/>
                </a:lnTo>
                <a:lnTo>
                  <a:pt x="1155" y="850"/>
                </a:lnTo>
                <a:lnTo>
                  <a:pt x="1157" y="848"/>
                </a:lnTo>
                <a:lnTo>
                  <a:pt x="1159" y="846"/>
                </a:lnTo>
                <a:lnTo>
                  <a:pt x="1162" y="834"/>
                </a:lnTo>
                <a:lnTo>
                  <a:pt x="1164" y="825"/>
                </a:lnTo>
                <a:lnTo>
                  <a:pt x="1166" y="821"/>
                </a:lnTo>
                <a:lnTo>
                  <a:pt x="1168" y="819"/>
                </a:lnTo>
                <a:lnTo>
                  <a:pt x="1168" y="819"/>
                </a:lnTo>
                <a:lnTo>
                  <a:pt x="1170" y="816"/>
                </a:lnTo>
                <a:lnTo>
                  <a:pt x="1174" y="808"/>
                </a:lnTo>
                <a:lnTo>
                  <a:pt x="1180" y="784"/>
                </a:lnTo>
                <a:lnTo>
                  <a:pt x="1187" y="762"/>
                </a:lnTo>
                <a:lnTo>
                  <a:pt x="1189" y="749"/>
                </a:lnTo>
                <a:lnTo>
                  <a:pt x="1189" y="749"/>
                </a:lnTo>
                <a:lnTo>
                  <a:pt x="1189" y="746"/>
                </a:lnTo>
                <a:lnTo>
                  <a:pt x="1189" y="739"/>
                </a:lnTo>
                <a:lnTo>
                  <a:pt x="1185" y="720"/>
                </a:lnTo>
                <a:lnTo>
                  <a:pt x="1184" y="709"/>
                </a:lnTo>
                <a:lnTo>
                  <a:pt x="1182" y="699"/>
                </a:lnTo>
                <a:lnTo>
                  <a:pt x="1182" y="692"/>
                </a:lnTo>
                <a:lnTo>
                  <a:pt x="1184" y="689"/>
                </a:lnTo>
                <a:lnTo>
                  <a:pt x="1185" y="688"/>
                </a:lnTo>
                <a:lnTo>
                  <a:pt x="1185" y="688"/>
                </a:lnTo>
                <a:lnTo>
                  <a:pt x="1187" y="686"/>
                </a:lnTo>
                <a:lnTo>
                  <a:pt x="1188" y="684"/>
                </a:lnTo>
                <a:lnTo>
                  <a:pt x="1191" y="677"/>
                </a:lnTo>
                <a:lnTo>
                  <a:pt x="1191" y="665"/>
                </a:lnTo>
                <a:lnTo>
                  <a:pt x="1192" y="656"/>
                </a:lnTo>
                <a:lnTo>
                  <a:pt x="1191" y="636"/>
                </a:lnTo>
                <a:lnTo>
                  <a:pt x="1189" y="626"/>
                </a:lnTo>
                <a:lnTo>
                  <a:pt x="1189" y="626"/>
                </a:lnTo>
                <a:lnTo>
                  <a:pt x="1185" y="587"/>
                </a:lnTo>
                <a:lnTo>
                  <a:pt x="1185" y="587"/>
                </a:lnTo>
                <a:lnTo>
                  <a:pt x="1181" y="565"/>
                </a:lnTo>
                <a:lnTo>
                  <a:pt x="1178" y="552"/>
                </a:lnTo>
                <a:lnTo>
                  <a:pt x="1177" y="540"/>
                </a:lnTo>
                <a:lnTo>
                  <a:pt x="1177" y="540"/>
                </a:lnTo>
                <a:lnTo>
                  <a:pt x="1178" y="526"/>
                </a:lnTo>
                <a:lnTo>
                  <a:pt x="1181" y="510"/>
                </a:lnTo>
                <a:lnTo>
                  <a:pt x="1185" y="487"/>
                </a:lnTo>
                <a:lnTo>
                  <a:pt x="1185" y="487"/>
                </a:lnTo>
                <a:lnTo>
                  <a:pt x="1185" y="485"/>
                </a:lnTo>
                <a:lnTo>
                  <a:pt x="1182" y="482"/>
                </a:lnTo>
                <a:lnTo>
                  <a:pt x="1175" y="475"/>
                </a:lnTo>
                <a:lnTo>
                  <a:pt x="1153" y="457"/>
                </a:lnTo>
                <a:lnTo>
                  <a:pt x="1120" y="434"/>
                </a:lnTo>
                <a:lnTo>
                  <a:pt x="1120" y="434"/>
                </a:lnTo>
                <a:lnTo>
                  <a:pt x="1115" y="434"/>
                </a:lnTo>
                <a:lnTo>
                  <a:pt x="1103" y="434"/>
                </a:lnTo>
                <a:lnTo>
                  <a:pt x="1103" y="434"/>
                </a:lnTo>
                <a:lnTo>
                  <a:pt x="1092" y="435"/>
                </a:lnTo>
                <a:lnTo>
                  <a:pt x="1079" y="435"/>
                </a:lnTo>
                <a:lnTo>
                  <a:pt x="1062" y="434"/>
                </a:lnTo>
                <a:lnTo>
                  <a:pt x="1062" y="434"/>
                </a:lnTo>
                <a:lnTo>
                  <a:pt x="1050" y="410"/>
                </a:lnTo>
                <a:lnTo>
                  <a:pt x="1036" y="385"/>
                </a:lnTo>
                <a:lnTo>
                  <a:pt x="1016" y="354"/>
                </a:lnTo>
                <a:lnTo>
                  <a:pt x="991" y="322"/>
                </a:lnTo>
                <a:lnTo>
                  <a:pt x="978" y="305"/>
                </a:lnTo>
                <a:lnTo>
                  <a:pt x="964" y="290"/>
                </a:lnTo>
                <a:lnTo>
                  <a:pt x="949" y="274"/>
                </a:lnTo>
                <a:lnTo>
                  <a:pt x="934" y="260"/>
                </a:lnTo>
                <a:lnTo>
                  <a:pt x="917" y="248"/>
                </a:lnTo>
                <a:lnTo>
                  <a:pt x="900" y="238"/>
                </a:lnTo>
                <a:lnTo>
                  <a:pt x="900" y="238"/>
                </a:lnTo>
                <a:lnTo>
                  <a:pt x="868" y="220"/>
                </a:lnTo>
                <a:lnTo>
                  <a:pt x="839" y="206"/>
                </a:lnTo>
                <a:lnTo>
                  <a:pt x="813" y="195"/>
                </a:lnTo>
                <a:lnTo>
                  <a:pt x="791" y="186"/>
                </a:lnTo>
                <a:lnTo>
                  <a:pt x="772" y="181"/>
                </a:lnTo>
                <a:lnTo>
                  <a:pt x="755" y="176"/>
                </a:lnTo>
                <a:lnTo>
                  <a:pt x="741" y="175"/>
                </a:lnTo>
                <a:lnTo>
                  <a:pt x="730" y="176"/>
                </a:lnTo>
                <a:lnTo>
                  <a:pt x="730" y="176"/>
                </a:lnTo>
                <a:lnTo>
                  <a:pt x="628" y="196"/>
                </a:lnTo>
                <a:lnTo>
                  <a:pt x="570" y="209"/>
                </a:lnTo>
                <a:lnTo>
                  <a:pt x="541" y="216"/>
                </a:lnTo>
                <a:lnTo>
                  <a:pt x="541" y="216"/>
                </a:lnTo>
                <a:lnTo>
                  <a:pt x="513" y="225"/>
                </a:lnTo>
                <a:lnTo>
                  <a:pt x="492" y="232"/>
                </a:lnTo>
                <a:lnTo>
                  <a:pt x="492" y="232"/>
                </a:lnTo>
                <a:lnTo>
                  <a:pt x="439" y="192"/>
                </a:lnTo>
                <a:lnTo>
                  <a:pt x="400" y="161"/>
                </a:lnTo>
                <a:lnTo>
                  <a:pt x="386" y="148"/>
                </a:lnTo>
                <a:lnTo>
                  <a:pt x="377" y="141"/>
                </a:lnTo>
                <a:lnTo>
                  <a:pt x="377" y="141"/>
                </a:lnTo>
                <a:lnTo>
                  <a:pt x="372" y="130"/>
                </a:lnTo>
                <a:lnTo>
                  <a:pt x="366" y="116"/>
                </a:lnTo>
                <a:lnTo>
                  <a:pt x="365" y="105"/>
                </a:lnTo>
                <a:lnTo>
                  <a:pt x="363" y="101"/>
                </a:lnTo>
                <a:lnTo>
                  <a:pt x="365" y="97"/>
                </a:lnTo>
                <a:lnTo>
                  <a:pt x="365" y="97"/>
                </a:lnTo>
                <a:lnTo>
                  <a:pt x="370" y="88"/>
                </a:lnTo>
                <a:lnTo>
                  <a:pt x="380" y="76"/>
                </a:lnTo>
                <a:lnTo>
                  <a:pt x="384" y="67"/>
                </a:lnTo>
                <a:lnTo>
                  <a:pt x="389" y="59"/>
                </a:lnTo>
                <a:lnTo>
                  <a:pt x="390" y="49"/>
                </a:lnTo>
                <a:lnTo>
                  <a:pt x="391" y="41"/>
                </a:lnTo>
                <a:lnTo>
                  <a:pt x="391" y="41"/>
                </a:lnTo>
                <a:lnTo>
                  <a:pt x="389" y="31"/>
                </a:lnTo>
                <a:lnTo>
                  <a:pt x="384" y="23"/>
                </a:lnTo>
                <a:lnTo>
                  <a:pt x="379" y="16"/>
                </a:lnTo>
                <a:lnTo>
                  <a:pt x="372" y="10"/>
                </a:lnTo>
                <a:lnTo>
                  <a:pt x="365" y="5"/>
                </a:lnTo>
                <a:lnTo>
                  <a:pt x="359" y="2"/>
                </a:lnTo>
                <a:lnTo>
                  <a:pt x="354" y="0"/>
                </a:lnTo>
                <a:lnTo>
                  <a:pt x="352" y="0"/>
                </a:lnTo>
                <a:lnTo>
                  <a:pt x="352" y="0"/>
                </a:lnTo>
                <a:lnTo>
                  <a:pt x="349" y="7"/>
                </a:lnTo>
                <a:lnTo>
                  <a:pt x="347" y="19"/>
                </a:lnTo>
                <a:lnTo>
                  <a:pt x="341" y="34"/>
                </a:lnTo>
                <a:lnTo>
                  <a:pt x="334" y="49"/>
                </a:lnTo>
                <a:lnTo>
                  <a:pt x="334" y="49"/>
                </a:lnTo>
                <a:lnTo>
                  <a:pt x="326" y="63"/>
                </a:lnTo>
                <a:lnTo>
                  <a:pt x="319" y="72"/>
                </a:lnTo>
                <a:lnTo>
                  <a:pt x="312" y="80"/>
                </a:lnTo>
                <a:lnTo>
                  <a:pt x="312" y="80"/>
                </a:lnTo>
                <a:lnTo>
                  <a:pt x="280" y="69"/>
                </a:lnTo>
                <a:lnTo>
                  <a:pt x="256" y="60"/>
                </a:lnTo>
                <a:lnTo>
                  <a:pt x="246" y="59"/>
                </a:lnTo>
                <a:lnTo>
                  <a:pt x="242" y="58"/>
                </a:lnTo>
                <a:lnTo>
                  <a:pt x="242" y="58"/>
                </a:lnTo>
                <a:lnTo>
                  <a:pt x="235" y="59"/>
                </a:lnTo>
                <a:lnTo>
                  <a:pt x="219" y="62"/>
                </a:lnTo>
                <a:lnTo>
                  <a:pt x="219" y="62"/>
                </a:lnTo>
                <a:lnTo>
                  <a:pt x="191" y="69"/>
                </a:lnTo>
                <a:lnTo>
                  <a:pt x="172" y="72"/>
                </a:lnTo>
                <a:lnTo>
                  <a:pt x="172" y="72"/>
                </a:lnTo>
                <a:lnTo>
                  <a:pt x="162" y="73"/>
                </a:lnTo>
                <a:lnTo>
                  <a:pt x="154" y="76"/>
                </a:lnTo>
                <a:lnTo>
                  <a:pt x="137" y="8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5">
            <a:extLst>
              <a:ext uri="{FF2B5EF4-FFF2-40B4-BE49-F238E27FC236}">
                <a16:creationId xmlns:a16="http://schemas.microsoft.com/office/drawing/2014/main" id="{78C88502-DF30-4FAF-A2B1-36A386D243A6}"/>
              </a:ext>
            </a:extLst>
          </p:cNvPr>
          <p:cNvSpPr>
            <a:spLocks/>
          </p:cNvSpPr>
          <p:nvPr/>
        </p:nvSpPr>
        <p:spPr bwMode="auto">
          <a:xfrm>
            <a:off x="6001335" y="1290556"/>
            <a:ext cx="1692338" cy="868100"/>
          </a:xfrm>
          <a:custGeom>
            <a:avLst/>
            <a:gdLst>
              <a:gd name="T0" fmla="*/ 1386 w 1852"/>
              <a:gd name="T1" fmla="*/ 219 h 950"/>
              <a:gd name="T2" fmla="*/ 971 w 1852"/>
              <a:gd name="T3" fmla="*/ 97 h 950"/>
              <a:gd name="T4" fmla="*/ 452 w 1852"/>
              <a:gd name="T5" fmla="*/ 0 h 950"/>
              <a:gd name="T6" fmla="*/ 254 w 1852"/>
              <a:gd name="T7" fmla="*/ 20 h 950"/>
              <a:gd name="T8" fmla="*/ 109 w 1852"/>
              <a:gd name="T9" fmla="*/ 85 h 950"/>
              <a:gd name="T10" fmla="*/ 30 w 1852"/>
              <a:gd name="T11" fmla="*/ 150 h 950"/>
              <a:gd name="T12" fmla="*/ 0 w 1852"/>
              <a:gd name="T13" fmla="*/ 213 h 950"/>
              <a:gd name="T14" fmla="*/ 21 w 1852"/>
              <a:gd name="T15" fmla="*/ 259 h 950"/>
              <a:gd name="T16" fmla="*/ 27 w 1852"/>
              <a:gd name="T17" fmla="*/ 340 h 950"/>
              <a:gd name="T18" fmla="*/ 23 w 1852"/>
              <a:gd name="T19" fmla="*/ 365 h 950"/>
              <a:gd name="T20" fmla="*/ 55 w 1852"/>
              <a:gd name="T21" fmla="*/ 450 h 950"/>
              <a:gd name="T22" fmla="*/ 68 w 1852"/>
              <a:gd name="T23" fmla="*/ 481 h 950"/>
              <a:gd name="T24" fmla="*/ 64 w 1852"/>
              <a:gd name="T25" fmla="*/ 607 h 950"/>
              <a:gd name="T26" fmla="*/ 92 w 1852"/>
              <a:gd name="T27" fmla="*/ 702 h 950"/>
              <a:gd name="T28" fmla="*/ 111 w 1852"/>
              <a:gd name="T29" fmla="*/ 817 h 950"/>
              <a:gd name="T30" fmla="*/ 141 w 1852"/>
              <a:gd name="T31" fmla="*/ 878 h 950"/>
              <a:gd name="T32" fmla="*/ 202 w 1852"/>
              <a:gd name="T33" fmla="*/ 861 h 950"/>
              <a:gd name="T34" fmla="*/ 241 w 1852"/>
              <a:gd name="T35" fmla="*/ 861 h 950"/>
              <a:gd name="T36" fmla="*/ 237 w 1852"/>
              <a:gd name="T37" fmla="*/ 810 h 950"/>
              <a:gd name="T38" fmla="*/ 261 w 1852"/>
              <a:gd name="T39" fmla="*/ 801 h 950"/>
              <a:gd name="T40" fmla="*/ 181 w 1852"/>
              <a:gd name="T41" fmla="*/ 738 h 950"/>
              <a:gd name="T42" fmla="*/ 226 w 1852"/>
              <a:gd name="T43" fmla="*/ 625 h 950"/>
              <a:gd name="T44" fmla="*/ 318 w 1852"/>
              <a:gd name="T45" fmla="*/ 672 h 950"/>
              <a:gd name="T46" fmla="*/ 371 w 1852"/>
              <a:gd name="T47" fmla="*/ 632 h 950"/>
              <a:gd name="T48" fmla="*/ 394 w 1852"/>
              <a:gd name="T49" fmla="*/ 611 h 950"/>
              <a:gd name="T50" fmla="*/ 501 w 1852"/>
              <a:gd name="T51" fmla="*/ 634 h 950"/>
              <a:gd name="T52" fmla="*/ 543 w 1852"/>
              <a:gd name="T53" fmla="*/ 657 h 950"/>
              <a:gd name="T54" fmla="*/ 669 w 1852"/>
              <a:gd name="T55" fmla="*/ 657 h 950"/>
              <a:gd name="T56" fmla="*/ 682 w 1852"/>
              <a:gd name="T57" fmla="*/ 675 h 950"/>
              <a:gd name="T58" fmla="*/ 721 w 1852"/>
              <a:gd name="T59" fmla="*/ 683 h 950"/>
              <a:gd name="T60" fmla="*/ 812 w 1852"/>
              <a:gd name="T61" fmla="*/ 686 h 950"/>
              <a:gd name="T62" fmla="*/ 911 w 1852"/>
              <a:gd name="T63" fmla="*/ 646 h 950"/>
              <a:gd name="T64" fmla="*/ 1031 w 1852"/>
              <a:gd name="T65" fmla="*/ 655 h 950"/>
              <a:gd name="T66" fmla="*/ 1020 w 1852"/>
              <a:gd name="T67" fmla="*/ 753 h 950"/>
              <a:gd name="T68" fmla="*/ 1102 w 1852"/>
              <a:gd name="T69" fmla="*/ 769 h 950"/>
              <a:gd name="T70" fmla="*/ 1097 w 1852"/>
              <a:gd name="T71" fmla="*/ 727 h 950"/>
              <a:gd name="T72" fmla="*/ 1101 w 1852"/>
              <a:gd name="T73" fmla="*/ 706 h 950"/>
              <a:gd name="T74" fmla="*/ 1175 w 1852"/>
              <a:gd name="T75" fmla="*/ 854 h 950"/>
              <a:gd name="T76" fmla="*/ 1196 w 1852"/>
              <a:gd name="T77" fmla="*/ 929 h 950"/>
              <a:gd name="T78" fmla="*/ 1228 w 1852"/>
              <a:gd name="T79" fmla="*/ 907 h 950"/>
              <a:gd name="T80" fmla="*/ 1297 w 1852"/>
              <a:gd name="T81" fmla="*/ 950 h 950"/>
              <a:gd name="T82" fmla="*/ 1313 w 1852"/>
              <a:gd name="T83" fmla="*/ 908 h 950"/>
              <a:gd name="T84" fmla="*/ 1361 w 1852"/>
              <a:gd name="T85" fmla="*/ 894 h 950"/>
              <a:gd name="T86" fmla="*/ 1283 w 1852"/>
              <a:gd name="T87" fmla="*/ 852 h 950"/>
              <a:gd name="T88" fmla="*/ 1297 w 1852"/>
              <a:gd name="T89" fmla="*/ 827 h 950"/>
              <a:gd name="T90" fmla="*/ 1269 w 1852"/>
              <a:gd name="T91" fmla="*/ 722 h 950"/>
              <a:gd name="T92" fmla="*/ 1302 w 1852"/>
              <a:gd name="T93" fmla="*/ 661 h 950"/>
              <a:gd name="T94" fmla="*/ 1322 w 1852"/>
              <a:gd name="T95" fmla="*/ 616 h 950"/>
              <a:gd name="T96" fmla="*/ 1424 w 1852"/>
              <a:gd name="T97" fmla="*/ 539 h 950"/>
              <a:gd name="T98" fmla="*/ 1516 w 1852"/>
              <a:gd name="T99" fmla="*/ 544 h 950"/>
              <a:gd name="T100" fmla="*/ 1694 w 1852"/>
              <a:gd name="T101" fmla="*/ 569 h 950"/>
              <a:gd name="T102" fmla="*/ 1773 w 1852"/>
              <a:gd name="T103" fmla="*/ 565 h 950"/>
              <a:gd name="T104" fmla="*/ 1850 w 1852"/>
              <a:gd name="T105" fmla="*/ 474 h 950"/>
              <a:gd name="T106" fmla="*/ 1810 w 1852"/>
              <a:gd name="T107" fmla="*/ 366 h 950"/>
              <a:gd name="T108" fmla="*/ 1710 w 1852"/>
              <a:gd name="T109" fmla="*/ 278 h 950"/>
              <a:gd name="T110" fmla="*/ 1603 w 1852"/>
              <a:gd name="T111" fmla="*/ 225 h 950"/>
              <a:gd name="T112" fmla="*/ 1557 w 1852"/>
              <a:gd name="T113" fmla="*/ 157 h 950"/>
              <a:gd name="T114" fmla="*/ 1509 w 1852"/>
              <a:gd name="T115" fmla="*/ 144 h 950"/>
              <a:gd name="T116" fmla="*/ 1471 w 1852"/>
              <a:gd name="T117" fmla="*/ 197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52" h="950">
                <a:moveTo>
                  <a:pt x="1470" y="214"/>
                </a:moveTo>
                <a:lnTo>
                  <a:pt x="1470" y="214"/>
                </a:lnTo>
                <a:lnTo>
                  <a:pt x="1463" y="217"/>
                </a:lnTo>
                <a:lnTo>
                  <a:pt x="1456" y="218"/>
                </a:lnTo>
                <a:lnTo>
                  <a:pt x="1445" y="221"/>
                </a:lnTo>
                <a:lnTo>
                  <a:pt x="1429" y="222"/>
                </a:lnTo>
                <a:lnTo>
                  <a:pt x="1410" y="221"/>
                </a:lnTo>
                <a:lnTo>
                  <a:pt x="1386" y="219"/>
                </a:lnTo>
                <a:lnTo>
                  <a:pt x="1357" y="214"/>
                </a:lnTo>
                <a:lnTo>
                  <a:pt x="1357" y="214"/>
                </a:lnTo>
                <a:lnTo>
                  <a:pt x="1322" y="206"/>
                </a:lnTo>
                <a:lnTo>
                  <a:pt x="1280" y="193"/>
                </a:lnTo>
                <a:lnTo>
                  <a:pt x="1181" y="161"/>
                </a:lnTo>
                <a:lnTo>
                  <a:pt x="1073" y="126"/>
                </a:lnTo>
                <a:lnTo>
                  <a:pt x="1020" y="109"/>
                </a:lnTo>
                <a:lnTo>
                  <a:pt x="971" y="97"/>
                </a:lnTo>
                <a:lnTo>
                  <a:pt x="971" y="97"/>
                </a:lnTo>
                <a:lnTo>
                  <a:pt x="753" y="43"/>
                </a:lnTo>
                <a:lnTo>
                  <a:pt x="661" y="21"/>
                </a:lnTo>
                <a:lnTo>
                  <a:pt x="610" y="11"/>
                </a:lnTo>
                <a:lnTo>
                  <a:pt x="610" y="11"/>
                </a:lnTo>
                <a:lnTo>
                  <a:pt x="573" y="7"/>
                </a:lnTo>
                <a:lnTo>
                  <a:pt x="520" y="4"/>
                </a:lnTo>
                <a:lnTo>
                  <a:pt x="452" y="0"/>
                </a:lnTo>
                <a:lnTo>
                  <a:pt x="452" y="0"/>
                </a:lnTo>
                <a:lnTo>
                  <a:pt x="376" y="3"/>
                </a:lnTo>
                <a:lnTo>
                  <a:pt x="321" y="4"/>
                </a:lnTo>
                <a:lnTo>
                  <a:pt x="301" y="6"/>
                </a:lnTo>
                <a:lnTo>
                  <a:pt x="292" y="7"/>
                </a:lnTo>
                <a:lnTo>
                  <a:pt x="292" y="7"/>
                </a:lnTo>
                <a:lnTo>
                  <a:pt x="254" y="20"/>
                </a:lnTo>
                <a:lnTo>
                  <a:pt x="254" y="20"/>
                </a:lnTo>
                <a:lnTo>
                  <a:pt x="250" y="21"/>
                </a:lnTo>
                <a:lnTo>
                  <a:pt x="232" y="34"/>
                </a:lnTo>
                <a:lnTo>
                  <a:pt x="232" y="34"/>
                </a:lnTo>
                <a:lnTo>
                  <a:pt x="211" y="43"/>
                </a:lnTo>
                <a:lnTo>
                  <a:pt x="185" y="56"/>
                </a:lnTo>
                <a:lnTo>
                  <a:pt x="148" y="71"/>
                </a:lnTo>
                <a:lnTo>
                  <a:pt x="148" y="71"/>
                </a:lnTo>
                <a:lnTo>
                  <a:pt x="109" y="85"/>
                </a:lnTo>
                <a:lnTo>
                  <a:pt x="86" y="92"/>
                </a:lnTo>
                <a:lnTo>
                  <a:pt x="74" y="98"/>
                </a:lnTo>
                <a:lnTo>
                  <a:pt x="74" y="98"/>
                </a:lnTo>
                <a:lnTo>
                  <a:pt x="53" y="120"/>
                </a:lnTo>
                <a:lnTo>
                  <a:pt x="40" y="133"/>
                </a:lnTo>
                <a:lnTo>
                  <a:pt x="33" y="141"/>
                </a:lnTo>
                <a:lnTo>
                  <a:pt x="33" y="141"/>
                </a:lnTo>
                <a:lnTo>
                  <a:pt x="30" y="150"/>
                </a:lnTo>
                <a:lnTo>
                  <a:pt x="25" y="161"/>
                </a:lnTo>
                <a:lnTo>
                  <a:pt x="25" y="161"/>
                </a:lnTo>
                <a:lnTo>
                  <a:pt x="11" y="192"/>
                </a:lnTo>
                <a:lnTo>
                  <a:pt x="11" y="192"/>
                </a:lnTo>
                <a:lnTo>
                  <a:pt x="7" y="199"/>
                </a:lnTo>
                <a:lnTo>
                  <a:pt x="1" y="204"/>
                </a:lnTo>
                <a:lnTo>
                  <a:pt x="0" y="208"/>
                </a:lnTo>
                <a:lnTo>
                  <a:pt x="0" y="213"/>
                </a:lnTo>
                <a:lnTo>
                  <a:pt x="0" y="217"/>
                </a:lnTo>
                <a:lnTo>
                  <a:pt x="2" y="222"/>
                </a:lnTo>
                <a:lnTo>
                  <a:pt x="2" y="222"/>
                </a:lnTo>
                <a:lnTo>
                  <a:pt x="9" y="233"/>
                </a:lnTo>
                <a:lnTo>
                  <a:pt x="16" y="242"/>
                </a:lnTo>
                <a:lnTo>
                  <a:pt x="21" y="250"/>
                </a:lnTo>
                <a:lnTo>
                  <a:pt x="21" y="254"/>
                </a:lnTo>
                <a:lnTo>
                  <a:pt x="21" y="259"/>
                </a:lnTo>
                <a:lnTo>
                  <a:pt x="21" y="259"/>
                </a:lnTo>
                <a:lnTo>
                  <a:pt x="19" y="277"/>
                </a:lnTo>
                <a:lnTo>
                  <a:pt x="18" y="285"/>
                </a:lnTo>
                <a:lnTo>
                  <a:pt x="18" y="285"/>
                </a:lnTo>
                <a:lnTo>
                  <a:pt x="22" y="310"/>
                </a:lnTo>
                <a:lnTo>
                  <a:pt x="26" y="328"/>
                </a:lnTo>
                <a:lnTo>
                  <a:pt x="27" y="340"/>
                </a:lnTo>
                <a:lnTo>
                  <a:pt x="27" y="340"/>
                </a:lnTo>
                <a:lnTo>
                  <a:pt x="27" y="342"/>
                </a:lnTo>
                <a:lnTo>
                  <a:pt x="26" y="344"/>
                </a:lnTo>
                <a:lnTo>
                  <a:pt x="23" y="348"/>
                </a:lnTo>
                <a:lnTo>
                  <a:pt x="22" y="349"/>
                </a:lnTo>
                <a:lnTo>
                  <a:pt x="22" y="354"/>
                </a:lnTo>
                <a:lnTo>
                  <a:pt x="22" y="358"/>
                </a:lnTo>
                <a:lnTo>
                  <a:pt x="23" y="365"/>
                </a:lnTo>
                <a:lnTo>
                  <a:pt x="23" y="365"/>
                </a:lnTo>
                <a:lnTo>
                  <a:pt x="26" y="372"/>
                </a:lnTo>
                <a:lnTo>
                  <a:pt x="29" y="379"/>
                </a:lnTo>
                <a:lnTo>
                  <a:pt x="37" y="389"/>
                </a:lnTo>
                <a:lnTo>
                  <a:pt x="44" y="397"/>
                </a:lnTo>
                <a:lnTo>
                  <a:pt x="47" y="401"/>
                </a:lnTo>
                <a:lnTo>
                  <a:pt x="47" y="401"/>
                </a:lnTo>
                <a:lnTo>
                  <a:pt x="51" y="432"/>
                </a:lnTo>
                <a:lnTo>
                  <a:pt x="55" y="450"/>
                </a:lnTo>
                <a:lnTo>
                  <a:pt x="57" y="457"/>
                </a:lnTo>
                <a:lnTo>
                  <a:pt x="58" y="460"/>
                </a:lnTo>
                <a:lnTo>
                  <a:pt x="58" y="460"/>
                </a:lnTo>
                <a:lnTo>
                  <a:pt x="64" y="463"/>
                </a:lnTo>
                <a:lnTo>
                  <a:pt x="67" y="465"/>
                </a:lnTo>
                <a:lnTo>
                  <a:pt x="68" y="471"/>
                </a:lnTo>
                <a:lnTo>
                  <a:pt x="68" y="471"/>
                </a:lnTo>
                <a:lnTo>
                  <a:pt x="68" y="481"/>
                </a:lnTo>
                <a:lnTo>
                  <a:pt x="68" y="498"/>
                </a:lnTo>
                <a:lnTo>
                  <a:pt x="65" y="527"/>
                </a:lnTo>
                <a:lnTo>
                  <a:pt x="65" y="527"/>
                </a:lnTo>
                <a:lnTo>
                  <a:pt x="64" y="542"/>
                </a:lnTo>
                <a:lnTo>
                  <a:pt x="61" y="566"/>
                </a:lnTo>
                <a:lnTo>
                  <a:pt x="60" y="579"/>
                </a:lnTo>
                <a:lnTo>
                  <a:pt x="61" y="593"/>
                </a:lnTo>
                <a:lnTo>
                  <a:pt x="64" y="607"/>
                </a:lnTo>
                <a:lnTo>
                  <a:pt x="68" y="620"/>
                </a:lnTo>
                <a:lnTo>
                  <a:pt x="68" y="620"/>
                </a:lnTo>
                <a:lnTo>
                  <a:pt x="79" y="647"/>
                </a:lnTo>
                <a:lnTo>
                  <a:pt x="86" y="669"/>
                </a:lnTo>
                <a:lnTo>
                  <a:pt x="92" y="689"/>
                </a:lnTo>
                <a:lnTo>
                  <a:pt x="92" y="696"/>
                </a:lnTo>
                <a:lnTo>
                  <a:pt x="92" y="702"/>
                </a:lnTo>
                <a:lnTo>
                  <a:pt x="92" y="702"/>
                </a:lnTo>
                <a:lnTo>
                  <a:pt x="92" y="721"/>
                </a:lnTo>
                <a:lnTo>
                  <a:pt x="95" y="750"/>
                </a:lnTo>
                <a:lnTo>
                  <a:pt x="96" y="767"/>
                </a:lnTo>
                <a:lnTo>
                  <a:pt x="99" y="783"/>
                </a:lnTo>
                <a:lnTo>
                  <a:pt x="103" y="797"/>
                </a:lnTo>
                <a:lnTo>
                  <a:pt x="107" y="808"/>
                </a:lnTo>
                <a:lnTo>
                  <a:pt x="107" y="808"/>
                </a:lnTo>
                <a:lnTo>
                  <a:pt x="111" y="817"/>
                </a:lnTo>
                <a:lnTo>
                  <a:pt x="116" y="829"/>
                </a:lnTo>
                <a:lnTo>
                  <a:pt x="124" y="851"/>
                </a:lnTo>
                <a:lnTo>
                  <a:pt x="128" y="861"/>
                </a:lnTo>
                <a:lnTo>
                  <a:pt x="132" y="869"/>
                </a:lnTo>
                <a:lnTo>
                  <a:pt x="137" y="875"/>
                </a:lnTo>
                <a:lnTo>
                  <a:pt x="139" y="876"/>
                </a:lnTo>
                <a:lnTo>
                  <a:pt x="141" y="878"/>
                </a:lnTo>
                <a:lnTo>
                  <a:pt x="141" y="878"/>
                </a:lnTo>
                <a:lnTo>
                  <a:pt x="146" y="876"/>
                </a:lnTo>
                <a:lnTo>
                  <a:pt x="151" y="872"/>
                </a:lnTo>
                <a:lnTo>
                  <a:pt x="155" y="865"/>
                </a:lnTo>
                <a:lnTo>
                  <a:pt x="157" y="859"/>
                </a:lnTo>
                <a:lnTo>
                  <a:pt x="163" y="847"/>
                </a:lnTo>
                <a:lnTo>
                  <a:pt x="166" y="840"/>
                </a:lnTo>
                <a:lnTo>
                  <a:pt x="166" y="840"/>
                </a:lnTo>
                <a:lnTo>
                  <a:pt x="202" y="861"/>
                </a:lnTo>
                <a:lnTo>
                  <a:pt x="202" y="861"/>
                </a:lnTo>
                <a:lnTo>
                  <a:pt x="211" y="864"/>
                </a:lnTo>
                <a:lnTo>
                  <a:pt x="218" y="866"/>
                </a:lnTo>
                <a:lnTo>
                  <a:pt x="225" y="866"/>
                </a:lnTo>
                <a:lnTo>
                  <a:pt x="230" y="866"/>
                </a:lnTo>
                <a:lnTo>
                  <a:pt x="237" y="864"/>
                </a:lnTo>
                <a:lnTo>
                  <a:pt x="241" y="861"/>
                </a:lnTo>
                <a:lnTo>
                  <a:pt x="241" y="861"/>
                </a:lnTo>
                <a:lnTo>
                  <a:pt x="237" y="850"/>
                </a:lnTo>
                <a:lnTo>
                  <a:pt x="230" y="830"/>
                </a:lnTo>
                <a:lnTo>
                  <a:pt x="219" y="806"/>
                </a:lnTo>
                <a:lnTo>
                  <a:pt x="219" y="806"/>
                </a:lnTo>
                <a:lnTo>
                  <a:pt x="220" y="808"/>
                </a:lnTo>
                <a:lnTo>
                  <a:pt x="222" y="809"/>
                </a:lnTo>
                <a:lnTo>
                  <a:pt x="229" y="810"/>
                </a:lnTo>
                <a:lnTo>
                  <a:pt x="237" y="810"/>
                </a:lnTo>
                <a:lnTo>
                  <a:pt x="246" y="808"/>
                </a:lnTo>
                <a:lnTo>
                  <a:pt x="246" y="808"/>
                </a:lnTo>
                <a:lnTo>
                  <a:pt x="248" y="806"/>
                </a:lnTo>
                <a:lnTo>
                  <a:pt x="253" y="806"/>
                </a:lnTo>
                <a:lnTo>
                  <a:pt x="257" y="808"/>
                </a:lnTo>
                <a:lnTo>
                  <a:pt x="260" y="806"/>
                </a:lnTo>
                <a:lnTo>
                  <a:pt x="261" y="805"/>
                </a:lnTo>
                <a:lnTo>
                  <a:pt x="261" y="801"/>
                </a:lnTo>
                <a:lnTo>
                  <a:pt x="257" y="794"/>
                </a:lnTo>
                <a:lnTo>
                  <a:pt x="250" y="784"/>
                </a:lnTo>
                <a:lnTo>
                  <a:pt x="250" y="784"/>
                </a:lnTo>
                <a:lnTo>
                  <a:pt x="239" y="771"/>
                </a:lnTo>
                <a:lnTo>
                  <a:pt x="227" y="762"/>
                </a:lnTo>
                <a:lnTo>
                  <a:pt x="215" y="753"/>
                </a:lnTo>
                <a:lnTo>
                  <a:pt x="202" y="748"/>
                </a:lnTo>
                <a:lnTo>
                  <a:pt x="181" y="738"/>
                </a:lnTo>
                <a:lnTo>
                  <a:pt x="174" y="734"/>
                </a:lnTo>
                <a:lnTo>
                  <a:pt x="171" y="731"/>
                </a:lnTo>
                <a:lnTo>
                  <a:pt x="171" y="731"/>
                </a:lnTo>
                <a:lnTo>
                  <a:pt x="157" y="650"/>
                </a:lnTo>
                <a:lnTo>
                  <a:pt x="225" y="605"/>
                </a:lnTo>
                <a:lnTo>
                  <a:pt x="225" y="605"/>
                </a:lnTo>
                <a:lnTo>
                  <a:pt x="225" y="611"/>
                </a:lnTo>
                <a:lnTo>
                  <a:pt x="226" y="625"/>
                </a:lnTo>
                <a:lnTo>
                  <a:pt x="229" y="633"/>
                </a:lnTo>
                <a:lnTo>
                  <a:pt x="232" y="641"/>
                </a:lnTo>
                <a:lnTo>
                  <a:pt x="237" y="648"/>
                </a:lnTo>
                <a:lnTo>
                  <a:pt x="246" y="653"/>
                </a:lnTo>
                <a:lnTo>
                  <a:pt x="246" y="653"/>
                </a:lnTo>
                <a:lnTo>
                  <a:pt x="265" y="660"/>
                </a:lnTo>
                <a:lnTo>
                  <a:pt x="287" y="665"/>
                </a:lnTo>
                <a:lnTo>
                  <a:pt x="318" y="672"/>
                </a:lnTo>
                <a:lnTo>
                  <a:pt x="318" y="672"/>
                </a:lnTo>
                <a:lnTo>
                  <a:pt x="327" y="674"/>
                </a:lnTo>
                <a:lnTo>
                  <a:pt x="336" y="675"/>
                </a:lnTo>
                <a:lnTo>
                  <a:pt x="348" y="675"/>
                </a:lnTo>
                <a:lnTo>
                  <a:pt x="343" y="653"/>
                </a:lnTo>
                <a:lnTo>
                  <a:pt x="384" y="650"/>
                </a:lnTo>
                <a:lnTo>
                  <a:pt x="384" y="650"/>
                </a:lnTo>
                <a:lnTo>
                  <a:pt x="371" y="632"/>
                </a:lnTo>
                <a:lnTo>
                  <a:pt x="363" y="620"/>
                </a:lnTo>
                <a:lnTo>
                  <a:pt x="357" y="612"/>
                </a:lnTo>
                <a:lnTo>
                  <a:pt x="357" y="612"/>
                </a:lnTo>
                <a:lnTo>
                  <a:pt x="357" y="612"/>
                </a:lnTo>
                <a:lnTo>
                  <a:pt x="357" y="612"/>
                </a:lnTo>
                <a:lnTo>
                  <a:pt x="362" y="611"/>
                </a:lnTo>
                <a:lnTo>
                  <a:pt x="376" y="609"/>
                </a:lnTo>
                <a:lnTo>
                  <a:pt x="394" y="611"/>
                </a:lnTo>
                <a:lnTo>
                  <a:pt x="402" y="612"/>
                </a:lnTo>
                <a:lnTo>
                  <a:pt x="410" y="615"/>
                </a:lnTo>
                <a:lnTo>
                  <a:pt x="410" y="615"/>
                </a:lnTo>
                <a:lnTo>
                  <a:pt x="420" y="618"/>
                </a:lnTo>
                <a:lnTo>
                  <a:pt x="433" y="622"/>
                </a:lnTo>
                <a:lnTo>
                  <a:pt x="464" y="627"/>
                </a:lnTo>
                <a:lnTo>
                  <a:pt x="501" y="634"/>
                </a:lnTo>
                <a:lnTo>
                  <a:pt x="501" y="634"/>
                </a:lnTo>
                <a:lnTo>
                  <a:pt x="503" y="639"/>
                </a:lnTo>
                <a:lnTo>
                  <a:pt x="504" y="643"/>
                </a:lnTo>
                <a:lnTo>
                  <a:pt x="507" y="647"/>
                </a:lnTo>
                <a:lnTo>
                  <a:pt x="513" y="651"/>
                </a:lnTo>
                <a:lnTo>
                  <a:pt x="520" y="655"/>
                </a:lnTo>
                <a:lnTo>
                  <a:pt x="529" y="657"/>
                </a:lnTo>
                <a:lnTo>
                  <a:pt x="543" y="657"/>
                </a:lnTo>
                <a:lnTo>
                  <a:pt x="543" y="657"/>
                </a:lnTo>
                <a:lnTo>
                  <a:pt x="591" y="655"/>
                </a:lnTo>
                <a:lnTo>
                  <a:pt x="617" y="655"/>
                </a:lnTo>
                <a:lnTo>
                  <a:pt x="617" y="655"/>
                </a:lnTo>
                <a:lnTo>
                  <a:pt x="647" y="655"/>
                </a:lnTo>
                <a:lnTo>
                  <a:pt x="662" y="655"/>
                </a:lnTo>
                <a:lnTo>
                  <a:pt x="666" y="657"/>
                </a:lnTo>
                <a:lnTo>
                  <a:pt x="669" y="657"/>
                </a:lnTo>
                <a:lnTo>
                  <a:pt x="669" y="657"/>
                </a:lnTo>
                <a:lnTo>
                  <a:pt x="668" y="660"/>
                </a:lnTo>
                <a:lnTo>
                  <a:pt x="666" y="661"/>
                </a:lnTo>
                <a:lnTo>
                  <a:pt x="662" y="668"/>
                </a:lnTo>
                <a:lnTo>
                  <a:pt x="662" y="671"/>
                </a:lnTo>
                <a:lnTo>
                  <a:pt x="665" y="674"/>
                </a:lnTo>
                <a:lnTo>
                  <a:pt x="670" y="675"/>
                </a:lnTo>
                <a:lnTo>
                  <a:pt x="682" y="675"/>
                </a:lnTo>
                <a:lnTo>
                  <a:pt x="682" y="675"/>
                </a:lnTo>
                <a:lnTo>
                  <a:pt x="726" y="676"/>
                </a:lnTo>
                <a:lnTo>
                  <a:pt x="745" y="678"/>
                </a:lnTo>
                <a:lnTo>
                  <a:pt x="745" y="678"/>
                </a:lnTo>
                <a:lnTo>
                  <a:pt x="738" y="679"/>
                </a:lnTo>
                <a:lnTo>
                  <a:pt x="725" y="681"/>
                </a:lnTo>
                <a:lnTo>
                  <a:pt x="721" y="682"/>
                </a:lnTo>
                <a:lnTo>
                  <a:pt x="721" y="682"/>
                </a:lnTo>
                <a:lnTo>
                  <a:pt x="721" y="683"/>
                </a:lnTo>
                <a:lnTo>
                  <a:pt x="728" y="685"/>
                </a:lnTo>
                <a:lnTo>
                  <a:pt x="740" y="686"/>
                </a:lnTo>
                <a:lnTo>
                  <a:pt x="740" y="686"/>
                </a:lnTo>
                <a:lnTo>
                  <a:pt x="770" y="688"/>
                </a:lnTo>
                <a:lnTo>
                  <a:pt x="789" y="689"/>
                </a:lnTo>
                <a:lnTo>
                  <a:pt x="802" y="688"/>
                </a:lnTo>
                <a:lnTo>
                  <a:pt x="812" y="686"/>
                </a:lnTo>
                <a:lnTo>
                  <a:pt x="812" y="686"/>
                </a:lnTo>
                <a:lnTo>
                  <a:pt x="819" y="682"/>
                </a:lnTo>
                <a:lnTo>
                  <a:pt x="824" y="676"/>
                </a:lnTo>
                <a:lnTo>
                  <a:pt x="833" y="671"/>
                </a:lnTo>
                <a:lnTo>
                  <a:pt x="844" y="665"/>
                </a:lnTo>
                <a:lnTo>
                  <a:pt x="844" y="665"/>
                </a:lnTo>
                <a:lnTo>
                  <a:pt x="865" y="657"/>
                </a:lnTo>
                <a:lnTo>
                  <a:pt x="882" y="653"/>
                </a:lnTo>
                <a:lnTo>
                  <a:pt x="911" y="646"/>
                </a:lnTo>
                <a:lnTo>
                  <a:pt x="911" y="646"/>
                </a:lnTo>
                <a:lnTo>
                  <a:pt x="932" y="643"/>
                </a:lnTo>
                <a:lnTo>
                  <a:pt x="953" y="641"/>
                </a:lnTo>
                <a:lnTo>
                  <a:pt x="972" y="643"/>
                </a:lnTo>
                <a:lnTo>
                  <a:pt x="992" y="646"/>
                </a:lnTo>
                <a:lnTo>
                  <a:pt x="1020" y="653"/>
                </a:lnTo>
                <a:lnTo>
                  <a:pt x="1031" y="655"/>
                </a:lnTo>
                <a:lnTo>
                  <a:pt x="1031" y="655"/>
                </a:lnTo>
                <a:lnTo>
                  <a:pt x="1023" y="686"/>
                </a:lnTo>
                <a:lnTo>
                  <a:pt x="1017" y="711"/>
                </a:lnTo>
                <a:lnTo>
                  <a:pt x="1016" y="721"/>
                </a:lnTo>
                <a:lnTo>
                  <a:pt x="1016" y="728"/>
                </a:lnTo>
                <a:lnTo>
                  <a:pt x="1016" y="728"/>
                </a:lnTo>
                <a:lnTo>
                  <a:pt x="1016" y="739"/>
                </a:lnTo>
                <a:lnTo>
                  <a:pt x="1017" y="749"/>
                </a:lnTo>
                <a:lnTo>
                  <a:pt x="1020" y="753"/>
                </a:lnTo>
                <a:lnTo>
                  <a:pt x="1023" y="757"/>
                </a:lnTo>
                <a:lnTo>
                  <a:pt x="1027" y="760"/>
                </a:lnTo>
                <a:lnTo>
                  <a:pt x="1034" y="763"/>
                </a:lnTo>
                <a:lnTo>
                  <a:pt x="1034" y="763"/>
                </a:lnTo>
                <a:lnTo>
                  <a:pt x="1052" y="767"/>
                </a:lnTo>
                <a:lnTo>
                  <a:pt x="1074" y="769"/>
                </a:lnTo>
                <a:lnTo>
                  <a:pt x="1102" y="769"/>
                </a:lnTo>
                <a:lnTo>
                  <a:pt x="1102" y="769"/>
                </a:lnTo>
                <a:lnTo>
                  <a:pt x="1105" y="769"/>
                </a:lnTo>
                <a:lnTo>
                  <a:pt x="1105" y="767"/>
                </a:lnTo>
                <a:lnTo>
                  <a:pt x="1107" y="762"/>
                </a:lnTo>
                <a:lnTo>
                  <a:pt x="1104" y="753"/>
                </a:lnTo>
                <a:lnTo>
                  <a:pt x="1101" y="745"/>
                </a:lnTo>
                <a:lnTo>
                  <a:pt x="1101" y="745"/>
                </a:lnTo>
                <a:lnTo>
                  <a:pt x="1098" y="736"/>
                </a:lnTo>
                <a:lnTo>
                  <a:pt x="1097" y="727"/>
                </a:lnTo>
                <a:lnTo>
                  <a:pt x="1097" y="714"/>
                </a:lnTo>
                <a:lnTo>
                  <a:pt x="1097" y="714"/>
                </a:lnTo>
                <a:lnTo>
                  <a:pt x="1094" y="708"/>
                </a:lnTo>
                <a:lnTo>
                  <a:pt x="1091" y="702"/>
                </a:lnTo>
                <a:lnTo>
                  <a:pt x="1091" y="700"/>
                </a:lnTo>
                <a:lnTo>
                  <a:pt x="1093" y="700"/>
                </a:lnTo>
                <a:lnTo>
                  <a:pt x="1101" y="706"/>
                </a:lnTo>
                <a:lnTo>
                  <a:pt x="1101" y="706"/>
                </a:lnTo>
                <a:lnTo>
                  <a:pt x="1108" y="714"/>
                </a:lnTo>
                <a:lnTo>
                  <a:pt x="1116" y="727"/>
                </a:lnTo>
                <a:lnTo>
                  <a:pt x="1135" y="757"/>
                </a:lnTo>
                <a:lnTo>
                  <a:pt x="1150" y="790"/>
                </a:lnTo>
                <a:lnTo>
                  <a:pt x="1160" y="812"/>
                </a:lnTo>
                <a:lnTo>
                  <a:pt x="1160" y="812"/>
                </a:lnTo>
                <a:lnTo>
                  <a:pt x="1171" y="840"/>
                </a:lnTo>
                <a:lnTo>
                  <a:pt x="1175" y="854"/>
                </a:lnTo>
                <a:lnTo>
                  <a:pt x="1175" y="861"/>
                </a:lnTo>
                <a:lnTo>
                  <a:pt x="1176" y="869"/>
                </a:lnTo>
                <a:lnTo>
                  <a:pt x="1176" y="869"/>
                </a:lnTo>
                <a:lnTo>
                  <a:pt x="1176" y="878"/>
                </a:lnTo>
                <a:lnTo>
                  <a:pt x="1179" y="887"/>
                </a:lnTo>
                <a:lnTo>
                  <a:pt x="1186" y="907"/>
                </a:lnTo>
                <a:lnTo>
                  <a:pt x="1196" y="929"/>
                </a:lnTo>
                <a:lnTo>
                  <a:pt x="1196" y="929"/>
                </a:lnTo>
                <a:lnTo>
                  <a:pt x="1206" y="905"/>
                </a:lnTo>
                <a:lnTo>
                  <a:pt x="1214" y="890"/>
                </a:lnTo>
                <a:lnTo>
                  <a:pt x="1217" y="886"/>
                </a:lnTo>
                <a:lnTo>
                  <a:pt x="1218" y="886"/>
                </a:lnTo>
                <a:lnTo>
                  <a:pt x="1218" y="887"/>
                </a:lnTo>
                <a:lnTo>
                  <a:pt x="1218" y="887"/>
                </a:lnTo>
                <a:lnTo>
                  <a:pt x="1223" y="896"/>
                </a:lnTo>
                <a:lnTo>
                  <a:pt x="1228" y="907"/>
                </a:lnTo>
                <a:lnTo>
                  <a:pt x="1234" y="912"/>
                </a:lnTo>
                <a:lnTo>
                  <a:pt x="1239" y="918"/>
                </a:lnTo>
                <a:lnTo>
                  <a:pt x="1248" y="924"/>
                </a:lnTo>
                <a:lnTo>
                  <a:pt x="1258" y="929"/>
                </a:lnTo>
                <a:lnTo>
                  <a:pt x="1258" y="929"/>
                </a:lnTo>
                <a:lnTo>
                  <a:pt x="1277" y="940"/>
                </a:lnTo>
                <a:lnTo>
                  <a:pt x="1292" y="947"/>
                </a:lnTo>
                <a:lnTo>
                  <a:pt x="1297" y="950"/>
                </a:lnTo>
                <a:lnTo>
                  <a:pt x="1299" y="950"/>
                </a:lnTo>
                <a:lnTo>
                  <a:pt x="1301" y="949"/>
                </a:lnTo>
                <a:lnTo>
                  <a:pt x="1301" y="945"/>
                </a:lnTo>
                <a:lnTo>
                  <a:pt x="1301" y="945"/>
                </a:lnTo>
                <a:lnTo>
                  <a:pt x="1291" y="919"/>
                </a:lnTo>
                <a:lnTo>
                  <a:pt x="1285" y="907"/>
                </a:lnTo>
                <a:lnTo>
                  <a:pt x="1285" y="907"/>
                </a:lnTo>
                <a:lnTo>
                  <a:pt x="1313" y="908"/>
                </a:lnTo>
                <a:lnTo>
                  <a:pt x="1333" y="908"/>
                </a:lnTo>
                <a:lnTo>
                  <a:pt x="1340" y="907"/>
                </a:lnTo>
                <a:lnTo>
                  <a:pt x="1346" y="905"/>
                </a:lnTo>
                <a:lnTo>
                  <a:pt x="1346" y="905"/>
                </a:lnTo>
                <a:lnTo>
                  <a:pt x="1353" y="901"/>
                </a:lnTo>
                <a:lnTo>
                  <a:pt x="1357" y="899"/>
                </a:lnTo>
                <a:lnTo>
                  <a:pt x="1360" y="897"/>
                </a:lnTo>
                <a:lnTo>
                  <a:pt x="1361" y="894"/>
                </a:lnTo>
                <a:lnTo>
                  <a:pt x="1358" y="890"/>
                </a:lnTo>
                <a:lnTo>
                  <a:pt x="1354" y="887"/>
                </a:lnTo>
                <a:lnTo>
                  <a:pt x="1343" y="883"/>
                </a:lnTo>
                <a:lnTo>
                  <a:pt x="1343" y="883"/>
                </a:lnTo>
                <a:lnTo>
                  <a:pt x="1319" y="873"/>
                </a:lnTo>
                <a:lnTo>
                  <a:pt x="1299" y="864"/>
                </a:lnTo>
                <a:lnTo>
                  <a:pt x="1283" y="852"/>
                </a:lnTo>
                <a:lnTo>
                  <a:pt x="1283" y="852"/>
                </a:lnTo>
                <a:lnTo>
                  <a:pt x="1294" y="844"/>
                </a:lnTo>
                <a:lnTo>
                  <a:pt x="1302" y="837"/>
                </a:lnTo>
                <a:lnTo>
                  <a:pt x="1305" y="834"/>
                </a:lnTo>
                <a:lnTo>
                  <a:pt x="1305" y="833"/>
                </a:lnTo>
                <a:lnTo>
                  <a:pt x="1305" y="833"/>
                </a:lnTo>
                <a:lnTo>
                  <a:pt x="1304" y="830"/>
                </a:lnTo>
                <a:lnTo>
                  <a:pt x="1302" y="827"/>
                </a:lnTo>
                <a:lnTo>
                  <a:pt x="1297" y="827"/>
                </a:lnTo>
                <a:lnTo>
                  <a:pt x="1284" y="826"/>
                </a:lnTo>
                <a:lnTo>
                  <a:pt x="1284" y="826"/>
                </a:lnTo>
                <a:lnTo>
                  <a:pt x="1258" y="824"/>
                </a:lnTo>
                <a:lnTo>
                  <a:pt x="1248" y="824"/>
                </a:lnTo>
                <a:lnTo>
                  <a:pt x="1248" y="824"/>
                </a:lnTo>
                <a:lnTo>
                  <a:pt x="1251" y="806"/>
                </a:lnTo>
                <a:lnTo>
                  <a:pt x="1259" y="764"/>
                </a:lnTo>
                <a:lnTo>
                  <a:pt x="1269" y="722"/>
                </a:lnTo>
                <a:lnTo>
                  <a:pt x="1273" y="707"/>
                </a:lnTo>
                <a:lnTo>
                  <a:pt x="1276" y="703"/>
                </a:lnTo>
                <a:lnTo>
                  <a:pt x="1278" y="700"/>
                </a:lnTo>
                <a:lnTo>
                  <a:pt x="1278" y="700"/>
                </a:lnTo>
                <a:lnTo>
                  <a:pt x="1283" y="697"/>
                </a:lnTo>
                <a:lnTo>
                  <a:pt x="1285" y="692"/>
                </a:lnTo>
                <a:lnTo>
                  <a:pt x="1294" y="681"/>
                </a:lnTo>
                <a:lnTo>
                  <a:pt x="1302" y="661"/>
                </a:lnTo>
                <a:lnTo>
                  <a:pt x="1302" y="661"/>
                </a:lnTo>
                <a:lnTo>
                  <a:pt x="1311" y="637"/>
                </a:lnTo>
                <a:lnTo>
                  <a:pt x="1315" y="623"/>
                </a:lnTo>
                <a:lnTo>
                  <a:pt x="1318" y="619"/>
                </a:lnTo>
                <a:lnTo>
                  <a:pt x="1319" y="619"/>
                </a:lnTo>
                <a:lnTo>
                  <a:pt x="1319" y="619"/>
                </a:lnTo>
                <a:lnTo>
                  <a:pt x="1320" y="619"/>
                </a:lnTo>
                <a:lnTo>
                  <a:pt x="1322" y="616"/>
                </a:lnTo>
                <a:lnTo>
                  <a:pt x="1326" y="609"/>
                </a:lnTo>
                <a:lnTo>
                  <a:pt x="1333" y="597"/>
                </a:lnTo>
                <a:lnTo>
                  <a:pt x="1333" y="597"/>
                </a:lnTo>
                <a:lnTo>
                  <a:pt x="1357" y="560"/>
                </a:lnTo>
                <a:lnTo>
                  <a:pt x="1357" y="560"/>
                </a:lnTo>
                <a:lnTo>
                  <a:pt x="1390" y="549"/>
                </a:lnTo>
                <a:lnTo>
                  <a:pt x="1414" y="542"/>
                </a:lnTo>
                <a:lnTo>
                  <a:pt x="1424" y="539"/>
                </a:lnTo>
                <a:lnTo>
                  <a:pt x="1431" y="539"/>
                </a:lnTo>
                <a:lnTo>
                  <a:pt x="1431" y="539"/>
                </a:lnTo>
                <a:lnTo>
                  <a:pt x="1443" y="539"/>
                </a:lnTo>
                <a:lnTo>
                  <a:pt x="1462" y="538"/>
                </a:lnTo>
                <a:lnTo>
                  <a:pt x="1473" y="538"/>
                </a:lnTo>
                <a:lnTo>
                  <a:pt x="1485" y="538"/>
                </a:lnTo>
                <a:lnTo>
                  <a:pt x="1501" y="539"/>
                </a:lnTo>
                <a:lnTo>
                  <a:pt x="1516" y="544"/>
                </a:lnTo>
                <a:lnTo>
                  <a:pt x="1516" y="544"/>
                </a:lnTo>
                <a:lnTo>
                  <a:pt x="1533" y="548"/>
                </a:lnTo>
                <a:lnTo>
                  <a:pt x="1551" y="551"/>
                </a:lnTo>
                <a:lnTo>
                  <a:pt x="1589" y="555"/>
                </a:lnTo>
                <a:lnTo>
                  <a:pt x="1628" y="559"/>
                </a:lnTo>
                <a:lnTo>
                  <a:pt x="1666" y="563"/>
                </a:lnTo>
                <a:lnTo>
                  <a:pt x="1666" y="563"/>
                </a:lnTo>
                <a:lnTo>
                  <a:pt x="1694" y="569"/>
                </a:lnTo>
                <a:lnTo>
                  <a:pt x="1713" y="573"/>
                </a:lnTo>
                <a:lnTo>
                  <a:pt x="1722" y="574"/>
                </a:lnTo>
                <a:lnTo>
                  <a:pt x="1730" y="574"/>
                </a:lnTo>
                <a:lnTo>
                  <a:pt x="1743" y="573"/>
                </a:lnTo>
                <a:lnTo>
                  <a:pt x="1757" y="570"/>
                </a:lnTo>
                <a:lnTo>
                  <a:pt x="1757" y="570"/>
                </a:lnTo>
                <a:lnTo>
                  <a:pt x="1765" y="567"/>
                </a:lnTo>
                <a:lnTo>
                  <a:pt x="1773" y="565"/>
                </a:lnTo>
                <a:lnTo>
                  <a:pt x="1789" y="556"/>
                </a:lnTo>
                <a:lnTo>
                  <a:pt x="1804" y="545"/>
                </a:lnTo>
                <a:lnTo>
                  <a:pt x="1818" y="532"/>
                </a:lnTo>
                <a:lnTo>
                  <a:pt x="1829" y="518"/>
                </a:lnTo>
                <a:lnTo>
                  <a:pt x="1839" y="503"/>
                </a:lnTo>
                <a:lnTo>
                  <a:pt x="1846" y="489"/>
                </a:lnTo>
                <a:lnTo>
                  <a:pt x="1850" y="474"/>
                </a:lnTo>
                <a:lnTo>
                  <a:pt x="1850" y="474"/>
                </a:lnTo>
                <a:lnTo>
                  <a:pt x="1852" y="460"/>
                </a:lnTo>
                <a:lnTo>
                  <a:pt x="1850" y="444"/>
                </a:lnTo>
                <a:lnTo>
                  <a:pt x="1847" y="429"/>
                </a:lnTo>
                <a:lnTo>
                  <a:pt x="1843" y="414"/>
                </a:lnTo>
                <a:lnTo>
                  <a:pt x="1838" y="398"/>
                </a:lnTo>
                <a:lnTo>
                  <a:pt x="1829" y="386"/>
                </a:lnTo>
                <a:lnTo>
                  <a:pt x="1819" y="375"/>
                </a:lnTo>
                <a:lnTo>
                  <a:pt x="1810" y="366"/>
                </a:lnTo>
                <a:lnTo>
                  <a:pt x="1810" y="366"/>
                </a:lnTo>
                <a:lnTo>
                  <a:pt x="1798" y="359"/>
                </a:lnTo>
                <a:lnTo>
                  <a:pt x="1786" y="349"/>
                </a:lnTo>
                <a:lnTo>
                  <a:pt x="1759" y="327"/>
                </a:lnTo>
                <a:lnTo>
                  <a:pt x="1736" y="305"/>
                </a:lnTo>
                <a:lnTo>
                  <a:pt x="1717" y="285"/>
                </a:lnTo>
                <a:lnTo>
                  <a:pt x="1717" y="285"/>
                </a:lnTo>
                <a:lnTo>
                  <a:pt x="1710" y="278"/>
                </a:lnTo>
                <a:lnTo>
                  <a:pt x="1701" y="271"/>
                </a:lnTo>
                <a:lnTo>
                  <a:pt x="1681" y="261"/>
                </a:lnTo>
                <a:lnTo>
                  <a:pt x="1664" y="254"/>
                </a:lnTo>
                <a:lnTo>
                  <a:pt x="1654" y="250"/>
                </a:lnTo>
                <a:lnTo>
                  <a:pt x="1654" y="250"/>
                </a:lnTo>
                <a:lnTo>
                  <a:pt x="1643" y="246"/>
                </a:lnTo>
                <a:lnTo>
                  <a:pt x="1624" y="236"/>
                </a:lnTo>
                <a:lnTo>
                  <a:pt x="1603" y="225"/>
                </a:lnTo>
                <a:lnTo>
                  <a:pt x="1594" y="219"/>
                </a:lnTo>
                <a:lnTo>
                  <a:pt x="1590" y="214"/>
                </a:lnTo>
                <a:lnTo>
                  <a:pt x="1590" y="214"/>
                </a:lnTo>
                <a:lnTo>
                  <a:pt x="1568" y="182"/>
                </a:lnTo>
                <a:lnTo>
                  <a:pt x="1568" y="182"/>
                </a:lnTo>
                <a:lnTo>
                  <a:pt x="1564" y="176"/>
                </a:lnTo>
                <a:lnTo>
                  <a:pt x="1562" y="169"/>
                </a:lnTo>
                <a:lnTo>
                  <a:pt x="1557" y="157"/>
                </a:lnTo>
                <a:lnTo>
                  <a:pt x="1554" y="150"/>
                </a:lnTo>
                <a:lnTo>
                  <a:pt x="1550" y="145"/>
                </a:lnTo>
                <a:lnTo>
                  <a:pt x="1544" y="141"/>
                </a:lnTo>
                <a:lnTo>
                  <a:pt x="1537" y="138"/>
                </a:lnTo>
                <a:lnTo>
                  <a:pt x="1537" y="138"/>
                </a:lnTo>
                <a:lnTo>
                  <a:pt x="1527" y="138"/>
                </a:lnTo>
                <a:lnTo>
                  <a:pt x="1519" y="141"/>
                </a:lnTo>
                <a:lnTo>
                  <a:pt x="1509" y="144"/>
                </a:lnTo>
                <a:lnTo>
                  <a:pt x="1499" y="148"/>
                </a:lnTo>
                <a:lnTo>
                  <a:pt x="1491" y="152"/>
                </a:lnTo>
                <a:lnTo>
                  <a:pt x="1484" y="158"/>
                </a:lnTo>
                <a:lnTo>
                  <a:pt x="1478" y="164"/>
                </a:lnTo>
                <a:lnTo>
                  <a:pt x="1476" y="169"/>
                </a:lnTo>
                <a:lnTo>
                  <a:pt x="1476" y="169"/>
                </a:lnTo>
                <a:lnTo>
                  <a:pt x="1473" y="182"/>
                </a:lnTo>
                <a:lnTo>
                  <a:pt x="1471" y="197"/>
                </a:lnTo>
                <a:lnTo>
                  <a:pt x="1470" y="214"/>
                </a:lnTo>
                <a:lnTo>
                  <a:pt x="1470" y="21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6">
            <a:extLst>
              <a:ext uri="{FF2B5EF4-FFF2-40B4-BE49-F238E27FC236}">
                <a16:creationId xmlns:a16="http://schemas.microsoft.com/office/drawing/2014/main" id="{F7390AE5-3855-4A98-9C26-D2A49D7F8639}"/>
              </a:ext>
            </a:extLst>
          </p:cNvPr>
          <p:cNvSpPr>
            <a:spLocks/>
          </p:cNvSpPr>
          <p:nvPr/>
        </p:nvSpPr>
        <p:spPr bwMode="auto">
          <a:xfrm>
            <a:off x="2373333" y="3003988"/>
            <a:ext cx="1442680" cy="1403263"/>
          </a:xfrm>
          <a:custGeom>
            <a:avLst/>
            <a:gdLst>
              <a:gd name="T0" fmla="*/ 621 w 1098"/>
              <a:gd name="T1" fmla="*/ 145 h 1068"/>
              <a:gd name="T2" fmla="*/ 498 w 1098"/>
              <a:gd name="T3" fmla="*/ 236 h 1068"/>
              <a:gd name="T4" fmla="*/ 439 w 1098"/>
              <a:gd name="T5" fmla="*/ 267 h 1068"/>
              <a:gd name="T6" fmla="*/ 364 w 1098"/>
              <a:gd name="T7" fmla="*/ 287 h 1068"/>
              <a:gd name="T8" fmla="*/ 235 w 1098"/>
              <a:gd name="T9" fmla="*/ 295 h 1068"/>
              <a:gd name="T10" fmla="*/ 188 w 1098"/>
              <a:gd name="T11" fmla="*/ 308 h 1068"/>
              <a:gd name="T12" fmla="*/ 154 w 1098"/>
              <a:gd name="T13" fmla="*/ 333 h 1068"/>
              <a:gd name="T14" fmla="*/ 97 w 1098"/>
              <a:gd name="T15" fmla="*/ 396 h 1068"/>
              <a:gd name="T16" fmla="*/ 45 w 1098"/>
              <a:gd name="T17" fmla="*/ 477 h 1068"/>
              <a:gd name="T18" fmla="*/ 13 w 1098"/>
              <a:gd name="T19" fmla="*/ 562 h 1068"/>
              <a:gd name="T20" fmla="*/ 9 w 1098"/>
              <a:gd name="T21" fmla="*/ 653 h 1068"/>
              <a:gd name="T22" fmla="*/ 24 w 1098"/>
              <a:gd name="T23" fmla="*/ 757 h 1068"/>
              <a:gd name="T24" fmla="*/ 23 w 1098"/>
              <a:gd name="T25" fmla="*/ 797 h 1068"/>
              <a:gd name="T26" fmla="*/ 0 w 1098"/>
              <a:gd name="T27" fmla="*/ 893 h 1068"/>
              <a:gd name="T28" fmla="*/ 5 w 1098"/>
              <a:gd name="T29" fmla="*/ 917 h 1068"/>
              <a:gd name="T30" fmla="*/ 9 w 1098"/>
              <a:gd name="T31" fmla="*/ 956 h 1068"/>
              <a:gd name="T32" fmla="*/ 25 w 1098"/>
              <a:gd name="T33" fmla="*/ 967 h 1068"/>
              <a:gd name="T34" fmla="*/ 77 w 1098"/>
              <a:gd name="T35" fmla="*/ 973 h 1068"/>
              <a:gd name="T36" fmla="*/ 154 w 1098"/>
              <a:gd name="T37" fmla="*/ 970 h 1068"/>
              <a:gd name="T38" fmla="*/ 206 w 1098"/>
              <a:gd name="T39" fmla="*/ 974 h 1068"/>
              <a:gd name="T40" fmla="*/ 253 w 1098"/>
              <a:gd name="T41" fmla="*/ 988 h 1068"/>
              <a:gd name="T42" fmla="*/ 320 w 1098"/>
              <a:gd name="T43" fmla="*/ 1005 h 1068"/>
              <a:gd name="T44" fmla="*/ 333 w 1098"/>
              <a:gd name="T45" fmla="*/ 1021 h 1068"/>
              <a:gd name="T46" fmla="*/ 347 w 1098"/>
              <a:gd name="T47" fmla="*/ 1027 h 1068"/>
              <a:gd name="T48" fmla="*/ 353 w 1098"/>
              <a:gd name="T49" fmla="*/ 1009 h 1068"/>
              <a:gd name="T50" fmla="*/ 407 w 1098"/>
              <a:gd name="T51" fmla="*/ 1002 h 1068"/>
              <a:gd name="T52" fmla="*/ 390 w 1098"/>
              <a:gd name="T53" fmla="*/ 929 h 1068"/>
              <a:gd name="T54" fmla="*/ 436 w 1098"/>
              <a:gd name="T55" fmla="*/ 906 h 1068"/>
              <a:gd name="T56" fmla="*/ 491 w 1098"/>
              <a:gd name="T57" fmla="*/ 894 h 1068"/>
              <a:gd name="T58" fmla="*/ 585 w 1098"/>
              <a:gd name="T59" fmla="*/ 865 h 1068"/>
              <a:gd name="T60" fmla="*/ 613 w 1098"/>
              <a:gd name="T61" fmla="*/ 921 h 1068"/>
              <a:gd name="T62" fmla="*/ 625 w 1098"/>
              <a:gd name="T63" fmla="*/ 963 h 1068"/>
              <a:gd name="T64" fmla="*/ 611 w 1098"/>
              <a:gd name="T65" fmla="*/ 995 h 1068"/>
              <a:gd name="T66" fmla="*/ 610 w 1098"/>
              <a:gd name="T67" fmla="*/ 1019 h 1068"/>
              <a:gd name="T68" fmla="*/ 762 w 1098"/>
              <a:gd name="T69" fmla="*/ 1068 h 1068"/>
              <a:gd name="T70" fmla="*/ 797 w 1098"/>
              <a:gd name="T71" fmla="*/ 1040 h 1068"/>
              <a:gd name="T72" fmla="*/ 798 w 1098"/>
              <a:gd name="T73" fmla="*/ 1023 h 1068"/>
              <a:gd name="T74" fmla="*/ 744 w 1098"/>
              <a:gd name="T75" fmla="*/ 984 h 1068"/>
              <a:gd name="T76" fmla="*/ 717 w 1098"/>
              <a:gd name="T77" fmla="*/ 980 h 1068"/>
              <a:gd name="T78" fmla="*/ 710 w 1098"/>
              <a:gd name="T79" fmla="*/ 974 h 1068"/>
              <a:gd name="T80" fmla="*/ 705 w 1098"/>
              <a:gd name="T81" fmla="*/ 908 h 1068"/>
              <a:gd name="T82" fmla="*/ 716 w 1098"/>
              <a:gd name="T83" fmla="*/ 741 h 1068"/>
              <a:gd name="T84" fmla="*/ 730 w 1098"/>
              <a:gd name="T85" fmla="*/ 685 h 1068"/>
              <a:gd name="T86" fmla="*/ 860 w 1098"/>
              <a:gd name="T87" fmla="*/ 451 h 1068"/>
              <a:gd name="T88" fmla="*/ 873 w 1098"/>
              <a:gd name="T89" fmla="*/ 419 h 1068"/>
              <a:gd name="T90" fmla="*/ 916 w 1098"/>
              <a:gd name="T91" fmla="*/ 414 h 1068"/>
              <a:gd name="T92" fmla="*/ 1011 w 1098"/>
              <a:gd name="T93" fmla="*/ 404 h 1068"/>
              <a:gd name="T94" fmla="*/ 1046 w 1098"/>
              <a:gd name="T95" fmla="*/ 389 h 1068"/>
              <a:gd name="T96" fmla="*/ 1072 w 1098"/>
              <a:gd name="T97" fmla="*/ 355 h 1068"/>
              <a:gd name="T98" fmla="*/ 1086 w 1098"/>
              <a:gd name="T99" fmla="*/ 302 h 1068"/>
              <a:gd name="T100" fmla="*/ 1089 w 1098"/>
              <a:gd name="T101" fmla="*/ 274 h 1068"/>
              <a:gd name="T102" fmla="*/ 1098 w 1098"/>
              <a:gd name="T103" fmla="*/ 256 h 1068"/>
              <a:gd name="T104" fmla="*/ 1067 w 1098"/>
              <a:gd name="T105" fmla="*/ 211 h 1068"/>
              <a:gd name="T106" fmla="*/ 1021 w 1098"/>
              <a:gd name="T107" fmla="*/ 169 h 1068"/>
              <a:gd name="T108" fmla="*/ 966 w 1098"/>
              <a:gd name="T109" fmla="*/ 134 h 1068"/>
              <a:gd name="T110" fmla="*/ 902 w 1098"/>
              <a:gd name="T111" fmla="*/ 111 h 1068"/>
              <a:gd name="T112" fmla="*/ 815 w 1098"/>
              <a:gd name="T113" fmla="*/ 78 h 1068"/>
              <a:gd name="T114" fmla="*/ 772 w 1098"/>
              <a:gd name="T115" fmla="*/ 42 h 1068"/>
              <a:gd name="T116" fmla="*/ 747 w 1098"/>
              <a:gd name="T117" fmla="*/ 4 h 1068"/>
              <a:gd name="T118" fmla="*/ 730 w 1098"/>
              <a:gd name="T119" fmla="*/ 0 h 1068"/>
              <a:gd name="T120" fmla="*/ 709 w 1098"/>
              <a:gd name="T121" fmla="*/ 11 h 1068"/>
              <a:gd name="T122" fmla="*/ 691 w 1098"/>
              <a:gd name="T123" fmla="*/ 49 h 1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98" h="1068">
                <a:moveTo>
                  <a:pt x="666" y="105"/>
                </a:moveTo>
                <a:lnTo>
                  <a:pt x="666" y="105"/>
                </a:lnTo>
                <a:lnTo>
                  <a:pt x="645" y="125"/>
                </a:lnTo>
                <a:lnTo>
                  <a:pt x="621" y="145"/>
                </a:lnTo>
                <a:lnTo>
                  <a:pt x="590" y="171"/>
                </a:lnTo>
                <a:lnTo>
                  <a:pt x="555" y="199"/>
                </a:lnTo>
                <a:lnTo>
                  <a:pt x="517" y="225"/>
                </a:lnTo>
                <a:lnTo>
                  <a:pt x="498" y="236"/>
                </a:lnTo>
                <a:lnTo>
                  <a:pt x="478" y="249"/>
                </a:lnTo>
                <a:lnTo>
                  <a:pt x="459" y="259"/>
                </a:lnTo>
                <a:lnTo>
                  <a:pt x="439" y="267"/>
                </a:lnTo>
                <a:lnTo>
                  <a:pt x="439" y="267"/>
                </a:lnTo>
                <a:lnTo>
                  <a:pt x="420" y="274"/>
                </a:lnTo>
                <a:lnTo>
                  <a:pt x="400" y="280"/>
                </a:lnTo>
                <a:lnTo>
                  <a:pt x="382" y="284"/>
                </a:lnTo>
                <a:lnTo>
                  <a:pt x="364" y="287"/>
                </a:lnTo>
                <a:lnTo>
                  <a:pt x="327" y="291"/>
                </a:lnTo>
                <a:lnTo>
                  <a:pt x="294" y="292"/>
                </a:lnTo>
                <a:lnTo>
                  <a:pt x="263" y="294"/>
                </a:lnTo>
                <a:lnTo>
                  <a:pt x="235" y="295"/>
                </a:lnTo>
                <a:lnTo>
                  <a:pt x="221" y="296"/>
                </a:lnTo>
                <a:lnTo>
                  <a:pt x="210" y="299"/>
                </a:lnTo>
                <a:lnTo>
                  <a:pt x="199" y="303"/>
                </a:lnTo>
                <a:lnTo>
                  <a:pt x="188" y="308"/>
                </a:lnTo>
                <a:lnTo>
                  <a:pt x="188" y="308"/>
                </a:lnTo>
                <a:lnTo>
                  <a:pt x="178" y="313"/>
                </a:lnTo>
                <a:lnTo>
                  <a:pt x="167" y="323"/>
                </a:lnTo>
                <a:lnTo>
                  <a:pt x="154" y="333"/>
                </a:lnTo>
                <a:lnTo>
                  <a:pt x="140" y="347"/>
                </a:lnTo>
                <a:lnTo>
                  <a:pt x="126" y="361"/>
                </a:lnTo>
                <a:lnTo>
                  <a:pt x="112" y="377"/>
                </a:lnTo>
                <a:lnTo>
                  <a:pt x="97" y="396"/>
                </a:lnTo>
                <a:lnTo>
                  <a:pt x="83" y="414"/>
                </a:lnTo>
                <a:lnTo>
                  <a:pt x="69" y="435"/>
                </a:lnTo>
                <a:lnTo>
                  <a:pt x="56" y="454"/>
                </a:lnTo>
                <a:lnTo>
                  <a:pt x="45" y="477"/>
                </a:lnTo>
                <a:lnTo>
                  <a:pt x="34" y="498"/>
                </a:lnTo>
                <a:lnTo>
                  <a:pt x="25" y="519"/>
                </a:lnTo>
                <a:lnTo>
                  <a:pt x="18" y="541"/>
                </a:lnTo>
                <a:lnTo>
                  <a:pt x="13" y="562"/>
                </a:lnTo>
                <a:lnTo>
                  <a:pt x="10" y="583"/>
                </a:lnTo>
                <a:lnTo>
                  <a:pt x="10" y="583"/>
                </a:lnTo>
                <a:lnTo>
                  <a:pt x="9" y="621"/>
                </a:lnTo>
                <a:lnTo>
                  <a:pt x="9" y="653"/>
                </a:lnTo>
                <a:lnTo>
                  <a:pt x="12" y="681"/>
                </a:lnTo>
                <a:lnTo>
                  <a:pt x="14" y="706"/>
                </a:lnTo>
                <a:lnTo>
                  <a:pt x="21" y="743"/>
                </a:lnTo>
                <a:lnTo>
                  <a:pt x="24" y="757"/>
                </a:lnTo>
                <a:lnTo>
                  <a:pt x="27" y="769"/>
                </a:lnTo>
                <a:lnTo>
                  <a:pt x="27" y="769"/>
                </a:lnTo>
                <a:lnTo>
                  <a:pt x="25" y="781"/>
                </a:lnTo>
                <a:lnTo>
                  <a:pt x="23" y="797"/>
                </a:lnTo>
                <a:lnTo>
                  <a:pt x="12" y="836"/>
                </a:lnTo>
                <a:lnTo>
                  <a:pt x="6" y="857"/>
                </a:lnTo>
                <a:lnTo>
                  <a:pt x="2" y="875"/>
                </a:lnTo>
                <a:lnTo>
                  <a:pt x="0" y="893"/>
                </a:lnTo>
                <a:lnTo>
                  <a:pt x="0" y="900"/>
                </a:lnTo>
                <a:lnTo>
                  <a:pt x="2" y="906"/>
                </a:lnTo>
                <a:lnTo>
                  <a:pt x="2" y="906"/>
                </a:lnTo>
                <a:lnTo>
                  <a:pt x="5" y="917"/>
                </a:lnTo>
                <a:lnTo>
                  <a:pt x="6" y="928"/>
                </a:lnTo>
                <a:lnTo>
                  <a:pt x="6" y="938"/>
                </a:lnTo>
                <a:lnTo>
                  <a:pt x="6" y="947"/>
                </a:lnTo>
                <a:lnTo>
                  <a:pt x="9" y="956"/>
                </a:lnTo>
                <a:lnTo>
                  <a:pt x="12" y="959"/>
                </a:lnTo>
                <a:lnTo>
                  <a:pt x="16" y="961"/>
                </a:lnTo>
                <a:lnTo>
                  <a:pt x="20" y="964"/>
                </a:lnTo>
                <a:lnTo>
                  <a:pt x="25" y="967"/>
                </a:lnTo>
                <a:lnTo>
                  <a:pt x="34" y="968"/>
                </a:lnTo>
                <a:lnTo>
                  <a:pt x="42" y="970"/>
                </a:lnTo>
                <a:lnTo>
                  <a:pt x="42" y="970"/>
                </a:lnTo>
                <a:lnTo>
                  <a:pt x="77" y="973"/>
                </a:lnTo>
                <a:lnTo>
                  <a:pt x="104" y="973"/>
                </a:lnTo>
                <a:lnTo>
                  <a:pt x="140" y="970"/>
                </a:lnTo>
                <a:lnTo>
                  <a:pt x="140" y="970"/>
                </a:lnTo>
                <a:lnTo>
                  <a:pt x="154" y="970"/>
                </a:lnTo>
                <a:lnTo>
                  <a:pt x="171" y="968"/>
                </a:lnTo>
                <a:lnTo>
                  <a:pt x="181" y="968"/>
                </a:lnTo>
                <a:lnTo>
                  <a:pt x="192" y="970"/>
                </a:lnTo>
                <a:lnTo>
                  <a:pt x="206" y="974"/>
                </a:lnTo>
                <a:lnTo>
                  <a:pt x="220" y="978"/>
                </a:lnTo>
                <a:lnTo>
                  <a:pt x="220" y="978"/>
                </a:lnTo>
                <a:lnTo>
                  <a:pt x="237" y="984"/>
                </a:lnTo>
                <a:lnTo>
                  <a:pt x="253" y="988"/>
                </a:lnTo>
                <a:lnTo>
                  <a:pt x="285" y="995"/>
                </a:lnTo>
                <a:lnTo>
                  <a:pt x="299" y="998"/>
                </a:lnTo>
                <a:lnTo>
                  <a:pt x="311" y="1001"/>
                </a:lnTo>
                <a:lnTo>
                  <a:pt x="320" y="1005"/>
                </a:lnTo>
                <a:lnTo>
                  <a:pt x="323" y="1008"/>
                </a:lnTo>
                <a:lnTo>
                  <a:pt x="326" y="1010"/>
                </a:lnTo>
                <a:lnTo>
                  <a:pt x="326" y="1010"/>
                </a:lnTo>
                <a:lnTo>
                  <a:pt x="333" y="1021"/>
                </a:lnTo>
                <a:lnTo>
                  <a:pt x="337" y="1024"/>
                </a:lnTo>
                <a:lnTo>
                  <a:pt x="341" y="1027"/>
                </a:lnTo>
                <a:lnTo>
                  <a:pt x="344" y="1027"/>
                </a:lnTo>
                <a:lnTo>
                  <a:pt x="347" y="1027"/>
                </a:lnTo>
                <a:lnTo>
                  <a:pt x="348" y="1024"/>
                </a:lnTo>
                <a:lnTo>
                  <a:pt x="350" y="1019"/>
                </a:lnTo>
                <a:lnTo>
                  <a:pt x="350" y="1019"/>
                </a:lnTo>
                <a:lnTo>
                  <a:pt x="353" y="1009"/>
                </a:lnTo>
                <a:lnTo>
                  <a:pt x="355" y="1005"/>
                </a:lnTo>
                <a:lnTo>
                  <a:pt x="357" y="1003"/>
                </a:lnTo>
                <a:lnTo>
                  <a:pt x="358" y="1002"/>
                </a:lnTo>
                <a:lnTo>
                  <a:pt x="407" y="1002"/>
                </a:lnTo>
                <a:lnTo>
                  <a:pt x="382" y="978"/>
                </a:lnTo>
                <a:lnTo>
                  <a:pt x="439" y="978"/>
                </a:lnTo>
                <a:lnTo>
                  <a:pt x="390" y="929"/>
                </a:lnTo>
                <a:lnTo>
                  <a:pt x="390" y="929"/>
                </a:lnTo>
                <a:lnTo>
                  <a:pt x="396" y="926"/>
                </a:lnTo>
                <a:lnTo>
                  <a:pt x="411" y="917"/>
                </a:lnTo>
                <a:lnTo>
                  <a:pt x="422" y="911"/>
                </a:lnTo>
                <a:lnTo>
                  <a:pt x="436" y="906"/>
                </a:lnTo>
                <a:lnTo>
                  <a:pt x="453" y="901"/>
                </a:lnTo>
                <a:lnTo>
                  <a:pt x="471" y="897"/>
                </a:lnTo>
                <a:lnTo>
                  <a:pt x="471" y="897"/>
                </a:lnTo>
                <a:lnTo>
                  <a:pt x="491" y="894"/>
                </a:lnTo>
                <a:lnTo>
                  <a:pt x="511" y="889"/>
                </a:lnTo>
                <a:lnTo>
                  <a:pt x="547" y="879"/>
                </a:lnTo>
                <a:lnTo>
                  <a:pt x="573" y="869"/>
                </a:lnTo>
                <a:lnTo>
                  <a:pt x="585" y="865"/>
                </a:lnTo>
                <a:lnTo>
                  <a:pt x="585" y="865"/>
                </a:lnTo>
                <a:lnTo>
                  <a:pt x="592" y="878"/>
                </a:lnTo>
                <a:lnTo>
                  <a:pt x="606" y="904"/>
                </a:lnTo>
                <a:lnTo>
                  <a:pt x="613" y="921"/>
                </a:lnTo>
                <a:lnTo>
                  <a:pt x="620" y="936"/>
                </a:lnTo>
                <a:lnTo>
                  <a:pt x="624" y="952"/>
                </a:lnTo>
                <a:lnTo>
                  <a:pt x="625" y="957"/>
                </a:lnTo>
                <a:lnTo>
                  <a:pt x="625" y="963"/>
                </a:lnTo>
                <a:lnTo>
                  <a:pt x="625" y="963"/>
                </a:lnTo>
                <a:lnTo>
                  <a:pt x="622" y="971"/>
                </a:lnTo>
                <a:lnTo>
                  <a:pt x="620" y="980"/>
                </a:lnTo>
                <a:lnTo>
                  <a:pt x="611" y="995"/>
                </a:lnTo>
                <a:lnTo>
                  <a:pt x="608" y="1002"/>
                </a:lnTo>
                <a:lnTo>
                  <a:pt x="607" y="1010"/>
                </a:lnTo>
                <a:lnTo>
                  <a:pt x="608" y="1014"/>
                </a:lnTo>
                <a:lnTo>
                  <a:pt x="610" y="1019"/>
                </a:lnTo>
                <a:lnTo>
                  <a:pt x="617" y="1027"/>
                </a:lnTo>
                <a:lnTo>
                  <a:pt x="649" y="1059"/>
                </a:lnTo>
                <a:lnTo>
                  <a:pt x="666" y="1035"/>
                </a:lnTo>
                <a:lnTo>
                  <a:pt x="762" y="1068"/>
                </a:lnTo>
                <a:lnTo>
                  <a:pt x="762" y="1027"/>
                </a:lnTo>
                <a:lnTo>
                  <a:pt x="794" y="1042"/>
                </a:lnTo>
                <a:lnTo>
                  <a:pt x="794" y="1042"/>
                </a:lnTo>
                <a:lnTo>
                  <a:pt x="797" y="1040"/>
                </a:lnTo>
                <a:lnTo>
                  <a:pt x="798" y="1037"/>
                </a:lnTo>
                <a:lnTo>
                  <a:pt x="801" y="1033"/>
                </a:lnTo>
                <a:lnTo>
                  <a:pt x="801" y="1028"/>
                </a:lnTo>
                <a:lnTo>
                  <a:pt x="798" y="1023"/>
                </a:lnTo>
                <a:lnTo>
                  <a:pt x="794" y="1017"/>
                </a:lnTo>
                <a:lnTo>
                  <a:pt x="786" y="1010"/>
                </a:lnTo>
                <a:lnTo>
                  <a:pt x="786" y="1010"/>
                </a:lnTo>
                <a:lnTo>
                  <a:pt x="744" y="984"/>
                </a:lnTo>
                <a:lnTo>
                  <a:pt x="722" y="970"/>
                </a:lnTo>
                <a:lnTo>
                  <a:pt x="722" y="970"/>
                </a:lnTo>
                <a:lnTo>
                  <a:pt x="720" y="975"/>
                </a:lnTo>
                <a:lnTo>
                  <a:pt x="717" y="980"/>
                </a:lnTo>
                <a:lnTo>
                  <a:pt x="716" y="981"/>
                </a:lnTo>
                <a:lnTo>
                  <a:pt x="715" y="981"/>
                </a:lnTo>
                <a:lnTo>
                  <a:pt x="713" y="980"/>
                </a:lnTo>
                <a:lnTo>
                  <a:pt x="710" y="974"/>
                </a:lnTo>
                <a:lnTo>
                  <a:pt x="708" y="960"/>
                </a:lnTo>
                <a:lnTo>
                  <a:pt x="706" y="938"/>
                </a:lnTo>
                <a:lnTo>
                  <a:pt x="706" y="938"/>
                </a:lnTo>
                <a:lnTo>
                  <a:pt x="705" y="908"/>
                </a:lnTo>
                <a:lnTo>
                  <a:pt x="705" y="875"/>
                </a:lnTo>
                <a:lnTo>
                  <a:pt x="708" y="838"/>
                </a:lnTo>
                <a:lnTo>
                  <a:pt x="709" y="804"/>
                </a:lnTo>
                <a:lnTo>
                  <a:pt x="716" y="741"/>
                </a:lnTo>
                <a:lnTo>
                  <a:pt x="722" y="703"/>
                </a:lnTo>
                <a:lnTo>
                  <a:pt x="722" y="703"/>
                </a:lnTo>
                <a:lnTo>
                  <a:pt x="724" y="696"/>
                </a:lnTo>
                <a:lnTo>
                  <a:pt x="730" y="685"/>
                </a:lnTo>
                <a:lnTo>
                  <a:pt x="747" y="653"/>
                </a:lnTo>
                <a:lnTo>
                  <a:pt x="796" y="565"/>
                </a:lnTo>
                <a:lnTo>
                  <a:pt x="845" y="481"/>
                </a:lnTo>
                <a:lnTo>
                  <a:pt x="860" y="451"/>
                </a:lnTo>
                <a:lnTo>
                  <a:pt x="867" y="436"/>
                </a:lnTo>
                <a:lnTo>
                  <a:pt x="867" y="436"/>
                </a:lnTo>
                <a:lnTo>
                  <a:pt x="870" y="428"/>
                </a:lnTo>
                <a:lnTo>
                  <a:pt x="873" y="419"/>
                </a:lnTo>
                <a:lnTo>
                  <a:pt x="875" y="412"/>
                </a:lnTo>
                <a:lnTo>
                  <a:pt x="875" y="412"/>
                </a:lnTo>
                <a:lnTo>
                  <a:pt x="895" y="414"/>
                </a:lnTo>
                <a:lnTo>
                  <a:pt x="916" y="414"/>
                </a:lnTo>
                <a:lnTo>
                  <a:pt x="941" y="414"/>
                </a:lnTo>
                <a:lnTo>
                  <a:pt x="969" y="411"/>
                </a:lnTo>
                <a:lnTo>
                  <a:pt x="997" y="407"/>
                </a:lnTo>
                <a:lnTo>
                  <a:pt x="1011" y="404"/>
                </a:lnTo>
                <a:lnTo>
                  <a:pt x="1023" y="400"/>
                </a:lnTo>
                <a:lnTo>
                  <a:pt x="1035" y="394"/>
                </a:lnTo>
                <a:lnTo>
                  <a:pt x="1046" y="389"/>
                </a:lnTo>
                <a:lnTo>
                  <a:pt x="1046" y="389"/>
                </a:lnTo>
                <a:lnTo>
                  <a:pt x="1054" y="382"/>
                </a:lnTo>
                <a:lnTo>
                  <a:pt x="1061" y="373"/>
                </a:lnTo>
                <a:lnTo>
                  <a:pt x="1068" y="365"/>
                </a:lnTo>
                <a:lnTo>
                  <a:pt x="1072" y="355"/>
                </a:lnTo>
                <a:lnTo>
                  <a:pt x="1077" y="347"/>
                </a:lnTo>
                <a:lnTo>
                  <a:pt x="1081" y="337"/>
                </a:lnTo>
                <a:lnTo>
                  <a:pt x="1085" y="319"/>
                </a:lnTo>
                <a:lnTo>
                  <a:pt x="1086" y="302"/>
                </a:lnTo>
                <a:lnTo>
                  <a:pt x="1086" y="288"/>
                </a:lnTo>
                <a:lnTo>
                  <a:pt x="1085" y="275"/>
                </a:lnTo>
                <a:lnTo>
                  <a:pt x="1085" y="275"/>
                </a:lnTo>
                <a:lnTo>
                  <a:pt x="1089" y="274"/>
                </a:lnTo>
                <a:lnTo>
                  <a:pt x="1093" y="271"/>
                </a:lnTo>
                <a:lnTo>
                  <a:pt x="1096" y="268"/>
                </a:lnTo>
                <a:lnTo>
                  <a:pt x="1098" y="263"/>
                </a:lnTo>
                <a:lnTo>
                  <a:pt x="1098" y="256"/>
                </a:lnTo>
                <a:lnTo>
                  <a:pt x="1093" y="246"/>
                </a:lnTo>
                <a:lnTo>
                  <a:pt x="1085" y="235"/>
                </a:lnTo>
                <a:lnTo>
                  <a:pt x="1085" y="235"/>
                </a:lnTo>
                <a:lnTo>
                  <a:pt x="1067" y="211"/>
                </a:lnTo>
                <a:lnTo>
                  <a:pt x="1050" y="193"/>
                </a:lnTo>
                <a:lnTo>
                  <a:pt x="1035" y="179"/>
                </a:lnTo>
                <a:lnTo>
                  <a:pt x="1021" y="169"/>
                </a:lnTo>
                <a:lnTo>
                  <a:pt x="1021" y="169"/>
                </a:lnTo>
                <a:lnTo>
                  <a:pt x="1007" y="161"/>
                </a:lnTo>
                <a:lnTo>
                  <a:pt x="991" y="150"/>
                </a:lnTo>
                <a:lnTo>
                  <a:pt x="975" y="138"/>
                </a:lnTo>
                <a:lnTo>
                  <a:pt x="966" y="134"/>
                </a:lnTo>
                <a:lnTo>
                  <a:pt x="956" y="129"/>
                </a:lnTo>
                <a:lnTo>
                  <a:pt x="956" y="129"/>
                </a:lnTo>
                <a:lnTo>
                  <a:pt x="931" y="120"/>
                </a:lnTo>
                <a:lnTo>
                  <a:pt x="902" y="111"/>
                </a:lnTo>
                <a:lnTo>
                  <a:pt x="875" y="102"/>
                </a:lnTo>
                <a:lnTo>
                  <a:pt x="859" y="97"/>
                </a:lnTo>
                <a:lnTo>
                  <a:pt x="859" y="97"/>
                </a:lnTo>
                <a:lnTo>
                  <a:pt x="815" y="78"/>
                </a:lnTo>
                <a:lnTo>
                  <a:pt x="779" y="64"/>
                </a:lnTo>
                <a:lnTo>
                  <a:pt x="779" y="64"/>
                </a:lnTo>
                <a:lnTo>
                  <a:pt x="776" y="53"/>
                </a:lnTo>
                <a:lnTo>
                  <a:pt x="772" y="42"/>
                </a:lnTo>
                <a:lnTo>
                  <a:pt x="768" y="31"/>
                </a:lnTo>
                <a:lnTo>
                  <a:pt x="761" y="18"/>
                </a:lnTo>
                <a:lnTo>
                  <a:pt x="752" y="7"/>
                </a:lnTo>
                <a:lnTo>
                  <a:pt x="747" y="4"/>
                </a:lnTo>
                <a:lnTo>
                  <a:pt x="743" y="2"/>
                </a:lnTo>
                <a:lnTo>
                  <a:pt x="736" y="0"/>
                </a:lnTo>
                <a:lnTo>
                  <a:pt x="730" y="0"/>
                </a:lnTo>
                <a:lnTo>
                  <a:pt x="730" y="0"/>
                </a:lnTo>
                <a:lnTo>
                  <a:pt x="723" y="2"/>
                </a:lnTo>
                <a:lnTo>
                  <a:pt x="717" y="4"/>
                </a:lnTo>
                <a:lnTo>
                  <a:pt x="713" y="7"/>
                </a:lnTo>
                <a:lnTo>
                  <a:pt x="709" y="11"/>
                </a:lnTo>
                <a:lnTo>
                  <a:pt x="702" y="20"/>
                </a:lnTo>
                <a:lnTo>
                  <a:pt x="696" y="31"/>
                </a:lnTo>
                <a:lnTo>
                  <a:pt x="694" y="41"/>
                </a:lnTo>
                <a:lnTo>
                  <a:pt x="691" y="49"/>
                </a:lnTo>
                <a:lnTo>
                  <a:pt x="689" y="56"/>
                </a:lnTo>
                <a:lnTo>
                  <a:pt x="666" y="105"/>
                </a:lnTo>
                <a:close/>
              </a:path>
            </a:pathLst>
          </a:custGeom>
          <a:solidFill>
            <a:schemeClr val="tx1"/>
          </a:solidFill>
          <a:ln w="1746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D2D42E60-56B4-4897-8BB0-4E5E702FF4CB}"/>
              </a:ext>
            </a:extLst>
          </p:cNvPr>
          <p:cNvSpPr>
            <a:spLocks/>
          </p:cNvSpPr>
          <p:nvPr/>
        </p:nvSpPr>
        <p:spPr bwMode="auto">
          <a:xfrm>
            <a:off x="4340204" y="2791128"/>
            <a:ext cx="1204749" cy="1598950"/>
          </a:xfrm>
          <a:custGeom>
            <a:avLst/>
            <a:gdLst>
              <a:gd name="T0" fmla="*/ 296 w 544"/>
              <a:gd name="T1" fmla="*/ 5 h 722"/>
              <a:gd name="T2" fmla="*/ 266 w 544"/>
              <a:gd name="T3" fmla="*/ 3 h 722"/>
              <a:gd name="T4" fmla="*/ 254 w 544"/>
              <a:gd name="T5" fmla="*/ 42 h 722"/>
              <a:gd name="T6" fmla="*/ 210 w 544"/>
              <a:gd name="T7" fmla="*/ 95 h 722"/>
              <a:gd name="T8" fmla="*/ 200 w 544"/>
              <a:gd name="T9" fmla="*/ 117 h 722"/>
              <a:gd name="T10" fmla="*/ 178 w 544"/>
              <a:gd name="T11" fmla="*/ 133 h 722"/>
              <a:gd name="T12" fmla="*/ 166 w 544"/>
              <a:gd name="T13" fmla="*/ 152 h 722"/>
              <a:gd name="T14" fmla="*/ 141 w 544"/>
              <a:gd name="T15" fmla="*/ 189 h 722"/>
              <a:gd name="T16" fmla="*/ 110 w 544"/>
              <a:gd name="T17" fmla="*/ 228 h 722"/>
              <a:gd name="T18" fmla="*/ 75 w 544"/>
              <a:gd name="T19" fmla="*/ 251 h 722"/>
              <a:gd name="T20" fmla="*/ 15 w 544"/>
              <a:gd name="T21" fmla="*/ 323 h 722"/>
              <a:gd name="T22" fmla="*/ 4 w 544"/>
              <a:gd name="T23" fmla="*/ 361 h 722"/>
              <a:gd name="T24" fmla="*/ 0 w 544"/>
              <a:gd name="T25" fmla="*/ 416 h 722"/>
              <a:gd name="T26" fmla="*/ 21 w 544"/>
              <a:gd name="T27" fmla="*/ 462 h 722"/>
              <a:gd name="T28" fmla="*/ 21 w 544"/>
              <a:gd name="T29" fmla="*/ 502 h 722"/>
              <a:gd name="T30" fmla="*/ 18 w 544"/>
              <a:gd name="T31" fmla="*/ 547 h 722"/>
              <a:gd name="T32" fmla="*/ 31 w 544"/>
              <a:gd name="T33" fmla="*/ 574 h 722"/>
              <a:gd name="T34" fmla="*/ 62 w 544"/>
              <a:gd name="T35" fmla="*/ 613 h 722"/>
              <a:gd name="T36" fmla="*/ 79 w 544"/>
              <a:gd name="T37" fmla="*/ 633 h 722"/>
              <a:gd name="T38" fmla="*/ 103 w 544"/>
              <a:gd name="T39" fmla="*/ 631 h 722"/>
              <a:gd name="T40" fmla="*/ 122 w 544"/>
              <a:gd name="T41" fmla="*/ 645 h 722"/>
              <a:gd name="T42" fmla="*/ 142 w 544"/>
              <a:gd name="T43" fmla="*/ 631 h 722"/>
              <a:gd name="T44" fmla="*/ 171 w 544"/>
              <a:gd name="T45" fmla="*/ 643 h 722"/>
              <a:gd name="T46" fmla="*/ 186 w 544"/>
              <a:gd name="T47" fmla="*/ 649 h 722"/>
              <a:gd name="T48" fmla="*/ 190 w 544"/>
              <a:gd name="T49" fmla="*/ 655 h 722"/>
              <a:gd name="T50" fmla="*/ 180 w 544"/>
              <a:gd name="T51" fmla="*/ 709 h 722"/>
              <a:gd name="T52" fmla="*/ 195 w 544"/>
              <a:gd name="T53" fmla="*/ 708 h 722"/>
              <a:gd name="T54" fmla="*/ 216 w 544"/>
              <a:gd name="T55" fmla="*/ 714 h 722"/>
              <a:gd name="T56" fmla="*/ 239 w 544"/>
              <a:gd name="T57" fmla="*/ 719 h 722"/>
              <a:gd name="T58" fmla="*/ 249 w 544"/>
              <a:gd name="T59" fmla="*/ 713 h 722"/>
              <a:gd name="T60" fmla="*/ 277 w 544"/>
              <a:gd name="T61" fmla="*/ 714 h 722"/>
              <a:gd name="T62" fmla="*/ 265 w 544"/>
              <a:gd name="T63" fmla="*/ 694 h 722"/>
              <a:gd name="T64" fmla="*/ 264 w 544"/>
              <a:gd name="T65" fmla="*/ 670 h 722"/>
              <a:gd name="T66" fmla="*/ 314 w 544"/>
              <a:gd name="T67" fmla="*/ 663 h 722"/>
              <a:gd name="T68" fmla="*/ 324 w 544"/>
              <a:gd name="T69" fmla="*/ 671 h 722"/>
              <a:gd name="T70" fmla="*/ 331 w 544"/>
              <a:gd name="T71" fmla="*/ 661 h 722"/>
              <a:gd name="T72" fmla="*/ 344 w 544"/>
              <a:gd name="T73" fmla="*/ 675 h 722"/>
              <a:gd name="T74" fmla="*/ 360 w 544"/>
              <a:gd name="T75" fmla="*/ 692 h 722"/>
              <a:gd name="T76" fmla="*/ 376 w 544"/>
              <a:gd name="T77" fmla="*/ 710 h 722"/>
              <a:gd name="T78" fmla="*/ 389 w 544"/>
              <a:gd name="T79" fmla="*/ 713 h 722"/>
              <a:gd name="T80" fmla="*/ 397 w 544"/>
              <a:gd name="T81" fmla="*/ 703 h 722"/>
              <a:gd name="T82" fmla="*/ 422 w 544"/>
              <a:gd name="T83" fmla="*/ 705 h 722"/>
              <a:gd name="T84" fmla="*/ 432 w 544"/>
              <a:gd name="T85" fmla="*/ 699 h 722"/>
              <a:gd name="T86" fmla="*/ 442 w 544"/>
              <a:gd name="T87" fmla="*/ 682 h 722"/>
              <a:gd name="T88" fmla="*/ 437 w 544"/>
              <a:gd name="T89" fmla="*/ 673 h 722"/>
              <a:gd name="T90" fmla="*/ 433 w 544"/>
              <a:gd name="T91" fmla="*/ 629 h 722"/>
              <a:gd name="T92" fmla="*/ 463 w 544"/>
              <a:gd name="T93" fmla="*/ 567 h 722"/>
              <a:gd name="T94" fmla="*/ 494 w 544"/>
              <a:gd name="T95" fmla="*/ 542 h 722"/>
              <a:gd name="T96" fmla="*/ 528 w 544"/>
              <a:gd name="T97" fmla="*/ 424 h 722"/>
              <a:gd name="T98" fmla="*/ 534 w 544"/>
              <a:gd name="T99" fmla="*/ 414 h 722"/>
              <a:gd name="T100" fmla="*/ 534 w 544"/>
              <a:gd name="T101" fmla="*/ 400 h 722"/>
              <a:gd name="T102" fmla="*/ 515 w 544"/>
              <a:gd name="T103" fmla="*/ 344 h 722"/>
              <a:gd name="T104" fmla="*/ 511 w 544"/>
              <a:gd name="T105" fmla="*/ 326 h 722"/>
              <a:gd name="T106" fmla="*/ 499 w 544"/>
              <a:gd name="T107" fmla="*/ 243 h 722"/>
              <a:gd name="T108" fmla="*/ 510 w 544"/>
              <a:gd name="T109" fmla="*/ 217 h 722"/>
              <a:gd name="T110" fmla="*/ 500 w 544"/>
              <a:gd name="T111" fmla="*/ 142 h 722"/>
              <a:gd name="T112" fmla="*/ 504 w 544"/>
              <a:gd name="T113" fmla="*/ 114 h 722"/>
              <a:gd name="T114" fmla="*/ 475 w 544"/>
              <a:gd name="T115" fmla="*/ 88 h 722"/>
              <a:gd name="T116" fmla="*/ 420 w 544"/>
              <a:gd name="T117" fmla="*/ 24 h 722"/>
              <a:gd name="T118" fmla="*/ 372 w 544"/>
              <a:gd name="T119" fmla="*/ 5 h 722"/>
              <a:gd name="T120" fmla="*/ 350 w 544"/>
              <a:gd name="T121" fmla="*/ 3 h 722"/>
              <a:gd name="T122" fmla="*/ 330 w 544"/>
              <a:gd name="T123" fmla="*/ 5 h 722"/>
              <a:gd name="T124" fmla="*/ 312 w 544"/>
              <a:gd name="T125" fmla="*/ 25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44" h="722">
                <a:moveTo>
                  <a:pt x="312" y="25"/>
                </a:moveTo>
                <a:lnTo>
                  <a:pt x="312" y="25"/>
                </a:lnTo>
                <a:lnTo>
                  <a:pt x="309" y="20"/>
                </a:lnTo>
                <a:lnTo>
                  <a:pt x="305" y="15"/>
                </a:lnTo>
                <a:lnTo>
                  <a:pt x="301" y="10"/>
                </a:lnTo>
                <a:lnTo>
                  <a:pt x="296" y="5"/>
                </a:lnTo>
                <a:lnTo>
                  <a:pt x="288" y="2"/>
                </a:lnTo>
                <a:lnTo>
                  <a:pt x="280" y="0"/>
                </a:lnTo>
                <a:lnTo>
                  <a:pt x="276" y="0"/>
                </a:lnTo>
                <a:lnTo>
                  <a:pt x="271" y="2"/>
                </a:lnTo>
                <a:lnTo>
                  <a:pt x="271" y="2"/>
                </a:lnTo>
                <a:lnTo>
                  <a:pt x="266" y="3"/>
                </a:lnTo>
                <a:lnTo>
                  <a:pt x="262" y="5"/>
                </a:lnTo>
                <a:lnTo>
                  <a:pt x="260" y="9"/>
                </a:lnTo>
                <a:lnTo>
                  <a:pt x="258" y="13"/>
                </a:lnTo>
                <a:lnTo>
                  <a:pt x="255" y="23"/>
                </a:lnTo>
                <a:lnTo>
                  <a:pt x="254" y="32"/>
                </a:lnTo>
                <a:lnTo>
                  <a:pt x="254" y="42"/>
                </a:lnTo>
                <a:lnTo>
                  <a:pt x="254" y="51"/>
                </a:lnTo>
                <a:lnTo>
                  <a:pt x="256" y="58"/>
                </a:lnTo>
                <a:lnTo>
                  <a:pt x="256" y="58"/>
                </a:lnTo>
                <a:lnTo>
                  <a:pt x="224" y="83"/>
                </a:lnTo>
                <a:lnTo>
                  <a:pt x="224" y="83"/>
                </a:lnTo>
                <a:lnTo>
                  <a:pt x="210" y="95"/>
                </a:lnTo>
                <a:lnTo>
                  <a:pt x="201" y="104"/>
                </a:lnTo>
                <a:lnTo>
                  <a:pt x="196" y="109"/>
                </a:lnTo>
                <a:lnTo>
                  <a:pt x="196" y="112"/>
                </a:lnTo>
                <a:lnTo>
                  <a:pt x="196" y="112"/>
                </a:lnTo>
                <a:lnTo>
                  <a:pt x="197" y="115"/>
                </a:lnTo>
                <a:lnTo>
                  <a:pt x="200" y="117"/>
                </a:lnTo>
                <a:lnTo>
                  <a:pt x="201" y="119"/>
                </a:lnTo>
                <a:lnTo>
                  <a:pt x="200" y="121"/>
                </a:lnTo>
                <a:lnTo>
                  <a:pt x="198" y="122"/>
                </a:lnTo>
                <a:lnTo>
                  <a:pt x="196" y="125"/>
                </a:lnTo>
                <a:lnTo>
                  <a:pt x="196" y="125"/>
                </a:lnTo>
                <a:lnTo>
                  <a:pt x="178" y="133"/>
                </a:lnTo>
                <a:lnTo>
                  <a:pt x="170" y="138"/>
                </a:lnTo>
                <a:lnTo>
                  <a:pt x="166" y="141"/>
                </a:lnTo>
                <a:lnTo>
                  <a:pt x="166" y="141"/>
                </a:lnTo>
                <a:lnTo>
                  <a:pt x="166" y="143"/>
                </a:lnTo>
                <a:lnTo>
                  <a:pt x="166" y="147"/>
                </a:lnTo>
                <a:lnTo>
                  <a:pt x="166" y="152"/>
                </a:lnTo>
                <a:lnTo>
                  <a:pt x="166" y="152"/>
                </a:lnTo>
                <a:lnTo>
                  <a:pt x="141" y="174"/>
                </a:lnTo>
                <a:lnTo>
                  <a:pt x="141" y="174"/>
                </a:lnTo>
                <a:lnTo>
                  <a:pt x="139" y="178"/>
                </a:lnTo>
                <a:lnTo>
                  <a:pt x="139" y="182"/>
                </a:lnTo>
                <a:lnTo>
                  <a:pt x="141" y="189"/>
                </a:lnTo>
                <a:lnTo>
                  <a:pt x="105" y="213"/>
                </a:lnTo>
                <a:lnTo>
                  <a:pt x="105" y="213"/>
                </a:lnTo>
                <a:lnTo>
                  <a:pt x="109" y="218"/>
                </a:lnTo>
                <a:lnTo>
                  <a:pt x="111" y="223"/>
                </a:lnTo>
                <a:lnTo>
                  <a:pt x="110" y="226"/>
                </a:lnTo>
                <a:lnTo>
                  <a:pt x="110" y="228"/>
                </a:lnTo>
                <a:lnTo>
                  <a:pt x="110" y="228"/>
                </a:lnTo>
                <a:lnTo>
                  <a:pt x="104" y="233"/>
                </a:lnTo>
                <a:lnTo>
                  <a:pt x="94" y="239"/>
                </a:lnTo>
                <a:lnTo>
                  <a:pt x="84" y="245"/>
                </a:lnTo>
                <a:lnTo>
                  <a:pt x="75" y="251"/>
                </a:lnTo>
                <a:lnTo>
                  <a:pt x="75" y="251"/>
                </a:lnTo>
                <a:lnTo>
                  <a:pt x="50" y="276"/>
                </a:lnTo>
                <a:lnTo>
                  <a:pt x="31" y="293"/>
                </a:lnTo>
                <a:lnTo>
                  <a:pt x="31" y="293"/>
                </a:lnTo>
                <a:lnTo>
                  <a:pt x="25" y="305"/>
                </a:lnTo>
                <a:lnTo>
                  <a:pt x="15" y="323"/>
                </a:lnTo>
                <a:lnTo>
                  <a:pt x="15" y="323"/>
                </a:lnTo>
                <a:lnTo>
                  <a:pt x="7" y="345"/>
                </a:lnTo>
                <a:lnTo>
                  <a:pt x="3" y="357"/>
                </a:lnTo>
                <a:lnTo>
                  <a:pt x="3" y="361"/>
                </a:lnTo>
                <a:lnTo>
                  <a:pt x="3" y="362"/>
                </a:lnTo>
                <a:lnTo>
                  <a:pt x="3" y="362"/>
                </a:lnTo>
                <a:lnTo>
                  <a:pt x="4" y="361"/>
                </a:lnTo>
                <a:lnTo>
                  <a:pt x="5" y="361"/>
                </a:lnTo>
                <a:lnTo>
                  <a:pt x="5" y="361"/>
                </a:lnTo>
                <a:lnTo>
                  <a:pt x="3" y="381"/>
                </a:lnTo>
                <a:lnTo>
                  <a:pt x="3" y="381"/>
                </a:lnTo>
                <a:lnTo>
                  <a:pt x="0" y="400"/>
                </a:lnTo>
                <a:lnTo>
                  <a:pt x="0" y="416"/>
                </a:lnTo>
                <a:lnTo>
                  <a:pt x="3" y="428"/>
                </a:lnTo>
                <a:lnTo>
                  <a:pt x="5" y="433"/>
                </a:lnTo>
                <a:lnTo>
                  <a:pt x="8" y="438"/>
                </a:lnTo>
                <a:lnTo>
                  <a:pt x="8" y="438"/>
                </a:lnTo>
                <a:lnTo>
                  <a:pt x="15" y="448"/>
                </a:lnTo>
                <a:lnTo>
                  <a:pt x="21" y="462"/>
                </a:lnTo>
                <a:lnTo>
                  <a:pt x="24" y="469"/>
                </a:lnTo>
                <a:lnTo>
                  <a:pt x="25" y="476"/>
                </a:lnTo>
                <a:lnTo>
                  <a:pt x="26" y="484"/>
                </a:lnTo>
                <a:lnTo>
                  <a:pt x="25" y="491"/>
                </a:lnTo>
                <a:lnTo>
                  <a:pt x="25" y="491"/>
                </a:lnTo>
                <a:lnTo>
                  <a:pt x="21" y="502"/>
                </a:lnTo>
                <a:lnTo>
                  <a:pt x="19" y="508"/>
                </a:lnTo>
                <a:lnTo>
                  <a:pt x="18" y="513"/>
                </a:lnTo>
                <a:lnTo>
                  <a:pt x="18" y="522"/>
                </a:lnTo>
                <a:lnTo>
                  <a:pt x="18" y="522"/>
                </a:lnTo>
                <a:lnTo>
                  <a:pt x="18" y="534"/>
                </a:lnTo>
                <a:lnTo>
                  <a:pt x="18" y="547"/>
                </a:lnTo>
                <a:lnTo>
                  <a:pt x="19" y="553"/>
                </a:lnTo>
                <a:lnTo>
                  <a:pt x="20" y="559"/>
                </a:lnTo>
                <a:lnTo>
                  <a:pt x="21" y="564"/>
                </a:lnTo>
                <a:lnTo>
                  <a:pt x="25" y="567"/>
                </a:lnTo>
                <a:lnTo>
                  <a:pt x="25" y="567"/>
                </a:lnTo>
                <a:lnTo>
                  <a:pt x="31" y="574"/>
                </a:lnTo>
                <a:lnTo>
                  <a:pt x="35" y="579"/>
                </a:lnTo>
                <a:lnTo>
                  <a:pt x="40" y="583"/>
                </a:lnTo>
                <a:lnTo>
                  <a:pt x="45" y="591"/>
                </a:lnTo>
                <a:lnTo>
                  <a:pt x="45" y="591"/>
                </a:lnTo>
                <a:lnTo>
                  <a:pt x="57" y="608"/>
                </a:lnTo>
                <a:lnTo>
                  <a:pt x="62" y="613"/>
                </a:lnTo>
                <a:lnTo>
                  <a:pt x="66" y="614"/>
                </a:lnTo>
                <a:lnTo>
                  <a:pt x="66" y="614"/>
                </a:lnTo>
                <a:lnTo>
                  <a:pt x="68" y="615"/>
                </a:lnTo>
                <a:lnTo>
                  <a:pt x="71" y="618"/>
                </a:lnTo>
                <a:lnTo>
                  <a:pt x="74" y="627"/>
                </a:lnTo>
                <a:lnTo>
                  <a:pt x="79" y="633"/>
                </a:lnTo>
                <a:lnTo>
                  <a:pt x="83" y="635"/>
                </a:lnTo>
                <a:lnTo>
                  <a:pt x="85" y="636"/>
                </a:lnTo>
                <a:lnTo>
                  <a:pt x="85" y="636"/>
                </a:lnTo>
                <a:lnTo>
                  <a:pt x="90" y="635"/>
                </a:lnTo>
                <a:lnTo>
                  <a:pt x="96" y="634"/>
                </a:lnTo>
                <a:lnTo>
                  <a:pt x="103" y="631"/>
                </a:lnTo>
                <a:lnTo>
                  <a:pt x="103" y="631"/>
                </a:lnTo>
                <a:lnTo>
                  <a:pt x="105" y="634"/>
                </a:lnTo>
                <a:lnTo>
                  <a:pt x="110" y="639"/>
                </a:lnTo>
                <a:lnTo>
                  <a:pt x="114" y="643"/>
                </a:lnTo>
                <a:lnTo>
                  <a:pt x="117" y="644"/>
                </a:lnTo>
                <a:lnTo>
                  <a:pt x="122" y="645"/>
                </a:lnTo>
                <a:lnTo>
                  <a:pt x="126" y="645"/>
                </a:lnTo>
                <a:lnTo>
                  <a:pt x="126" y="645"/>
                </a:lnTo>
                <a:lnTo>
                  <a:pt x="133" y="641"/>
                </a:lnTo>
                <a:lnTo>
                  <a:pt x="138" y="636"/>
                </a:lnTo>
                <a:lnTo>
                  <a:pt x="142" y="631"/>
                </a:lnTo>
                <a:lnTo>
                  <a:pt x="142" y="631"/>
                </a:lnTo>
                <a:lnTo>
                  <a:pt x="153" y="639"/>
                </a:lnTo>
                <a:lnTo>
                  <a:pt x="162" y="645"/>
                </a:lnTo>
                <a:lnTo>
                  <a:pt x="165" y="646"/>
                </a:lnTo>
                <a:lnTo>
                  <a:pt x="166" y="646"/>
                </a:lnTo>
                <a:lnTo>
                  <a:pt x="166" y="646"/>
                </a:lnTo>
                <a:lnTo>
                  <a:pt x="171" y="643"/>
                </a:lnTo>
                <a:lnTo>
                  <a:pt x="175" y="643"/>
                </a:lnTo>
                <a:lnTo>
                  <a:pt x="176" y="644"/>
                </a:lnTo>
                <a:lnTo>
                  <a:pt x="176" y="644"/>
                </a:lnTo>
                <a:lnTo>
                  <a:pt x="181" y="647"/>
                </a:lnTo>
                <a:lnTo>
                  <a:pt x="184" y="649"/>
                </a:lnTo>
                <a:lnTo>
                  <a:pt x="186" y="649"/>
                </a:lnTo>
                <a:lnTo>
                  <a:pt x="186" y="649"/>
                </a:lnTo>
                <a:lnTo>
                  <a:pt x="192" y="645"/>
                </a:lnTo>
                <a:lnTo>
                  <a:pt x="195" y="645"/>
                </a:lnTo>
                <a:lnTo>
                  <a:pt x="192" y="649"/>
                </a:lnTo>
                <a:lnTo>
                  <a:pt x="192" y="649"/>
                </a:lnTo>
                <a:lnTo>
                  <a:pt x="190" y="655"/>
                </a:lnTo>
                <a:lnTo>
                  <a:pt x="187" y="663"/>
                </a:lnTo>
                <a:lnTo>
                  <a:pt x="184" y="686"/>
                </a:lnTo>
                <a:lnTo>
                  <a:pt x="184" y="686"/>
                </a:lnTo>
                <a:lnTo>
                  <a:pt x="181" y="697"/>
                </a:lnTo>
                <a:lnTo>
                  <a:pt x="180" y="704"/>
                </a:lnTo>
                <a:lnTo>
                  <a:pt x="180" y="709"/>
                </a:lnTo>
                <a:lnTo>
                  <a:pt x="181" y="710"/>
                </a:lnTo>
                <a:lnTo>
                  <a:pt x="184" y="711"/>
                </a:lnTo>
                <a:lnTo>
                  <a:pt x="184" y="711"/>
                </a:lnTo>
                <a:lnTo>
                  <a:pt x="186" y="711"/>
                </a:lnTo>
                <a:lnTo>
                  <a:pt x="189" y="710"/>
                </a:lnTo>
                <a:lnTo>
                  <a:pt x="195" y="708"/>
                </a:lnTo>
                <a:lnTo>
                  <a:pt x="201" y="705"/>
                </a:lnTo>
                <a:lnTo>
                  <a:pt x="203" y="704"/>
                </a:lnTo>
                <a:lnTo>
                  <a:pt x="205" y="704"/>
                </a:lnTo>
                <a:lnTo>
                  <a:pt x="205" y="704"/>
                </a:lnTo>
                <a:lnTo>
                  <a:pt x="210" y="708"/>
                </a:lnTo>
                <a:lnTo>
                  <a:pt x="216" y="714"/>
                </a:lnTo>
                <a:lnTo>
                  <a:pt x="223" y="720"/>
                </a:lnTo>
                <a:lnTo>
                  <a:pt x="227" y="721"/>
                </a:lnTo>
                <a:lnTo>
                  <a:pt x="229" y="722"/>
                </a:lnTo>
                <a:lnTo>
                  <a:pt x="229" y="722"/>
                </a:lnTo>
                <a:lnTo>
                  <a:pt x="235" y="721"/>
                </a:lnTo>
                <a:lnTo>
                  <a:pt x="239" y="719"/>
                </a:lnTo>
                <a:lnTo>
                  <a:pt x="240" y="715"/>
                </a:lnTo>
                <a:lnTo>
                  <a:pt x="240" y="713"/>
                </a:lnTo>
                <a:lnTo>
                  <a:pt x="240" y="713"/>
                </a:lnTo>
                <a:lnTo>
                  <a:pt x="242" y="713"/>
                </a:lnTo>
                <a:lnTo>
                  <a:pt x="243" y="713"/>
                </a:lnTo>
                <a:lnTo>
                  <a:pt x="249" y="713"/>
                </a:lnTo>
                <a:lnTo>
                  <a:pt x="265" y="716"/>
                </a:lnTo>
                <a:lnTo>
                  <a:pt x="265" y="716"/>
                </a:lnTo>
                <a:lnTo>
                  <a:pt x="272" y="719"/>
                </a:lnTo>
                <a:lnTo>
                  <a:pt x="276" y="718"/>
                </a:lnTo>
                <a:lnTo>
                  <a:pt x="277" y="716"/>
                </a:lnTo>
                <a:lnTo>
                  <a:pt x="277" y="714"/>
                </a:lnTo>
                <a:lnTo>
                  <a:pt x="277" y="714"/>
                </a:lnTo>
                <a:lnTo>
                  <a:pt x="274" y="705"/>
                </a:lnTo>
                <a:lnTo>
                  <a:pt x="269" y="697"/>
                </a:lnTo>
                <a:lnTo>
                  <a:pt x="269" y="697"/>
                </a:lnTo>
                <a:lnTo>
                  <a:pt x="266" y="695"/>
                </a:lnTo>
                <a:lnTo>
                  <a:pt x="265" y="694"/>
                </a:lnTo>
                <a:lnTo>
                  <a:pt x="265" y="692"/>
                </a:lnTo>
                <a:lnTo>
                  <a:pt x="264" y="684"/>
                </a:lnTo>
                <a:lnTo>
                  <a:pt x="264" y="684"/>
                </a:lnTo>
                <a:lnTo>
                  <a:pt x="264" y="671"/>
                </a:lnTo>
                <a:lnTo>
                  <a:pt x="264" y="670"/>
                </a:lnTo>
                <a:lnTo>
                  <a:pt x="264" y="670"/>
                </a:lnTo>
                <a:lnTo>
                  <a:pt x="282" y="671"/>
                </a:lnTo>
                <a:lnTo>
                  <a:pt x="297" y="671"/>
                </a:lnTo>
                <a:lnTo>
                  <a:pt x="302" y="671"/>
                </a:lnTo>
                <a:lnTo>
                  <a:pt x="307" y="670"/>
                </a:lnTo>
                <a:lnTo>
                  <a:pt x="307" y="670"/>
                </a:lnTo>
                <a:lnTo>
                  <a:pt x="314" y="663"/>
                </a:lnTo>
                <a:lnTo>
                  <a:pt x="315" y="663"/>
                </a:lnTo>
                <a:lnTo>
                  <a:pt x="318" y="665"/>
                </a:lnTo>
                <a:lnTo>
                  <a:pt x="318" y="665"/>
                </a:lnTo>
                <a:lnTo>
                  <a:pt x="320" y="670"/>
                </a:lnTo>
                <a:lnTo>
                  <a:pt x="323" y="671"/>
                </a:lnTo>
                <a:lnTo>
                  <a:pt x="324" y="671"/>
                </a:lnTo>
                <a:lnTo>
                  <a:pt x="324" y="671"/>
                </a:lnTo>
                <a:lnTo>
                  <a:pt x="326" y="667"/>
                </a:lnTo>
                <a:lnTo>
                  <a:pt x="328" y="663"/>
                </a:lnTo>
                <a:lnTo>
                  <a:pt x="329" y="662"/>
                </a:lnTo>
                <a:lnTo>
                  <a:pt x="330" y="661"/>
                </a:lnTo>
                <a:lnTo>
                  <a:pt x="331" y="661"/>
                </a:lnTo>
                <a:lnTo>
                  <a:pt x="334" y="663"/>
                </a:lnTo>
                <a:lnTo>
                  <a:pt x="334" y="663"/>
                </a:lnTo>
                <a:lnTo>
                  <a:pt x="340" y="672"/>
                </a:lnTo>
                <a:lnTo>
                  <a:pt x="341" y="675"/>
                </a:lnTo>
                <a:lnTo>
                  <a:pt x="344" y="675"/>
                </a:lnTo>
                <a:lnTo>
                  <a:pt x="344" y="675"/>
                </a:lnTo>
                <a:lnTo>
                  <a:pt x="363" y="662"/>
                </a:lnTo>
                <a:lnTo>
                  <a:pt x="363" y="662"/>
                </a:lnTo>
                <a:lnTo>
                  <a:pt x="362" y="673"/>
                </a:lnTo>
                <a:lnTo>
                  <a:pt x="360" y="689"/>
                </a:lnTo>
                <a:lnTo>
                  <a:pt x="360" y="689"/>
                </a:lnTo>
                <a:lnTo>
                  <a:pt x="360" y="692"/>
                </a:lnTo>
                <a:lnTo>
                  <a:pt x="362" y="694"/>
                </a:lnTo>
                <a:lnTo>
                  <a:pt x="367" y="698"/>
                </a:lnTo>
                <a:lnTo>
                  <a:pt x="373" y="700"/>
                </a:lnTo>
                <a:lnTo>
                  <a:pt x="373" y="700"/>
                </a:lnTo>
                <a:lnTo>
                  <a:pt x="374" y="705"/>
                </a:lnTo>
                <a:lnTo>
                  <a:pt x="376" y="710"/>
                </a:lnTo>
                <a:lnTo>
                  <a:pt x="379" y="714"/>
                </a:lnTo>
                <a:lnTo>
                  <a:pt x="379" y="714"/>
                </a:lnTo>
                <a:lnTo>
                  <a:pt x="381" y="716"/>
                </a:lnTo>
                <a:lnTo>
                  <a:pt x="383" y="716"/>
                </a:lnTo>
                <a:lnTo>
                  <a:pt x="387" y="715"/>
                </a:lnTo>
                <a:lnTo>
                  <a:pt x="389" y="713"/>
                </a:lnTo>
                <a:lnTo>
                  <a:pt x="392" y="710"/>
                </a:lnTo>
                <a:lnTo>
                  <a:pt x="392" y="710"/>
                </a:lnTo>
                <a:lnTo>
                  <a:pt x="392" y="708"/>
                </a:lnTo>
                <a:lnTo>
                  <a:pt x="393" y="706"/>
                </a:lnTo>
                <a:lnTo>
                  <a:pt x="397" y="703"/>
                </a:lnTo>
                <a:lnTo>
                  <a:pt x="397" y="703"/>
                </a:lnTo>
                <a:lnTo>
                  <a:pt x="398" y="703"/>
                </a:lnTo>
                <a:lnTo>
                  <a:pt x="400" y="703"/>
                </a:lnTo>
                <a:lnTo>
                  <a:pt x="404" y="704"/>
                </a:lnTo>
                <a:lnTo>
                  <a:pt x="413" y="704"/>
                </a:lnTo>
                <a:lnTo>
                  <a:pt x="413" y="704"/>
                </a:lnTo>
                <a:lnTo>
                  <a:pt x="422" y="705"/>
                </a:lnTo>
                <a:lnTo>
                  <a:pt x="430" y="705"/>
                </a:lnTo>
                <a:lnTo>
                  <a:pt x="431" y="704"/>
                </a:lnTo>
                <a:lnTo>
                  <a:pt x="432" y="703"/>
                </a:lnTo>
                <a:lnTo>
                  <a:pt x="433" y="702"/>
                </a:lnTo>
                <a:lnTo>
                  <a:pt x="432" y="699"/>
                </a:lnTo>
                <a:lnTo>
                  <a:pt x="432" y="699"/>
                </a:lnTo>
                <a:lnTo>
                  <a:pt x="430" y="693"/>
                </a:lnTo>
                <a:lnTo>
                  <a:pt x="429" y="687"/>
                </a:lnTo>
                <a:lnTo>
                  <a:pt x="426" y="678"/>
                </a:lnTo>
                <a:lnTo>
                  <a:pt x="426" y="678"/>
                </a:lnTo>
                <a:lnTo>
                  <a:pt x="436" y="682"/>
                </a:lnTo>
                <a:lnTo>
                  <a:pt x="442" y="682"/>
                </a:lnTo>
                <a:lnTo>
                  <a:pt x="445" y="682"/>
                </a:lnTo>
                <a:lnTo>
                  <a:pt x="445" y="681"/>
                </a:lnTo>
                <a:lnTo>
                  <a:pt x="445" y="681"/>
                </a:lnTo>
                <a:lnTo>
                  <a:pt x="443" y="678"/>
                </a:lnTo>
                <a:lnTo>
                  <a:pt x="440" y="676"/>
                </a:lnTo>
                <a:lnTo>
                  <a:pt x="437" y="673"/>
                </a:lnTo>
                <a:lnTo>
                  <a:pt x="433" y="670"/>
                </a:lnTo>
                <a:lnTo>
                  <a:pt x="431" y="663"/>
                </a:lnTo>
                <a:lnTo>
                  <a:pt x="430" y="656"/>
                </a:lnTo>
                <a:lnTo>
                  <a:pt x="430" y="645"/>
                </a:lnTo>
                <a:lnTo>
                  <a:pt x="433" y="629"/>
                </a:lnTo>
                <a:lnTo>
                  <a:pt x="433" y="629"/>
                </a:lnTo>
                <a:lnTo>
                  <a:pt x="438" y="614"/>
                </a:lnTo>
                <a:lnTo>
                  <a:pt x="443" y="601"/>
                </a:lnTo>
                <a:lnTo>
                  <a:pt x="448" y="590"/>
                </a:lnTo>
                <a:lnTo>
                  <a:pt x="453" y="581"/>
                </a:lnTo>
                <a:lnTo>
                  <a:pt x="458" y="574"/>
                </a:lnTo>
                <a:lnTo>
                  <a:pt x="463" y="567"/>
                </a:lnTo>
                <a:lnTo>
                  <a:pt x="468" y="564"/>
                </a:lnTo>
                <a:lnTo>
                  <a:pt x="472" y="561"/>
                </a:lnTo>
                <a:lnTo>
                  <a:pt x="472" y="561"/>
                </a:lnTo>
                <a:lnTo>
                  <a:pt x="476" y="559"/>
                </a:lnTo>
                <a:lnTo>
                  <a:pt x="481" y="554"/>
                </a:lnTo>
                <a:lnTo>
                  <a:pt x="494" y="542"/>
                </a:lnTo>
                <a:lnTo>
                  <a:pt x="505" y="528"/>
                </a:lnTo>
                <a:lnTo>
                  <a:pt x="511" y="517"/>
                </a:lnTo>
                <a:lnTo>
                  <a:pt x="511" y="517"/>
                </a:lnTo>
                <a:lnTo>
                  <a:pt x="531" y="478"/>
                </a:lnTo>
                <a:lnTo>
                  <a:pt x="544" y="446"/>
                </a:lnTo>
                <a:lnTo>
                  <a:pt x="528" y="424"/>
                </a:lnTo>
                <a:lnTo>
                  <a:pt x="528" y="424"/>
                </a:lnTo>
                <a:lnTo>
                  <a:pt x="534" y="424"/>
                </a:lnTo>
                <a:lnTo>
                  <a:pt x="538" y="422"/>
                </a:lnTo>
                <a:lnTo>
                  <a:pt x="540" y="422"/>
                </a:lnTo>
                <a:lnTo>
                  <a:pt x="540" y="422"/>
                </a:lnTo>
                <a:lnTo>
                  <a:pt x="534" y="414"/>
                </a:lnTo>
                <a:lnTo>
                  <a:pt x="528" y="405"/>
                </a:lnTo>
                <a:lnTo>
                  <a:pt x="528" y="405"/>
                </a:lnTo>
                <a:lnTo>
                  <a:pt x="529" y="404"/>
                </a:lnTo>
                <a:lnTo>
                  <a:pt x="531" y="403"/>
                </a:lnTo>
                <a:lnTo>
                  <a:pt x="534" y="400"/>
                </a:lnTo>
                <a:lnTo>
                  <a:pt x="534" y="400"/>
                </a:lnTo>
                <a:lnTo>
                  <a:pt x="522" y="377"/>
                </a:lnTo>
                <a:lnTo>
                  <a:pt x="522" y="377"/>
                </a:lnTo>
                <a:lnTo>
                  <a:pt x="524" y="376"/>
                </a:lnTo>
                <a:lnTo>
                  <a:pt x="531" y="373"/>
                </a:lnTo>
                <a:lnTo>
                  <a:pt x="540" y="372"/>
                </a:lnTo>
                <a:lnTo>
                  <a:pt x="515" y="344"/>
                </a:lnTo>
                <a:lnTo>
                  <a:pt x="533" y="346"/>
                </a:lnTo>
                <a:lnTo>
                  <a:pt x="533" y="346"/>
                </a:lnTo>
                <a:lnTo>
                  <a:pt x="529" y="342"/>
                </a:lnTo>
                <a:lnTo>
                  <a:pt x="521" y="336"/>
                </a:lnTo>
                <a:lnTo>
                  <a:pt x="516" y="331"/>
                </a:lnTo>
                <a:lnTo>
                  <a:pt x="511" y="326"/>
                </a:lnTo>
                <a:lnTo>
                  <a:pt x="507" y="321"/>
                </a:lnTo>
                <a:lnTo>
                  <a:pt x="506" y="315"/>
                </a:lnTo>
                <a:lnTo>
                  <a:pt x="506" y="315"/>
                </a:lnTo>
                <a:lnTo>
                  <a:pt x="504" y="298"/>
                </a:lnTo>
                <a:lnTo>
                  <a:pt x="501" y="274"/>
                </a:lnTo>
                <a:lnTo>
                  <a:pt x="499" y="243"/>
                </a:lnTo>
                <a:lnTo>
                  <a:pt x="499" y="243"/>
                </a:lnTo>
                <a:lnTo>
                  <a:pt x="500" y="243"/>
                </a:lnTo>
                <a:lnTo>
                  <a:pt x="504" y="239"/>
                </a:lnTo>
                <a:lnTo>
                  <a:pt x="506" y="232"/>
                </a:lnTo>
                <a:lnTo>
                  <a:pt x="510" y="217"/>
                </a:lnTo>
                <a:lnTo>
                  <a:pt x="510" y="217"/>
                </a:lnTo>
                <a:lnTo>
                  <a:pt x="511" y="207"/>
                </a:lnTo>
                <a:lnTo>
                  <a:pt x="511" y="196"/>
                </a:lnTo>
                <a:lnTo>
                  <a:pt x="507" y="171"/>
                </a:lnTo>
                <a:lnTo>
                  <a:pt x="502" y="150"/>
                </a:lnTo>
                <a:lnTo>
                  <a:pt x="500" y="142"/>
                </a:lnTo>
                <a:lnTo>
                  <a:pt x="500" y="142"/>
                </a:lnTo>
                <a:lnTo>
                  <a:pt x="501" y="139"/>
                </a:lnTo>
                <a:lnTo>
                  <a:pt x="504" y="132"/>
                </a:lnTo>
                <a:lnTo>
                  <a:pt x="505" y="123"/>
                </a:lnTo>
                <a:lnTo>
                  <a:pt x="505" y="119"/>
                </a:lnTo>
                <a:lnTo>
                  <a:pt x="504" y="114"/>
                </a:lnTo>
                <a:lnTo>
                  <a:pt x="504" y="114"/>
                </a:lnTo>
                <a:lnTo>
                  <a:pt x="500" y="109"/>
                </a:lnTo>
                <a:lnTo>
                  <a:pt x="496" y="104"/>
                </a:lnTo>
                <a:lnTo>
                  <a:pt x="488" y="95"/>
                </a:lnTo>
                <a:lnTo>
                  <a:pt x="479" y="89"/>
                </a:lnTo>
                <a:lnTo>
                  <a:pt x="475" y="88"/>
                </a:lnTo>
                <a:lnTo>
                  <a:pt x="475" y="88"/>
                </a:lnTo>
                <a:lnTo>
                  <a:pt x="443" y="46"/>
                </a:lnTo>
                <a:lnTo>
                  <a:pt x="443" y="46"/>
                </a:lnTo>
                <a:lnTo>
                  <a:pt x="431" y="31"/>
                </a:lnTo>
                <a:lnTo>
                  <a:pt x="426" y="27"/>
                </a:lnTo>
                <a:lnTo>
                  <a:pt x="420" y="24"/>
                </a:lnTo>
                <a:lnTo>
                  <a:pt x="420" y="24"/>
                </a:lnTo>
                <a:lnTo>
                  <a:pt x="410" y="18"/>
                </a:lnTo>
                <a:lnTo>
                  <a:pt x="400" y="13"/>
                </a:lnTo>
                <a:lnTo>
                  <a:pt x="387" y="8"/>
                </a:lnTo>
                <a:lnTo>
                  <a:pt x="387" y="8"/>
                </a:lnTo>
                <a:lnTo>
                  <a:pt x="372" y="5"/>
                </a:lnTo>
                <a:lnTo>
                  <a:pt x="372" y="5"/>
                </a:lnTo>
                <a:lnTo>
                  <a:pt x="367" y="4"/>
                </a:lnTo>
                <a:lnTo>
                  <a:pt x="363" y="2"/>
                </a:lnTo>
                <a:lnTo>
                  <a:pt x="358" y="0"/>
                </a:lnTo>
                <a:lnTo>
                  <a:pt x="355" y="2"/>
                </a:lnTo>
                <a:lnTo>
                  <a:pt x="355" y="2"/>
                </a:lnTo>
                <a:lnTo>
                  <a:pt x="350" y="3"/>
                </a:lnTo>
                <a:lnTo>
                  <a:pt x="344" y="3"/>
                </a:lnTo>
                <a:lnTo>
                  <a:pt x="339" y="3"/>
                </a:lnTo>
                <a:lnTo>
                  <a:pt x="335" y="4"/>
                </a:lnTo>
                <a:lnTo>
                  <a:pt x="335" y="4"/>
                </a:lnTo>
                <a:lnTo>
                  <a:pt x="333" y="5"/>
                </a:lnTo>
                <a:lnTo>
                  <a:pt x="330" y="5"/>
                </a:lnTo>
                <a:lnTo>
                  <a:pt x="328" y="5"/>
                </a:lnTo>
                <a:lnTo>
                  <a:pt x="325" y="7"/>
                </a:lnTo>
                <a:lnTo>
                  <a:pt x="325" y="7"/>
                </a:lnTo>
                <a:lnTo>
                  <a:pt x="320" y="11"/>
                </a:lnTo>
                <a:lnTo>
                  <a:pt x="318" y="15"/>
                </a:lnTo>
                <a:lnTo>
                  <a:pt x="312" y="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244BF095-F2CE-43D4-98E2-4E4D3B92C818}"/>
              </a:ext>
            </a:extLst>
          </p:cNvPr>
          <p:cNvSpPr>
            <a:spLocks/>
          </p:cNvSpPr>
          <p:nvPr/>
        </p:nvSpPr>
        <p:spPr bwMode="auto">
          <a:xfrm>
            <a:off x="7847758" y="1165539"/>
            <a:ext cx="1692339" cy="936020"/>
          </a:xfrm>
          <a:custGeom>
            <a:avLst/>
            <a:gdLst>
              <a:gd name="T0" fmla="*/ 162 w 1714"/>
              <a:gd name="T1" fmla="*/ 114 h 948"/>
              <a:gd name="T2" fmla="*/ 62 w 1714"/>
              <a:gd name="T3" fmla="*/ 196 h 948"/>
              <a:gd name="T4" fmla="*/ 7 w 1714"/>
              <a:gd name="T5" fmla="*/ 272 h 948"/>
              <a:gd name="T6" fmla="*/ 4 w 1714"/>
              <a:gd name="T7" fmla="*/ 332 h 948"/>
              <a:gd name="T8" fmla="*/ 62 w 1714"/>
              <a:gd name="T9" fmla="*/ 423 h 948"/>
              <a:gd name="T10" fmla="*/ 85 w 1714"/>
              <a:gd name="T11" fmla="*/ 441 h 948"/>
              <a:gd name="T12" fmla="*/ 201 w 1714"/>
              <a:gd name="T13" fmla="*/ 423 h 948"/>
              <a:gd name="T14" fmla="*/ 315 w 1714"/>
              <a:gd name="T15" fmla="*/ 421 h 948"/>
              <a:gd name="T16" fmla="*/ 363 w 1714"/>
              <a:gd name="T17" fmla="*/ 475 h 948"/>
              <a:gd name="T18" fmla="*/ 406 w 1714"/>
              <a:gd name="T19" fmla="*/ 587 h 948"/>
              <a:gd name="T20" fmla="*/ 327 w 1714"/>
              <a:gd name="T21" fmla="*/ 784 h 948"/>
              <a:gd name="T22" fmla="*/ 244 w 1714"/>
              <a:gd name="T23" fmla="*/ 847 h 948"/>
              <a:gd name="T24" fmla="*/ 177 w 1714"/>
              <a:gd name="T25" fmla="*/ 856 h 948"/>
              <a:gd name="T26" fmla="*/ 212 w 1714"/>
              <a:gd name="T27" fmla="*/ 890 h 948"/>
              <a:gd name="T28" fmla="*/ 248 w 1714"/>
              <a:gd name="T29" fmla="*/ 890 h 948"/>
              <a:gd name="T30" fmla="*/ 279 w 1714"/>
              <a:gd name="T31" fmla="*/ 907 h 948"/>
              <a:gd name="T32" fmla="*/ 337 w 1714"/>
              <a:gd name="T33" fmla="*/ 896 h 948"/>
              <a:gd name="T34" fmla="*/ 381 w 1714"/>
              <a:gd name="T35" fmla="*/ 842 h 948"/>
              <a:gd name="T36" fmla="*/ 507 w 1714"/>
              <a:gd name="T37" fmla="*/ 710 h 948"/>
              <a:gd name="T38" fmla="*/ 563 w 1714"/>
              <a:gd name="T39" fmla="*/ 689 h 948"/>
              <a:gd name="T40" fmla="*/ 657 w 1714"/>
              <a:gd name="T41" fmla="*/ 791 h 948"/>
              <a:gd name="T42" fmla="*/ 657 w 1714"/>
              <a:gd name="T43" fmla="*/ 846 h 948"/>
              <a:gd name="T44" fmla="*/ 596 w 1714"/>
              <a:gd name="T45" fmla="*/ 888 h 948"/>
              <a:gd name="T46" fmla="*/ 603 w 1714"/>
              <a:gd name="T47" fmla="*/ 910 h 948"/>
              <a:gd name="T48" fmla="*/ 657 w 1714"/>
              <a:gd name="T49" fmla="*/ 890 h 948"/>
              <a:gd name="T50" fmla="*/ 711 w 1714"/>
              <a:gd name="T51" fmla="*/ 878 h 948"/>
              <a:gd name="T52" fmla="*/ 774 w 1714"/>
              <a:gd name="T53" fmla="*/ 702 h 948"/>
              <a:gd name="T54" fmla="*/ 1143 w 1714"/>
              <a:gd name="T55" fmla="*/ 705 h 948"/>
              <a:gd name="T56" fmla="*/ 1267 w 1714"/>
              <a:gd name="T57" fmla="*/ 730 h 948"/>
              <a:gd name="T58" fmla="*/ 1346 w 1714"/>
              <a:gd name="T59" fmla="*/ 781 h 948"/>
              <a:gd name="T60" fmla="*/ 1341 w 1714"/>
              <a:gd name="T61" fmla="*/ 813 h 948"/>
              <a:gd name="T62" fmla="*/ 1288 w 1714"/>
              <a:gd name="T63" fmla="*/ 856 h 948"/>
              <a:gd name="T64" fmla="*/ 1213 w 1714"/>
              <a:gd name="T65" fmla="*/ 894 h 948"/>
              <a:gd name="T66" fmla="*/ 1240 w 1714"/>
              <a:gd name="T67" fmla="*/ 927 h 948"/>
              <a:gd name="T68" fmla="*/ 1349 w 1714"/>
              <a:gd name="T69" fmla="*/ 931 h 948"/>
              <a:gd name="T70" fmla="*/ 1465 w 1714"/>
              <a:gd name="T71" fmla="*/ 781 h 948"/>
              <a:gd name="T72" fmla="*/ 1489 w 1714"/>
              <a:gd name="T73" fmla="*/ 723 h 948"/>
              <a:gd name="T74" fmla="*/ 1465 w 1714"/>
              <a:gd name="T75" fmla="*/ 667 h 948"/>
              <a:gd name="T76" fmla="*/ 1597 w 1714"/>
              <a:gd name="T77" fmla="*/ 648 h 948"/>
              <a:gd name="T78" fmla="*/ 1649 w 1714"/>
              <a:gd name="T79" fmla="*/ 831 h 948"/>
              <a:gd name="T80" fmla="*/ 1629 w 1714"/>
              <a:gd name="T81" fmla="*/ 910 h 948"/>
              <a:gd name="T82" fmla="*/ 1676 w 1714"/>
              <a:gd name="T83" fmla="*/ 890 h 948"/>
              <a:gd name="T84" fmla="*/ 1697 w 1714"/>
              <a:gd name="T85" fmla="*/ 832 h 948"/>
              <a:gd name="T86" fmla="*/ 1710 w 1714"/>
              <a:gd name="T87" fmla="*/ 761 h 948"/>
              <a:gd name="T88" fmla="*/ 1678 w 1714"/>
              <a:gd name="T89" fmla="*/ 633 h 948"/>
              <a:gd name="T90" fmla="*/ 1670 w 1714"/>
              <a:gd name="T91" fmla="*/ 552 h 948"/>
              <a:gd name="T92" fmla="*/ 1616 w 1714"/>
              <a:gd name="T93" fmla="*/ 533 h 948"/>
              <a:gd name="T94" fmla="*/ 1577 w 1714"/>
              <a:gd name="T95" fmla="*/ 499 h 948"/>
              <a:gd name="T96" fmla="*/ 1591 w 1714"/>
              <a:gd name="T97" fmla="*/ 395 h 948"/>
              <a:gd name="T98" fmla="*/ 1605 w 1714"/>
              <a:gd name="T99" fmla="*/ 309 h 948"/>
              <a:gd name="T100" fmla="*/ 1433 w 1714"/>
              <a:gd name="T101" fmla="*/ 173 h 948"/>
              <a:gd name="T102" fmla="*/ 1286 w 1714"/>
              <a:gd name="T103" fmla="*/ 103 h 948"/>
              <a:gd name="T104" fmla="*/ 1117 w 1714"/>
              <a:gd name="T105" fmla="*/ 76 h 948"/>
              <a:gd name="T106" fmla="*/ 736 w 1714"/>
              <a:gd name="T107" fmla="*/ 137 h 948"/>
              <a:gd name="T108" fmla="*/ 625 w 1714"/>
              <a:gd name="T109" fmla="*/ 136 h 948"/>
              <a:gd name="T110" fmla="*/ 456 w 1714"/>
              <a:gd name="T111" fmla="*/ 78 h 948"/>
              <a:gd name="T112" fmla="*/ 417 w 1714"/>
              <a:gd name="T113" fmla="*/ 47 h 948"/>
              <a:gd name="T114" fmla="*/ 350 w 1714"/>
              <a:gd name="T115" fmla="*/ 45 h 948"/>
              <a:gd name="T116" fmla="*/ 348 w 1714"/>
              <a:gd name="T117" fmla="*/ 3 h 948"/>
              <a:gd name="T118" fmla="*/ 322 w 1714"/>
              <a:gd name="T119" fmla="*/ 2 h 948"/>
              <a:gd name="T120" fmla="*/ 298 w 1714"/>
              <a:gd name="T121" fmla="*/ 38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14" h="948">
                <a:moveTo>
                  <a:pt x="296" y="72"/>
                </a:moveTo>
                <a:lnTo>
                  <a:pt x="296" y="72"/>
                </a:lnTo>
                <a:lnTo>
                  <a:pt x="279" y="77"/>
                </a:lnTo>
                <a:lnTo>
                  <a:pt x="237" y="88"/>
                </a:lnTo>
                <a:lnTo>
                  <a:pt x="212" y="97"/>
                </a:lnTo>
                <a:lnTo>
                  <a:pt x="187" y="105"/>
                </a:lnTo>
                <a:lnTo>
                  <a:pt x="162" y="114"/>
                </a:lnTo>
                <a:lnTo>
                  <a:pt x="143" y="124"/>
                </a:lnTo>
                <a:lnTo>
                  <a:pt x="143" y="124"/>
                </a:lnTo>
                <a:lnTo>
                  <a:pt x="126" y="135"/>
                </a:lnTo>
                <a:lnTo>
                  <a:pt x="108" y="148"/>
                </a:lnTo>
                <a:lnTo>
                  <a:pt x="91" y="164"/>
                </a:lnTo>
                <a:lnTo>
                  <a:pt x="77" y="180"/>
                </a:lnTo>
                <a:lnTo>
                  <a:pt x="62" y="196"/>
                </a:lnTo>
                <a:lnTo>
                  <a:pt x="51" y="211"/>
                </a:lnTo>
                <a:lnTo>
                  <a:pt x="37" y="229"/>
                </a:lnTo>
                <a:lnTo>
                  <a:pt x="37" y="229"/>
                </a:lnTo>
                <a:lnTo>
                  <a:pt x="29" y="239"/>
                </a:lnTo>
                <a:lnTo>
                  <a:pt x="19" y="251"/>
                </a:lnTo>
                <a:lnTo>
                  <a:pt x="10" y="265"/>
                </a:lnTo>
                <a:lnTo>
                  <a:pt x="7" y="272"/>
                </a:lnTo>
                <a:lnTo>
                  <a:pt x="3" y="280"/>
                </a:lnTo>
                <a:lnTo>
                  <a:pt x="3" y="280"/>
                </a:lnTo>
                <a:lnTo>
                  <a:pt x="2" y="289"/>
                </a:lnTo>
                <a:lnTo>
                  <a:pt x="0" y="299"/>
                </a:lnTo>
                <a:lnTo>
                  <a:pt x="0" y="310"/>
                </a:lnTo>
                <a:lnTo>
                  <a:pt x="2" y="321"/>
                </a:lnTo>
                <a:lnTo>
                  <a:pt x="4" y="332"/>
                </a:lnTo>
                <a:lnTo>
                  <a:pt x="7" y="342"/>
                </a:lnTo>
                <a:lnTo>
                  <a:pt x="10" y="351"/>
                </a:lnTo>
                <a:lnTo>
                  <a:pt x="14" y="358"/>
                </a:lnTo>
                <a:lnTo>
                  <a:pt x="14" y="358"/>
                </a:lnTo>
                <a:lnTo>
                  <a:pt x="26" y="377"/>
                </a:lnTo>
                <a:lnTo>
                  <a:pt x="45" y="400"/>
                </a:lnTo>
                <a:lnTo>
                  <a:pt x="62" y="423"/>
                </a:lnTo>
                <a:lnTo>
                  <a:pt x="72" y="437"/>
                </a:lnTo>
                <a:lnTo>
                  <a:pt x="72" y="437"/>
                </a:lnTo>
                <a:lnTo>
                  <a:pt x="73" y="439"/>
                </a:lnTo>
                <a:lnTo>
                  <a:pt x="75" y="442"/>
                </a:lnTo>
                <a:lnTo>
                  <a:pt x="80" y="442"/>
                </a:lnTo>
                <a:lnTo>
                  <a:pt x="84" y="441"/>
                </a:lnTo>
                <a:lnTo>
                  <a:pt x="85" y="441"/>
                </a:lnTo>
                <a:lnTo>
                  <a:pt x="102" y="427"/>
                </a:lnTo>
                <a:lnTo>
                  <a:pt x="116" y="437"/>
                </a:lnTo>
                <a:lnTo>
                  <a:pt x="120" y="423"/>
                </a:lnTo>
                <a:lnTo>
                  <a:pt x="170" y="441"/>
                </a:lnTo>
                <a:lnTo>
                  <a:pt x="164" y="413"/>
                </a:lnTo>
                <a:lnTo>
                  <a:pt x="197" y="433"/>
                </a:lnTo>
                <a:lnTo>
                  <a:pt x="201" y="423"/>
                </a:lnTo>
                <a:lnTo>
                  <a:pt x="228" y="433"/>
                </a:lnTo>
                <a:lnTo>
                  <a:pt x="239" y="416"/>
                </a:lnTo>
                <a:lnTo>
                  <a:pt x="273" y="423"/>
                </a:lnTo>
                <a:lnTo>
                  <a:pt x="283" y="402"/>
                </a:lnTo>
                <a:lnTo>
                  <a:pt x="283" y="402"/>
                </a:lnTo>
                <a:lnTo>
                  <a:pt x="293" y="409"/>
                </a:lnTo>
                <a:lnTo>
                  <a:pt x="315" y="421"/>
                </a:lnTo>
                <a:lnTo>
                  <a:pt x="327" y="428"/>
                </a:lnTo>
                <a:lnTo>
                  <a:pt x="338" y="437"/>
                </a:lnTo>
                <a:lnTo>
                  <a:pt x="347" y="444"/>
                </a:lnTo>
                <a:lnTo>
                  <a:pt x="349" y="448"/>
                </a:lnTo>
                <a:lnTo>
                  <a:pt x="350" y="450"/>
                </a:lnTo>
                <a:lnTo>
                  <a:pt x="350" y="450"/>
                </a:lnTo>
                <a:lnTo>
                  <a:pt x="363" y="475"/>
                </a:lnTo>
                <a:lnTo>
                  <a:pt x="383" y="515"/>
                </a:lnTo>
                <a:lnTo>
                  <a:pt x="393" y="538"/>
                </a:lnTo>
                <a:lnTo>
                  <a:pt x="402" y="557"/>
                </a:lnTo>
                <a:lnTo>
                  <a:pt x="404" y="567"/>
                </a:lnTo>
                <a:lnTo>
                  <a:pt x="406" y="574"/>
                </a:lnTo>
                <a:lnTo>
                  <a:pt x="407" y="582"/>
                </a:lnTo>
                <a:lnTo>
                  <a:pt x="406" y="587"/>
                </a:lnTo>
                <a:lnTo>
                  <a:pt x="406" y="587"/>
                </a:lnTo>
                <a:lnTo>
                  <a:pt x="372" y="681"/>
                </a:lnTo>
                <a:lnTo>
                  <a:pt x="352" y="738"/>
                </a:lnTo>
                <a:lnTo>
                  <a:pt x="343" y="759"/>
                </a:lnTo>
                <a:lnTo>
                  <a:pt x="337" y="771"/>
                </a:lnTo>
                <a:lnTo>
                  <a:pt x="337" y="771"/>
                </a:lnTo>
                <a:lnTo>
                  <a:pt x="327" y="784"/>
                </a:lnTo>
                <a:lnTo>
                  <a:pt x="315" y="799"/>
                </a:lnTo>
                <a:lnTo>
                  <a:pt x="300" y="813"/>
                </a:lnTo>
                <a:lnTo>
                  <a:pt x="291" y="819"/>
                </a:lnTo>
                <a:lnTo>
                  <a:pt x="283" y="825"/>
                </a:lnTo>
                <a:lnTo>
                  <a:pt x="283" y="825"/>
                </a:lnTo>
                <a:lnTo>
                  <a:pt x="255" y="842"/>
                </a:lnTo>
                <a:lnTo>
                  <a:pt x="244" y="847"/>
                </a:lnTo>
                <a:lnTo>
                  <a:pt x="237" y="848"/>
                </a:lnTo>
                <a:lnTo>
                  <a:pt x="231" y="850"/>
                </a:lnTo>
                <a:lnTo>
                  <a:pt x="231" y="850"/>
                </a:lnTo>
                <a:lnTo>
                  <a:pt x="215" y="850"/>
                </a:lnTo>
                <a:lnTo>
                  <a:pt x="199" y="852"/>
                </a:lnTo>
                <a:lnTo>
                  <a:pt x="185" y="853"/>
                </a:lnTo>
                <a:lnTo>
                  <a:pt x="177" y="856"/>
                </a:lnTo>
                <a:lnTo>
                  <a:pt x="177" y="856"/>
                </a:lnTo>
                <a:lnTo>
                  <a:pt x="174" y="859"/>
                </a:lnTo>
                <a:lnTo>
                  <a:pt x="171" y="863"/>
                </a:lnTo>
                <a:lnTo>
                  <a:pt x="166" y="869"/>
                </a:lnTo>
                <a:lnTo>
                  <a:pt x="218" y="877"/>
                </a:lnTo>
                <a:lnTo>
                  <a:pt x="212" y="890"/>
                </a:lnTo>
                <a:lnTo>
                  <a:pt x="212" y="890"/>
                </a:lnTo>
                <a:lnTo>
                  <a:pt x="214" y="889"/>
                </a:lnTo>
                <a:lnTo>
                  <a:pt x="223" y="886"/>
                </a:lnTo>
                <a:lnTo>
                  <a:pt x="228" y="886"/>
                </a:lnTo>
                <a:lnTo>
                  <a:pt x="234" y="886"/>
                </a:lnTo>
                <a:lnTo>
                  <a:pt x="241" y="888"/>
                </a:lnTo>
                <a:lnTo>
                  <a:pt x="248" y="890"/>
                </a:lnTo>
                <a:lnTo>
                  <a:pt x="248" y="890"/>
                </a:lnTo>
                <a:lnTo>
                  <a:pt x="256" y="893"/>
                </a:lnTo>
                <a:lnTo>
                  <a:pt x="263" y="894"/>
                </a:lnTo>
                <a:lnTo>
                  <a:pt x="275" y="895"/>
                </a:lnTo>
                <a:lnTo>
                  <a:pt x="283" y="894"/>
                </a:lnTo>
                <a:lnTo>
                  <a:pt x="286" y="894"/>
                </a:lnTo>
                <a:lnTo>
                  <a:pt x="279" y="907"/>
                </a:lnTo>
                <a:lnTo>
                  <a:pt x="279" y="907"/>
                </a:lnTo>
                <a:lnTo>
                  <a:pt x="285" y="907"/>
                </a:lnTo>
                <a:lnTo>
                  <a:pt x="299" y="907"/>
                </a:lnTo>
                <a:lnTo>
                  <a:pt x="315" y="905"/>
                </a:lnTo>
                <a:lnTo>
                  <a:pt x="323" y="904"/>
                </a:lnTo>
                <a:lnTo>
                  <a:pt x="331" y="900"/>
                </a:lnTo>
                <a:lnTo>
                  <a:pt x="331" y="900"/>
                </a:lnTo>
                <a:lnTo>
                  <a:pt x="337" y="896"/>
                </a:lnTo>
                <a:lnTo>
                  <a:pt x="342" y="889"/>
                </a:lnTo>
                <a:lnTo>
                  <a:pt x="352" y="874"/>
                </a:lnTo>
                <a:lnTo>
                  <a:pt x="360" y="861"/>
                </a:lnTo>
                <a:lnTo>
                  <a:pt x="364" y="856"/>
                </a:lnTo>
                <a:lnTo>
                  <a:pt x="367" y="852"/>
                </a:lnTo>
                <a:lnTo>
                  <a:pt x="367" y="852"/>
                </a:lnTo>
                <a:lnTo>
                  <a:pt x="381" y="842"/>
                </a:lnTo>
                <a:lnTo>
                  <a:pt x="404" y="823"/>
                </a:lnTo>
                <a:lnTo>
                  <a:pt x="428" y="802"/>
                </a:lnTo>
                <a:lnTo>
                  <a:pt x="446" y="784"/>
                </a:lnTo>
                <a:lnTo>
                  <a:pt x="446" y="784"/>
                </a:lnTo>
                <a:lnTo>
                  <a:pt x="463" y="765"/>
                </a:lnTo>
                <a:lnTo>
                  <a:pt x="483" y="740"/>
                </a:lnTo>
                <a:lnTo>
                  <a:pt x="507" y="710"/>
                </a:lnTo>
                <a:lnTo>
                  <a:pt x="507" y="710"/>
                </a:lnTo>
                <a:lnTo>
                  <a:pt x="512" y="706"/>
                </a:lnTo>
                <a:lnTo>
                  <a:pt x="525" y="700"/>
                </a:lnTo>
                <a:lnTo>
                  <a:pt x="543" y="694"/>
                </a:lnTo>
                <a:lnTo>
                  <a:pt x="553" y="690"/>
                </a:lnTo>
                <a:lnTo>
                  <a:pt x="563" y="689"/>
                </a:lnTo>
                <a:lnTo>
                  <a:pt x="563" y="689"/>
                </a:lnTo>
                <a:lnTo>
                  <a:pt x="574" y="689"/>
                </a:lnTo>
                <a:lnTo>
                  <a:pt x="587" y="690"/>
                </a:lnTo>
                <a:lnTo>
                  <a:pt x="617" y="694"/>
                </a:lnTo>
                <a:lnTo>
                  <a:pt x="651" y="700"/>
                </a:lnTo>
                <a:lnTo>
                  <a:pt x="651" y="700"/>
                </a:lnTo>
                <a:lnTo>
                  <a:pt x="657" y="791"/>
                </a:lnTo>
                <a:lnTo>
                  <a:pt x="657" y="791"/>
                </a:lnTo>
                <a:lnTo>
                  <a:pt x="658" y="800"/>
                </a:lnTo>
                <a:lnTo>
                  <a:pt x="661" y="808"/>
                </a:lnTo>
                <a:lnTo>
                  <a:pt x="665" y="823"/>
                </a:lnTo>
                <a:lnTo>
                  <a:pt x="665" y="829"/>
                </a:lnTo>
                <a:lnTo>
                  <a:pt x="665" y="835"/>
                </a:lnTo>
                <a:lnTo>
                  <a:pt x="662" y="840"/>
                </a:lnTo>
                <a:lnTo>
                  <a:pt x="657" y="846"/>
                </a:lnTo>
                <a:lnTo>
                  <a:pt x="657" y="846"/>
                </a:lnTo>
                <a:lnTo>
                  <a:pt x="646" y="854"/>
                </a:lnTo>
                <a:lnTo>
                  <a:pt x="636" y="861"/>
                </a:lnTo>
                <a:lnTo>
                  <a:pt x="624" y="867"/>
                </a:lnTo>
                <a:lnTo>
                  <a:pt x="609" y="877"/>
                </a:lnTo>
                <a:lnTo>
                  <a:pt x="609" y="877"/>
                </a:lnTo>
                <a:lnTo>
                  <a:pt x="596" y="888"/>
                </a:lnTo>
                <a:lnTo>
                  <a:pt x="586" y="897"/>
                </a:lnTo>
                <a:lnTo>
                  <a:pt x="581" y="905"/>
                </a:lnTo>
                <a:lnTo>
                  <a:pt x="579" y="907"/>
                </a:lnTo>
                <a:lnTo>
                  <a:pt x="603" y="896"/>
                </a:lnTo>
                <a:lnTo>
                  <a:pt x="599" y="913"/>
                </a:lnTo>
                <a:lnTo>
                  <a:pt x="599" y="913"/>
                </a:lnTo>
                <a:lnTo>
                  <a:pt x="603" y="910"/>
                </a:lnTo>
                <a:lnTo>
                  <a:pt x="612" y="902"/>
                </a:lnTo>
                <a:lnTo>
                  <a:pt x="618" y="897"/>
                </a:lnTo>
                <a:lnTo>
                  <a:pt x="625" y="894"/>
                </a:lnTo>
                <a:lnTo>
                  <a:pt x="633" y="891"/>
                </a:lnTo>
                <a:lnTo>
                  <a:pt x="640" y="890"/>
                </a:lnTo>
                <a:lnTo>
                  <a:pt x="640" y="890"/>
                </a:lnTo>
                <a:lnTo>
                  <a:pt x="657" y="890"/>
                </a:lnTo>
                <a:lnTo>
                  <a:pt x="673" y="891"/>
                </a:lnTo>
                <a:lnTo>
                  <a:pt x="682" y="890"/>
                </a:lnTo>
                <a:lnTo>
                  <a:pt x="690" y="889"/>
                </a:lnTo>
                <a:lnTo>
                  <a:pt x="698" y="886"/>
                </a:lnTo>
                <a:lnTo>
                  <a:pt x="705" y="883"/>
                </a:lnTo>
                <a:lnTo>
                  <a:pt x="705" y="883"/>
                </a:lnTo>
                <a:lnTo>
                  <a:pt x="711" y="878"/>
                </a:lnTo>
                <a:lnTo>
                  <a:pt x="717" y="872"/>
                </a:lnTo>
                <a:lnTo>
                  <a:pt x="722" y="863"/>
                </a:lnTo>
                <a:lnTo>
                  <a:pt x="726" y="854"/>
                </a:lnTo>
                <a:lnTo>
                  <a:pt x="732" y="840"/>
                </a:lnTo>
                <a:lnTo>
                  <a:pt x="736" y="829"/>
                </a:lnTo>
                <a:lnTo>
                  <a:pt x="736" y="829"/>
                </a:lnTo>
                <a:lnTo>
                  <a:pt x="774" y="702"/>
                </a:lnTo>
                <a:lnTo>
                  <a:pt x="1060" y="689"/>
                </a:lnTo>
                <a:lnTo>
                  <a:pt x="1060" y="689"/>
                </a:lnTo>
                <a:lnTo>
                  <a:pt x="1067" y="690"/>
                </a:lnTo>
                <a:lnTo>
                  <a:pt x="1090" y="692"/>
                </a:lnTo>
                <a:lnTo>
                  <a:pt x="1105" y="695"/>
                </a:lnTo>
                <a:lnTo>
                  <a:pt x="1124" y="700"/>
                </a:lnTo>
                <a:lnTo>
                  <a:pt x="1143" y="705"/>
                </a:lnTo>
                <a:lnTo>
                  <a:pt x="1165" y="713"/>
                </a:lnTo>
                <a:lnTo>
                  <a:pt x="1165" y="713"/>
                </a:lnTo>
                <a:lnTo>
                  <a:pt x="1187" y="721"/>
                </a:lnTo>
                <a:lnTo>
                  <a:pt x="1210" y="725"/>
                </a:lnTo>
                <a:lnTo>
                  <a:pt x="1230" y="728"/>
                </a:lnTo>
                <a:lnTo>
                  <a:pt x="1250" y="729"/>
                </a:lnTo>
                <a:lnTo>
                  <a:pt x="1267" y="730"/>
                </a:lnTo>
                <a:lnTo>
                  <a:pt x="1280" y="730"/>
                </a:lnTo>
                <a:lnTo>
                  <a:pt x="1292" y="729"/>
                </a:lnTo>
                <a:lnTo>
                  <a:pt x="1292" y="729"/>
                </a:lnTo>
                <a:lnTo>
                  <a:pt x="1318" y="751"/>
                </a:lnTo>
                <a:lnTo>
                  <a:pt x="1336" y="768"/>
                </a:lnTo>
                <a:lnTo>
                  <a:pt x="1343" y="776"/>
                </a:lnTo>
                <a:lnTo>
                  <a:pt x="1346" y="781"/>
                </a:lnTo>
                <a:lnTo>
                  <a:pt x="1346" y="781"/>
                </a:lnTo>
                <a:lnTo>
                  <a:pt x="1348" y="789"/>
                </a:lnTo>
                <a:lnTo>
                  <a:pt x="1349" y="794"/>
                </a:lnTo>
                <a:lnTo>
                  <a:pt x="1349" y="798"/>
                </a:lnTo>
                <a:lnTo>
                  <a:pt x="1348" y="803"/>
                </a:lnTo>
                <a:lnTo>
                  <a:pt x="1346" y="808"/>
                </a:lnTo>
                <a:lnTo>
                  <a:pt x="1341" y="813"/>
                </a:lnTo>
                <a:lnTo>
                  <a:pt x="1332" y="819"/>
                </a:lnTo>
                <a:lnTo>
                  <a:pt x="1332" y="819"/>
                </a:lnTo>
                <a:lnTo>
                  <a:pt x="1322" y="824"/>
                </a:lnTo>
                <a:lnTo>
                  <a:pt x="1314" y="830"/>
                </a:lnTo>
                <a:lnTo>
                  <a:pt x="1300" y="842"/>
                </a:lnTo>
                <a:lnTo>
                  <a:pt x="1291" y="852"/>
                </a:lnTo>
                <a:lnTo>
                  <a:pt x="1288" y="856"/>
                </a:lnTo>
                <a:lnTo>
                  <a:pt x="1288" y="856"/>
                </a:lnTo>
                <a:lnTo>
                  <a:pt x="1282" y="866"/>
                </a:lnTo>
                <a:lnTo>
                  <a:pt x="1277" y="873"/>
                </a:lnTo>
                <a:lnTo>
                  <a:pt x="1275" y="877"/>
                </a:lnTo>
                <a:lnTo>
                  <a:pt x="1275" y="877"/>
                </a:lnTo>
                <a:lnTo>
                  <a:pt x="1251" y="883"/>
                </a:lnTo>
                <a:lnTo>
                  <a:pt x="1213" y="894"/>
                </a:lnTo>
                <a:lnTo>
                  <a:pt x="1213" y="894"/>
                </a:lnTo>
                <a:lnTo>
                  <a:pt x="1205" y="896"/>
                </a:lnTo>
                <a:lnTo>
                  <a:pt x="1196" y="900"/>
                </a:lnTo>
                <a:lnTo>
                  <a:pt x="1183" y="908"/>
                </a:lnTo>
                <a:lnTo>
                  <a:pt x="1173" y="917"/>
                </a:lnTo>
                <a:lnTo>
                  <a:pt x="1169" y="921"/>
                </a:lnTo>
                <a:lnTo>
                  <a:pt x="1240" y="927"/>
                </a:lnTo>
                <a:lnTo>
                  <a:pt x="1233" y="948"/>
                </a:lnTo>
                <a:lnTo>
                  <a:pt x="1325" y="934"/>
                </a:lnTo>
                <a:lnTo>
                  <a:pt x="1325" y="934"/>
                </a:lnTo>
                <a:lnTo>
                  <a:pt x="1334" y="934"/>
                </a:lnTo>
                <a:lnTo>
                  <a:pt x="1341" y="934"/>
                </a:lnTo>
                <a:lnTo>
                  <a:pt x="1349" y="931"/>
                </a:lnTo>
                <a:lnTo>
                  <a:pt x="1349" y="931"/>
                </a:lnTo>
                <a:lnTo>
                  <a:pt x="1353" y="927"/>
                </a:lnTo>
                <a:lnTo>
                  <a:pt x="1359" y="921"/>
                </a:lnTo>
                <a:lnTo>
                  <a:pt x="1370" y="906"/>
                </a:lnTo>
                <a:lnTo>
                  <a:pt x="1386" y="883"/>
                </a:lnTo>
                <a:lnTo>
                  <a:pt x="1386" y="883"/>
                </a:lnTo>
                <a:lnTo>
                  <a:pt x="1433" y="824"/>
                </a:lnTo>
                <a:lnTo>
                  <a:pt x="1465" y="781"/>
                </a:lnTo>
                <a:lnTo>
                  <a:pt x="1482" y="757"/>
                </a:lnTo>
                <a:lnTo>
                  <a:pt x="1482" y="757"/>
                </a:lnTo>
                <a:lnTo>
                  <a:pt x="1487" y="749"/>
                </a:lnTo>
                <a:lnTo>
                  <a:pt x="1489" y="740"/>
                </a:lnTo>
                <a:lnTo>
                  <a:pt x="1491" y="732"/>
                </a:lnTo>
                <a:lnTo>
                  <a:pt x="1491" y="728"/>
                </a:lnTo>
                <a:lnTo>
                  <a:pt x="1489" y="723"/>
                </a:lnTo>
                <a:lnTo>
                  <a:pt x="1489" y="723"/>
                </a:lnTo>
                <a:lnTo>
                  <a:pt x="1484" y="714"/>
                </a:lnTo>
                <a:lnTo>
                  <a:pt x="1480" y="706"/>
                </a:lnTo>
                <a:lnTo>
                  <a:pt x="1473" y="696"/>
                </a:lnTo>
                <a:lnTo>
                  <a:pt x="1469" y="682"/>
                </a:lnTo>
                <a:lnTo>
                  <a:pt x="1469" y="682"/>
                </a:lnTo>
                <a:lnTo>
                  <a:pt x="1465" y="667"/>
                </a:lnTo>
                <a:lnTo>
                  <a:pt x="1462" y="655"/>
                </a:lnTo>
                <a:lnTo>
                  <a:pt x="1461" y="644"/>
                </a:lnTo>
                <a:lnTo>
                  <a:pt x="1461" y="644"/>
                </a:lnTo>
                <a:lnTo>
                  <a:pt x="1540" y="648"/>
                </a:lnTo>
                <a:lnTo>
                  <a:pt x="1540" y="648"/>
                </a:lnTo>
                <a:lnTo>
                  <a:pt x="1577" y="648"/>
                </a:lnTo>
                <a:lnTo>
                  <a:pt x="1597" y="648"/>
                </a:lnTo>
                <a:lnTo>
                  <a:pt x="1597" y="648"/>
                </a:lnTo>
                <a:lnTo>
                  <a:pt x="1623" y="723"/>
                </a:lnTo>
                <a:lnTo>
                  <a:pt x="1640" y="780"/>
                </a:lnTo>
                <a:lnTo>
                  <a:pt x="1647" y="802"/>
                </a:lnTo>
                <a:lnTo>
                  <a:pt x="1649" y="815"/>
                </a:lnTo>
                <a:lnTo>
                  <a:pt x="1649" y="815"/>
                </a:lnTo>
                <a:lnTo>
                  <a:pt x="1649" y="831"/>
                </a:lnTo>
                <a:lnTo>
                  <a:pt x="1648" y="846"/>
                </a:lnTo>
                <a:lnTo>
                  <a:pt x="1644" y="859"/>
                </a:lnTo>
                <a:lnTo>
                  <a:pt x="1639" y="873"/>
                </a:lnTo>
                <a:lnTo>
                  <a:pt x="1639" y="873"/>
                </a:lnTo>
                <a:lnTo>
                  <a:pt x="1635" y="880"/>
                </a:lnTo>
                <a:lnTo>
                  <a:pt x="1633" y="890"/>
                </a:lnTo>
                <a:lnTo>
                  <a:pt x="1629" y="910"/>
                </a:lnTo>
                <a:lnTo>
                  <a:pt x="1628" y="927"/>
                </a:lnTo>
                <a:lnTo>
                  <a:pt x="1628" y="933"/>
                </a:lnTo>
                <a:lnTo>
                  <a:pt x="1628" y="934"/>
                </a:lnTo>
                <a:lnTo>
                  <a:pt x="1628" y="934"/>
                </a:lnTo>
                <a:lnTo>
                  <a:pt x="1651" y="915"/>
                </a:lnTo>
                <a:lnTo>
                  <a:pt x="1676" y="890"/>
                </a:lnTo>
                <a:lnTo>
                  <a:pt x="1676" y="890"/>
                </a:lnTo>
                <a:lnTo>
                  <a:pt x="1678" y="886"/>
                </a:lnTo>
                <a:lnTo>
                  <a:pt x="1681" y="880"/>
                </a:lnTo>
                <a:lnTo>
                  <a:pt x="1685" y="864"/>
                </a:lnTo>
                <a:lnTo>
                  <a:pt x="1689" y="847"/>
                </a:lnTo>
                <a:lnTo>
                  <a:pt x="1693" y="838"/>
                </a:lnTo>
                <a:lnTo>
                  <a:pt x="1697" y="832"/>
                </a:lnTo>
                <a:lnTo>
                  <a:pt x="1697" y="832"/>
                </a:lnTo>
                <a:lnTo>
                  <a:pt x="1703" y="819"/>
                </a:lnTo>
                <a:lnTo>
                  <a:pt x="1708" y="807"/>
                </a:lnTo>
                <a:lnTo>
                  <a:pt x="1714" y="781"/>
                </a:lnTo>
                <a:lnTo>
                  <a:pt x="1714" y="781"/>
                </a:lnTo>
                <a:lnTo>
                  <a:pt x="1714" y="777"/>
                </a:lnTo>
                <a:lnTo>
                  <a:pt x="1714" y="773"/>
                </a:lnTo>
                <a:lnTo>
                  <a:pt x="1710" y="761"/>
                </a:lnTo>
                <a:lnTo>
                  <a:pt x="1699" y="729"/>
                </a:lnTo>
                <a:lnTo>
                  <a:pt x="1693" y="711"/>
                </a:lnTo>
                <a:lnTo>
                  <a:pt x="1687" y="691"/>
                </a:lnTo>
                <a:lnTo>
                  <a:pt x="1682" y="671"/>
                </a:lnTo>
                <a:lnTo>
                  <a:pt x="1680" y="652"/>
                </a:lnTo>
                <a:lnTo>
                  <a:pt x="1680" y="652"/>
                </a:lnTo>
                <a:lnTo>
                  <a:pt x="1678" y="633"/>
                </a:lnTo>
                <a:lnTo>
                  <a:pt x="1680" y="617"/>
                </a:lnTo>
                <a:lnTo>
                  <a:pt x="1681" y="590"/>
                </a:lnTo>
                <a:lnTo>
                  <a:pt x="1681" y="579"/>
                </a:lnTo>
                <a:lnTo>
                  <a:pt x="1680" y="569"/>
                </a:lnTo>
                <a:lnTo>
                  <a:pt x="1676" y="561"/>
                </a:lnTo>
                <a:lnTo>
                  <a:pt x="1674" y="556"/>
                </a:lnTo>
                <a:lnTo>
                  <a:pt x="1670" y="552"/>
                </a:lnTo>
                <a:lnTo>
                  <a:pt x="1670" y="552"/>
                </a:lnTo>
                <a:lnTo>
                  <a:pt x="1661" y="546"/>
                </a:lnTo>
                <a:lnTo>
                  <a:pt x="1653" y="542"/>
                </a:lnTo>
                <a:lnTo>
                  <a:pt x="1645" y="539"/>
                </a:lnTo>
                <a:lnTo>
                  <a:pt x="1638" y="538"/>
                </a:lnTo>
                <a:lnTo>
                  <a:pt x="1623" y="534"/>
                </a:lnTo>
                <a:lnTo>
                  <a:pt x="1616" y="533"/>
                </a:lnTo>
                <a:lnTo>
                  <a:pt x="1608" y="529"/>
                </a:lnTo>
                <a:lnTo>
                  <a:pt x="1608" y="529"/>
                </a:lnTo>
                <a:lnTo>
                  <a:pt x="1601" y="524"/>
                </a:lnTo>
                <a:lnTo>
                  <a:pt x="1594" y="519"/>
                </a:lnTo>
                <a:lnTo>
                  <a:pt x="1588" y="513"/>
                </a:lnTo>
                <a:lnTo>
                  <a:pt x="1581" y="507"/>
                </a:lnTo>
                <a:lnTo>
                  <a:pt x="1577" y="499"/>
                </a:lnTo>
                <a:lnTo>
                  <a:pt x="1574" y="492"/>
                </a:lnTo>
                <a:lnTo>
                  <a:pt x="1572" y="483"/>
                </a:lnTo>
                <a:lnTo>
                  <a:pt x="1570" y="474"/>
                </a:lnTo>
                <a:lnTo>
                  <a:pt x="1570" y="474"/>
                </a:lnTo>
                <a:lnTo>
                  <a:pt x="1573" y="461"/>
                </a:lnTo>
                <a:lnTo>
                  <a:pt x="1577" y="442"/>
                </a:lnTo>
                <a:lnTo>
                  <a:pt x="1591" y="395"/>
                </a:lnTo>
                <a:lnTo>
                  <a:pt x="1605" y="350"/>
                </a:lnTo>
                <a:lnTo>
                  <a:pt x="1610" y="334"/>
                </a:lnTo>
                <a:lnTo>
                  <a:pt x="1612" y="324"/>
                </a:lnTo>
                <a:lnTo>
                  <a:pt x="1612" y="324"/>
                </a:lnTo>
                <a:lnTo>
                  <a:pt x="1611" y="319"/>
                </a:lnTo>
                <a:lnTo>
                  <a:pt x="1608" y="314"/>
                </a:lnTo>
                <a:lnTo>
                  <a:pt x="1605" y="309"/>
                </a:lnTo>
                <a:lnTo>
                  <a:pt x="1600" y="303"/>
                </a:lnTo>
                <a:lnTo>
                  <a:pt x="1584" y="291"/>
                </a:lnTo>
                <a:lnTo>
                  <a:pt x="1561" y="273"/>
                </a:lnTo>
                <a:lnTo>
                  <a:pt x="1561" y="273"/>
                </a:lnTo>
                <a:lnTo>
                  <a:pt x="1520" y="242"/>
                </a:lnTo>
                <a:lnTo>
                  <a:pt x="1464" y="195"/>
                </a:lnTo>
                <a:lnTo>
                  <a:pt x="1433" y="173"/>
                </a:lnTo>
                <a:lnTo>
                  <a:pt x="1406" y="152"/>
                </a:lnTo>
                <a:lnTo>
                  <a:pt x="1381" y="136"/>
                </a:lnTo>
                <a:lnTo>
                  <a:pt x="1372" y="130"/>
                </a:lnTo>
                <a:lnTo>
                  <a:pt x="1363" y="127"/>
                </a:lnTo>
                <a:lnTo>
                  <a:pt x="1363" y="127"/>
                </a:lnTo>
                <a:lnTo>
                  <a:pt x="1318" y="113"/>
                </a:lnTo>
                <a:lnTo>
                  <a:pt x="1286" y="103"/>
                </a:lnTo>
                <a:lnTo>
                  <a:pt x="1250" y="94"/>
                </a:lnTo>
                <a:lnTo>
                  <a:pt x="1214" y="86"/>
                </a:lnTo>
                <a:lnTo>
                  <a:pt x="1179" y="79"/>
                </a:lnTo>
                <a:lnTo>
                  <a:pt x="1146" y="76"/>
                </a:lnTo>
                <a:lnTo>
                  <a:pt x="1131" y="76"/>
                </a:lnTo>
                <a:lnTo>
                  <a:pt x="1117" y="76"/>
                </a:lnTo>
                <a:lnTo>
                  <a:pt x="1117" y="76"/>
                </a:lnTo>
                <a:lnTo>
                  <a:pt x="1038" y="84"/>
                </a:lnTo>
                <a:lnTo>
                  <a:pt x="924" y="100"/>
                </a:lnTo>
                <a:lnTo>
                  <a:pt x="866" y="109"/>
                </a:lnTo>
                <a:lnTo>
                  <a:pt x="812" y="119"/>
                </a:lnTo>
                <a:lnTo>
                  <a:pt x="766" y="129"/>
                </a:lnTo>
                <a:lnTo>
                  <a:pt x="749" y="132"/>
                </a:lnTo>
                <a:lnTo>
                  <a:pt x="736" y="137"/>
                </a:lnTo>
                <a:lnTo>
                  <a:pt x="736" y="137"/>
                </a:lnTo>
                <a:lnTo>
                  <a:pt x="723" y="141"/>
                </a:lnTo>
                <a:lnTo>
                  <a:pt x="707" y="142"/>
                </a:lnTo>
                <a:lnTo>
                  <a:pt x="689" y="142"/>
                </a:lnTo>
                <a:lnTo>
                  <a:pt x="669" y="141"/>
                </a:lnTo>
                <a:lnTo>
                  <a:pt x="647" y="140"/>
                </a:lnTo>
                <a:lnTo>
                  <a:pt x="625" y="136"/>
                </a:lnTo>
                <a:lnTo>
                  <a:pt x="580" y="129"/>
                </a:lnTo>
                <a:lnTo>
                  <a:pt x="538" y="120"/>
                </a:lnTo>
                <a:lnTo>
                  <a:pt x="503" y="111"/>
                </a:lnTo>
                <a:lnTo>
                  <a:pt x="471" y="103"/>
                </a:lnTo>
                <a:lnTo>
                  <a:pt x="471" y="103"/>
                </a:lnTo>
                <a:lnTo>
                  <a:pt x="467" y="95"/>
                </a:lnTo>
                <a:lnTo>
                  <a:pt x="456" y="78"/>
                </a:lnTo>
                <a:lnTo>
                  <a:pt x="450" y="68"/>
                </a:lnTo>
                <a:lnTo>
                  <a:pt x="442" y="60"/>
                </a:lnTo>
                <a:lnTo>
                  <a:pt x="434" y="52"/>
                </a:lnTo>
                <a:lnTo>
                  <a:pt x="430" y="50"/>
                </a:lnTo>
                <a:lnTo>
                  <a:pt x="425" y="49"/>
                </a:lnTo>
                <a:lnTo>
                  <a:pt x="425" y="49"/>
                </a:lnTo>
                <a:lnTo>
                  <a:pt x="417" y="47"/>
                </a:lnTo>
                <a:lnTo>
                  <a:pt x="406" y="47"/>
                </a:lnTo>
                <a:lnTo>
                  <a:pt x="382" y="49"/>
                </a:lnTo>
                <a:lnTo>
                  <a:pt x="372" y="49"/>
                </a:lnTo>
                <a:lnTo>
                  <a:pt x="363" y="49"/>
                </a:lnTo>
                <a:lnTo>
                  <a:pt x="355" y="47"/>
                </a:lnTo>
                <a:lnTo>
                  <a:pt x="353" y="46"/>
                </a:lnTo>
                <a:lnTo>
                  <a:pt x="350" y="45"/>
                </a:lnTo>
                <a:lnTo>
                  <a:pt x="350" y="45"/>
                </a:lnTo>
                <a:lnTo>
                  <a:pt x="349" y="40"/>
                </a:lnTo>
                <a:lnTo>
                  <a:pt x="348" y="34"/>
                </a:lnTo>
                <a:lnTo>
                  <a:pt x="350" y="20"/>
                </a:lnTo>
                <a:lnTo>
                  <a:pt x="350" y="13"/>
                </a:lnTo>
                <a:lnTo>
                  <a:pt x="350" y="8"/>
                </a:lnTo>
                <a:lnTo>
                  <a:pt x="348" y="3"/>
                </a:lnTo>
                <a:lnTo>
                  <a:pt x="347" y="2"/>
                </a:lnTo>
                <a:lnTo>
                  <a:pt x="344" y="1"/>
                </a:lnTo>
                <a:lnTo>
                  <a:pt x="344" y="1"/>
                </a:lnTo>
                <a:lnTo>
                  <a:pt x="338" y="0"/>
                </a:lnTo>
                <a:lnTo>
                  <a:pt x="333" y="0"/>
                </a:lnTo>
                <a:lnTo>
                  <a:pt x="327" y="1"/>
                </a:lnTo>
                <a:lnTo>
                  <a:pt x="322" y="2"/>
                </a:lnTo>
                <a:lnTo>
                  <a:pt x="317" y="4"/>
                </a:lnTo>
                <a:lnTo>
                  <a:pt x="312" y="9"/>
                </a:lnTo>
                <a:lnTo>
                  <a:pt x="307" y="14"/>
                </a:lnTo>
                <a:lnTo>
                  <a:pt x="304" y="22"/>
                </a:lnTo>
                <a:lnTo>
                  <a:pt x="304" y="22"/>
                </a:lnTo>
                <a:lnTo>
                  <a:pt x="300" y="29"/>
                </a:lnTo>
                <a:lnTo>
                  <a:pt x="298" y="38"/>
                </a:lnTo>
                <a:lnTo>
                  <a:pt x="296" y="55"/>
                </a:lnTo>
                <a:lnTo>
                  <a:pt x="296" y="67"/>
                </a:lnTo>
                <a:lnTo>
                  <a:pt x="296" y="72"/>
                </a:lnTo>
                <a:lnTo>
                  <a:pt x="296" y="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F3B7E97D-EEAF-4C2F-83AD-0EDDB27DA540}"/>
              </a:ext>
            </a:extLst>
          </p:cNvPr>
          <p:cNvSpPr>
            <a:spLocks/>
          </p:cNvSpPr>
          <p:nvPr/>
        </p:nvSpPr>
        <p:spPr bwMode="auto">
          <a:xfrm>
            <a:off x="4096215" y="4833064"/>
            <a:ext cx="1666875" cy="1469069"/>
          </a:xfrm>
          <a:custGeom>
            <a:avLst/>
            <a:gdLst>
              <a:gd name="T0" fmla="*/ 358 w 1382"/>
              <a:gd name="T1" fmla="*/ 51 h 1218"/>
              <a:gd name="T2" fmla="*/ 348 w 1382"/>
              <a:gd name="T3" fmla="*/ 5 h 1218"/>
              <a:gd name="T4" fmla="*/ 276 w 1382"/>
              <a:gd name="T5" fmla="*/ 15 h 1218"/>
              <a:gd name="T6" fmla="*/ 191 w 1382"/>
              <a:gd name="T7" fmla="*/ 113 h 1218"/>
              <a:gd name="T8" fmla="*/ 141 w 1382"/>
              <a:gd name="T9" fmla="*/ 184 h 1218"/>
              <a:gd name="T10" fmla="*/ 72 w 1382"/>
              <a:gd name="T11" fmla="*/ 352 h 1218"/>
              <a:gd name="T12" fmla="*/ 0 w 1382"/>
              <a:gd name="T13" fmla="*/ 454 h 1218"/>
              <a:gd name="T14" fmla="*/ 33 w 1382"/>
              <a:gd name="T15" fmla="*/ 464 h 1218"/>
              <a:gd name="T16" fmla="*/ 92 w 1382"/>
              <a:gd name="T17" fmla="*/ 506 h 1218"/>
              <a:gd name="T18" fmla="*/ 164 w 1382"/>
              <a:gd name="T19" fmla="*/ 536 h 1218"/>
              <a:gd name="T20" fmla="*/ 175 w 1382"/>
              <a:gd name="T21" fmla="*/ 591 h 1218"/>
              <a:gd name="T22" fmla="*/ 190 w 1382"/>
              <a:gd name="T23" fmla="*/ 627 h 1218"/>
              <a:gd name="T24" fmla="*/ 222 w 1382"/>
              <a:gd name="T25" fmla="*/ 655 h 1218"/>
              <a:gd name="T26" fmla="*/ 266 w 1382"/>
              <a:gd name="T27" fmla="*/ 739 h 1218"/>
              <a:gd name="T28" fmla="*/ 353 w 1382"/>
              <a:gd name="T29" fmla="*/ 866 h 1218"/>
              <a:gd name="T30" fmla="*/ 384 w 1382"/>
              <a:gd name="T31" fmla="*/ 987 h 1218"/>
              <a:gd name="T32" fmla="*/ 348 w 1382"/>
              <a:gd name="T33" fmla="*/ 1055 h 1218"/>
              <a:gd name="T34" fmla="*/ 258 w 1382"/>
              <a:gd name="T35" fmla="*/ 1073 h 1218"/>
              <a:gd name="T36" fmla="*/ 258 w 1382"/>
              <a:gd name="T37" fmla="*/ 1109 h 1218"/>
              <a:gd name="T38" fmla="*/ 311 w 1382"/>
              <a:gd name="T39" fmla="*/ 1105 h 1218"/>
              <a:gd name="T40" fmla="*/ 308 w 1382"/>
              <a:gd name="T41" fmla="*/ 1140 h 1218"/>
              <a:gd name="T42" fmla="*/ 363 w 1382"/>
              <a:gd name="T43" fmla="*/ 1122 h 1218"/>
              <a:gd name="T44" fmla="*/ 415 w 1382"/>
              <a:gd name="T45" fmla="*/ 1096 h 1218"/>
              <a:gd name="T46" fmla="*/ 450 w 1382"/>
              <a:gd name="T47" fmla="*/ 1010 h 1218"/>
              <a:gd name="T48" fmla="*/ 473 w 1382"/>
              <a:gd name="T49" fmla="*/ 964 h 1218"/>
              <a:gd name="T50" fmla="*/ 509 w 1382"/>
              <a:gd name="T51" fmla="*/ 982 h 1218"/>
              <a:gd name="T52" fmla="*/ 511 w 1382"/>
              <a:gd name="T53" fmla="*/ 1085 h 1218"/>
              <a:gd name="T54" fmla="*/ 448 w 1382"/>
              <a:gd name="T55" fmla="*/ 1143 h 1218"/>
              <a:gd name="T56" fmla="*/ 473 w 1382"/>
              <a:gd name="T57" fmla="*/ 1170 h 1218"/>
              <a:gd name="T58" fmla="*/ 466 w 1382"/>
              <a:gd name="T59" fmla="*/ 1205 h 1218"/>
              <a:gd name="T60" fmla="*/ 515 w 1382"/>
              <a:gd name="T61" fmla="*/ 1184 h 1218"/>
              <a:gd name="T62" fmla="*/ 581 w 1382"/>
              <a:gd name="T63" fmla="*/ 1164 h 1218"/>
              <a:gd name="T64" fmla="*/ 619 w 1382"/>
              <a:gd name="T65" fmla="*/ 1162 h 1218"/>
              <a:gd name="T66" fmla="*/ 627 w 1382"/>
              <a:gd name="T67" fmla="*/ 1101 h 1218"/>
              <a:gd name="T68" fmla="*/ 650 w 1382"/>
              <a:gd name="T69" fmla="*/ 995 h 1218"/>
              <a:gd name="T70" fmla="*/ 701 w 1382"/>
              <a:gd name="T71" fmla="*/ 1029 h 1218"/>
              <a:gd name="T72" fmla="*/ 775 w 1382"/>
              <a:gd name="T73" fmla="*/ 1074 h 1218"/>
              <a:gd name="T74" fmla="*/ 814 w 1382"/>
              <a:gd name="T75" fmla="*/ 1076 h 1218"/>
              <a:gd name="T76" fmla="*/ 864 w 1382"/>
              <a:gd name="T77" fmla="*/ 1081 h 1218"/>
              <a:gd name="T78" fmla="*/ 909 w 1382"/>
              <a:gd name="T79" fmla="*/ 1069 h 1218"/>
              <a:gd name="T80" fmla="*/ 979 w 1382"/>
              <a:gd name="T81" fmla="*/ 1094 h 1218"/>
              <a:gd name="T82" fmla="*/ 1006 w 1382"/>
              <a:gd name="T83" fmla="*/ 1069 h 1218"/>
              <a:gd name="T84" fmla="*/ 1060 w 1382"/>
              <a:gd name="T85" fmla="*/ 1092 h 1218"/>
              <a:gd name="T86" fmla="*/ 1088 w 1382"/>
              <a:gd name="T87" fmla="*/ 1058 h 1218"/>
              <a:gd name="T88" fmla="*/ 1139 w 1382"/>
              <a:gd name="T89" fmla="*/ 1073 h 1218"/>
              <a:gd name="T90" fmla="*/ 1157 w 1382"/>
              <a:gd name="T91" fmla="*/ 1040 h 1218"/>
              <a:gd name="T92" fmla="*/ 1191 w 1382"/>
              <a:gd name="T93" fmla="*/ 1038 h 1218"/>
              <a:gd name="T94" fmla="*/ 1279 w 1382"/>
              <a:gd name="T95" fmla="*/ 1055 h 1218"/>
              <a:gd name="T96" fmla="*/ 1284 w 1382"/>
              <a:gd name="T97" fmla="*/ 1033 h 1218"/>
              <a:gd name="T98" fmla="*/ 1308 w 1382"/>
              <a:gd name="T99" fmla="*/ 1008 h 1218"/>
              <a:gd name="T100" fmla="*/ 1376 w 1382"/>
              <a:gd name="T101" fmla="*/ 961 h 1218"/>
              <a:gd name="T102" fmla="*/ 1362 w 1382"/>
              <a:gd name="T103" fmla="*/ 897 h 1218"/>
              <a:gd name="T104" fmla="*/ 1377 w 1382"/>
              <a:gd name="T105" fmla="*/ 832 h 1218"/>
              <a:gd name="T106" fmla="*/ 1378 w 1382"/>
              <a:gd name="T107" fmla="*/ 631 h 1218"/>
              <a:gd name="T108" fmla="*/ 1332 w 1382"/>
              <a:gd name="T109" fmla="*/ 545 h 1218"/>
              <a:gd name="T110" fmla="*/ 1214 w 1382"/>
              <a:gd name="T111" fmla="*/ 371 h 1218"/>
              <a:gd name="T112" fmla="*/ 1070 w 1382"/>
              <a:gd name="T113" fmla="*/ 284 h 1218"/>
              <a:gd name="T114" fmla="*/ 894 w 1382"/>
              <a:gd name="T115" fmla="*/ 254 h 1218"/>
              <a:gd name="T116" fmla="*/ 664 w 1382"/>
              <a:gd name="T117" fmla="*/ 260 h 1218"/>
              <a:gd name="T118" fmla="*/ 556 w 1382"/>
              <a:gd name="T119" fmla="*/ 179 h 1218"/>
              <a:gd name="T120" fmla="*/ 487 w 1382"/>
              <a:gd name="T121" fmla="*/ 41 h 1218"/>
              <a:gd name="T122" fmla="*/ 474 w 1382"/>
              <a:gd name="T123" fmla="*/ 1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82" h="1218">
                <a:moveTo>
                  <a:pt x="430" y="57"/>
                </a:moveTo>
                <a:lnTo>
                  <a:pt x="430" y="57"/>
                </a:lnTo>
                <a:lnTo>
                  <a:pt x="414" y="54"/>
                </a:lnTo>
                <a:lnTo>
                  <a:pt x="398" y="51"/>
                </a:lnTo>
                <a:lnTo>
                  <a:pt x="384" y="51"/>
                </a:lnTo>
                <a:lnTo>
                  <a:pt x="384" y="51"/>
                </a:lnTo>
                <a:lnTo>
                  <a:pt x="365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6"/>
                </a:lnTo>
                <a:lnTo>
                  <a:pt x="362" y="41"/>
                </a:lnTo>
                <a:lnTo>
                  <a:pt x="362" y="33"/>
                </a:lnTo>
                <a:lnTo>
                  <a:pt x="362" y="26"/>
                </a:lnTo>
                <a:lnTo>
                  <a:pt x="360" y="18"/>
                </a:lnTo>
                <a:lnTo>
                  <a:pt x="356" y="12"/>
                </a:lnTo>
                <a:lnTo>
                  <a:pt x="352" y="9"/>
                </a:lnTo>
                <a:lnTo>
                  <a:pt x="348" y="5"/>
                </a:lnTo>
                <a:lnTo>
                  <a:pt x="348" y="5"/>
                </a:lnTo>
                <a:lnTo>
                  <a:pt x="339" y="1"/>
                </a:lnTo>
                <a:lnTo>
                  <a:pt x="329" y="0"/>
                </a:lnTo>
                <a:lnTo>
                  <a:pt x="317" y="0"/>
                </a:lnTo>
                <a:lnTo>
                  <a:pt x="307" y="1"/>
                </a:lnTo>
                <a:lnTo>
                  <a:pt x="298" y="5"/>
                </a:lnTo>
                <a:lnTo>
                  <a:pt x="289" y="8"/>
                </a:lnTo>
                <a:lnTo>
                  <a:pt x="283" y="12"/>
                </a:lnTo>
                <a:lnTo>
                  <a:pt x="276" y="15"/>
                </a:lnTo>
                <a:lnTo>
                  <a:pt x="276" y="15"/>
                </a:lnTo>
                <a:lnTo>
                  <a:pt x="272" y="22"/>
                </a:lnTo>
                <a:lnTo>
                  <a:pt x="267" y="30"/>
                </a:lnTo>
                <a:lnTo>
                  <a:pt x="258" y="50"/>
                </a:lnTo>
                <a:lnTo>
                  <a:pt x="248" y="71"/>
                </a:lnTo>
                <a:lnTo>
                  <a:pt x="244" y="78"/>
                </a:lnTo>
                <a:lnTo>
                  <a:pt x="240" y="82"/>
                </a:lnTo>
                <a:lnTo>
                  <a:pt x="240" y="82"/>
                </a:lnTo>
                <a:lnTo>
                  <a:pt x="222" y="94"/>
                </a:lnTo>
                <a:lnTo>
                  <a:pt x="191" y="113"/>
                </a:lnTo>
                <a:lnTo>
                  <a:pt x="175" y="125"/>
                </a:lnTo>
                <a:lnTo>
                  <a:pt x="159" y="135"/>
                </a:lnTo>
                <a:lnTo>
                  <a:pt x="149" y="145"/>
                </a:lnTo>
                <a:lnTo>
                  <a:pt x="145" y="149"/>
                </a:lnTo>
                <a:lnTo>
                  <a:pt x="144" y="153"/>
                </a:lnTo>
                <a:lnTo>
                  <a:pt x="144" y="153"/>
                </a:lnTo>
                <a:lnTo>
                  <a:pt x="141" y="161"/>
                </a:lnTo>
                <a:lnTo>
                  <a:pt x="141" y="168"/>
                </a:lnTo>
                <a:lnTo>
                  <a:pt x="141" y="184"/>
                </a:lnTo>
                <a:lnTo>
                  <a:pt x="143" y="195"/>
                </a:lnTo>
                <a:lnTo>
                  <a:pt x="144" y="199"/>
                </a:lnTo>
                <a:lnTo>
                  <a:pt x="144" y="199"/>
                </a:lnTo>
                <a:lnTo>
                  <a:pt x="116" y="252"/>
                </a:lnTo>
                <a:lnTo>
                  <a:pt x="95" y="293"/>
                </a:lnTo>
                <a:lnTo>
                  <a:pt x="82" y="321"/>
                </a:lnTo>
                <a:lnTo>
                  <a:pt x="82" y="321"/>
                </a:lnTo>
                <a:lnTo>
                  <a:pt x="74" y="343"/>
                </a:lnTo>
                <a:lnTo>
                  <a:pt x="72" y="352"/>
                </a:lnTo>
                <a:lnTo>
                  <a:pt x="72" y="362"/>
                </a:lnTo>
                <a:lnTo>
                  <a:pt x="72" y="362"/>
                </a:lnTo>
                <a:lnTo>
                  <a:pt x="72" y="392"/>
                </a:lnTo>
                <a:lnTo>
                  <a:pt x="72" y="409"/>
                </a:lnTo>
                <a:lnTo>
                  <a:pt x="72" y="409"/>
                </a:lnTo>
                <a:lnTo>
                  <a:pt x="35" y="432"/>
                </a:lnTo>
                <a:lnTo>
                  <a:pt x="10" y="447"/>
                </a:lnTo>
                <a:lnTo>
                  <a:pt x="0" y="454"/>
                </a:lnTo>
                <a:lnTo>
                  <a:pt x="0" y="454"/>
                </a:lnTo>
                <a:lnTo>
                  <a:pt x="32" y="441"/>
                </a:lnTo>
                <a:lnTo>
                  <a:pt x="53" y="432"/>
                </a:lnTo>
                <a:lnTo>
                  <a:pt x="62" y="429"/>
                </a:lnTo>
                <a:lnTo>
                  <a:pt x="62" y="429"/>
                </a:lnTo>
                <a:lnTo>
                  <a:pt x="42" y="451"/>
                </a:lnTo>
                <a:lnTo>
                  <a:pt x="31" y="464"/>
                </a:lnTo>
                <a:lnTo>
                  <a:pt x="26" y="469"/>
                </a:lnTo>
                <a:lnTo>
                  <a:pt x="26" y="469"/>
                </a:lnTo>
                <a:lnTo>
                  <a:pt x="33" y="464"/>
                </a:lnTo>
                <a:lnTo>
                  <a:pt x="49" y="456"/>
                </a:lnTo>
                <a:lnTo>
                  <a:pt x="72" y="443"/>
                </a:lnTo>
                <a:lnTo>
                  <a:pt x="51" y="479"/>
                </a:lnTo>
                <a:lnTo>
                  <a:pt x="72" y="469"/>
                </a:lnTo>
                <a:lnTo>
                  <a:pt x="72" y="469"/>
                </a:lnTo>
                <a:lnTo>
                  <a:pt x="74" y="476"/>
                </a:lnTo>
                <a:lnTo>
                  <a:pt x="82" y="490"/>
                </a:lnTo>
                <a:lnTo>
                  <a:pt x="87" y="499"/>
                </a:lnTo>
                <a:lnTo>
                  <a:pt x="92" y="506"/>
                </a:lnTo>
                <a:lnTo>
                  <a:pt x="100" y="514"/>
                </a:lnTo>
                <a:lnTo>
                  <a:pt x="108" y="521"/>
                </a:lnTo>
                <a:lnTo>
                  <a:pt x="108" y="521"/>
                </a:lnTo>
                <a:lnTo>
                  <a:pt x="123" y="528"/>
                </a:lnTo>
                <a:lnTo>
                  <a:pt x="137" y="535"/>
                </a:lnTo>
                <a:lnTo>
                  <a:pt x="150" y="536"/>
                </a:lnTo>
                <a:lnTo>
                  <a:pt x="157" y="536"/>
                </a:lnTo>
                <a:lnTo>
                  <a:pt x="164" y="536"/>
                </a:lnTo>
                <a:lnTo>
                  <a:pt x="164" y="536"/>
                </a:lnTo>
                <a:lnTo>
                  <a:pt x="191" y="530"/>
                </a:lnTo>
                <a:lnTo>
                  <a:pt x="204" y="526"/>
                </a:lnTo>
                <a:lnTo>
                  <a:pt x="175" y="567"/>
                </a:lnTo>
                <a:lnTo>
                  <a:pt x="190" y="567"/>
                </a:lnTo>
                <a:lnTo>
                  <a:pt x="190" y="567"/>
                </a:lnTo>
                <a:lnTo>
                  <a:pt x="182" y="580"/>
                </a:lnTo>
                <a:lnTo>
                  <a:pt x="177" y="589"/>
                </a:lnTo>
                <a:lnTo>
                  <a:pt x="175" y="591"/>
                </a:lnTo>
                <a:lnTo>
                  <a:pt x="175" y="591"/>
                </a:lnTo>
                <a:lnTo>
                  <a:pt x="175" y="591"/>
                </a:lnTo>
                <a:lnTo>
                  <a:pt x="175" y="591"/>
                </a:lnTo>
                <a:lnTo>
                  <a:pt x="175" y="591"/>
                </a:lnTo>
                <a:lnTo>
                  <a:pt x="179" y="591"/>
                </a:lnTo>
                <a:lnTo>
                  <a:pt x="185" y="591"/>
                </a:lnTo>
                <a:lnTo>
                  <a:pt x="190" y="607"/>
                </a:lnTo>
                <a:lnTo>
                  <a:pt x="175" y="632"/>
                </a:lnTo>
                <a:lnTo>
                  <a:pt x="190" y="627"/>
                </a:lnTo>
                <a:lnTo>
                  <a:pt x="190" y="627"/>
                </a:lnTo>
                <a:lnTo>
                  <a:pt x="189" y="641"/>
                </a:lnTo>
                <a:lnTo>
                  <a:pt x="190" y="652"/>
                </a:lnTo>
                <a:lnTo>
                  <a:pt x="193" y="655"/>
                </a:lnTo>
                <a:lnTo>
                  <a:pt x="195" y="658"/>
                </a:lnTo>
                <a:lnTo>
                  <a:pt x="195" y="658"/>
                </a:lnTo>
                <a:lnTo>
                  <a:pt x="198" y="658"/>
                </a:lnTo>
                <a:lnTo>
                  <a:pt x="203" y="658"/>
                </a:lnTo>
                <a:lnTo>
                  <a:pt x="213" y="657"/>
                </a:lnTo>
                <a:lnTo>
                  <a:pt x="222" y="655"/>
                </a:lnTo>
                <a:lnTo>
                  <a:pt x="225" y="657"/>
                </a:lnTo>
                <a:lnTo>
                  <a:pt x="225" y="658"/>
                </a:lnTo>
                <a:lnTo>
                  <a:pt x="225" y="658"/>
                </a:lnTo>
                <a:lnTo>
                  <a:pt x="226" y="662"/>
                </a:lnTo>
                <a:lnTo>
                  <a:pt x="230" y="670"/>
                </a:lnTo>
                <a:lnTo>
                  <a:pt x="241" y="691"/>
                </a:lnTo>
                <a:lnTo>
                  <a:pt x="256" y="717"/>
                </a:lnTo>
                <a:lnTo>
                  <a:pt x="262" y="729"/>
                </a:lnTo>
                <a:lnTo>
                  <a:pt x="266" y="739"/>
                </a:lnTo>
                <a:lnTo>
                  <a:pt x="266" y="739"/>
                </a:lnTo>
                <a:lnTo>
                  <a:pt x="271" y="749"/>
                </a:lnTo>
                <a:lnTo>
                  <a:pt x="279" y="761"/>
                </a:lnTo>
                <a:lnTo>
                  <a:pt x="297" y="787"/>
                </a:lnTo>
                <a:lnTo>
                  <a:pt x="316" y="810"/>
                </a:lnTo>
                <a:lnTo>
                  <a:pt x="328" y="826"/>
                </a:lnTo>
                <a:lnTo>
                  <a:pt x="328" y="826"/>
                </a:lnTo>
                <a:lnTo>
                  <a:pt x="344" y="853"/>
                </a:lnTo>
                <a:lnTo>
                  <a:pt x="353" y="866"/>
                </a:lnTo>
                <a:lnTo>
                  <a:pt x="358" y="876"/>
                </a:lnTo>
                <a:lnTo>
                  <a:pt x="358" y="876"/>
                </a:lnTo>
                <a:lnTo>
                  <a:pt x="363" y="894"/>
                </a:lnTo>
                <a:lnTo>
                  <a:pt x="370" y="920"/>
                </a:lnTo>
                <a:lnTo>
                  <a:pt x="379" y="964"/>
                </a:lnTo>
                <a:lnTo>
                  <a:pt x="379" y="964"/>
                </a:lnTo>
                <a:lnTo>
                  <a:pt x="381" y="972"/>
                </a:lnTo>
                <a:lnTo>
                  <a:pt x="384" y="982"/>
                </a:lnTo>
                <a:lnTo>
                  <a:pt x="384" y="987"/>
                </a:lnTo>
                <a:lnTo>
                  <a:pt x="384" y="993"/>
                </a:lnTo>
                <a:lnTo>
                  <a:pt x="381" y="1001"/>
                </a:lnTo>
                <a:lnTo>
                  <a:pt x="379" y="1009"/>
                </a:lnTo>
                <a:lnTo>
                  <a:pt x="379" y="1009"/>
                </a:lnTo>
                <a:lnTo>
                  <a:pt x="370" y="1027"/>
                </a:lnTo>
                <a:lnTo>
                  <a:pt x="362" y="1041"/>
                </a:lnTo>
                <a:lnTo>
                  <a:pt x="354" y="1051"/>
                </a:lnTo>
                <a:lnTo>
                  <a:pt x="351" y="1054"/>
                </a:lnTo>
                <a:lnTo>
                  <a:pt x="348" y="1055"/>
                </a:lnTo>
                <a:lnTo>
                  <a:pt x="348" y="1055"/>
                </a:lnTo>
                <a:lnTo>
                  <a:pt x="325" y="1059"/>
                </a:lnTo>
                <a:lnTo>
                  <a:pt x="297" y="1060"/>
                </a:lnTo>
                <a:lnTo>
                  <a:pt x="297" y="1060"/>
                </a:lnTo>
                <a:lnTo>
                  <a:pt x="286" y="1062"/>
                </a:lnTo>
                <a:lnTo>
                  <a:pt x="277" y="1064"/>
                </a:lnTo>
                <a:lnTo>
                  <a:pt x="261" y="1071"/>
                </a:lnTo>
                <a:lnTo>
                  <a:pt x="261" y="1071"/>
                </a:lnTo>
                <a:lnTo>
                  <a:pt x="258" y="1073"/>
                </a:lnTo>
                <a:lnTo>
                  <a:pt x="253" y="1080"/>
                </a:lnTo>
                <a:lnTo>
                  <a:pt x="244" y="1094"/>
                </a:lnTo>
                <a:lnTo>
                  <a:pt x="238" y="1109"/>
                </a:lnTo>
                <a:lnTo>
                  <a:pt x="236" y="1114"/>
                </a:lnTo>
                <a:lnTo>
                  <a:pt x="235" y="1117"/>
                </a:lnTo>
                <a:lnTo>
                  <a:pt x="235" y="1117"/>
                </a:lnTo>
                <a:lnTo>
                  <a:pt x="238" y="1117"/>
                </a:lnTo>
                <a:lnTo>
                  <a:pt x="243" y="1114"/>
                </a:lnTo>
                <a:lnTo>
                  <a:pt x="258" y="1109"/>
                </a:lnTo>
                <a:lnTo>
                  <a:pt x="275" y="1104"/>
                </a:lnTo>
                <a:lnTo>
                  <a:pt x="281" y="1101"/>
                </a:lnTo>
                <a:lnTo>
                  <a:pt x="286" y="1101"/>
                </a:lnTo>
                <a:lnTo>
                  <a:pt x="286" y="1101"/>
                </a:lnTo>
                <a:lnTo>
                  <a:pt x="295" y="1100"/>
                </a:lnTo>
                <a:lnTo>
                  <a:pt x="306" y="1099"/>
                </a:lnTo>
                <a:lnTo>
                  <a:pt x="317" y="1096"/>
                </a:lnTo>
                <a:lnTo>
                  <a:pt x="317" y="1096"/>
                </a:lnTo>
                <a:lnTo>
                  <a:pt x="311" y="1105"/>
                </a:lnTo>
                <a:lnTo>
                  <a:pt x="306" y="1113"/>
                </a:lnTo>
                <a:lnTo>
                  <a:pt x="302" y="1122"/>
                </a:lnTo>
                <a:lnTo>
                  <a:pt x="302" y="1122"/>
                </a:lnTo>
                <a:lnTo>
                  <a:pt x="302" y="1126"/>
                </a:lnTo>
                <a:lnTo>
                  <a:pt x="302" y="1130"/>
                </a:lnTo>
                <a:lnTo>
                  <a:pt x="303" y="1136"/>
                </a:lnTo>
                <a:lnTo>
                  <a:pt x="307" y="1143"/>
                </a:lnTo>
                <a:lnTo>
                  <a:pt x="307" y="1143"/>
                </a:lnTo>
                <a:lnTo>
                  <a:pt x="308" y="1140"/>
                </a:lnTo>
                <a:lnTo>
                  <a:pt x="313" y="1135"/>
                </a:lnTo>
                <a:lnTo>
                  <a:pt x="321" y="1130"/>
                </a:lnTo>
                <a:lnTo>
                  <a:pt x="326" y="1128"/>
                </a:lnTo>
                <a:lnTo>
                  <a:pt x="333" y="1127"/>
                </a:lnTo>
                <a:lnTo>
                  <a:pt x="333" y="1127"/>
                </a:lnTo>
                <a:lnTo>
                  <a:pt x="347" y="1125"/>
                </a:lnTo>
                <a:lnTo>
                  <a:pt x="347" y="1125"/>
                </a:lnTo>
                <a:lnTo>
                  <a:pt x="363" y="1122"/>
                </a:lnTo>
                <a:lnTo>
                  <a:pt x="363" y="1122"/>
                </a:lnTo>
                <a:lnTo>
                  <a:pt x="378" y="1118"/>
                </a:lnTo>
                <a:lnTo>
                  <a:pt x="389" y="1113"/>
                </a:lnTo>
                <a:lnTo>
                  <a:pt x="405" y="1107"/>
                </a:lnTo>
                <a:lnTo>
                  <a:pt x="405" y="1107"/>
                </a:lnTo>
                <a:lnTo>
                  <a:pt x="407" y="1105"/>
                </a:lnTo>
                <a:lnTo>
                  <a:pt x="408" y="1105"/>
                </a:lnTo>
                <a:lnTo>
                  <a:pt x="408" y="1105"/>
                </a:lnTo>
                <a:lnTo>
                  <a:pt x="410" y="1104"/>
                </a:lnTo>
                <a:lnTo>
                  <a:pt x="415" y="1096"/>
                </a:lnTo>
                <a:lnTo>
                  <a:pt x="415" y="1096"/>
                </a:lnTo>
                <a:lnTo>
                  <a:pt x="419" y="1089"/>
                </a:lnTo>
                <a:lnTo>
                  <a:pt x="421" y="1080"/>
                </a:lnTo>
                <a:lnTo>
                  <a:pt x="429" y="1055"/>
                </a:lnTo>
                <a:lnTo>
                  <a:pt x="437" y="1031"/>
                </a:lnTo>
                <a:lnTo>
                  <a:pt x="442" y="1022"/>
                </a:lnTo>
                <a:lnTo>
                  <a:pt x="446" y="1014"/>
                </a:lnTo>
                <a:lnTo>
                  <a:pt x="446" y="1014"/>
                </a:lnTo>
                <a:lnTo>
                  <a:pt x="450" y="1010"/>
                </a:lnTo>
                <a:lnTo>
                  <a:pt x="453" y="1006"/>
                </a:lnTo>
                <a:lnTo>
                  <a:pt x="460" y="1002"/>
                </a:lnTo>
                <a:lnTo>
                  <a:pt x="462" y="1000"/>
                </a:lnTo>
                <a:lnTo>
                  <a:pt x="466" y="996"/>
                </a:lnTo>
                <a:lnTo>
                  <a:pt x="469" y="991"/>
                </a:lnTo>
                <a:lnTo>
                  <a:pt x="471" y="984"/>
                </a:lnTo>
                <a:lnTo>
                  <a:pt x="471" y="984"/>
                </a:lnTo>
                <a:lnTo>
                  <a:pt x="473" y="974"/>
                </a:lnTo>
                <a:lnTo>
                  <a:pt x="473" y="964"/>
                </a:lnTo>
                <a:lnTo>
                  <a:pt x="473" y="954"/>
                </a:lnTo>
                <a:lnTo>
                  <a:pt x="471" y="942"/>
                </a:lnTo>
                <a:lnTo>
                  <a:pt x="468" y="925"/>
                </a:lnTo>
                <a:lnTo>
                  <a:pt x="466" y="918"/>
                </a:lnTo>
                <a:lnTo>
                  <a:pt x="466" y="918"/>
                </a:lnTo>
                <a:lnTo>
                  <a:pt x="480" y="938"/>
                </a:lnTo>
                <a:lnTo>
                  <a:pt x="502" y="969"/>
                </a:lnTo>
                <a:lnTo>
                  <a:pt x="502" y="969"/>
                </a:lnTo>
                <a:lnTo>
                  <a:pt x="509" y="982"/>
                </a:lnTo>
                <a:lnTo>
                  <a:pt x="515" y="999"/>
                </a:lnTo>
                <a:lnTo>
                  <a:pt x="520" y="1018"/>
                </a:lnTo>
                <a:lnTo>
                  <a:pt x="521" y="1027"/>
                </a:lnTo>
                <a:lnTo>
                  <a:pt x="523" y="1035"/>
                </a:lnTo>
                <a:lnTo>
                  <a:pt x="523" y="1035"/>
                </a:lnTo>
                <a:lnTo>
                  <a:pt x="520" y="1051"/>
                </a:lnTo>
                <a:lnTo>
                  <a:pt x="518" y="1068"/>
                </a:lnTo>
                <a:lnTo>
                  <a:pt x="515" y="1077"/>
                </a:lnTo>
                <a:lnTo>
                  <a:pt x="511" y="1085"/>
                </a:lnTo>
                <a:lnTo>
                  <a:pt x="507" y="1094"/>
                </a:lnTo>
                <a:lnTo>
                  <a:pt x="502" y="1101"/>
                </a:lnTo>
                <a:lnTo>
                  <a:pt x="502" y="1101"/>
                </a:lnTo>
                <a:lnTo>
                  <a:pt x="492" y="1113"/>
                </a:lnTo>
                <a:lnTo>
                  <a:pt x="485" y="1119"/>
                </a:lnTo>
                <a:lnTo>
                  <a:pt x="478" y="1125"/>
                </a:lnTo>
                <a:lnTo>
                  <a:pt x="466" y="1132"/>
                </a:lnTo>
                <a:lnTo>
                  <a:pt x="466" y="1132"/>
                </a:lnTo>
                <a:lnTo>
                  <a:pt x="448" y="1143"/>
                </a:lnTo>
                <a:lnTo>
                  <a:pt x="432" y="1155"/>
                </a:lnTo>
                <a:lnTo>
                  <a:pt x="410" y="1172"/>
                </a:lnTo>
                <a:lnTo>
                  <a:pt x="410" y="1172"/>
                </a:lnTo>
                <a:lnTo>
                  <a:pt x="407" y="1176"/>
                </a:lnTo>
                <a:lnTo>
                  <a:pt x="406" y="1181"/>
                </a:lnTo>
                <a:lnTo>
                  <a:pt x="405" y="1187"/>
                </a:lnTo>
                <a:lnTo>
                  <a:pt x="405" y="1187"/>
                </a:lnTo>
                <a:lnTo>
                  <a:pt x="446" y="1176"/>
                </a:lnTo>
                <a:lnTo>
                  <a:pt x="473" y="1170"/>
                </a:lnTo>
                <a:lnTo>
                  <a:pt x="483" y="1167"/>
                </a:lnTo>
                <a:lnTo>
                  <a:pt x="487" y="1167"/>
                </a:lnTo>
                <a:lnTo>
                  <a:pt x="487" y="1167"/>
                </a:lnTo>
                <a:lnTo>
                  <a:pt x="485" y="1170"/>
                </a:lnTo>
                <a:lnTo>
                  <a:pt x="482" y="1175"/>
                </a:lnTo>
                <a:lnTo>
                  <a:pt x="477" y="1181"/>
                </a:lnTo>
                <a:lnTo>
                  <a:pt x="471" y="1193"/>
                </a:lnTo>
                <a:lnTo>
                  <a:pt x="471" y="1193"/>
                </a:lnTo>
                <a:lnTo>
                  <a:pt x="466" y="1205"/>
                </a:lnTo>
                <a:lnTo>
                  <a:pt x="465" y="1213"/>
                </a:lnTo>
                <a:lnTo>
                  <a:pt x="465" y="1217"/>
                </a:lnTo>
                <a:lnTo>
                  <a:pt x="466" y="1218"/>
                </a:lnTo>
                <a:lnTo>
                  <a:pt x="466" y="1218"/>
                </a:lnTo>
                <a:lnTo>
                  <a:pt x="474" y="1212"/>
                </a:lnTo>
                <a:lnTo>
                  <a:pt x="487" y="1203"/>
                </a:lnTo>
                <a:lnTo>
                  <a:pt x="487" y="1203"/>
                </a:lnTo>
                <a:lnTo>
                  <a:pt x="503" y="1191"/>
                </a:lnTo>
                <a:lnTo>
                  <a:pt x="515" y="1184"/>
                </a:lnTo>
                <a:lnTo>
                  <a:pt x="527" y="1177"/>
                </a:lnTo>
                <a:lnTo>
                  <a:pt x="527" y="1177"/>
                </a:lnTo>
                <a:lnTo>
                  <a:pt x="548" y="1167"/>
                </a:lnTo>
                <a:lnTo>
                  <a:pt x="563" y="1157"/>
                </a:lnTo>
                <a:lnTo>
                  <a:pt x="563" y="1157"/>
                </a:lnTo>
                <a:lnTo>
                  <a:pt x="566" y="1157"/>
                </a:lnTo>
                <a:lnTo>
                  <a:pt x="569" y="1157"/>
                </a:lnTo>
                <a:lnTo>
                  <a:pt x="575" y="1159"/>
                </a:lnTo>
                <a:lnTo>
                  <a:pt x="581" y="1164"/>
                </a:lnTo>
                <a:lnTo>
                  <a:pt x="583" y="1167"/>
                </a:lnTo>
                <a:lnTo>
                  <a:pt x="583" y="1167"/>
                </a:lnTo>
                <a:lnTo>
                  <a:pt x="592" y="1184"/>
                </a:lnTo>
                <a:lnTo>
                  <a:pt x="599" y="1198"/>
                </a:lnTo>
                <a:lnTo>
                  <a:pt x="599" y="1198"/>
                </a:lnTo>
                <a:lnTo>
                  <a:pt x="608" y="1184"/>
                </a:lnTo>
                <a:lnTo>
                  <a:pt x="614" y="1172"/>
                </a:lnTo>
                <a:lnTo>
                  <a:pt x="619" y="1162"/>
                </a:lnTo>
                <a:lnTo>
                  <a:pt x="619" y="1162"/>
                </a:lnTo>
                <a:lnTo>
                  <a:pt x="622" y="1159"/>
                </a:lnTo>
                <a:lnTo>
                  <a:pt x="623" y="1157"/>
                </a:lnTo>
                <a:lnTo>
                  <a:pt x="628" y="1153"/>
                </a:lnTo>
                <a:lnTo>
                  <a:pt x="629" y="1149"/>
                </a:lnTo>
                <a:lnTo>
                  <a:pt x="631" y="1144"/>
                </a:lnTo>
                <a:lnTo>
                  <a:pt x="631" y="1137"/>
                </a:lnTo>
                <a:lnTo>
                  <a:pt x="629" y="1127"/>
                </a:lnTo>
                <a:lnTo>
                  <a:pt x="629" y="1127"/>
                </a:lnTo>
                <a:lnTo>
                  <a:pt x="627" y="1101"/>
                </a:lnTo>
                <a:lnTo>
                  <a:pt x="626" y="1076"/>
                </a:lnTo>
                <a:lnTo>
                  <a:pt x="626" y="1054"/>
                </a:lnTo>
                <a:lnTo>
                  <a:pt x="624" y="1040"/>
                </a:lnTo>
                <a:lnTo>
                  <a:pt x="624" y="1040"/>
                </a:lnTo>
                <a:lnTo>
                  <a:pt x="626" y="1036"/>
                </a:lnTo>
                <a:lnTo>
                  <a:pt x="627" y="1029"/>
                </a:lnTo>
                <a:lnTo>
                  <a:pt x="636" y="1014"/>
                </a:lnTo>
                <a:lnTo>
                  <a:pt x="650" y="995"/>
                </a:lnTo>
                <a:lnTo>
                  <a:pt x="650" y="995"/>
                </a:lnTo>
                <a:lnTo>
                  <a:pt x="652" y="993"/>
                </a:lnTo>
                <a:lnTo>
                  <a:pt x="655" y="992"/>
                </a:lnTo>
                <a:lnTo>
                  <a:pt x="660" y="993"/>
                </a:lnTo>
                <a:lnTo>
                  <a:pt x="667" y="996"/>
                </a:lnTo>
                <a:lnTo>
                  <a:pt x="674" y="1000"/>
                </a:lnTo>
                <a:lnTo>
                  <a:pt x="682" y="1006"/>
                </a:lnTo>
                <a:lnTo>
                  <a:pt x="691" y="1017"/>
                </a:lnTo>
                <a:lnTo>
                  <a:pt x="701" y="1029"/>
                </a:lnTo>
                <a:lnTo>
                  <a:pt x="701" y="1029"/>
                </a:lnTo>
                <a:lnTo>
                  <a:pt x="712" y="1044"/>
                </a:lnTo>
                <a:lnTo>
                  <a:pt x="722" y="1056"/>
                </a:lnTo>
                <a:lnTo>
                  <a:pt x="731" y="1065"/>
                </a:lnTo>
                <a:lnTo>
                  <a:pt x="740" y="1073"/>
                </a:lnTo>
                <a:lnTo>
                  <a:pt x="753" y="1083"/>
                </a:lnTo>
                <a:lnTo>
                  <a:pt x="758" y="1086"/>
                </a:lnTo>
                <a:lnTo>
                  <a:pt x="758" y="1086"/>
                </a:lnTo>
                <a:lnTo>
                  <a:pt x="767" y="1080"/>
                </a:lnTo>
                <a:lnTo>
                  <a:pt x="775" y="1074"/>
                </a:lnTo>
                <a:lnTo>
                  <a:pt x="778" y="1071"/>
                </a:lnTo>
                <a:lnTo>
                  <a:pt x="778" y="1071"/>
                </a:lnTo>
                <a:lnTo>
                  <a:pt x="780" y="1071"/>
                </a:lnTo>
                <a:lnTo>
                  <a:pt x="783" y="1073"/>
                </a:lnTo>
                <a:lnTo>
                  <a:pt x="794" y="1082"/>
                </a:lnTo>
                <a:lnTo>
                  <a:pt x="809" y="1096"/>
                </a:lnTo>
                <a:lnTo>
                  <a:pt x="809" y="1096"/>
                </a:lnTo>
                <a:lnTo>
                  <a:pt x="814" y="1076"/>
                </a:lnTo>
                <a:lnTo>
                  <a:pt x="814" y="1076"/>
                </a:lnTo>
                <a:lnTo>
                  <a:pt x="814" y="1080"/>
                </a:lnTo>
                <a:lnTo>
                  <a:pt x="817" y="1082"/>
                </a:lnTo>
                <a:lnTo>
                  <a:pt x="823" y="1089"/>
                </a:lnTo>
                <a:lnTo>
                  <a:pt x="835" y="1096"/>
                </a:lnTo>
                <a:lnTo>
                  <a:pt x="835" y="1096"/>
                </a:lnTo>
                <a:lnTo>
                  <a:pt x="850" y="1089"/>
                </a:lnTo>
                <a:lnTo>
                  <a:pt x="862" y="1083"/>
                </a:lnTo>
                <a:lnTo>
                  <a:pt x="864" y="1082"/>
                </a:lnTo>
                <a:lnTo>
                  <a:pt x="864" y="1081"/>
                </a:lnTo>
                <a:lnTo>
                  <a:pt x="864" y="1081"/>
                </a:lnTo>
                <a:lnTo>
                  <a:pt x="900" y="1101"/>
                </a:lnTo>
                <a:lnTo>
                  <a:pt x="900" y="1101"/>
                </a:lnTo>
                <a:lnTo>
                  <a:pt x="902" y="1095"/>
                </a:lnTo>
                <a:lnTo>
                  <a:pt x="903" y="1082"/>
                </a:lnTo>
                <a:lnTo>
                  <a:pt x="904" y="1076"/>
                </a:lnTo>
                <a:lnTo>
                  <a:pt x="906" y="1072"/>
                </a:lnTo>
                <a:lnTo>
                  <a:pt x="908" y="1069"/>
                </a:lnTo>
                <a:lnTo>
                  <a:pt x="909" y="1069"/>
                </a:lnTo>
                <a:lnTo>
                  <a:pt x="911" y="1071"/>
                </a:lnTo>
                <a:lnTo>
                  <a:pt x="911" y="1071"/>
                </a:lnTo>
                <a:lnTo>
                  <a:pt x="917" y="1074"/>
                </a:lnTo>
                <a:lnTo>
                  <a:pt x="926" y="1080"/>
                </a:lnTo>
                <a:lnTo>
                  <a:pt x="950" y="1090"/>
                </a:lnTo>
                <a:lnTo>
                  <a:pt x="983" y="1101"/>
                </a:lnTo>
                <a:lnTo>
                  <a:pt x="983" y="1101"/>
                </a:lnTo>
                <a:lnTo>
                  <a:pt x="981" y="1099"/>
                </a:lnTo>
                <a:lnTo>
                  <a:pt x="979" y="1094"/>
                </a:lnTo>
                <a:lnTo>
                  <a:pt x="977" y="1086"/>
                </a:lnTo>
                <a:lnTo>
                  <a:pt x="977" y="1086"/>
                </a:lnTo>
                <a:lnTo>
                  <a:pt x="983" y="1089"/>
                </a:lnTo>
                <a:lnTo>
                  <a:pt x="990" y="1096"/>
                </a:lnTo>
                <a:lnTo>
                  <a:pt x="1003" y="1107"/>
                </a:lnTo>
                <a:lnTo>
                  <a:pt x="1003" y="1107"/>
                </a:lnTo>
                <a:lnTo>
                  <a:pt x="1003" y="1083"/>
                </a:lnTo>
                <a:lnTo>
                  <a:pt x="1004" y="1071"/>
                </a:lnTo>
                <a:lnTo>
                  <a:pt x="1006" y="1069"/>
                </a:lnTo>
                <a:lnTo>
                  <a:pt x="1007" y="1069"/>
                </a:lnTo>
                <a:lnTo>
                  <a:pt x="1008" y="1071"/>
                </a:lnTo>
                <a:lnTo>
                  <a:pt x="1008" y="1071"/>
                </a:lnTo>
                <a:lnTo>
                  <a:pt x="1013" y="1076"/>
                </a:lnTo>
                <a:lnTo>
                  <a:pt x="1020" y="1080"/>
                </a:lnTo>
                <a:lnTo>
                  <a:pt x="1030" y="1083"/>
                </a:lnTo>
                <a:lnTo>
                  <a:pt x="1040" y="1087"/>
                </a:lnTo>
                <a:lnTo>
                  <a:pt x="1051" y="1090"/>
                </a:lnTo>
                <a:lnTo>
                  <a:pt x="1060" y="1092"/>
                </a:lnTo>
                <a:lnTo>
                  <a:pt x="1066" y="1092"/>
                </a:lnTo>
                <a:lnTo>
                  <a:pt x="1069" y="1092"/>
                </a:lnTo>
                <a:lnTo>
                  <a:pt x="1070" y="1091"/>
                </a:lnTo>
                <a:lnTo>
                  <a:pt x="1070" y="1091"/>
                </a:lnTo>
                <a:lnTo>
                  <a:pt x="1074" y="1082"/>
                </a:lnTo>
                <a:lnTo>
                  <a:pt x="1079" y="1069"/>
                </a:lnTo>
                <a:lnTo>
                  <a:pt x="1083" y="1064"/>
                </a:lnTo>
                <a:lnTo>
                  <a:pt x="1085" y="1060"/>
                </a:lnTo>
                <a:lnTo>
                  <a:pt x="1088" y="1058"/>
                </a:lnTo>
                <a:lnTo>
                  <a:pt x="1089" y="1059"/>
                </a:lnTo>
                <a:lnTo>
                  <a:pt x="1090" y="1060"/>
                </a:lnTo>
                <a:lnTo>
                  <a:pt x="1090" y="1060"/>
                </a:lnTo>
                <a:lnTo>
                  <a:pt x="1092" y="1063"/>
                </a:lnTo>
                <a:lnTo>
                  <a:pt x="1094" y="1064"/>
                </a:lnTo>
                <a:lnTo>
                  <a:pt x="1101" y="1068"/>
                </a:lnTo>
                <a:lnTo>
                  <a:pt x="1110" y="1069"/>
                </a:lnTo>
                <a:lnTo>
                  <a:pt x="1119" y="1072"/>
                </a:lnTo>
                <a:lnTo>
                  <a:pt x="1139" y="1073"/>
                </a:lnTo>
                <a:lnTo>
                  <a:pt x="1147" y="1072"/>
                </a:lnTo>
                <a:lnTo>
                  <a:pt x="1152" y="1071"/>
                </a:lnTo>
                <a:lnTo>
                  <a:pt x="1152" y="1071"/>
                </a:lnTo>
                <a:lnTo>
                  <a:pt x="1155" y="1068"/>
                </a:lnTo>
                <a:lnTo>
                  <a:pt x="1156" y="1063"/>
                </a:lnTo>
                <a:lnTo>
                  <a:pt x="1157" y="1053"/>
                </a:lnTo>
                <a:lnTo>
                  <a:pt x="1157" y="1044"/>
                </a:lnTo>
                <a:lnTo>
                  <a:pt x="1157" y="1040"/>
                </a:lnTo>
                <a:lnTo>
                  <a:pt x="1157" y="1040"/>
                </a:lnTo>
                <a:lnTo>
                  <a:pt x="1159" y="1041"/>
                </a:lnTo>
                <a:lnTo>
                  <a:pt x="1161" y="1045"/>
                </a:lnTo>
                <a:lnTo>
                  <a:pt x="1173" y="1051"/>
                </a:lnTo>
                <a:lnTo>
                  <a:pt x="1184" y="1058"/>
                </a:lnTo>
                <a:lnTo>
                  <a:pt x="1188" y="1060"/>
                </a:lnTo>
                <a:lnTo>
                  <a:pt x="1188" y="1060"/>
                </a:lnTo>
                <a:lnTo>
                  <a:pt x="1187" y="1059"/>
                </a:lnTo>
                <a:lnTo>
                  <a:pt x="1188" y="1054"/>
                </a:lnTo>
                <a:lnTo>
                  <a:pt x="1191" y="1038"/>
                </a:lnTo>
                <a:lnTo>
                  <a:pt x="1196" y="1024"/>
                </a:lnTo>
                <a:lnTo>
                  <a:pt x="1197" y="1020"/>
                </a:lnTo>
                <a:lnTo>
                  <a:pt x="1197" y="1019"/>
                </a:lnTo>
                <a:lnTo>
                  <a:pt x="1197" y="1019"/>
                </a:lnTo>
                <a:lnTo>
                  <a:pt x="1202" y="1023"/>
                </a:lnTo>
                <a:lnTo>
                  <a:pt x="1211" y="1027"/>
                </a:lnTo>
                <a:lnTo>
                  <a:pt x="1241" y="1038"/>
                </a:lnTo>
                <a:lnTo>
                  <a:pt x="1268" y="1050"/>
                </a:lnTo>
                <a:lnTo>
                  <a:pt x="1279" y="1055"/>
                </a:lnTo>
                <a:lnTo>
                  <a:pt x="1279" y="1055"/>
                </a:lnTo>
                <a:lnTo>
                  <a:pt x="1278" y="1054"/>
                </a:lnTo>
                <a:lnTo>
                  <a:pt x="1278" y="1051"/>
                </a:lnTo>
                <a:lnTo>
                  <a:pt x="1278" y="1041"/>
                </a:lnTo>
                <a:lnTo>
                  <a:pt x="1278" y="1032"/>
                </a:lnTo>
                <a:lnTo>
                  <a:pt x="1279" y="1029"/>
                </a:lnTo>
                <a:lnTo>
                  <a:pt x="1279" y="1029"/>
                </a:lnTo>
                <a:lnTo>
                  <a:pt x="1279" y="1029"/>
                </a:lnTo>
                <a:lnTo>
                  <a:pt x="1284" y="1033"/>
                </a:lnTo>
                <a:lnTo>
                  <a:pt x="1292" y="1036"/>
                </a:lnTo>
                <a:lnTo>
                  <a:pt x="1305" y="1040"/>
                </a:lnTo>
                <a:lnTo>
                  <a:pt x="1305" y="1040"/>
                </a:lnTo>
                <a:lnTo>
                  <a:pt x="1306" y="1038"/>
                </a:lnTo>
                <a:lnTo>
                  <a:pt x="1306" y="1033"/>
                </a:lnTo>
                <a:lnTo>
                  <a:pt x="1306" y="1020"/>
                </a:lnTo>
                <a:lnTo>
                  <a:pt x="1305" y="1004"/>
                </a:lnTo>
                <a:lnTo>
                  <a:pt x="1305" y="1004"/>
                </a:lnTo>
                <a:lnTo>
                  <a:pt x="1308" y="1008"/>
                </a:lnTo>
                <a:lnTo>
                  <a:pt x="1313" y="1011"/>
                </a:lnTo>
                <a:lnTo>
                  <a:pt x="1328" y="1022"/>
                </a:lnTo>
                <a:lnTo>
                  <a:pt x="1351" y="1035"/>
                </a:lnTo>
                <a:lnTo>
                  <a:pt x="1336" y="943"/>
                </a:lnTo>
                <a:lnTo>
                  <a:pt x="1336" y="943"/>
                </a:lnTo>
                <a:lnTo>
                  <a:pt x="1344" y="947"/>
                </a:lnTo>
                <a:lnTo>
                  <a:pt x="1360" y="955"/>
                </a:lnTo>
                <a:lnTo>
                  <a:pt x="1368" y="959"/>
                </a:lnTo>
                <a:lnTo>
                  <a:pt x="1376" y="961"/>
                </a:lnTo>
                <a:lnTo>
                  <a:pt x="1381" y="961"/>
                </a:lnTo>
                <a:lnTo>
                  <a:pt x="1382" y="960"/>
                </a:lnTo>
                <a:lnTo>
                  <a:pt x="1382" y="959"/>
                </a:lnTo>
                <a:lnTo>
                  <a:pt x="1382" y="959"/>
                </a:lnTo>
                <a:lnTo>
                  <a:pt x="1378" y="948"/>
                </a:lnTo>
                <a:lnTo>
                  <a:pt x="1372" y="934"/>
                </a:lnTo>
                <a:lnTo>
                  <a:pt x="1365" y="918"/>
                </a:lnTo>
                <a:lnTo>
                  <a:pt x="1363" y="907"/>
                </a:lnTo>
                <a:lnTo>
                  <a:pt x="1362" y="897"/>
                </a:lnTo>
                <a:lnTo>
                  <a:pt x="1362" y="897"/>
                </a:lnTo>
                <a:lnTo>
                  <a:pt x="1362" y="888"/>
                </a:lnTo>
                <a:lnTo>
                  <a:pt x="1363" y="879"/>
                </a:lnTo>
                <a:lnTo>
                  <a:pt x="1365" y="871"/>
                </a:lnTo>
                <a:lnTo>
                  <a:pt x="1368" y="865"/>
                </a:lnTo>
                <a:lnTo>
                  <a:pt x="1373" y="850"/>
                </a:lnTo>
                <a:lnTo>
                  <a:pt x="1376" y="842"/>
                </a:lnTo>
                <a:lnTo>
                  <a:pt x="1377" y="832"/>
                </a:lnTo>
                <a:lnTo>
                  <a:pt x="1377" y="832"/>
                </a:lnTo>
                <a:lnTo>
                  <a:pt x="1377" y="816"/>
                </a:lnTo>
                <a:lnTo>
                  <a:pt x="1376" y="793"/>
                </a:lnTo>
                <a:lnTo>
                  <a:pt x="1370" y="739"/>
                </a:lnTo>
                <a:lnTo>
                  <a:pt x="1362" y="668"/>
                </a:lnTo>
                <a:lnTo>
                  <a:pt x="1377" y="684"/>
                </a:lnTo>
                <a:lnTo>
                  <a:pt x="1346" y="612"/>
                </a:lnTo>
                <a:lnTo>
                  <a:pt x="1382" y="632"/>
                </a:lnTo>
                <a:lnTo>
                  <a:pt x="1382" y="632"/>
                </a:lnTo>
                <a:lnTo>
                  <a:pt x="1378" y="631"/>
                </a:lnTo>
                <a:lnTo>
                  <a:pt x="1373" y="627"/>
                </a:lnTo>
                <a:lnTo>
                  <a:pt x="1368" y="623"/>
                </a:lnTo>
                <a:lnTo>
                  <a:pt x="1362" y="617"/>
                </a:lnTo>
                <a:lnTo>
                  <a:pt x="1355" y="608"/>
                </a:lnTo>
                <a:lnTo>
                  <a:pt x="1350" y="596"/>
                </a:lnTo>
                <a:lnTo>
                  <a:pt x="1346" y="581"/>
                </a:lnTo>
                <a:lnTo>
                  <a:pt x="1346" y="581"/>
                </a:lnTo>
                <a:lnTo>
                  <a:pt x="1341" y="564"/>
                </a:lnTo>
                <a:lnTo>
                  <a:pt x="1332" y="545"/>
                </a:lnTo>
                <a:lnTo>
                  <a:pt x="1320" y="526"/>
                </a:lnTo>
                <a:lnTo>
                  <a:pt x="1308" y="505"/>
                </a:lnTo>
                <a:lnTo>
                  <a:pt x="1278" y="463"/>
                </a:lnTo>
                <a:lnTo>
                  <a:pt x="1248" y="424"/>
                </a:lnTo>
                <a:lnTo>
                  <a:pt x="1248" y="424"/>
                </a:lnTo>
                <a:lnTo>
                  <a:pt x="1237" y="406"/>
                </a:lnTo>
                <a:lnTo>
                  <a:pt x="1228" y="393"/>
                </a:lnTo>
                <a:lnTo>
                  <a:pt x="1222" y="382"/>
                </a:lnTo>
                <a:lnTo>
                  <a:pt x="1214" y="371"/>
                </a:lnTo>
                <a:lnTo>
                  <a:pt x="1206" y="362"/>
                </a:lnTo>
                <a:lnTo>
                  <a:pt x="1195" y="353"/>
                </a:lnTo>
                <a:lnTo>
                  <a:pt x="1178" y="343"/>
                </a:lnTo>
                <a:lnTo>
                  <a:pt x="1157" y="332"/>
                </a:lnTo>
                <a:lnTo>
                  <a:pt x="1157" y="332"/>
                </a:lnTo>
                <a:lnTo>
                  <a:pt x="1133" y="320"/>
                </a:lnTo>
                <a:lnTo>
                  <a:pt x="1112" y="307"/>
                </a:lnTo>
                <a:lnTo>
                  <a:pt x="1092" y="294"/>
                </a:lnTo>
                <a:lnTo>
                  <a:pt x="1070" y="284"/>
                </a:lnTo>
                <a:lnTo>
                  <a:pt x="1044" y="274"/>
                </a:lnTo>
                <a:lnTo>
                  <a:pt x="1030" y="269"/>
                </a:lnTo>
                <a:lnTo>
                  <a:pt x="1015" y="265"/>
                </a:lnTo>
                <a:lnTo>
                  <a:pt x="998" y="262"/>
                </a:lnTo>
                <a:lnTo>
                  <a:pt x="980" y="258"/>
                </a:lnTo>
                <a:lnTo>
                  <a:pt x="959" y="257"/>
                </a:lnTo>
                <a:lnTo>
                  <a:pt x="936" y="256"/>
                </a:lnTo>
                <a:lnTo>
                  <a:pt x="936" y="256"/>
                </a:lnTo>
                <a:lnTo>
                  <a:pt x="894" y="254"/>
                </a:lnTo>
                <a:lnTo>
                  <a:pt x="858" y="254"/>
                </a:lnTo>
                <a:lnTo>
                  <a:pt x="830" y="254"/>
                </a:lnTo>
                <a:lnTo>
                  <a:pt x="805" y="256"/>
                </a:lnTo>
                <a:lnTo>
                  <a:pt x="764" y="258"/>
                </a:lnTo>
                <a:lnTo>
                  <a:pt x="722" y="261"/>
                </a:lnTo>
                <a:lnTo>
                  <a:pt x="722" y="261"/>
                </a:lnTo>
                <a:lnTo>
                  <a:pt x="685" y="261"/>
                </a:lnTo>
                <a:lnTo>
                  <a:pt x="673" y="261"/>
                </a:lnTo>
                <a:lnTo>
                  <a:pt x="664" y="260"/>
                </a:lnTo>
                <a:lnTo>
                  <a:pt x="664" y="260"/>
                </a:lnTo>
                <a:lnTo>
                  <a:pt x="656" y="257"/>
                </a:lnTo>
                <a:lnTo>
                  <a:pt x="646" y="252"/>
                </a:lnTo>
                <a:lnTo>
                  <a:pt x="619" y="235"/>
                </a:lnTo>
                <a:lnTo>
                  <a:pt x="619" y="235"/>
                </a:lnTo>
                <a:lnTo>
                  <a:pt x="610" y="229"/>
                </a:lnTo>
                <a:lnTo>
                  <a:pt x="600" y="220"/>
                </a:lnTo>
                <a:lnTo>
                  <a:pt x="578" y="201"/>
                </a:lnTo>
                <a:lnTo>
                  <a:pt x="556" y="179"/>
                </a:lnTo>
                <a:lnTo>
                  <a:pt x="537" y="157"/>
                </a:lnTo>
                <a:lnTo>
                  <a:pt x="505" y="118"/>
                </a:lnTo>
                <a:lnTo>
                  <a:pt x="492" y="103"/>
                </a:lnTo>
                <a:lnTo>
                  <a:pt x="492" y="103"/>
                </a:lnTo>
                <a:lnTo>
                  <a:pt x="492" y="81"/>
                </a:lnTo>
                <a:lnTo>
                  <a:pt x="491" y="62"/>
                </a:lnTo>
                <a:lnTo>
                  <a:pt x="489" y="51"/>
                </a:lnTo>
                <a:lnTo>
                  <a:pt x="487" y="41"/>
                </a:lnTo>
                <a:lnTo>
                  <a:pt x="487" y="41"/>
                </a:lnTo>
                <a:lnTo>
                  <a:pt x="484" y="32"/>
                </a:lnTo>
                <a:lnTo>
                  <a:pt x="483" y="24"/>
                </a:lnTo>
                <a:lnTo>
                  <a:pt x="483" y="12"/>
                </a:lnTo>
                <a:lnTo>
                  <a:pt x="483" y="6"/>
                </a:lnTo>
                <a:lnTo>
                  <a:pt x="482" y="4"/>
                </a:lnTo>
                <a:lnTo>
                  <a:pt x="480" y="1"/>
                </a:lnTo>
                <a:lnTo>
                  <a:pt x="477" y="0"/>
                </a:lnTo>
                <a:lnTo>
                  <a:pt x="477" y="0"/>
                </a:lnTo>
                <a:lnTo>
                  <a:pt x="474" y="1"/>
                </a:lnTo>
                <a:lnTo>
                  <a:pt x="470" y="3"/>
                </a:lnTo>
                <a:lnTo>
                  <a:pt x="464" y="9"/>
                </a:lnTo>
                <a:lnTo>
                  <a:pt x="456" y="18"/>
                </a:lnTo>
                <a:lnTo>
                  <a:pt x="448" y="28"/>
                </a:lnTo>
                <a:lnTo>
                  <a:pt x="435" y="48"/>
                </a:lnTo>
                <a:lnTo>
                  <a:pt x="430" y="57"/>
                </a:lnTo>
                <a:lnTo>
                  <a:pt x="430" y="57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CAAE45E0-CC09-480C-8D67-B218467A986D}"/>
              </a:ext>
            </a:extLst>
          </p:cNvPr>
          <p:cNvSpPr>
            <a:spLocks noEditPoints="1"/>
          </p:cNvSpPr>
          <p:nvPr/>
        </p:nvSpPr>
        <p:spPr bwMode="auto">
          <a:xfrm>
            <a:off x="7968335" y="4886625"/>
            <a:ext cx="1451186" cy="1411782"/>
          </a:xfrm>
          <a:custGeom>
            <a:avLst/>
            <a:gdLst>
              <a:gd name="T0" fmla="*/ 878 w 1289"/>
              <a:gd name="T1" fmla="*/ 73 h 1254"/>
              <a:gd name="T2" fmla="*/ 878 w 1289"/>
              <a:gd name="T3" fmla="*/ 28 h 1254"/>
              <a:gd name="T4" fmla="*/ 859 w 1289"/>
              <a:gd name="T5" fmla="*/ 28 h 1254"/>
              <a:gd name="T6" fmla="*/ 814 w 1289"/>
              <a:gd name="T7" fmla="*/ 86 h 1254"/>
              <a:gd name="T8" fmla="*/ 778 w 1289"/>
              <a:gd name="T9" fmla="*/ 189 h 1254"/>
              <a:gd name="T10" fmla="*/ 605 w 1289"/>
              <a:gd name="T11" fmla="*/ 207 h 1254"/>
              <a:gd name="T12" fmla="*/ 573 w 1289"/>
              <a:gd name="T13" fmla="*/ 216 h 1254"/>
              <a:gd name="T14" fmla="*/ 485 w 1289"/>
              <a:gd name="T15" fmla="*/ 233 h 1254"/>
              <a:gd name="T16" fmla="*/ 303 w 1289"/>
              <a:gd name="T17" fmla="*/ 312 h 1254"/>
              <a:gd name="T18" fmla="*/ 213 w 1289"/>
              <a:gd name="T19" fmla="*/ 387 h 1254"/>
              <a:gd name="T20" fmla="*/ 47 w 1289"/>
              <a:gd name="T21" fmla="*/ 634 h 1254"/>
              <a:gd name="T22" fmla="*/ 0 w 1289"/>
              <a:gd name="T23" fmla="*/ 822 h 1254"/>
              <a:gd name="T24" fmla="*/ 28 w 1289"/>
              <a:gd name="T25" fmla="*/ 964 h 1254"/>
              <a:gd name="T26" fmla="*/ 48 w 1289"/>
              <a:gd name="T27" fmla="*/ 1029 h 1254"/>
              <a:gd name="T28" fmla="*/ 75 w 1289"/>
              <a:gd name="T29" fmla="*/ 1096 h 1254"/>
              <a:gd name="T30" fmla="*/ 196 w 1289"/>
              <a:gd name="T31" fmla="*/ 1067 h 1254"/>
              <a:gd name="T32" fmla="*/ 186 w 1289"/>
              <a:gd name="T33" fmla="*/ 1095 h 1254"/>
              <a:gd name="T34" fmla="*/ 277 w 1289"/>
              <a:gd name="T35" fmla="*/ 1094 h 1254"/>
              <a:gd name="T36" fmla="*/ 379 w 1289"/>
              <a:gd name="T37" fmla="*/ 1124 h 1254"/>
              <a:gd name="T38" fmla="*/ 560 w 1289"/>
              <a:gd name="T39" fmla="*/ 1141 h 1254"/>
              <a:gd name="T40" fmla="*/ 684 w 1289"/>
              <a:gd name="T41" fmla="*/ 1118 h 1254"/>
              <a:gd name="T42" fmla="*/ 800 w 1289"/>
              <a:gd name="T43" fmla="*/ 1105 h 1254"/>
              <a:gd name="T44" fmla="*/ 829 w 1289"/>
              <a:gd name="T45" fmla="*/ 1203 h 1254"/>
              <a:gd name="T46" fmla="*/ 850 w 1289"/>
              <a:gd name="T47" fmla="*/ 1236 h 1254"/>
              <a:gd name="T48" fmla="*/ 909 w 1289"/>
              <a:gd name="T49" fmla="*/ 1216 h 1254"/>
              <a:gd name="T50" fmla="*/ 933 w 1289"/>
              <a:gd name="T51" fmla="*/ 1226 h 1254"/>
              <a:gd name="T52" fmla="*/ 999 w 1289"/>
              <a:gd name="T53" fmla="*/ 1217 h 1254"/>
              <a:gd name="T54" fmla="*/ 1025 w 1289"/>
              <a:gd name="T55" fmla="*/ 1208 h 1254"/>
              <a:gd name="T56" fmla="*/ 1047 w 1289"/>
              <a:gd name="T57" fmla="*/ 1244 h 1254"/>
              <a:gd name="T58" fmla="*/ 1065 w 1289"/>
              <a:gd name="T59" fmla="*/ 1208 h 1254"/>
              <a:gd name="T60" fmla="*/ 1045 w 1289"/>
              <a:gd name="T61" fmla="*/ 1169 h 1254"/>
              <a:gd name="T62" fmla="*/ 1121 w 1289"/>
              <a:gd name="T63" fmla="*/ 1189 h 1254"/>
              <a:gd name="T64" fmla="*/ 1151 w 1289"/>
              <a:gd name="T65" fmla="*/ 1164 h 1254"/>
              <a:gd name="T66" fmla="*/ 1205 w 1289"/>
              <a:gd name="T67" fmla="*/ 1180 h 1254"/>
              <a:gd name="T68" fmla="*/ 1190 w 1289"/>
              <a:gd name="T69" fmla="*/ 1146 h 1254"/>
              <a:gd name="T70" fmla="*/ 1262 w 1289"/>
              <a:gd name="T71" fmla="*/ 1153 h 1254"/>
              <a:gd name="T72" fmla="*/ 1233 w 1289"/>
              <a:gd name="T73" fmla="*/ 1114 h 1254"/>
              <a:gd name="T74" fmla="*/ 1242 w 1289"/>
              <a:gd name="T75" fmla="*/ 1086 h 1254"/>
              <a:gd name="T76" fmla="*/ 1158 w 1289"/>
              <a:gd name="T77" fmla="*/ 1089 h 1254"/>
              <a:gd name="T78" fmla="*/ 1139 w 1289"/>
              <a:gd name="T79" fmla="*/ 1067 h 1254"/>
              <a:gd name="T80" fmla="*/ 1120 w 1289"/>
              <a:gd name="T81" fmla="*/ 907 h 1254"/>
              <a:gd name="T82" fmla="*/ 1139 w 1289"/>
              <a:gd name="T83" fmla="*/ 711 h 1254"/>
              <a:gd name="T84" fmla="*/ 1233 w 1289"/>
              <a:gd name="T85" fmla="*/ 673 h 1254"/>
              <a:gd name="T86" fmla="*/ 1255 w 1289"/>
              <a:gd name="T87" fmla="*/ 628 h 1254"/>
              <a:gd name="T88" fmla="*/ 1262 w 1289"/>
              <a:gd name="T89" fmla="*/ 568 h 1254"/>
              <a:gd name="T90" fmla="*/ 1270 w 1289"/>
              <a:gd name="T91" fmla="*/ 532 h 1254"/>
              <a:gd name="T92" fmla="*/ 1251 w 1289"/>
              <a:gd name="T93" fmla="*/ 495 h 1254"/>
              <a:gd name="T94" fmla="*/ 1206 w 1289"/>
              <a:gd name="T95" fmla="*/ 289 h 1254"/>
              <a:gd name="T96" fmla="*/ 1165 w 1289"/>
              <a:gd name="T97" fmla="*/ 212 h 1254"/>
              <a:gd name="T98" fmla="*/ 1095 w 1289"/>
              <a:gd name="T99" fmla="*/ 113 h 1254"/>
              <a:gd name="T100" fmla="*/ 1147 w 1289"/>
              <a:gd name="T101" fmla="*/ 66 h 1254"/>
              <a:gd name="T102" fmla="*/ 1139 w 1289"/>
              <a:gd name="T103" fmla="*/ 21 h 1254"/>
              <a:gd name="T104" fmla="*/ 1111 w 1289"/>
              <a:gd name="T105" fmla="*/ 8 h 1254"/>
              <a:gd name="T106" fmla="*/ 1088 w 1289"/>
              <a:gd name="T107" fmla="*/ 58 h 1254"/>
              <a:gd name="T108" fmla="*/ 1045 w 1289"/>
              <a:gd name="T109" fmla="*/ 87 h 1254"/>
              <a:gd name="T110" fmla="*/ 995 w 1289"/>
              <a:gd name="T111" fmla="*/ 89 h 1254"/>
              <a:gd name="T112" fmla="*/ 914 w 1289"/>
              <a:gd name="T113" fmla="*/ 104 h 1254"/>
              <a:gd name="T114" fmla="*/ 973 w 1289"/>
              <a:gd name="T115" fmla="*/ 1074 h 1254"/>
              <a:gd name="T116" fmla="*/ 990 w 1289"/>
              <a:gd name="T117" fmla="*/ 1076 h 1254"/>
              <a:gd name="T118" fmla="*/ 1008 w 1289"/>
              <a:gd name="T119" fmla="*/ 1058 h 1254"/>
              <a:gd name="T120" fmla="*/ 1030 w 1289"/>
              <a:gd name="T121" fmla="*/ 1122 h 1254"/>
              <a:gd name="T122" fmla="*/ 1027 w 1289"/>
              <a:gd name="T123" fmla="*/ 1160 h 1254"/>
              <a:gd name="T124" fmla="*/ 972 w 1289"/>
              <a:gd name="T125" fmla="*/ 1149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9" h="1254">
                <a:moveTo>
                  <a:pt x="896" y="111"/>
                </a:moveTo>
                <a:lnTo>
                  <a:pt x="896" y="111"/>
                </a:lnTo>
                <a:lnTo>
                  <a:pt x="889" y="99"/>
                </a:lnTo>
                <a:lnTo>
                  <a:pt x="882" y="87"/>
                </a:lnTo>
                <a:lnTo>
                  <a:pt x="878" y="73"/>
                </a:lnTo>
                <a:lnTo>
                  <a:pt x="878" y="73"/>
                </a:lnTo>
                <a:lnTo>
                  <a:pt x="877" y="66"/>
                </a:lnTo>
                <a:lnTo>
                  <a:pt x="878" y="58"/>
                </a:lnTo>
                <a:lnTo>
                  <a:pt x="881" y="42"/>
                </a:lnTo>
                <a:lnTo>
                  <a:pt x="881" y="36"/>
                </a:lnTo>
                <a:lnTo>
                  <a:pt x="880" y="31"/>
                </a:lnTo>
                <a:lnTo>
                  <a:pt x="878" y="28"/>
                </a:lnTo>
                <a:lnTo>
                  <a:pt x="876" y="27"/>
                </a:lnTo>
                <a:lnTo>
                  <a:pt x="873" y="27"/>
                </a:lnTo>
                <a:lnTo>
                  <a:pt x="868" y="26"/>
                </a:lnTo>
                <a:lnTo>
                  <a:pt x="868" y="26"/>
                </a:lnTo>
                <a:lnTo>
                  <a:pt x="864" y="27"/>
                </a:lnTo>
                <a:lnTo>
                  <a:pt x="859" y="28"/>
                </a:lnTo>
                <a:lnTo>
                  <a:pt x="849" y="32"/>
                </a:lnTo>
                <a:lnTo>
                  <a:pt x="840" y="40"/>
                </a:lnTo>
                <a:lnTo>
                  <a:pt x="831" y="49"/>
                </a:lnTo>
                <a:lnTo>
                  <a:pt x="823" y="60"/>
                </a:lnTo>
                <a:lnTo>
                  <a:pt x="818" y="72"/>
                </a:lnTo>
                <a:lnTo>
                  <a:pt x="814" y="86"/>
                </a:lnTo>
                <a:lnTo>
                  <a:pt x="813" y="102"/>
                </a:lnTo>
                <a:lnTo>
                  <a:pt x="813" y="176"/>
                </a:lnTo>
                <a:lnTo>
                  <a:pt x="813" y="176"/>
                </a:lnTo>
                <a:lnTo>
                  <a:pt x="804" y="180"/>
                </a:lnTo>
                <a:lnTo>
                  <a:pt x="792" y="184"/>
                </a:lnTo>
                <a:lnTo>
                  <a:pt x="778" y="189"/>
                </a:lnTo>
                <a:lnTo>
                  <a:pt x="759" y="194"/>
                </a:lnTo>
                <a:lnTo>
                  <a:pt x="737" y="199"/>
                </a:lnTo>
                <a:lnTo>
                  <a:pt x="711" y="202"/>
                </a:lnTo>
                <a:lnTo>
                  <a:pt x="682" y="204"/>
                </a:lnTo>
                <a:lnTo>
                  <a:pt x="682" y="204"/>
                </a:lnTo>
                <a:lnTo>
                  <a:pt x="605" y="207"/>
                </a:lnTo>
                <a:lnTo>
                  <a:pt x="596" y="207"/>
                </a:lnTo>
                <a:lnTo>
                  <a:pt x="589" y="208"/>
                </a:lnTo>
                <a:lnTo>
                  <a:pt x="584" y="211"/>
                </a:lnTo>
                <a:lnTo>
                  <a:pt x="579" y="213"/>
                </a:lnTo>
                <a:lnTo>
                  <a:pt x="579" y="213"/>
                </a:lnTo>
                <a:lnTo>
                  <a:pt x="573" y="216"/>
                </a:lnTo>
                <a:lnTo>
                  <a:pt x="566" y="218"/>
                </a:lnTo>
                <a:lnTo>
                  <a:pt x="548" y="220"/>
                </a:lnTo>
                <a:lnTo>
                  <a:pt x="521" y="224"/>
                </a:lnTo>
                <a:lnTo>
                  <a:pt x="504" y="227"/>
                </a:lnTo>
                <a:lnTo>
                  <a:pt x="485" y="233"/>
                </a:lnTo>
                <a:lnTo>
                  <a:pt x="485" y="233"/>
                </a:lnTo>
                <a:lnTo>
                  <a:pt x="462" y="240"/>
                </a:lnTo>
                <a:lnTo>
                  <a:pt x="433" y="251"/>
                </a:lnTo>
                <a:lnTo>
                  <a:pt x="400" y="263"/>
                </a:lnTo>
                <a:lnTo>
                  <a:pt x="368" y="279"/>
                </a:lnTo>
                <a:lnTo>
                  <a:pt x="335" y="296"/>
                </a:lnTo>
                <a:lnTo>
                  <a:pt x="303" y="312"/>
                </a:lnTo>
                <a:lnTo>
                  <a:pt x="275" y="329"/>
                </a:lnTo>
                <a:lnTo>
                  <a:pt x="251" y="344"/>
                </a:lnTo>
                <a:lnTo>
                  <a:pt x="251" y="344"/>
                </a:lnTo>
                <a:lnTo>
                  <a:pt x="241" y="355"/>
                </a:lnTo>
                <a:lnTo>
                  <a:pt x="228" y="369"/>
                </a:lnTo>
                <a:lnTo>
                  <a:pt x="213" y="387"/>
                </a:lnTo>
                <a:lnTo>
                  <a:pt x="197" y="406"/>
                </a:lnTo>
                <a:lnTo>
                  <a:pt x="163" y="452"/>
                </a:lnTo>
                <a:lnTo>
                  <a:pt x="128" y="502"/>
                </a:lnTo>
                <a:lnTo>
                  <a:pt x="96" y="553"/>
                </a:lnTo>
                <a:lnTo>
                  <a:pt x="68" y="598"/>
                </a:lnTo>
                <a:lnTo>
                  <a:pt x="47" y="634"/>
                </a:lnTo>
                <a:lnTo>
                  <a:pt x="37" y="654"/>
                </a:lnTo>
                <a:lnTo>
                  <a:pt x="37" y="654"/>
                </a:lnTo>
                <a:lnTo>
                  <a:pt x="32" y="671"/>
                </a:lnTo>
                <a:lnTo>
                  <a:pt x="27" y="694"/>
                </a:lnTo>
                <a:lnTo>
                  <a:pt x="14" y="751"/>
                </a:lnTo>
                <a:lnTo>
                  <a:pt x="0" y="822"/>
                </a:lnTo>
                <a:lnTo>
                  <a:pt x="19" y="842"/>
                </a:lnTo>
                <a:lnTo>
                  <a:pt x="9" y="879"/>
                </a:lnTo>
                <a:lnTo>
                  <a:pt x="37" y="879"/>
                </a:lnTo>
                <a:lnTo>
                  <a:pt x="37" y="898"/>
                </a:lnTo>
                <a:lnTo>
                  <a:pt x="28" y="964"/>
                </a:lnTo>
                <a:lnTo>
                  <a:pt x="28" y="964"/>
                </a:lnTo>
                <a:lnTo>
                  <a:pt x="36" y="984"/>
                </a:lnTo>
                <a:lnTo>
                  <a:pt x="42" y="1002"/>
                </a:lnTo>
                <a:lnTo>
                  <a:pt x="45" y="1011"/>
                </a:lnTo>
                <a:lnTo>
                  <a:pt x="46" y="1020"/>
                </a:lnTo>
                <a:lnTo>
                  <a:pt x="46" y="1020"/>
                </a:lnTo>
                <a:lnTo>
                  <a:pt x="48" y="1029"/>
                </a:lnTo>
                <a:lnTo>
                  <a:pt x="52" y="1040"/>
                </a:lnTo>
                <a:lnTo>
                  <a:pt x="61" y="1064"/>
                </a:lnTo>
                <a:lnTo>
                  <a:pt x="70" y="1085"/>
                </a:lnTo>
                <a:lnTo>
                  <a:pt x="74" y="1095"/>
                </a:lnTo>
                <a:lnTo>
                  <a:pt x="74" y="1095"/>
                </a:lnTo>
                <a:lnTo>
                  <a:pt x="75" y="1096"/>
                </a:lnTo>
                <a:lnTo>
                  <a:pt x="81" y="1095"/>
                </a:lnTo>
                <a:lnTo>
                  <a:pt x="93" y="1092"/>
                </a:lnTo>
                <a:lnTo>
                  <a:pt x="111" y="1086"/>
                </a:lnTo>
                <a:lnTo>
                  <a:pt x="111" y="1104"/>
                </a:lnTo>
                <a:lnTo>
                  <a:pt x="111" y="1104"/>
                </a:lnTo>
                <a:lnTo>
                  <a:pt x="196" y="1067"/>
                </a:lnTo>
                <a:lnTo>
                  <a:pt x="196" y="1067"/>
                </a:lnTo>
                <a:lnTo>
                  <a:pt x="194" y="1069"/>
                </a:lnTo>
                <a:lnTo>
                  <a:pt x="192" y="1072"/>
                </a:lnTo>
                <a:lnTo>
                  <a:pt x="190" y="1082"/>
                </a:lnTo>
                <a:lnTo>
                  <a:pt x="186" y="1095"/>
                </a:lnTo>
                <a:lnTo>
                  <a:pt x="186" y="1095"/>
                </a:lnTo>
                <a:lnTo>
                  <a:pt x="200" y="1094"/>
                </a:lnTo>
                <a:lnTo>
                  <a:pt x="228" y="1091"/>
                </a:lnTo>
                <a:lnTo>
                  <a:pt x="245" y="1091"/>
                </a:lnTo>
                <a:lnTo>
                  <a:pt x="260" y="1091"/>
                </a:lnTo>
                <a:lnTo>
                  <a:pt x="272" y="1092"/>
                </a:lnTo>
                <a:lnTo>
                  <a:pt x="277" y="1094"/>
                </a:lnTo>
                <a:lnTo>
                  <a:pt x="280" y="1095"/>
                </a:lnTo>
                <a:lnTo>
                  <a:pt x="280" y="1095"/>
                </a:lnTo>
                <a:lnTo>
                  <a:pt x="290" y="1100"/>
                </a:lnTo>
                <a:lnTo>
                  <a:pt x="312" y="1108"/>
                </a:lnTo>
                <a:lnTo>
                  <a:pt x="341" y="1115"/>
                </a:lnTo>
                <a:lnTo>
                  <a:pt x="379" y="1124"/>
                </a:lnTo>
                <a:lnTo>
                  <a:pt x="421" y="1132"/>
                </a:lnTo>
                <a:lnTo>
                  <a:pt x="467" y="1139"/>
                </a:lnTo>
                <a:lnTo>
                  <a:pt x="490" y="1141"/>
                </a:lnTo>
                <a:lnTo>
                  <a:pt x="513" y="1142"/>
                </a:lnTo>
                <a:lnTo>
                  <a:pt x="537" y="1142"/>
                </a:lnTo>
                <a:lnTo>
                  <a:pt x="560" y="1141"/>
                </a:lnTo>
                <a:lnTo>
                  <a:pt x="560" y="1141"/>
                </a:lnTo>
                <a:lnTo>
                  <a:pt x="583" y="1140"/>
                </a:lnTo>
                <a:lnTo>
                  <a:pt x="605" y="1137"/>
                </a:lnTo>
                <a:lnTo>
                  <a:pt x="627" y="1133"/>
                </a:lnTo>
                <a:lnTo>
                  <a:pt x="646" y="1128"/>
                </a:lnTo>
                <a:lnTo>
                  <a:pt x="684" y="1118"/>
                </a:lnTo>
                <a:lnTo>
                  <a:pt x="718" y="1106"/>
                </a:lnTo>
                <a:lnTo>
                  <a:pt x="746" y="1095"/>
                </a:lnTo>
                <a:lnTo>
                  <a:pt x="767" y="1086"/>
                </a:lnTo>
                <a:lnTo>
                  <a:pt x="784" y="1076"/>
                </a:lnTo>
                <a:lnTo>
                  <a:pt x="784" y="1076"/>
                </a:lnTo>
                <a:lnTo>
                  <a:pt x="800" y="1105"/>
                </a:lnTo>
                <a:lnTo>
                  <a:pt x="822" y="1151"/>
                </a:lnTo>
                <a:lnTo>
                  <a:pt x="822" y="1151"/>
                </a:lnTo>
                <a:lnTo>
                  <a:pt x="824" y="1159"/>
                </a:lnTo>
                <a:lnTo>
                  <a:pt x="827" y="1168"/>
                </a:lnTo>
                <a:lnTo>
                  <a:pt x="829" y="1186"/>
                </a:lnTo>
                <a:lnTo>
                  <a:pt x="829" y="1203"/>
                </a:lnTo>
                <a:lnTo>
                  <a:pt x="831" y="1217"/>
                </a:lnTo>
                <a:lnTo>
                  <a:pt x="831" y="1217"/>
                </a:lnTo>
                <a:lnTo>
                  <a:pt x="832" y="1220"/>
                </a:lnTo>
                <a:lnTo>
                  <a:pt x="835" y="1223"/>
                </a:lnTo>
                <a:lnTo>
                  <a:pt x="841" y="1230"/>
                </a:lnTo>
                <a:lnTo>
                  <a:pt x="850" y="1236"/>
                </a:lnTo>
                <a:lnTo>
                  <a:pt x="860" y="1241"/>
                </a:lnTo>
                <a:lnTo>
                  <a:pt x="878" y="1250"/>
                </a:lnTo>
                <a:lnTo>
                  <a:pt x="887" y="1254"/>
                </a:lnTo>
                <a:lnTo>
                  <a:pt x="905" y="1217"/>
                </a:lnTo>
                <a:lnTo>
                  <a:pt x="905" y="1217"/>
                </a:lnTo>
                <a:lnTo>
                  <a:pt x="909" y="1216"/>
                </a:lnTo>
                <a:lnTo>
                  <a:pt x="917" y="1214"/>
                </a:lnTo>
                <a:lnTo>
                  <a:pt x="922" y="1214"/>
                </a:lnTo>
                <a:lnTo>
                  <a:pt x="926" y="1217"/>
                </a:lnTo>
                <a:lnTo>
                  <a:pt x="931" y="1221"/>
                </a:lnTo>
                <a:lnTo>
                  <a:pt x="933" y="1226"/>
                </a:lnTo>
                <a:lnTo>
                  <a:pt x="933" y="1226"/>
                </a:lnTo>
                <a:lnTo>
                  <a:pt x="940" y="1239"/>
                </a:lnTo>
                <a:lnTo>
                  <a:pt x="946" y="1248"/>
                </a:lnTo>
                <a:lnTo>
                  <a:pt x="953" y="1254"/>
                </a:lnTo>
                <a:lnTo>
                  <a:pt x="971" y="1226"/>
                </a:lnTo>
                <a:lnTo>
                  <a:pt x="981" y="1245"/>
                </a:lnTo>
                <a:lnTo>
                  <a:pt x="999" y="1217"/>
                </a:lnTo>
                <a:lnTo>
                  <a:pt x="999" y="1217"/>
                </a:lnTo>
                <a:lnTo>
                  <a:pt x="1003" y="1213"/>
                </a:lnTo>
                <a:lnTo>
                  <a:pt x="1007" y="1211"/>
                </a:lnTo>
                <a:lnTo>
                  <a:pt x="1013" y="1209"/>
                </a:lnTo>
                <a:lnTo>
                  <a:pt x="1018" y="1208"/>
                </a:lnTo>
                <a:lnTo>
                  <a:pt x="1025" y="1208"/>
                </a:lnTo>
                <a:lnTo>
                  <a:pt x="1031" y="1211"/>
                </a:lnTo>
                <a:lnTo>
                  <a:pt x="1036" y="1217"/>
                </a:lnTo>
                <a:lnTo>
                  <a:pt x="1036" y="1217"/>
                </a:lnTo>
                <a:lnTo>
                  <a:pt x="1044" y="1230"/>
                </a:lnTo>
                <a:lnTo>
                  <a:pt x="1047" y="1239"/>
                </a:lnTo>
                <a:lnTo>
                  <a:pt x="1047" y="1244"/>
                </a:lnTo>
                <a:lnTo>
                  <a:pt x="1045" y="1245"/>
                </a:lnTo>
                <a:lnTo>
                  <a:pt x="1045" y="1245"/>
                </a:lnTo>
                <a:lnTo>
                  <a:pt x="1056" y="1230"/>
                </a:lnTo>
                <a:lnTo>
                  <a:pt x="1062" y="1217"/>
                </a:lnTo>
                <a:lnTo>
                  <a:pt x="1063" y="1212"/>
                </a:lnTo>
                <a:lnTo>
                  <a:pt x="1065" y="1208"/>
                </a:lnTo>
                <a:lnTo>
                  <a:pt x="1065" y="1208"/>
                </a:lnTo>
                <a:lnTo>
                  <a:pt x="1063" y="1203"/>
                </a:lnTo>
                <a:lnTo>
                  <a:pt x="1062" y="1198"/>
                </a:lnTo>
                <a:lnTo>
                  <a:pt x="1056" y="1185"/>
                </a:lnTo>
                <a:lnTo>
                  <a:pt x="1045" y="1169"/>
                </a:lnTo>
                <a:lnTo>
                  <a:pt x="1045" y="1169"/>
                </a:lnTo>
                <a:lnTo>
                  <a:pt x="1085" y="1182"/>
                </a:lnTo>
                <a:lnTo>
                  <a:pt x="1111" y="1190"/>
                </a:lnTo>
                <a:lnTo>
                  <a:pt x="1118" y="1190"/>
                </a:lnTo>
                <a:lnTo>
                  <a:pt x="1121" y="1190"/>
                </a:lnTo>
                <a:lnTo>
                  <a:pt x="1121" y="1189"/>
                </a:lnTo>
                <a:lnTo>
                  <a:pt x="1121" y="1189"/>
                </a:lnTo>
                <a:lnTo>
                  <a:pt x="1108" y="1160"/>
                </a:lnTo>
                <a:lnTo>
                  <a:pt x="1102" y="1141"/>
                </a:lnTo>
                <a:lnTo>
                  <a:pt x="1102" y="1141"/>
                </a:lnTo>
                <a:lnTo>
                  <a:pt x="1107" y="1145"/>
                </a:lnTo>
                <a:lnTo>
                  <a:pt x="1117" y="1150"/>
                </a:lnTo>
                <a:lnTo>
                  <a:pt x="1151" y="1164"/>
                </a:lnTo>
                <a:lnTo>
                  <a:pt x="1169" y="1172"/>
                </a:lnTo>
                <a:lnTo>
                  <a:pt x="1185" y="1177"/>
                </a:lnTo>
                <a:lnTo>
                  <a:pt x="1198" y="1180"/>
                </a:lnTo>
                <a:lnTo>
                  <a:pt x="1202" y="1180"/>
                </a:lnTo>
                <a:lnTo>
                  <a:pt x="1205" y="1180"/>
                </a:lnTo>
                <a:lnTo>
                  <a:pt x="1205" y="1180"/>
                </a:lnTo>
                <a:lnTo>
                  <a:pt x="1206" y="1177"/>
                </a:lnTo>
                <a:lnTo>
                  <a:pt x="1207" y="1176"/>
                </a:lnTo>
                <a:lnTo>
                  <a:pt x="1206" y="1171"/>
                </a:lnTo>
                <a:lnTo>
                  <a:pt x="1203" y="1164"/>
                </a:lnTo>
                <a:lnTo>
                  <a:pt x="1199" y="1158"/>
                </a:lnTo>
                <a:lnTo>
                  <a:pt x="1190" y="1146"/>
                </a:lnTo>
                <a:lnTo>
                  <a:pt x="1187" y="1141"/>
                </a:lnTo>
                <a:lnTo>
                  <a:pt x="1187" y="1141"/>
                </a:lnTo>
                <a:lnTo>
                  <a:pt x="1229" y="1150"/>
                </a:lnTo>
                <a:lnTo>
                  <a:pt x="1255" y="1154"/>
                </a:lnTo>
                <a:lnTo>
                  <a:pt x="1261" y="1154"/>
                </a:lnTo>
                <a:lnTo>
                  <a:pt x="1262" y="1153"/>
                </a:lnTo>
                <a:lnTo>
                  <a:pt x="1261" y="1151"/>
                </a:lnTo>
                <a:lnTo>
                  <a:pt x="1261" y="1151"/>
                </a:lnTo>
                <a:lnTo>
                  <a:pt x="1256" y="1146"/>
                </a:lnTo>
                <a:lnTo>
                  <a:pt x="1251" y="1141"/>
                </a:lnTo>
                <a:lnTo>
                  <a:pt x="1242" y="1128"/>
                </a:lnTo>
                <a:lnTo>
                  <a:pt x="1233" y="1114"/>
                </a:lnTo>
                <a:lnTo>
                  <a:pt x="1289" y="1095"/>
                </a:lnTo>
                <a:lnTo>
                  <a:pt x="1289" y="1095"/>
                </a:lnTo>
                <a:lnTo>
                  <a:pt x="1289" y="1095"/>
                </a:lnTo>
                <a:lnTo>
                  <a:pt x="1287" y="1094"/>
                </a:lnTo>
                <a:lnTo>
                  <a:pt x="1242" y="1086"/>
                </a:lnTo>
                <a:lnTo>
                  <a:pt x="1242" y="1086"/>
                </a:lnTo>
                <a:lnTo>
                  <a:pt x="1231" y="1085"/>
                </a:lnTo>
                <a:lnTo>
                  <a:pt x="1223" y="1083"/>
                </a:lnTo>
                <a:lnTo>
                  <a:pt x="1205" y="1085"/>
                </a:lnTo>
                <a:lnTo>
                  <a:pt x="1175" y="1089"/>
                </a:lnTo>
                <a:lnTo>
                  <a:pt x="1163" y="1089"/>
                </a:lnTo>
                <a:lnTo>
                  <a:pt x="1158" y="1089"/>
                </a:lnTo>
                <a:lnTo>
                  <a:pt x="1153" y="1086"/>
                </a:lnTo>
                <a:lnTo>
                  <a:pt x="1149" y="1083"/>
                </a:lnTo>
                <a:lnTo>
                  <a:pt x="1145" y="1080"/>
                </a:lnTo>
                <a:lnTo>
                  <a:pt x="1142" y="1074"/>
                </a:lnTo>
                <a:lnTo>
                  <a:pt x="1139" y="1067"/>
                </a:lnTo>
                <a:lnTo>
                  <a:pt x="1139" y="1067"/>
                </a:lnTo>
                <a:lnTo>
                  <a:pt x="1134" y="1047"/>
                </a:lnTo>
                <a:lnTo>
                  <a:pt x="1130" y="1024"/>
                </a:lnTo>
                <a:lnTo>
                  <a:pt x="1126" y="999"/>
                </a:lnTo>
                <a:lnTo>
                  <a:pt x="1124" y="972"/>
                </a:lnTo>
                <a:lnTo>
                  <a:pt x="1121" y="924"/>
                </a:lnTo>
                <a:lnTo>
                  <a:pt x="1120" y="907"/>
                </a:lnTo>
                <a:lnTo>
                  <a:pt x="1121" y="898"/>
                </a:lnTo>
                <a:lnTo>
                  <a:pt x="1121" y="898"/>
                </a:lnTo>
                <a:lnTo>
                  <a:pt x="1125" y="864"/>
                </a:lnTo>
                <a:lnTo>
                  <a:pt x="1131" y="799"/>
                </a:lnTo>
                <a:lnTo>
                  <a:pt x="1139" y="711"/>
                </a:lnTo>
                <a:lnTo>
                  <a:pt x="1139" y="711"/>
                </a:lnTo>
                <a:lnTo>
                  <a:pt x="1149" y="708"/>
                </a:lnTo>
                <a:lnTo>
                  <a:pt x="1175" y="702"/>
                </a:lnTo>
                <a:lnTo>
                  <a:pt x="1190" y="697"/>
                </a:lnTo>
                <a:lnTo>
                  <a:pt x="1206" y="690"/>
                </a:lnTo>
                <a:lnTo>
                  <a:pt x="1220" y="682"/>
                </a:lnTo>
                <a:lnTo>
                  <a:pt x="1233" y="673"/>
                </a:lnTo>
                <a:lnTo>
                  <a:pt x="1233" y="673"/>
                </a:lnTo>
                <a:lnTo>
                  <a:pt x="1238" y="667"/>
                </a:lnTo>
                <a:lnTo>
                  <a:pt x="1243" y="661"/>
                </a:lnTo>
                <a:lnTo>
                  <a:pt x="1247" y="654"/>
                </a:lnTo>
                <a:lnTo>
                  <a:pt x="1249" y="646"/>
                </a:lnTo>
                <a:lnTo>
                  <a:pt x="1255" y="628"/>
                </a:lnTo>
                <a:lnTo>
                  <a:pt x="1258" y="612"/>
                </a:lnTo>
                <a:lnTo>
                  <a:pt x="1260" y="596"/>
                </a:lnTo>
                <a:lnTo>
                  <a:pt x="1261" y="582"/>
                </a:lnTo>
                <a:lnTo>
                  <a:pt x="1261" y="569"/>
                </a:lnTo>
                <a:lnTo>
                  <a:pt x="1261" y="569"/>
                </a:lnTo>
                <a:lnTo>
                  <a:pt x="1262" y="568"/>
                </a:lnTo>
                <a:lnTo>
                  <a:pt x="1266" y="560"/>
                </a:lnTo>
                <a:lnTo>
                  <a:pt x="1269" y="555"/>
                </a:lnTo>
                <a:lnTo>
                  <a:pt x="1270" y="549"/>
                </a:lnTo>
                <a:lnTo>
                  <a:pt x="1270" y="541"/>
                </a:lnTo>
                <a:lnTo>
                  <a:pt x="1270" y="532"/>
                </a:lnTo>
                <a:lnTo>
                  <a:pt x="1270" y="532"/>
                </a:lnTo>
                <a:lnTo>
                  <a:pt x="1269" y="523"/>
                </a:lnTo>
                <a:lnTo>
                  <a:pt x="1266" y="515"/>
                </a:lnTo>
                <a:lnTo>
                  <a:pt x="1264" y="509"/>
                </a:lnTo>
                <a:lnTo>
                  <a:pt x="1260" y="504"/>
                </a:lnTo>
                <a:lnTo>
                  <a:pt x="1253" y="497"/>
                </a:lnTo>
                <a:lnTo>
                  <a:pt x="1251" y="495"/>
                </a:lnTo>
                <a:lnTo>
                  <a:pt x="1251" y="495"/>
                </a:lnTo>
                <a:lnTo>
                  <a:pt x="1247" y="468"/>
                </a:lnTo>
                <a:lnTo>
                  <a:pt x="1234" y="401"/>
                </a:lnTo>
                <a:lnTo>
                  <a:pt x="1226" y="362"/>
                </a:lnTo>
                <a:lnTo>
                  <a:pt x="1217" y="324"/>
                </a:lnTo>
                <a:lnTo>
                  <a:pt x="1206" y="289"/>
                </a:lnTo>
                <a:lnTo>
                  <a:pt x="1201" y="274"/>
                </a:lnTo>
                <a:lnTo>
                  <a:pt x="1196" y="261"/>
                </a:lnTo>
                <a:lnTo>
                  <a:pt x="1196" y="261"/>
                </a:lnTo>
                <a:lnTo>
                  <a:pt x="1189" y="248"/>
                </a:lnTo>
                <a:lnTo>
                  <a:pt x="1181" y="236"/>
                </a:lnTo>
                <a:lnTo>
                  <a:pt x="1165" y="212"/>
                </a:lnTo>
                <a:lnTo>
                  <a:pt x="1147" y="188"/>
                </a:lnTo>
                <a:lnTo>
                  <a:pt x="1127" y="167"/>
                </a:lnTo>
                <a:lnTo>
                  <a:pt x="1097" y="132"/>
                </a:lnTo>
                <a:lnTo>
                  <a:pt x="1084" y="120"/>
                </a:lnTo>
                <a:lnTo>
                  <a:pt x="1084" y="120"/>
                </a:lnTo>
                <a:lnTo>
                  <a:pt x="1095" y="113"/>
                </a:lnTo>
                <a:lnTo>
                  <a:pt x="1107" y="107"/>
                </a:lnTo>
                <a:lnTo>
                  <a:pt x="1120" y="96"/>
                </a:lnTo>
                <a:lnTo>
                  <a:pt x="1133" y="85"/>
                </a:lnTo>
                <a:lnTo>
                  <a:pt x="1139" y="78"/>
                </a:lnTo>
                <a:lnTo>
                  <a:pt x="1143" y="72"/>
                </a:lnTo>
                <a:lnTo>
                  <a:pt x="1147" y="66"/>
                </a:lnTo>
                <a:lnTo>
                  <a:pt x="1149" y="59"/>
                </a:lnTo>
                <a:lnTo>
                  <a:pt x="1149" y="51"/>
                </a:lnTo>
                <a:lnTo>
                  <a:pt x="1148" y="45"/>
                </a:lnTo>
                <a:lnTo>
                  <a:pt x="1148" y="45"/>
                </a:lnTo>
                <a:lnTo>
                  <a:pt x="1144" y="32"/>
                </a:lnTo>
                <a:lnTo>
                  <a:pt x="1139" y="21"/>
                </a:lnTo>
                <a:lnTo>
                  <a:pt x="1135" y="12"/>
                </a:lnTo>
                <a:lnTo>
                  <a:pt x="1130" y="5"/>
                </a:lnTo>
                <a:lnTo>
                  <a:pt x="1125" y="1"/>
                </a:lnTo>
                <a:lnTo>
                  <a:pt x="1120" y="0"/>
                </a:lnTo>
                <a:lnTo>
                  <a:pt x="1116" y="3"/>
                </a:lnTo>
                <a:lnTo>
                  <a:pt x="1111" y="8"/>
                </a:lnTo>
                <a:lnTo>
                  <a:pt x="1111" y="8"/>
                </a:lnTo>
                <a:lnTo>
                  <a:pt x="1107" y="15"/>
                </a:lnTo>
                <a:lnTo>
                  <a:pt x="1104" y="23"/>
                </a:lnTo>
                <a:lnTo>
                  <a:pt x="1097" y="40"/>
                </a:lnTo>
                <a:lnTo>
                  <a:pt x="1093" y="49"/>
                </a:lnTo>
                <a:lnTo>
                  <a:pt x="1088" y="58"/>
                </a:lnTo>
                <a:lnTo>
                  <a:pt x="1081" y="66"/>
                </a:lnTo>
                <a:lnTo>
                  <a:pt x="1074" y="73"/>
                </a:lnTo>
                <a:lnTo>
                  <a:pt x="1074" y="73"/>
                </a:lnTo>
                <a:lnTo>
                  <a:pt x="1065" y="80"/>
                </a:lnTo>
                <a:lnTo>
                  <a:pt x="1056" y="84"/>
                </a:lnTo>
                <a:lnTo>
                  <a:pt x="1045" y="87"/>
                </a:lnTo>
                <a:lnTo>
                  <a:pt x="1038" y="90"/>
                </a:lnTo>
                <a:lnTo>
                  <a:pt x="1023" y="91"/>
                </a:lnTo>
                <a:lnTo>
                  <a:pt x="1018" y="91"/>
                </a:lnTo>
                <a:lnTo>
                  <a:pt x="1018" y="91"/>
                </a:lnTo>
                <a:lnTo>
                  <a:pt x="1012" y="91"/>
                </a:lnTo>
                <a:lnTo>
                  <a:pt x="995" y="89"/>
                </a:lnTo>
                <a:lnTo>
                  <a:pt x="975" y="89"/>
                </a:lnTo>
                <a:lnTo>
                  <a:pt x="963" y="90"/>
                </a:lnTo>
                <a:lnTo>
                  <a:pt x="953" y="91"/>
                </a:lnTo>
                <a:lnTo>
                  <a:pt x="953" y="91"/>
                </a:lnTo>
                <a:lnTo>
                  <a:pt x="932" y="98"/>
                </a:lnTo>
                <a:lnTo>
                  <a:pt x="914" y="104"/>
                </a:lnTo>
                <a:lnTo>
                  <a:pt x="896" y="111"/>
                </a:lnTo>
                <a:lnTo>
                  <a:pt x="896" y="111"/>
                </a:lnTo>
                <a:close/>
                <a:moveTo>
                  <a:pt x="933" y="1049"/>
                </a:moveTo>
                <a:lnTo>
                  <a:pt x="971" y="1076"/>
                </a:lnTo>
                <a:lnTo>
                  <a:pt x="971" y="1076"/>
                </a:lnTo>
                <a:lnTo>
                  <a:pt x="973" y="1074"/>
                </a:lnTo>
                <a:lnTo>
                  <a:pt x="976" y="1073"/>
                </a:lnTo>
                <a:lnTo>
                  <a:pt x="978" y="1071"/>
                </a:lnTo>
                <a:lnTo>
                  <a:pt x="980" y="1069"/>
                </a:lnTo>
                <a:lnTo>
                  <a:pt x="981" y="1071"/>
                </a:lnTo>
                <a:lnTo>
                  <a:pt x="990" y="1076"/>
                </a:lnTo>
                <a:lnTo>
                  <a:pt x="990" y="1076"/>
                </a:lnTo>
                <a:lnTo>
                  <a:pt x="995" y="1078"/>
                </a:lnTo>
                <a:lnTo>
                  <a:pt x="999" y="1078"/>
                </a:lnTo>
                <a:lnTo>
                  <a:pt x="1003" y="1076"/>
                </a:lnTo>
                <a:lnTo>
                  <a:pt x="1005" y="1072"/>
                </a:lnTo>
                <a:lnTo>
                  <a:pt x="1008" y="1062"/>
                </a:lnTo>
                <a:lnTo>
                  <a:pt x="1008" y="1058"/>
                </a:lnTo>
                <a:lnTo>
                  <a:pt x="1008" y="1058"/>
                </a:lnTo>
                <a:lnTo>
                  <a:pt x="1014" y="1078"/>
                </a:lnTo>
                <a:lnTo>
                  <a:pt x="1021" y="1096"/>
                </a:lnTo>
                <a:lnTo>
                  <a:pt x="1027" y="1114"/>
                </a:lnTo>
                <a:lnTo>
                  <a:pt x="1027" y="1114"/>
                </a:lnTo>
                <a:lnTo>
                  <a:pt x="1030" y="1122"/>
                </a:lnTo>
                <a:lnTo>
                  <a:pt x="1031" y="1130"/>
                </a:lnTo>
                <a:lnTo>
                  <a:pt x="1031" y="1137"/>
                </a:lnTo>
                <a:lnTo>
                  <a:pt x="1031" y="1145"/>
                </a:lnTo>
                <a:lnTo>
                  <a:pt x="1029" y="1157"/>
                </a:lnTo>
                <a:lnTo>
                  <a:pt x="1027" y="1160"/>
                </a:lnTo>
                <a:lnTo>
                  <a:pt x="1027" y="1160"/>
                </a:lnTo>
                <a:lnTo>
                  <a:pt x="1022" y="1158"/>
                </a:lnTo>
                <a:lnTo>
                  <a:pt x="1008" y="1151"/>
                </a:lnTo>
                <a:lnTo>
                  <a:pt x="1008" y="1151"/>
                </a:lnTo>
                <a:lnTo>
                  <a:pt x="1003" y="1150"/>
                </a:lnTo>
                <a:lnTo>
                  <a:pt x="994" y="1149"/>
                </a:lnTo>
                <a:lnTo>
                  <a:pt x="972" y="1149"/>
                </a:lnTo>
                <a:lnTo>
                  <a:pt x="942" y="1151"/>
                </a:lnTo>
                <a:lnTo>
                  <a:pt x="933" y="1049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CB088CE9-2A82-4F25-BA49-EFDFA32F8335}"/>
              </a:ext>
            </a:extLst>
          </p:cNvPr>
          <p:cNvSpPr>
            <a:spLocks/>
          </p:cNvSpPr>
          <p:nvPr/>
        </p:nvSpPr>
        <p:spPr bwMode="auto">
          <a:xfrm>
            <a:off x="2376687" y="4764527"/>
            <a:ext cx="1451187" cy="1553107"/>
          </a:xfrm>
          <a:custGeom>
            <a:avLst/>
            <a:gdLst>
              <a:gd name="T0" fmla="*/ 304 w 1552"/>
              <a:gd name="T1" fmla="*/ 34 h 1661"/>
              <a:gd name="T2" fmla="*/ 351 w 1552"/>
              <a:gd name="T3" fmla="*/ 68 h 1661"/>
              <a:gd name="T4" fmla="*/ 431 w 1552"/>
              <a:gd name="T5" fmla="*/ 57 h 1661"/>
              <a:gd name="T6" fmla="*/ 492 w 1552"/>
              <a:gd name="T7" fmla="*/ 0 h 1661"/>
              <a:gd name="T8" fmla="*/ 537 w 1552"/>
              <a:gd name="T9" fmla="*/ 22 h 1661"/>
              <a:gd name="T10" fmla="*/ 536 w 1552"/>
              <a:gd name="T11" fmla="*/ 113 h 1661"/>
              <a:gd name="T12" fmla="*/ 551 w 1552"/>
              <a:gd name="T13" fmla="*/ 180 h 1661"/>
              <a:gd name="T14" fmla="*/ 765 w 1552"/>
              <a:gd name="T15" fmla="*/ 395 h 1661"/>
              <a:gd name="T16" fmla="*/ 808 w 1552"/>
              <a:gd name="T17" fmla="*/ 472 h 1661"/>
              <a:gd name="T18" fmla="*/ 1006 w 1552"/>
              <a:gd name="T19" fmla="*/ 519 h 1661"/>
              <a:gd name="T20" fmla="*/ 1236 w 1552"/>
              <a:gd name="T21" fmla="*/ 589 h 1661"/>
              <a:gd name="T22" fmla="*/ 1396 w 1552"/>
              <a:gd name="T23" fmla="*/ 746 h 1661"/>
              <a:gd name="T24" fmla="*/ 1521 w 1552"/>
              <a:gd name="T25" fmla="*/ 937 h 1661"/>
              <a:gd name="T26" fmla="*/ 1544 w 1552"/>
              <a:gd name="T27" fmla="*/ 1054 h 1661"/>
              <a:gd name="T28" fmla="*/ 1546 w 1552"/>
              <a:gd name="T29" fmla="*/ 1130 h 1661"/>
              <a:gd name="T30" fmla="*/ 1550 w 1552"/>
              <a:gd name="T31" fmla="*/ 1387 h 1661"/>
              <a:gd name="T32" fmla="*/ 1527 w 1552"/>
              <a:gd name="T33" fmla="*/ 1427 h 1661"/>
              <a:gd name="T34" fmla="*/ 1412 w 1552"/>
              <a:gd name="T35" fmla="*/ 1557 h 1661"/>
              <a:gd name="T36" fmla="*/ 1376 w 1552"/>
              <a:gd name="T37" fmla="*/ 1585 h 1661"/>
              <a:gd name="T38" fmla="*/ 1358 w 1552"/>
              <a:gd name="T39" fmla="*/ 1614 h 1661"/>
              <a:gd name="T40" fmla="*/ 1323 w 1552"/>
              <a:gd name="T41" fmla="*/ 1638 h 1661"/>
              <a:gd name="T42" fmla="*/ 1302 w 1552"/>
              <a:gd name="T43" fmla="*/ 1648 h 1661"/>
              <a:gd name="T44" fmla="*/ 1189 w 1552"/>
              <a:gd name="T45" fmla="*/ 1638 h 1661"/>
              <a:gd name="T46" fmla="*/ 1102 w 1552"/>
              <a:gd name="T47" fmla="*/ 1620 h 1661"/>
              <a:gd name="T48" fmla="*/ 1067 w 1552"/>
              <a:gd name="T49" fmla="*/ 1631 h 1661"/>
              <a:gd name="T50" fmla="*/ 997 w 1552"/>
              <a:gd name="T51" fmla="*/ 1614 h 1661"/>
              <a:gd name="T52" fmla="*/ 840 w 1552"/>
              <a:gd name="T53" fmla="*/ 1550 h 1661"/>
              <a:gd name="T54" fmla="*/ 823 w 1552"/>
              <a:gd name="T55" fmla="*/ 1573 h 1661"/>
              <a:gd name="T56" fmla="*/ 719 w 1552"/>
              <a:gd name="T57" fmla="*/ 1544 h 1661"/>
              <a:gd name="T58" fmla="*/ 727 w 1552"/>
              <a:gd name="T59" fmla="*/ 1523 h 1661"/>
              <a:gd name="T60" fmla="*/ 679 w 1552"/>
              <a:gd name="T61" fmla="*/ 1477 h 1661"/>
              <a:gd name="T62" fmla="*/ 555 w 1552"/>
              <a:gd name="T63" fmla="*/ 1416 h 1661"/>
              <a:gd name="T64" fmla="*/ 537 w 1552"/>
              <a:gd name="T65" fmla="*/ 1440 h 1661"/>
              <a:gd name="T66" fmla="*/ 456 w 1552"/>
              <a:gd name="T67" fmla="*/ 1357 h 1661"/>
              <a:gd name="T68" fmla="*/ 438 w 1552"/>
              <a:gd name="T69" fmla="*/ 1332 h 1661"/>
              <a:gd name="T70" fmla="*/ 430 w 1552"/>
              <a:gd name="T71" fmla="*/ 1318 h 1661"/>
              <a:gd name="T72" fmla="*/ 397 w 1552"/>
              <a:gd name="T73" fmla="*/ 1165 h 1661"/>
              <a:gd name="T74" fmla="*/ 371 w 1552"/>
              <a:gd name="T75" fmla="*/ 1202 h 1661"/>
              <a:gd name="T76" fmla="*/ 353 w 1552"/>
              <a:gd name="T77" fmla="*/ 1274 h 1661"/>
              <a:gd name="T78" fmla="*/ 327 w 1552"/>
              <a:gd name="T79" fmla="*/ 1318 h 1661"/>
              <a:gd name="T80" fmla="*/ 275 w 1552"/>
              <a:gd name="T81" fmla="*/ 1369 h 1661"/>
              <a:gd name="T82" fmla="*/ 229 w 1552"/>
              <a:gd name="T83" fmla="*/ 1404 h 1661"/>
              <a:gd name="T84" fmla="*/ 154 w 1552"/>
              <a:gd name="T85" fmla="*/ 1388 h 1661"/>
              <a:gd name="T86" fmla="*/ 115 w 1552"/>
              <a:gd name="T87" fmla="*/ 1362 h 1661"/>
              <a:gd name="T88" fmla="*/ 86 w 1552"/>
              <a:gd name="T89" fmla="*/ 1343 h 1661"/>
              <a:gd name="T90" fmla="*/ 123 w 1552"/>
              <a:gd name="T91" fmla="*/ 1328 h 1661"/>
              <a:gd name="T92" fmla="*/ 131 w 1552"/>
              <a:gd name="T93" fmla="*/ 1309 h 1661"/>
              <a:gd name="T94" fmla="*/ 211 w 1552"/>
              <a:gd name="T95" fmla="*/ 1323 h 1661"/>
              <a:gd name="T96" fmla="*/ 187 w 1552"/>
              <a:gd name="T97" fmla="*/ 1270 h 1661"/>
              <a:gd name="T98" fmla="*/ 222 w 1552"/>
              <a:gd name="T99" fmla="*/ 1219 h 1661"/>
              <a:gd name="T100" fmla="*/ 256 w 1552"/>
              <a:gd name="T101" fmla="*/ 1162 h 1661"/>
              <a:gd name="T102" fmla="*/ 245 w 1552"/>
              <a:gd name="T103" fmla="*/ 1050 h 1661"/>
              <a:gd name="T104" fmla="*/ 226 w 1552"/>
              <a:gd name="T105" fmla="*/ 917 h 1661"/>
              <a:gd name="T106" fmla="*/ 239 w 1552"/>
              <a:gd name="T107" fmla="*/ 821 h 1661"/>
              <a:gd name="T108" fmla="*/ 216 w 1552"/>
              <a:gd name="T109" fmla="*/ 737 h 1661"/>
              <a:gd name="T110" fmla="*/ 195 w 1552"/>
              <a:gd name="T111" fmla="*/ 747 h 1661"/>
              <a:gd name="T112" fmla="*/ 176 w 1552"/>
              <a:gd name="T113" fmla="*/ 645 h 1661"/>
              <a:gd name="T114" fmla="*/ 118 w 1552"/>
              <a:gd name="T115" fmla="*/ 494 h 1661"/>
              <a:gd name="T116" fmla="*/ 59 w 1552"/>
              <a:gd name="T117" fmla="*/ 459 h 1661"/>
              <a:gd name="T118" fmla="*/ 32 w 1552"/>
              <a:gd name="T119" fmla="*/ 437 h 1661"/>
              <a:gd name="T120" fmla="*/ 1 w 1552"/>
              <a:gd name="T121" fmla="*/ 250 h 1661"/>
              <a:gd name="T122" fmla="*/ 87 w 1552"/>
              <a:gd name="T123" fmla="*/ 149 h 1661"/>
              <a:gd name="T124" fmla="*/ 182 w 1552"/>
              <a:gd name="T125" fmla="*/ 91 h 1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52" h="1661">
                <a:moveTo>
                  <a:pt x="286" y="68"/>
                </a:moveTo>
                <a:lnTo>
                  <a:pt x="286" y="68"/>
                </a:lnTo>
                <a:lnTo>
                  <a:pt x="286" y="65"/>
                </a:lnTo>
                <a:lnTo>
                  <a:pt x="288" y="54"/>
                </a:lnTo>
                <a:lnTo>
                  <a:pt x="289" y="48"/>
                </a:lnTo>
                <a:lnTo>
                  <a:pt x="293" y="41"/>
                </a:lnTo>
                <a:lnTo>
                  <a:pt x="298" y="38"/>
                </a:lnTo>
                <a:lnTo>
                  <a:pt x="304" y="34"/>
                </a:lnTo>
                <a:lnTo>
                  <a:pt x="304" y="34"/>
                </a:lnTo>
                <a:lnTo>
                  <a:pt x="308" y="32"/>
                </a:lnTo>
                <a:lnTo>
                  <a:pt x="312" y="32"/>
                </a:lnTo>
                <a:lnTo>
                  <a:pt x="320" y="36"/>
                </a:lnTo>
                <a:lnTo>
                  <a:pt x="327" y="41"/>
                </a:lnTo>
                <a:lnTo>
                  <a:pt x="335" y="48"/>
                </a:lnTo>
                <a:lnTo>
                  <a:pt x="347" y="62"/>
                </a:lnTo>
                <a:lnTo>
                  <a:pt x="351" y="68"/>
                </a:lnTo>
                <a:lnTo>
                  <a:pt x="351" y="68"/>
                </a:lnTo>
                <a:lnTo>
                  <a:pt x="362" y="68"/>
                </a:lnTo>
                <a:lnTo>
                  <a:pt x="387" y="67"/>
                </a:lnTo>
                <a:lnTo>
                  <a:pt x="401" y="65"/>
                </a:lnTo>
                <a:lnTo>
                  <a:pt x="415" y="63"/>
                </a:lnTo>
                <a:lnTo>
                  <a:pt x="425" y="61"/>
                </a:lnTo>
                <a:lnTo>
                  <a:pt x="431" y="57"/>
                </a:lnTo>
                <a:lnTo>
                  <a:pt x="431" y="57"/>
                </a:lnTo>
                <a:lnTo>
                  <a:pt x="437" y="50"/>
                </a:lnTo>
                <a:lnTo>
                  <a:pt x="444" y="41"/>
                </a:lnTo>
                <a:lnTo>
                  <a:pt x="452" y="30"/>
                </a:lnTo>
                <a:lnTo>
                  <a:pt x="462" y="20"/>
                </a:lnTo>
                <a:lnTo>
                  <a:pt x="473" y="9"/>
                </a:lnTo>
                <a:lnTo>
                  <a:pt x="479" y="5"/>
                </a:lnTo>
                <a:lnTo>
                  <a:pt x="485" y="3"/>
                </a:lnTo>
                <a:lnTo>
                  <a:pt x="492" y="0"/>
                </a:lnTo>
                <a:lnTo>
                  <a:pt x="498" y="0"/>
                </a:lnTo>
                <a:lnTo>
                  <a:pt x="506" y="2"/>
                </a:lnTo>
                <a:lnTo>
                  <a:pt x="514" y="4"/>
                </a:lnTo>
                <a:lnTo>
                  <a:pt x="514" y="4"/>
                </a:lnTo>
                <a:lnTo>
                  <a:pt x="520" y="8"/>
                </a:lnTo>
                <a:lnTo>
                  <a:pt x="527" y="13"/>
                </a:lnTo>
                <a:lnTo>
                  <a:pt x="532" y="17"/>
                </a:lnTo>
                <a:lnTo>
                  <a:pt x="537" y="22"/>
                </a:lnTo>
                <a:lnTo>
                  <a:pt x="543" y="32"/>
                </a:lnTo>
                <a:lnTo>
                  <a:pt x="547" y="44"/>
                </a:lnTo>
                <a:lnTo>
                  <a:pt x="548" y="56"/>
                </a:lnTo>
                <a:lnTo>
                  <a:pt x="548" y="67"/>
                </a:lnTo>
                <a:lnTo>
                  <a:pt x="546" y="80"/>
                </a:lnTo>
                <a:lnTo>
                  <a:pt x="543" y="91"/>
                </a:lnTo>
                <a:lnTo>
                  <a:pt x="543" y="91"/>
                </a:lnTo>
                <a:lnTo>
                  <a:pt x="536" y="113"/>
                </a:lnTo>
                <a:lnTo>
                  <a:pt x="530" y="129"/>
                </a:lnTo>
                <a:lnTo>
                  <a:pt x="529" y="136"/>
                </a:lnTo>
                <a:lnTo>
                  <a:pt x="528" y="143"/>
                </a:lnTo>
                <a:lnTo>
                  <a:pt x="529" y="149"/>
                </a:lnTo>
                <a:lnTo>
                  <a:pt x="530" y="156"/>
                </a:lnTo>
                <a:lnTo>
                  <a:pt x="530" y="156"/>
                </a:lnTo>
                <a:lnTo>
                  <a:pt x="538" y="166"/>
                </a:lnTo>
                <a:lnTo>
                  <a:pt x="551" y="180"/>
                </a:lnTo>
                <a:lnTo>
                  <a:pt x="591" y="219"/>
                </a:lnTo>
                <a:lnTo>
                  <a:pt x="659" y="284"/>
                </a:lnTo>
                <a:lnTo>
                  <a:pt x="659" y="284"/>
                </a:lnTo>
                <a:lnTo>
                  <a:pt x="699" y="323"/>
                </a:lnTo>
                <a:lnTo>
                  <a:pt x="741" y="367"/>
                </a:lnTo>
                <a:lnTo>
                  <a:pt x="741" y="367"/>
                </a:lnTo>
                <a:lnTo>
                  <a:pt x="755" y="382"/>
                </a:lnTo>
                <a:lnTo>
                  <a:pt x="765" y="395"/>
                </a:lnTo>
                <a:lnTo>
                  <a:pt x="773" y="406"/>
                </a:lnTo>
                <a:lnTo>
                  <a:pt x="781" y="418"/>
                </a:lnTo>
                <a:lnTo>
                  <a:pt x="781" y="418"/>
                </a:lnTo>
                <a:lnTo>
                  <a:pt x="786" y="426"/>
                </a:lnTo>
                <a:lnTo>
                  <a:pt x="790" y="433"/>
                </a:lnTo>
                <a:lnTo>
                  <a:pt x="799" y="453"/>
                </a:lnTo>
                <a:lnTo>
                  <a:pt x="803" y="463"/>
                </a:lnTo>
                <a:lnTo>
                  <a:pt x="808" y="472"/>
                </a:lnTo>
                <a:lnTo>
                  <a:pt x="814" y="481"/>
                </a:lnTo>
                <a:lnTo>
                  <a:pt x="822" y="489"/>
                </a:lnTo>
                <a:lnTo>
                  <a:pt x="822" y="489"/>
                </a:lnTo>
                <a:lnTo>
                  <a:pt x="830" y="491"/>
                </a:lnTo>
                <a:lnTo>
                  <a:pt x="843" y="495"/>
                </a:lnTo>
                <a:lnTo>
                  <a:pt x="884" y="501"/>
                </a:lnTo>
                <a:lnTo>
                  <a:pt x="940" y="509"/>
                </a:lnTo>
                <a:lnTo>
                  <a:pt x="1006" y="519"/>
                </a:lnTo>
                <a:lnTo>
                  <a:pt x="1042" y="526"/>
                </a:lnTo>
                <a:lnTo>
                  <a:pt x="1076" y="534"/>
                </a:lnTo>
                <a:lnTo>
                  <a:pt x="1112" y="541"/>
                </a:lnTo>
                <a:lnTo>
                  <a:pt x="1146" y="552"/>
                </a:lnTo>
                <a:lnTo>
                  <a:pt x="1178" y="562"/>
                </a:lnTo>
                <a:lnTo>
                  <a:pt x="1209" y="575"/>
                </a:lnTo>
                <a:lnTo>
                  <a:pt x="1223" y="581"/>
                </a:lnTo>
                <a:lnTo>
                  <a:pt x="1236" y="589"/>
                </a:lnTo>
                <a:lnTo>
                  <a:pt x="1247" y="597"/>
                </a:lnTo>
                <a:lnTo>
                  <a:pt x="1259" y="606"/>
                </a:lnTo>
                <a:lnTo>
                  <a:pt x="1259" y="606"/>
                </a:lnTo>
                <a:lnTo>
                  <a:pt x="1297" y="638"/>
                </a:lnTo>
                <a:lnTo>
                  <a:pt x="1329" y="667"/>
                </a:lnTo>
                <a:lnTo>
                  <a:pt x="1356" y="696"/>
                </a:lnTo>
                <a:lnTo>
                  <a:pt x="1378" y="721"/>
                </a:lnTo>
                <a:lnTo>
                  <a:pt x="1396" y="746"/>
                </a:lnTo>
                <a:lnTo>
                  <a:pt x="1412" y="767"/>
                </a:lnTo>
                <a:lnTo>
                  <a:pt x="1440" y="809"/>
                </a:lnTo>
                <a:lnTo>
                  <a:pt x="1440" y="809"/>
                </a:lnTo>
                <a:lnTo>
                  <a:pt x="1469" y="851"/>
                </a:lnTo>
                <a:lnTo>
                  <a:pt x="1499" y="890"/>
                </a:lnTo>
                <a:lnTo>
                  <a:pt x="1532" y="932"/>
                </a:lnTo>
                <a:lnTo>
                  <a:pt x="1521" y="937"/>
                </a:lnTo>
                <a:lnTo>
                  <a:pt x="1521" y="937"/>
                </a:lnTo>
                <a:lnTo>
                  <a:pt x="1531" y="963"/>
                </a:lnTo>
                <a:lnTo>
                  <a:pt x="1539" y="986"/>
                </a:lnTo>
                <a:lnTo>
                  <a:pt x="1543" y="998"/>
                </a:lnTo>
                <a:lnTo>
                  <a:pt x="1544" y="1008"/>
                </a:lnTo>
                <a:lnTo>
                  <a:pt x="1544" y="1008"/>
                </a:lnTo>
                <a:lnTo>
                  <a:pt x="1545" y="1026"/>
                </a:lnTo>
                <a:lnTo>
                  <a:pt x="1545" y="1041"/>
                </a:lnTo>
                <a:lnTo>
                  <a:pt x="1544" y="1054"/>
                </a:lnTo>
                <a:lnTo>
                  <a:pt x="1544" y="1054"/>
                </a:lnTo>
                <a:lnTo>
                  <a:pt x="1549" y="1076"/>
                </a:lnTo>
                <a:lnTo>
                  <a:pt x="1552" y="1094"/>
                </a:lnTo>
                <a:lnTo>
                  <a:pt x="1552" y="1102"/>
                </a:lnTo>
                <a:lnTo>
                  <a:pt x="1550" y="1107"/>
                </a:lnTo>
                <a:lnTo>
                  <a:pt x="1550" y="1107"/>
                </a:lnTo>
                <a:lnTo>
                  <a:pt x="1548" y="1114"/>
                </a:lnTo>
                <a:lnTo>
                  <a:pt x="1546" y="1130"/>
                </a:lnTo>
                <a:lnTo>
                  <a:pt x="1544" y="1174"/>
                </a:lnTo>
                <a:lnTo>
                  <a:pt x="1543" y="1221"/>
                </a:lnTo>
                <a:lnTo>
                  <a:pt x="1544" y="1258"/>
                </a:lnTo>
                <a:lnTo>
                  <a:pt x="1544" y="1258"/>
                </a:lnTo>
                <a:lnTo>
                  <a:pt x="1546" y="1293"/>
                </a:lnTo>
                <a:lnTo>
                  <a:pt x="1548" y="1336"/>
                </a:lnTo>
                <a:lnTo>
                  <a:pt x="1550" y="1387"/>
                </a:lnTo>
                <a:lnTo>
                  <a:pt x="1550" y="1387"/>
                </a:lnTo>
                <a:lnTo>
                  <a:pt x="1548" y="1377"/>
                </a:lnTo>
                <a:lnTo>
                  <a:pt x="1546" y="1370"/>
                </a:lnTo>
                <a:lnTo>
                  <a:pt x="1545" y="1369"/>
                </a:lnTo>
                <a:lnTo>
                  <a:pt x="1544" y="1369"/>
                </a:lnTo>
                <a:lnTo>
                  <a:pt x="1544" y="1369"/>
                </a:lnTo>
                <a:lnTo>
                  <a:pt x="1540" y="1379"/>
                </a:lnTo>
                <a:lnTo>
                  <a:pt x="1535" y="1400"/>
                </a:lnTo>
                <a:lnTo>
                  <a:pt x="1527" y="1427"/>
                </a:lnTo>
                <a:lnTo>
                  <a:pt x="1509" y="1445"/>
                </a:lnTo>
                <a:lnTo>
                  <a:pt x="1503" y="1479"/>
                </a:lnTo>
                <a:lnTo>
                  <a:pt x="1491" y="1474"/>
                </a:lnTo>
                <a:lnTo>
                  <a:pt x="1480" y="1503"/>
                </a:lnTo>
                <a:lnTo>
                  <a:pt x="1456" y="1497"/>
                </a:lnTo>
                <a:lnTo>
                  <a:pt x="1422" y="1567"/>
                </a:lnTo>
                <a:lnTo>
                  <a:pt x="1422" y="1567"/>
                </a:lnTo>
                <a:lnTo>
                  <a:pt x="1412" y="1557"/>
                </a:lnTo>
                <a:lnTo>
                  <a:pt x="1404" y="1550"/>
                </a:lnTo>
                <a:lnTo>
                  <a:pt x="1401" y="1549"/>
                </a:lnTo>
                <a:lnTo>
                  <a:pt x="1399" y="1550"/>
                </a:lnTo>
                <a:lnTo>
                  <a:pt x="1399" y="1550"/>
                </a:lnTo>
                <a:lnTo>
                  <a:pt x="1394" y="1557"/>
                </a:lnTo>
                <a:lnTo>
                  <a:pt x="1386" y="1569"/>
                </a:lnTo>
                <a:lnTo>
                  <a:pt x="1376" y="1585"/>
                </a:lnTo>
                <a:lnTo>
                  <a:pt x="1376" y="1585"/>
                </a:lnTo>
                <a:lnTo>
                  <a:pt x="1373" y="1575"/>
                </a:lnTo>
                <a:lnTo>
                  <a:pt x="1372" y="1568"/>
                </a:lnTo>
                <a:lnTo>
                  <a:pt x="1370" y="1567"/>
                </a:lnTo>
                <a:lnTo>
                  <a:pt x="1369" y="1567"/>
                </a:lnTo>
                <a:lnTo>
                  <a:pt x="1369" y="1567"/>
                </a:lnTo>
                <a:lnTo>
                  <a:pt x="1367" y="1576"/>
                </a:lnTo>
                <a:lnTo>
                  <a:pt x="1363" y="1590"/>
                </a:lnTo>
                <a:lnTo>
                  <a:pt x="1358" y="1614"/>
                </a:lnTo>
                <a:lnTo>
                  <a:pt x="1358" y="1614"/>
                </a:lnTo>
                <a:lnTo>
                  <a:pt x="1356" y="1622"/>
                </a:lnTo>
                <a:lnTo>
                  <a:pt x="1355" y="1625"/>
                </a:lnTo>
                <a:lnTo>
                  <a:pt x="1354" y="1626"/>
                </a:lnTo>
                <a:lnTo>
                  <a:pt x="1352" y="1626"/>
                </a:lnTo>
                <a:lnTo>
                  <a:pt x="1352" y="1626"/>
                </a:lnTo>
                <a:lnTo>
                  <a:pt x="1328" y="1620"/>
                </a:lnTo>
                <a:lnTo>
                  <a:pt x="1323" y="1638"/>
                </a:lnTo>
                <a:lnTo>
                  <a:pt x="1323" y="1638"/>
                </a:lnTo>
                <a:lnTo>
                  <a:pt x="1316" y="1632"/>
                </a:lnTo>
                <a:lnTo>
                  <a:pt x="1313" y="1631"/>
                </a:lnTo>
                <a:lnTo>
                  <a:pt x="1311" y="1631"/>
                </a:lnTo>
                <a:lnTo>
                  <a:pt x="1311" y="1631"/>
                </a:lnTo>
                <a:lnTo>
                  <a:pt x="1311" y="1631"/>
                </a:lnTo>
                <a:lnTo>
                  <a:pt x="1309" y="1638"/>
                </a:lnTo>
                <a:lnTo>
                  <a:pt x="1302" y="1648"/>
                </a:lnTo>
                <a:lnTo>
                  <a:pt x="1293" y="1661"/>
                </a:lnTo>
                <a:lnTo>
                  <a:pt x="1224" y="1626"/>
                </a:lnTo>
                <a:lnTo>
                  <a:pt x="1224" y="1626"/>
                </a:lnTo>
                <a:lnTo>
                  <a:pt x="1223" y="1627"/>
                </a:lnTo>
                <a:lnTo>
                  <a:pt x="1221" y="1631"/>
                </a:lnTo>
                <a:lnTo>
                  <a:pt x="1220" y="1643"/>
                </a:lnTo>
                <a:lnTo>
                  <a:pt x="1218" y="1661"/>
                </a:lnTo>
                <a:lnTo>
                  <a:pt x="1189" y="1638"/>
                </a:lnTo>
                <a:lnTo>
                  <a:pt x="1189" y="1654"/>
                </a:lnTo>
                <a:lnTo>
                  <a:pt x="1148" y="1626"/>
                </a:lnTo>
                <a:lnTo>
                  <a:pt x="1137" y="1661"/>
                </a:lnTo>
                <a:lnTo>
                  <a:pt x="1137" y="1661"/>
                </a:lnTo>
                <a:lnTo>
                  <a:pt x="1120" y="1640"/>
                </a:lnTo>
                <a:lnTo>
                  <a:pt x="1108" y="1626"/>
                </a:lnTo>
                <a:lnTo>
                  <a:pt x="1105" y="1621"/>
                </a:lnTo>
                <a:lnTo>
                  <a:pt x="1102" y="1620"/>
                </a:lnTo>
                <a:lnTo>
                  <a:pt x="1102" y="1620"/>
                </a:lnTo>
                <a:lnTo>
                  <a:pt x="1101" y="1622"/>
                </a:lnTo>
                <a:lnTo>
                  <a:pt x="1099" y="1627"/>
                </a:lnTo>
                <a:lnTo>
                  <a:pt x="1098" y="1641"/>
                </a:lnTo>
                <a:lnTo>
                  <a:pt x="1096" y="1661"/>
                </a:lnTo>
                <a:lnTo>
                  <a:pt x="1072" y="1614"/>
                </a:lnTo>
                <a:lnTo>
                  <a:pt x="1072" y="1614"/>
                </a:lnTo>
                <a:lnTo>
                  <a:pt x="1067" y="1631"/>
                </a:lnTo>
                <a:lnTo>
                  <a:pt x="1063" y="1643"/>
                </a:lnTo>
                <a:lnTo>
                  <a:pt x="1061" y="1649"/>
                </a:lnTo>
                <a:lnTo>
                  <a:pt x="1061" y="1649"/>
                </a:lnTo>
                <a:lnTo>
                  <a:pt x="1058" y="1647"/>
                </a:lnTo>
                <a:lnTo>
                  <a:pt x="1052" y="1640"/>
                </a:lnTo>
                <a:lnTo>
                  <a:pt x="1034" y="1617"/>
                </a:lnTo>
                <a:lnTo>
                  <a:pt x="1008" y="1585"/>
                </a:lnTo>
                <a:lnTo>
                  <a:pt x="997" y="1614"/>
                </a:lnTo>
                <a:lnTo>
                  <a:pt x="962" y="1562"/>
                </a:lnTo>
                <a:lnTo>
                  <a:pt x="927" y="1585"/>
                </a:lnTo>
                <a:lnTo>
                  <a:pt x="927" y="1585"/>
                </a:lnTo>
                <a:lnTo>
                  <a:pt x="884" y="1566"/>
                </a:lnTo>
                <a:lnTo>
                  <a:pt x="853" y="1554"/>
                </a:lnTo>
                <a:lnTo>
                  <a:pt x="844" y="1550"/>
                </a:lnTo>
                <a:lnTo>
                  <a:pt x="840" y="1550"/>
                </a:lnTo>
                <a:lnTo>
                  <a:pt x="840" y="1550"/>
                </a:lnTo>
                <a:lnTo>
                  <a:pt x="840" y="1550"/>
                </a:lnTo>
                <a:lnTo>
                  <a:pt x="839" y="1555"/>
                </a:lnTo>
                <a:lnTo>
                  <a:pt x="836" y="1563"/>
                </a:lnTo>
                <a:lnTo>
                  <a:pt x="832" y="1569"/>
                </a:lnTo>
                <a:lnTo>
                  <a:pt x="831" y="1572"/>
                </a:lnTo>
                <a:lnTo>
                  <a:pt x="828" y="1573"/>
                </a:lnTo>
                <a:lnTo>
                  <a:pt x="828" y="1573"/>
                </a:lnTo>
                <a:lnTo>
                  <a:pt x="823" y="1573"/>
                </a:lnTo>
                <a:lnTo>
                  <a:pt x="814" y="1572"/>
                </a:lnTo>
                <a:lnTo>
                  <a:pt x="789" y="1567"/>
                </a:lnTo>
                <a:lnTo>
                  <a:pt x="741" y="1555"/>
                </a:lnTo>
                <a:lnTo>
                  <a:pt x="741" y="1555"/>
                </a:lnTo>
                <a:lnTo>
                  <a:pt x="735" y="1554"/>
                </a:lnTo>
                <a:lnTo>
                  <a:pt x="728" y="1550"/>
                </a:lnTo>
                <a:lnTo>
                  <a:pt x="723" y="1548"/>
                </a:lnTo>
                <a:lnTo>
                  <a:pt x="719" y="1544"/>
                </a:lnTo>
                <a:lnTo>
                  <a:pt x="715" y="1540"/>
                </a:lnTo>
                <a:lnTo>
                  <a:pt x="714" y="1536"/>
                </a:lnTo>
                <a:lnTo>
                  <a:pt x="714" y="1533"/>
                </a:lnTo>
                <a:lnTo>
                  <a:pt x="718" y="1532"/>
                </a:lnTo>
                <a:lnTo>
                  <a:pt x="718" y="1532"/>
                </a:lnTo>
                <a:lnTo>
                  <a:pt x="720" y="1531"/>
                </a:lnTo>
                <a:lnTo>
                  <a:pt x="723" y="1528"/>
                </a:lnTo>
                <a:lnTo>
                  <a:pt x="727" y="1523"/>
                </a:lnTo>
                <a:lnTo>
                  <a:pt x="728" y="1517"/>
                </a:lnTo>
                <a:lnTo>
                  <a:pt x="729" y="1515"/>
                </a:lnTo>
                <a:lnTo>
                  <a:pt x="729" y="1515"/>
                </a:lnTo>
                <a:lnTo>
                  <a:pt x="706" y="1495"/>
                </a:lnTo>
                <a:lnTo>
                  <a:pt x="682" y="1474"/>
                </a:lnTo>
                <a:lnTo>
                  <a:pt x="682" y="1474"/>
                </a:lnTo>
                <a:lnTo>
                  <a:pt x="681" y="1474"/>
                </a:lnTo>
                <a:lnTo>
                  <a:pt x="679" y="1477"/>
                </a:lnTo>
                <a:lnTo>
                  <a:pt x="676" y="1485"/>
                </a:lnTo>
                <a:lnTo>
                  <a:pt x="670" y="1497"/>
                </a:lnTo>
                <a:lnTo>
                  <a:pt x="642" y="1474"/>
                </a:lnTo>
                <a:lnTo>
                  <a:pt x="631" y="1474"/>
                </a:lnTo>
                <a:lnTo>
                  <a:pt x="595" y="1445"/>
                </a:lnTo>
                <a:lnTo>
                  <a:pt x="578" y="1451"/>
                </a:lnTo>
                <a:lnTo>
                  <a:pt x="578" y="1451"/>
                </a:lnTo>
                <a:lnTo>
                  <a:pt x="555" y="1416"/>
                </a:lnTo>
                <a:lnTo>
                  <a:pt x="539" y="1395"/>
                </a:lnTo>
                <a:lnTo>
                  <a:pt x="533" y="1388"/>
                </a:lnTo>
                <a:lnTo>
                  <a:pt x="532" y="1387"/>
                </a:lnTo>
                <a:lnTo>
                  <a:pt x="530" y="1387"/>
                </a:lnTo>
                <a:lnTo>
                  <a:pt x="530" y="1387"/>
                </a:lnTo>
                <a:lnTo>
                  <a:pt x="532" y="1398"/>
                </a:lnTo>
                <a:lnTo>
                  <a:pt x="534" y="1419"/>
                </a:lnTo>
                <a:lnTo>
                  <a:pt x="537" y="1440"/>
                </a:lnTo>
                <a:lnTo>
                  <a:pt x="537" y="1440"/>
                </a:lnTo>
                <a:lnTo>
                  <a:pt x="534" y="1433"/>
                </a:lnTo>
                <a:lnTo>
                  <a:pt x="530" y="1423"/>
                </a:lnTo>
                <a:lnTo>
                  <a:pt x="516" y="1400"/>
                </a:lnTo>
                <a:lnTo>
                  <a:pt x="496" y="1369"/>
                </a:lnTo>
                <a:lnTo>
                  <a:pt x="484" y="1375"/>
                </a:lnTo>
                <a:lnTo>
                  <a:pt x="467" y="1339"/>
                </a:lnTo>
                <a:lnTo>
                  <a:pt x="456" y="1357"/>
                </a:lnTo>
                <a:lnTo>
                  <a:pt x="456" y="1328"/>
                </a:lnTo>
                <a:lnTo>
                  <a:pt x="456" y="1328"/>
                </a:lnTo>
                <a:lnTo>
                  <a:pt x="447" y="1333"/>
                </a:lnTo>
                <a:lnTo>
                  <a:pt x="442" y="1336"/>
                </a:lnTo>
                <a:lnTo>
                  <a:pt x="439" y="1336"/>
                </a:lnTo>
                <a:lnTo>
                  <a:pt x="438" y="1334"/>
                </a:lnTo>
                <a:lnTo>
                  <a:pt x="438" y="1334"/>
                </a:lnTo>
                <a:lnTo>
                  <a:pt x="438" y="1332"/>
                </a:lnTo>
                <a:lnTo>
                  <a:pt x="439" y="1327"/>
                </a:lnTo>
                <a:lnTo>
                  <a:pt x="442" y="1318"/>
                </a:lnTo>
                <a:lnTo>
                  <a:pt x="443" y="1312"/>
                </a:lnTo>
                <a:lnTo>
                  <a:pt x="443" y="1310"/>
                </a:lnTo>
                <a:lnTo>
                  <a:pt x="442" y="1309"/>
                </a:lnTo>
                <a:lnTo>
                  <a:pt x="438" y="1311"/>
                </a:lnTo>
                <a:lnTo>
                  <a:pt x="438" y="1311"/>
                </a:lnTo>
                <a:lnTo>
                  <a:pt x="430" y="1318"/>
                </a:lnTo>
                <a:lnTo>
                  <a:pt x="425" y="1323"/>
                </a:lnTo>
                <a:lnTo>
                  <a:pt x="420" y="1328"/>
                </a:lnTo>
                <a:lnTo>
                  <a:pt x="420" y="1328"/>
                </a:lnTo>
                <a:lnTo>
                  <a:pt x="408" y="1212"/>
                </a:lnTo>
                <a:lnTo>
                  <a:pt x="408" y="1212"/>
                </a:lnTo>
                <a:lnTo>
                  <a:pt x="403" y="1188"/>
                </a:lnTo>
                <a:lnTo>
                  <a:pt x="397" y="1165"/>
                </a:lnTo>
                <a:lnTo>
                  <a:pt x="397" y="1165"/>
                </a:lnTo>
                <a:lnTo>
                  <a:pt x="396" y="1168"/>
                </a:lnTo>
                <a:lnTo>
                  <a:pt x="393" y="1176"/>
                </a:lnTo>
                <a:lnTo>
                  <a:pt x="388" y="1186"/>
                </a:lnTo>
                <a:lnTo>
                  <a:pt x="384" y="1190"/>
                </a:lnTo>
                <a:lnTo>
                  <a:pt x="380" y="1194"/>
                </a:lnTo>
                <a:lnTo>
                  <a:pt x="380" y="1194"/>
                </a:lnTo>
                <a:lnTo>
                  <a:pt x="375" y="1198"/>
                </a:lnTo>
                <a:lnTo>
                  <a:pt x="371" y="1202"/>
                </a:lnTo>
                <a:lnTo>
                  <a:pt x="365" y="1213"/>
                </a:lnTo>
                <a:lnTo>
                  <a:pt x="360" y="1225"/>
                </a:lnTo>
                <a:lnTo>
                  <a:pt x="357" y="1235"/>
                </a:lnTo>
                <a:lnTo>
                  <a:pt x="357" y="1235"/>
                </a:lnTo>
                <a:lnTo>
                  <a:pt x="356" y="1246"/>
                </a:lnTo>
                <a:lnTo>
                  <a:pt x="356" y="1258"/>
                </a:lnTo>
                <a:lnTo>
                  <a:pt x="354" y="1269"/>
                </a:lnTo>
                <a:lnTo>
                  <a:pt x="353" y="1274"/>
                </a:lnTo>
                <a:lnTo>
                  <a:pt x="351" y="1275"/>
                </a:lnTo>
                <a:lnTo>
                  <a:pt x="351" y="1275"/>
                </a:lnTo>
                <a:lnTo>
                  <a:pt x="339" y="1283"/>
                </a:lnTo>
                <a:lnTo>
                  <a:pt x="333" y="1288"/>
                </a:lnTo>
                <a:lnTo>
                  <a:pt x="333" y="1288"/>
                </a:lnTo>
                <a:lnTo>
                  <a:pt x="333" y="1294"/>
                </a:lnTo>
                <a:lnTo>
                  <a:pt x="329" y="1310"/>
                </a:lnTo>
                <a:lnTo>
                  <a:pt x="327" y="1318"/>
                </a:lnTo>
                <a:lnTo>
                  <a:pt x="324" y="1327"/>
                </a:lnTo>
                <a:lnTo>
                  <a:pt x="320" y="1334"/>
                </a:lnTo>
                <a:lnTo>
                  <a:pt x="316" y="1339"/>
                </a:lnTo>
                <a:lnTo>
                  <a:pt x="316" y="1339"/>
                </a:lnTo>
                <a:lnTo>
                  <a:pt x="307" y="1347"/>
                </a:lnTo>
                <a:lnTo>
                  <a:pt x="298" y="1352"/>
                </a:lnTo>
                <a:lnTo>
                  <a:pt x="288" y="1359"/>
                </a:lnTo>
                <a:lnTo>
                  <a:pt x="275" y="1369"/>
                </a:lnTo>
                <a:lnTo>
                  <a:pt x="275" y="1369"/>
                </a:lnTo>
                <a:lnTo>
                  <a:pt x="263" y="1382"/>
                </a:lnTo>
                <a:lnTo>
                  <a:pt x="254" y="1393"/>
                </a:lnTo>
                <a:lnTo>
                  <a:pt x="250" y="1397"/>
                </a:lnTo>
                <a:lnTo>
                  <a:pt x="244" y="1401"/>
                </a:lnTo>
                <a:lnTo>
                  <a:pt x="238" y="1402"/>
                </a:lnTo>
                <a:lnTo>
                  <a:pt x="229" y="1404"/>
                </a:lnTo>
                <a:lnTo>
                  <a:pt x="229" y="1404"/>
                </a:lnTo>
                <a:lnTo>
                  <a:pt x="203" y="1405"/>
                </a:lnTo>
                <a:lnTo>
                  <a:pt x="199" y="1404"/>
                </a:lnTo>
                <a:lnTo>
                  <a:pt x="222" y="1387"/>
                </a:lnTo>
                <a:lnTo>
                  <a:pt x="222" y="1387"/>
                </a:lnTo>
                <a:lnTo>
                  <a:pt x="212" y="1388"/>
                </a:lnTo>
                <a:lnTo>
                  <a:pt x="185" y="1389"/>
                </a:lnTo>
                <a:lnTo>
                  <a:pt x="169" y="1389"/>
                </a:lnTo>
                <a:lnTo>
                  <a:pt x="154" y="1388"/>
                </a:lnTo>
                <a:lnTo>
                  <a:pt x="140" y="1386"/>
                </a:lnTo>
                <a:lnTo>
                  <a:pt x="135" y="1383"/>
                </a:lnTo>
                <a:lnTo>
                  <a:pt x="130" y="1380"/>
                </a:lnTo>
                <a:lnTo>
                  <a:pt x="130" y="1380"/>
                </a:lnTo>
                <a:lnTo>
                  <a:pt x="122" y="1375"/>
                </a:lnTo>
                <a:lnTo>
                  <a:pt x="118" y="1370"/>
                </a:lnTo>
                <a:lnTo>
                  <a:pt x="115" y="1366"/>
                </a:lnTo>
                <a:lnTo>
                  <a:pt x="115" y="1362"/>
                </a:lnTo>
                <a:lnTo>
                  <a:pt x="114" y="1359"/>
                </a:lnTo>
                <a:lnTo>
                  <a:pt x="113" y="1356"/>
                </a:lnTo>
                <a:lnTo>
                  <a:pt x="108" y="1353"/>
                </a:lnTo>
                <a:lnTo>
                  <a:pt x="100" y="1351"/>
                </a:lnTo>
                <a:lnTo>
                  <a:pt x="100" y="1351"/>
                </a:lnTo>
                <a:lnTo>
                  <a:pt x="92" y="1350"/>
                </a:lnTo>
                <a:lnTo>
                  <a:pt x="87" y="1346"/>
                </a:lnTo>
                <a:lnTo>
                  <a:pt x="86" y="1343"/>
                </a:lnTo>
                <a:lnTo>
                  <a:pt x="86" y="1341"/>
                </a:lnTo>
                <a:lnTo>
                  <a:pt x="89" y="1338"/>
                </a:lnTo>
                <a:lnTo>
                  <a:pt x="90" y="1336"/>
                </a:lnTo>
                <a:lnTo>
                  <a:pt x="95" y="1334"/>
                </a:lnTo>
                <a:lnTo>
                  <a:pt x="95" y="1334"/>
                </a:lnTo>
                <a:lnTo>
                  <a:pt x="110" y="1332"/>
                </a:lnTo>
                <a:lnTo>
                  <a:pt x="123" y="1328"/>
                </a:lnTo>
                <a:lnTo>
                  <a:pt x="123" y="1328"/>
                </a:lnTo>
                <a:lnTo>
                  <a:pt x="122" y="1325"/>
                </a:lnTo>
                <a:lnTo>
                  <a:pt x="119" y="1320"/>
                </a:lnTo>
                <a:lnTo>
                  <a:pt x="119" y="1318"/>
                </a:lnTo>
                <a:lnTo>
                  <a:pt x="119" y="1314"/>
                </a:lnTo>
                <a:lnTo>
                  <a:pt x="121" y="1312"/>
                </a:lnTo>
                <a:lnTo>
                  <a:pt x="123" y="1311"/>
                </a:lnTo>
                <a:lnTo>
                  <a:pt x="123" y="1311"/>
                </a:lnTo>
                <a:lnTo>
                  <a:pt x="131" y="1309"/>
                </a:lnTo>
                <a:lnTo>
                  <a:pt x="137" y="1307"/>
                </a:lnTo>
                <a:lnTo>
                  <a:pt x="148" y="1307"/>
                </a:lnTo>
                <a:lnTo>
                  <a:pt x="164" y="1311"/>
                </a:lnTo>
                <a:lnTo>
                  <a:pt x="164" y="1311"/>
                </a:lnTo>
                <a:lnTo>
                  <a:pt x="195" y="1320"/>
                </a:lnTo>
                <a:lnTo>
                  <a:pt x="204" y="1323"/>
                </a:lnTo>
                <a:lnTo>
                  <a:pt x="208" y="1323"/>
                </a:lnTo>
                <a:lnTo>
                  <a:pt x="211" y="1323"/>
                </a:lnTo>
                <a:lnTo>
                  <a:pt x="211" y="1323"/>
                </a:lnTo>
                <a:lnTo>
                  <a:pt x="214" y="1320"/>
                </a:lnTo>
                <a:lnTo>
                  <a:pt x="220" y="1316"/>
                </a:lnTo>
                <a:lnTo>
                  <a:pt x="231" y="1303"/>
                </a:lnTo>
                <a:lnTo>
                  <a:pt x="245" y="1288"/>
                </a:lnTo>
                <a:lnTo>
                  <a:pt x="199" y="1288"/>
                </a:lnTo>
                <a:lnTo>
                  <a:pt x="199" y="1264"/>
                </a:lnTo>
                <a:lnTo>
                  <a:pt x="187" y="1270"/>
                </a:lnTo>
                <a:lnTo>
                  <a:pt x="194" y="1235"/>
                </a:lnTo>
                <a:lnTo>
                  <a:pt x="176" y="1224"/>
                </a:lnTo>
                <a:lnTo>
                  <a:pt x="176" y="1224"/>
                </a:lnTo>
                <a:lnTo>
                  <a:pt x="185" y="1224"/>
                </a:lnTo>
                <a:lnTo>
                  <a:pt x="194" y="1225"/>
                </a:lnTo>
                <a:lnTo>
                  <a:pt x="205" y="1224"/>
                </a:lnTo>
                <a:lnTo>
                  <a:pt x="217" y="1221"/>
                </a:lnTo>
                <a:lnTo>
                  <a:pt x="222" y="1219"/>
                </a:lnTo>
                <a:lnTo>
                  <a:pt x="229" y="1215"/>
                </a:lnTo>
                <a:lnTo>
                  <a:pt x="234" y="1211"/>
                </a:lnTo>
                <a:lnTo>
                  <a:pt x="238" y="1207"/>
                </a:lnTo>
                <a:lnTo>
                  <a:pt x="243" y="1201"/>
                </a:lnTo>
                <a:lnTo>
                  <a:pt x="245" y="1194"/>
                </a:lnTo>
                <a:lnTo>
                  <a:pt x="245" y="1194"/>
                </a:lnTo>
                <a:lnTo>
                  <a:pt x="252" y="1179"/>
                </a:lnTo>
                <a:lnTo>
                  <a:pt x="256" y="1162"/>
                </a:lnTo>
                <a:lnTo>
                  <a:pt x="259" y="1145"/>
                </a:lnTo>
                <a:lnTo>
                  <a:pt x="262" y="1129"/>
                </a:lnTo>
                <a:lnTo>
                  <a:pt x="262" y="1112"/>
                </a:lnTo>
                <a:lnTo>
                  <a:pt x="261" y="1095"/>
                </a:lnTo>
                <a:lnTo>
                  <a:pt x="257" y="1080"/>
                </a:lnTo>
                <a:lnTo>
                  <a:pt x="252" y="1066"/>
                </a:lnTo>
                <a:lnTo>
                  <a:pt x="252" y="1066"/>
                </a:lnTo>
                <a:lnTo>
                  <a:pt x="245" y="1050"/>
                </a:lnTo>
                <a:lnTo>
                  <a:pt x="239" y="1032"/>
                </a:lnTo>
                <a:lnTo>
                  <a:pt x="234" y="1012"/>
                </a:lnTo>
                <a:lnTo>
                  <a:pt x="230" y="992"/>
                </a:lnTo>
                <a:lnTo>
                  <a:pt x="223" y="959"/>
                </a:lnTo>
                <a:lnTo>
                  <a:pt x="222" y="944"/>
                </a:lnTo>
                <a:lnTo>
                  <a:pt x="222" y="944"/>
                </a:lnTo>
                <a:lnTo>
                  <a:pt x="223" y="933"/>
                </a:lnTo>
                <a:lnTo>
                  <a:pt x="226" y="917"/>
                </a:lnTo>
                <a:lnTo>
                  <a:pt x="229" y="891"/>
                </a:lnTo>
                <a:lnTo>
                  <a:pt x="229" y="891"/>
                </a:lnTo>
                <a:lnTo>
                  <a:pt x="238" y="872"/>
                </a:lnTo>
                <a:lnTo>
                  <a:pt x="244" y="857"/>
                </a:lnTo>
                <a:lnTo>
                  <a:pt x="245" y="850"/>
                </a:lnTo>
                <a:lnTo>
                  <a:pt x="245" y="850"/>
                </a:lnTo>
                <a:lnTo>
                  <a:pt x="243" y="841"/>
                </a:lnTo>
                <a:lnTo>
                  <a:pt x="239" y="821"/>
                </a:lnTo>
                <a:lnTo>
                  <a:pt x="235" y="800"/>
                </a:lnTo>
                <a:lnTo>
                  <a:pt x="234" y="792"/>
                </a:lnTo>
                <a:lnTo>
                  <a:pt x="234" y="785"/>
                </a:lnTo>
                <a:lnTo>
                  <a:pt x="234" y="785"/>
                </a:lnTo>
                <a:lnTo>
                  <a:pt x="234" y="780"/>
                </a:lnTo>
                <a:lnTo>
                  <a:pt x="231" y="773"/>
                </a:lnTo>
                <a:lnTo>
                  <a:pt x="225" y="752"/>
                </a:lnTo>
                <a:lnTo>
                  <a:pt x="216" y="737"/>
                </a:lnTo>
                <a:lnTo>
                  <a:pt x="213" y="733"/>
                </a:lnTo>
                <a:lnTo>
                  <a:pt x="212" y="733"/>
                </a:lnTo>
                <a:lnTo>
                  <a:pt x="211" y="733"/>
                </a:lnTo>
                <a:lnTo>
                  <a:pt x="211" y="733"/>
                </a:lnTo>
                <a:lnTo>
                  <a:pt x="209" y="737"/>
                </a:lnTo>
                <a:lnTo>
                  <a:pt x="207" y="739"/>
                </a:lnTo>
                <a:lnTo>
                  <a:pt x="200" y="744"/>
                </a:lnTo>
                <a:lnTo>
                  <a:pt x="195" y="747"/>
                </a:lnTo>
                <a:lnTo>
                  <a:pt x="194" y="747"/>
                </a:lnTo>
                <a:lnTo>
                  <a:pt x="194" y="746"/>
                </a:lnTo>
                <a:lnTo>
                  <a:pt x="194" y="746"/>
                </a:lnTo>
                <a:lnTo>
                  <a:pt x="196" y="713"/>
                </a:lnTo>
                <a:lnTo>
                  <a:pt x="199" y="687"/>
                </a:lnTo>
                <a:lnTo>
                  <a:pt x="187" y="687"/>
                </a:lnTo>
                <a:lnTo>
                  <a:pt x="187" y="640"/>
                </a:lnTo>
                <a:lnTo>
                  <a:pt x="176" y="645"/>
                </a:lnTo>
                <a:lnTo>
                  <a:pt x="169" y="576"/>
                </a:lnTo>
                <a:lnTo>
                  <a:pt x="169" y="512"/>
                </a:lnTo>
                <a:lnTo>
                  <a:pt x="169" y="489"/>
                </a:lnTo>
                <a:lnTo>
                  <a:pt x="169" y="489"/>
                </a:lnTo>
                <a:lnTo>
                  <a:pt x="150" y="492"/>
                </a:lnTo>
                <a:lnTo>
                  <a:pt x="133" y="495"/>
                </a:lnTo>
                <a:lnTo>
                  <a:pt x="124" y="495"/>
                </a:lnTo>
                <a:lnTo>
                  <a:pt x="118" y="494"/>
                </a:lnTo>
                <a:lnTo>
                  <a:pt x="118" y="494"/>
                </a:lnTo>
                <a:lnTo>
                  <a:pt x="110" y="492"/>
                </a:lnTo>
                <a:lnTo>
                  <a:pt x="101" y="487"/>
                </a:lnTo>
                <a:lnTo>
                  <a:pt x="82" y="477"/>
                </a:lnTo>
                <a:lnTo>
                  <a:pt x="67" y="465"/>
                </a:lnTo>
                <a:lnTo>
                  <a:pt x="62" y="462"/>
                </a:lnTo>
                <a:lnTo>
                  <a:pt x="59" y="459"/>
                </a:lnTo>
                <a:lnTo>
                  <a:pt x="59" y="459"/>
                </a:lnTo>
                <a:lnTo>
                  <a:pt x="59" y="458"/>
                </a:lnTo>
                <a:lnTo>
                  <a:pt x="56" y="458"/>
                </a:lnTo>
                <a:lnTo>
                  <a:pt x="50" y="456"/>
                </a:lnTo>
                <a:lnTo>
                  <a:pt x="42" y="454"/>
                </a:lnTo>
                <a:lnTo>
                  <a:pt x="38" y="451"/>
                </a:lnTo>
                <a:lnTo>
                  <a:pt x="36" y="447"/>
                </a:lnTo>
                <a:lnTo>
                  <a:pt x="36" y="447"/>
                </a:lnTo>
                <a:lnTo>
                  <a:pt x="32" y="437"/>
                </a:lnTo>
                <a:lnTo>
                  <a:pt x="27" y="417"/>
                </a:lnTo>
                <a:lnTo>
                  <a:pt x="20" y="390"/>
                </a:lnTo>
                <a:lnTo>
                  <a:pt x="13" y="358"/>
                </a:lnTo>
                <a:lnTo>
                  <a:pt x="6" y="325"/>
                </a:lnTo>
                <a:lnTo>
                  <a:pt x="2" y="295"/>
                </a:lnTo>
                <a:lnTo>
                  <a:pt x="0" y="268"/>
                </a:lnTo>
                <a:lnTo>
                  <a:pt x="0" y="257"/>
                </a:lnTo>
                <a:lnTo>
                  <a:pt x="1" y="250"/>
                </a:lnTo>
                <a:lnTo>
                  <a:pt x="1" y="250"/>
                </a:lnTo>
                <a:lnTo>
                  <a:pt x="4" y="242"/>
                </a:lnTo>
                <a:lnTo>
                  <a:pt x="8" y="234"/>
                </a:lnTo>
                <a:lnTo>
                  <a:pt x="19" y="217"/>
                </a:lnTo>
                <a:lnTo>
                  <a:pt x="33" y="199"/>
                </a:lnTo>
                <a:lnTo>
                  <a:pt x="51" y="181"/>
                </a:lnTo>
                <a:lnTo>
                  <a:pt x="69" y="165"/>
                </a:lnTo>
                <a:lnTo>
                  <a:pt x="87" y="149"/>
                </a:lnTo>
                <a:lnTo>
                  <a:pt x="104" y="136"/>
                </a:lnTo>
                <a:lnTo>
                  <a:pt x="118" y="126"/>
                </a:lnTo>
                <a:lnTo>
                  <a:pt x="118" y="126"/>
                </a:lnTo>
                <a:lnTo>
                  <a:pt x="155" y="102"/>
                </a:lnTo>
                <a:lnTo>
                  <a:pt x="168" y="95"/>
                </a:lnTo>
                <a:lnTo>
                  <a:pt x="175" y="93"/>
                </a:lnTo>
                <a:lnTo>
                  <a:pt x="182" y="91"/>
                </a:lnTo>
                <a:lnTo>
                  <a:pt x="182" y="91"/>
                </a:lnTo>
                <a:lnTo>
                  <a:pt x="209" y="90"/>
                </a:lnTo>
                <a:lnTo>
                  <a:pt x="223" y="89"/>
                </a:lnTo>
                <a:lnTo>
                  <a:pt x="234" y="86"/>
                </a:lnTo>
                <a:lnTo>
                  <a:pt x="286" y="68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22CD2BC2-C0E6-40AA-8182-03D42EEE0E08}"/>
              </a:ext>
            </a:extLst>
          </p:cNvPr>
          <p:cNvSpPr>
            <a:spLocks/>
          </p:cNvSpPr>
          <p:nvPr/>
        </p:nvSpPr>
        <p:spPr bwMode="auto">
          <a:xfrm>
            <a:off x="493713" y="4859281"/>
            <a:ext cx="1448072" cy="1423775"/>
          </a:xfrm>
          <a:custGeom>
            <a:avLst/>
            <a:gdLst>
              <a:gd name="T0" fmla="*/ 819 w 1192"/>
              <a:gd name="T1" fmla="*/ 6 h 1172"/>
              <a:gd name="T2" fmla="*/ 779 w 1192"/>
              <a:gd name="T3" fmla="*/ 3 h 1172"/>
              <a:gd name="T4" fmla="*/ 747 w 1192"/>
              <a:gd name="T5" fmla="*/ 29 h 1172"/>
              <a:gd name="T6" fmla="*/ 743 w 1192"/>
              <a:gd name="T7" fmla="*/ 101 h 1172"/>
              <a:gd name="T8" fmla="*/ 714 w 1192"/>
              <a:gd name="T9" fmla="*/ 164 h 1172"/>
              <a:gd name="T10" fmla="*/ 615 w 1192"/>
              <a:gd name="T11" fmla="*/ 256 h 1172"/>
              <a:gd name="T12" fmla="*/ 445 w 1192"/>
              <a:gd name="T13" fmla="*/ 313 h 1172"/>
              <a:gd name="T14" fmla="*/ 260 w 1192"/>
              <a:gd name="T15" fmla="*/ 371 h 1172"/>
              <a:gd name="T16" fmla="*/ 143 w 1192"/>
              <a:gd name="T17" fmla="*/ 444 h 1172"/>
              <a:gd name="T18" fmla="*/ 48 w 1192"/>
              <a:gd name="T19" fmla="*/ 549 h 1172"/>
              <a:gd name="T20" fmla="*/ 7 w 1192"/>
              <a:gd name="T21" fmla="*/ 635 h 1172"/>
              <a:gd name="T22" fmla="*/ 6 w 1192"/>
              <a:gd name="T23" fmla="*/ 765 h 1172"/>
              <a:gd name="T24" fmla="*/ 65 w 1192"/>
              <a:gd name="T25" fmla="*/ 944 h 1172"/>
              <a:gd name="T26" fmla="*/ 100 w 1192"/>
              <a:gd name="T27" fmla="*/ 1049 h 1172"/>
              <a:gd name="T28" fmla="*/ 61 w 1192"/>
              <a:gd name="T29" fmla="*/ 1092 h 1172"/>
              <a:gd name="T30" fmla="*/ 29 w 1192"/>
              <a:gd name="T31" fmla="*/ 1130 h 1172"/>
              <a:gd name="T32" fmla="*/ 93 w 1192"/>
              <a:gd name="T33" fmla="*/ 1166 h 1172"/>
              <a:gd name="T34" fmla="*/ 149 w 1192"/>
              <a:gd name="T35" fmla="*/ 1155 h 1172"/>
              <a:gd name="T36" fmla="*/ 240 w 1192"/>
              <a:gd name="T37" fmla="*/ 1142 h 1172"/>
              <a:gd name="T38" fmla="*/ 268 w 1192"/>
              <a:gd name="T39" fmla="*/ 1165 h 1172"/>
              <a:gd name="T40" fmla="*/ 343 w 1192"/>
              <a:gd name="T41" fmla="*/ 1130 h 1172"/>
              <a:gd name="T42" fmla="*/ 385 w 1192"/>
              <a:gd name="T43" fmla="*/ 1151 h 1172"/>
              <a:gd name="T44" fmla="*/ 524 w 1192"/>
              <a:gd name="T45" fmla="*/ 1153 h 1172"/>
              <a:gd name="T46" fmla="*/ 553 w 1192"/>
              <a:gd name="T47" fmla="*/ 1149 h 1172"/>
              <a:gd name="T48" fmla="*/ 572 w 1192"/>
              <a:gd name="T49" fmla="*/ 1143 h 1172"/>
              <a:gd name="T50" fmla="*/ 540 w 1192"/>
              <a:gd name="T51" fmla="*/ 1107 h 1172"/>
              <a:gd name="T52" fmla="*/ 585 w 1192"/>
              <a:gd name="T53" fmla="*/ 1032 h 1172"/>
              <a:gd name="T54" fmla="*/ 671 w 1192"/>
              <a:gd name="T55" fmla="*/ 995 h 1172"/>
              <a:gd name="T56" fmla="*/ 739 w 1192"/>
              <a:gd name="T57" fmla="*/ 923 h 1172"/>
              <a:gd name="T58" fmla="*/ 819 w 1192"/>
              <a:gd name="T59" fmla="*/ 940 h 1172"/>
              <a:gd name="T60" fmla="*/ 888 w 1192"/>
              <a:gd name="T61" fmla="*/ 1081 h 1172"/>
              <a:gd name="T62" fmla="*/ 894 w 1192"/>
              <a:gd name="T63" fmla="*/ 1108 h 1172"/>
              <a:gd name="T64" fmla="*/ 935 w 1192"/>
              <a:gd name="T65" fmla="*/ 1156 h 1172"/>
              <a:gd name="T66" fmla="*/ 947 w 1192"/>
              <a:gd name="T67" fmla="*/ 1142 h 1172"/>
              <a:gd name="T68" fmla="*/ 954 w 1192"/>
              <a:gd name="T69" fmla="*/ 1130 h 1172"/>
              <a:gd name="T70" fmla="*/ 1045 w 1192"/>
              <a:gd name="T71" fmla="*/ 1151 h 1172"/>
              <a:gd name="T72" fmla="*/ 1048 w 1192"/>
              <a:gd name="T73" fmla="*/ 1131 h 1172"/>
              <a:gd name="T74" fmla="*/ 1052 w 1192"/>
              <a:gd name="T75" fmla="*/ 1111 h 1172"/>
              <a:gd name="T76" fmla="*/ 1081 w 1192"/>
              <a:gd name="T77" fmla="*/ 1104 h 1172"/>
              <a:gd name="T78" fmla="*/ 985 w 1192"/>
              <a:gd name="T79" fmla="*/ 1068 h 1172"/>
              <a:gd name="T80" fmla="*/ 955 w 1192"/>
              <a:gd name="T81" fmla="*/ 1026 h 1172"/>
              <a:gd name="T82" fmla="*/ 923 w 1192"/>
              <a:gd name="T83" fmla="*/ 855 h 1172"/>
              <a:gd name="T84" fmla="*/ 980 w 1192"/>
              <a:gd name="T85" fmla="*/ 606 h 1172"/>
              <a:gd name="T86" fmla="*/ 982 w 1192"/>
              <a:gd name="T87" fmla="*/ 538 h 1172"/>
              <a:gd name="T88" fmla="*/ 1012 w 1192"/>
              <a:gd name="T89" fmla="*/ 428 h 1172"/>
              <a:gd name="T90" fmla="*/ 1045 w 1192"/>
              <a:gd name="T91" fmla="*/ 356 h 1172"/>
              <a:gd name="T92" fmla="*/ 1136 w 1192"/>
              <a:gd name="T93" fmla="*/ 315 h 1172"/>
              <a:gd name="T94" fmla="*/ 1168 w 1192"/>
              <a:gd name="T95" fmla="*/ 283 h 1172"/>
              <a:gd name="T96" fmla="*/ 1185 w 1192"/>
              <a:gd name="T97" fmla="*/ 216 h 1172"/>
              <a:gd name="T98" fmla="*/ 1189 w 1192"/>
              <a:gd name="T99" fmla="*/ 177 h 1172"/>
              <a:gd name="T100" fmla="*/ 1153 w 1192"/>
              <a:gd name="T101" fmla="*/ 93 h 1172"/>
              <a:gd name="T102" fmla="*/ 1081 w 1192"/>
              <a:gd name="T103" fmla="*/ 52 h 1172"/>
              <a:gd name="T104" fmla="*/ 946 w 1192"/>
              <a:gd name="T105" fmla="*/ 31 h 1172"/>
              <a:gd name="T106" fmla="*/ 833 w 1192"/>
              <a:gd name="T107" fmla="*/ 27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92" h="1172">
                <a:moveTo>
                  <a:pt x="833" y="27"/>
                </a:moveTo>
                <a:lnTo>
                  <a:pt x="833" y="27"/>
                </a:lnTo>
                <a:lnTo>
                  <a:pt x="833" y="22"/>
                </a:lnTo>
                <a:lnTo>
                  <a:pt x="831" y="16"/>
                </a:lnTo>
                <a:lnTo>
                  <a:pt x="827" y="11"/>
                </a:lnTo>
                <a:lnTo>
                  <a:pt x="819" y="6"/>
                </a:lnTo>
                <a:lnTo>
                  <a:pt x="815" y="3"/>
                </a:lnTo>
                <a:lnTo>
                  <a:pt x="810" y="2"/>
                </a:lnTo>
                <a:lnTo>
                  <a:pt x="804" y="0"/>
                </a:lnTo>
                <a:lnTo>
                  <a:pt x="797" y="0"/>
                </a:lnTo>
                <a:lnTo>
                  <a:pt x="788" y="2"/>
                </a:lnTo>
                <a:lnTo>
                  <a:pt x="779" y="3"/>
                </a:lnTo>
                <a:lnTo>
                  <a:pt x="779" y="3"/>
                </a:lnTo>
                <a:lnTo>
                  <a:pt x="770" y="7"/>
                </a:lnTo>
                <a:lnTo>
                  <a:pt x="763" y="11"/>
                </a:lnTo>
                <a:lnTo>
                  <a:pt x="756" y="16"/>
                </a:lnTo>
                <a:lnTo>
                  <a:pt x="751" y="22"/>
                </a:lnTo>
                <a:lnTo>
                  <a:pt x="747" y="29"/>
                </a:lnTo>
                <a:lnTo>
                  <a:pt x="743" y="36"/>
                </a:lnTo>
                <a:lnTo>
                  <a:pt x="742" y="44"/>
                </a:lnTo>
                <a:lnTo>
                  <a:pt x="741" y="52"/>
                </a:lnTo>
                <a:lnTo>
                  <a:pt x="739" y="67"/>
                </a:lnTo>
                <a:lnTo>
                  <a:pt x="741" y="81"/>
                </a:lnTo>
                <a:lnTo>
                  <a:pt x="743" y="101"/>
                </a:lnTo>
                <a:lnTo>
                  <a:pt x="743" y="101"/>
                </a:lnTo>
                <a:lnTo>
                  <a:pt x="743" y="119"/>
                </a:lnTo>
                <a:lnTo>
                  <a:pt x="743" y="125"/>
                </a:lnTo>
                <a:lnTo>
                  <a:pt x="743" y="125"/>
                </a:lnTo>
                <a:lnTo>
                  <a:pt x="729" y="143"/>
                </a:lnTo>
                <a:lnTo>
                  <a:pt x="714" y="164"/>
                </a:lnTo>
                <a:lnTo>
                  <a:pt x="693" y="187"/>
                </a:lnTo>
                <a:lnTo>
                  <a:pt x="670" y="211"/>
                </a:lnTo>
                <a:lnTo>
                  <a:pt x="656" y="223"/>
                </a:lnTo>
                <a:lnTo>
                  <a:pt x="643" y="236"/>
                </a:lnTo>
                <a:lnTo>
                  <a:pt x="629" y="246"/>
                </a:lnTo>
                <a:lnTo>
                  <a:pt x="615" y="256"/>
                </a:lnTo>
                <a:lnTo>
                  <a:pt x="599" y="264"/>
                </a:lnTo>
                <a:lnTo>
                  <a:pt x="585" y="272"/>
                </a:lnTo>
                <a:lnTo>
                  <a:pt x="585" y="272"/>
                </a:lnTo>
                <a:lnTo>
                  <a:pt x="554" y="283"/>
                </a:lnTo>
                <a:lnTo>
                  <a:pt x="520" y="293"/>
                </a:lnTo>
                <a:lnTo>
                  <a:pt x="445" y="313"/>
                </a:lnTo>
                <a:lnTo>
                  <a:pt x="407" y="323"/>
                </a:lnTo>
                <a:lnTo>
                  <a:pt x="366" y="335"/>
                </a:lnTo>
                <a:lnTo>
                  <a:pt x="323" y="347"/>
                </a:lnTo>
                <a:lnTo>
                  <a:pt x="282" y="363"/>
                </a:lnTo>
                <a:lnTo>
                  <a:pt x="282" y="363"/>
                </a:lnTo>
                <a:lnTo>
                  <a:pt x="260" y="371"/>
                </a:lnTo>
                <a:lnTo>
                  <a:pt x="240" y="381"/>
                </a:lnTo>
                <a:lnTo>
                  <a:pt x="220" y="391"/>
                </a:lnTo>
                <a:lnTo>
                  <a:pt x="200" y="403"/>
                </a:lnTo>
                <a:lnTo>
                  <a:pt x="181" y="416"/>
                </a:lnTo>
                <a:lnTo>
                  <a:pt x="161" y="430"/>
                </a:lnTo>
                <a:lnTo>
                  <a:pt x="143" y="444"/>
                </a:lnTo>
                <a:lnTo>
                  <a:pt x="125" y="459"/>
                </a:lnTo>
                <a:lnTo>
                  <a:pt x="109" y="476"/>
                </a:lnTo>
                <a:lnTo>
                  <a:pt x="92" y="493"/>
                </a:lnTo>
                <a:lnTo>
                  <a:pt x="77" y="511"/>
                </a:lnTo>
                <a:lnTo>
                  <a:pt x="62" y="530"/>
                </a:lnTo>
                <a:lnTo>
                  <a:pt x="48" y="549"/>
                </a:lnTo>
                <a:lnTo>
                  <a:pt x="37" y="570"/>
                </a:lnTo>
                <a:lnTo>
                  <a:pt x="25" y="590"/>
                </a:lnTo>
                <a:lnTo>
                  <a:pt x="15" y="612"/>
                </a:lnTo>
                <a:lnTo>
                  <a:pt x="15" y="612"/>
                </a:lnTo>
                <a:lnTo>
                  <a:pt x="10" y="624"/>
                </a:lnTo>
                <a:lnTo>
                  <a:pt x="7" y="635"/>
                </a:lnTo>
                <a:lnTo>
                  <a:pt x="3" y="647"/>
                </a:lnTo>
                <a:lnTo>
                  <a:pt x="2" y="660"/>
                </a:lnTo>
                <a:lnTo>
                  <a:pt x="0" y="685"/>
                </a:lnTo>
                <a:lnTo>
                  <a:pt x="0" y="711"/>
                </a:lnTo>
                <a:lnTo>
                  <a:pt x="2" y="738"/>
                </a:lnTo>
                <a:lnTo>
                  <a:pt x="6" y="765"/>
                </a:lnTo>
                <a:lnTo>
                  <a:pt x="12" y="791"/>
                </a:lnTo>
                <a:lnTo>
                  <a:pt x="19" y="818"/>
                </a:lnTo>
                <a:lnTo>
                  <a:pt x="27" y="842"/>
                </a:lnTo>
                <a:lnTo>
                  <a:pt x="34" y="867"/>
                </a:lnTo>
                <a:lnTo>
                  <a:pt x="51" y="909"/>
                </a:lnTo>
                <a:lnTo>
                  <a:pt x="65" y="944"/>
                </a:lnTo>
                <a:lnTo>
                  <a:pt x="75" y="966"/>
                </a:lnTo>
                <a:lnTo>
                  <a:pt x="75" y="966"/>
                </a:lnTo>
                <a:lnTo>
                  <a:pt x="82" y="981"/>
                </a:lnTo>
                <a:lnTo>
                  <a:pt x="87" y="998"/>
                </a:lnTo>
                <a:lnTo>
                  <a:pt x="95" y="1027"/>
                </a:lnTo>
                <a:lnTo>
                  <a:pt x="100" y="1049"/>
                </a:lnTo>
                <a:lnTo>
                  <a:pt x="100" y="1057"/>
                </a:lnTo>
                <a:lnTo>
                  <a:pt x="100" y="1057"/>
                </a:lnTo>
                <a:lnTo>
                  <a:pt x="97" y="1057"/>
                </a:lnTo>
                <a:lnTo>
                  <a:pt x="93" y="1061"/>
                </a:lnTo>
                <a:lnTo>
                  <a:pt x="79" y="1075"/>
                </a:lnTo>
                <a:lnTo>
                  <a:pt x="61" y="1092"/>
                </a:lnTo>
                <a:lnTo>
                  <a:pt x="46" y="1106"/>
                </a:lnTo>
                <a:lnTo>
                  <a:pt x="46" y="1106"/>
                </a:lnTo>
                <a:lnTo>
                  <a:pt x="38" y="1112"/>
                </a:lnTo>
                <a:lnTo>
                  <a:pt x="34" y="1117"/>
                </a:lnTo>
                <a:lnTo>
                  <a:pt x="30" y="1124"/>
                </a:lnTo>
                <a:lnTo>
                  <a:pt x="29" y="1130"/>
                </a:lnTo>
                <a:lnTo>
                  <a:pt x="27" y="1139"/>
                </a:lnTo>
                <a:lnTo>
                  <a:pt x="27" y="1142"/>
                </a:lnTo>
                <a:lnTo>
                  <a:pt x="82" y="1137"/>
                </a:lnTo>
                <a:lnTo>
                  <a:pt x="75" y="1155"/>
                </a:lnTo>
                <a:lnTo>
                  <a:pt x="106" y="1148"/>
                </a:lnTo>
                <a:lnTo>
                  <a:pt x="93" y="1166"/>
                </a:lnTo>
                <a:lnTo>
                  <a:pt x="93" y="1166"/>
                </a:lnTo>
                <a:lnTo>
                  <a:pt x="116" y="1160"/>
                </a:lnTo>
                <a:lnTo>
                  <a:pt x="134" y="1156"/>
                </a:lnTo>
                <a:lnTo>
                  <a:pt x="142" y="1155"/>
                </a:lnTo>
                <a:lnTo>
                  <a:pt x="149" y="1155"/>
                </a:lnTo>
                <a:lnTo>
                  <a:pt x="149" y="1155"/>
                </a:lnTo>
                <a:lnTo>
                  <a:pt x="155" y="1155"/>
                </a:lnTo>
                <a:lnTo>
                  <a:pt x="164" y="1153"/>
                </a:lnTo>
                <a:lnTo>
                  <a:pt x="183" y="1148"/>
                </a:lnTo>
                <a:lnTo>
                  <a:pt x="209" y="1142"/>
                </a:lnTo>
                <a:lnTo>
                  <a:pt x="191" y="1161"/>
                </a:lnTo>
                <a:lnTo>
                  <a:pt x="240" y="1142"/>
                </a:lnTo>
                <a:lnTo>
                  <a:pt x="220" y="1172"/>
                </a:lnTo>
                <a:lnTo>
                  <a:pt x="220" y="1172"/>
                </a:lnTo>
                <a:lnTo>
                  <a:pt x="227" y="1172"/>
                </a:lnTo>
                <a:lnTo>
                  <a:pt x="245" y="1171"/>
                </a:lnTo>
                <a:lnTo>
                  <a:pt x="255" y="1169"/>
                </a:lnTo>
                <a:lnTo>
                  <a:pt x="268" y="1165"/>
                </a:lnTo>
                <a:lnTo>
                  <a:pt x="281" y="1161"/>
                </a:lnTo>
                <a:lnTo>
                  <a:pt x="294" y="1155"/>
                </a:lnTo>
                <a:lnTo>
                  <a:pt x="294" y="1155"/>
                </a:lnTo>
                <a:lnTo>
                  <a:pt x="316" y="1142"/>
                </a:lnTo>
                <a:lnTo>
                  <a:pt x="331" y="1135"/>
                </a:lnTo>
                <a:lnTo>
                  <a:pt x="343" y="1130"/>
                </a:lnTo>
                <a:lnTo>
                  <a:pt x="343" y="1130"/>
                </a:lnTo>
                <a:lnTo>
                  <a:pt x="348" y="1134"/>
                </a:lnTo>
                <a:lnTo>
                  <a:pt x="353" y="1138"/>
                </a:lnTo>
                <a:lnTo>
                  <a:pt x="362" y="1142"/>
                </a:lnTo>
                <a:lnTo>
                  <a:pt x="372" y="1147"/>
                </a:lnTo>
                <a:lnTo>
                  <a:pt x="385" y="1151"/>
                </a:lnTo>
                <a:lnTo>
                  <a:pt x="399" y="1153"/>
                </a:lnTo>
                <a:lnTo>
                  <a:pt x="416" y="1155"/>
                </a:lnTo>
                <a:lnTo>
                  <a:pt x="416" y="1155"/>
                </a:lnTo>
                <a:lnTo>
                  <a:pt x="485" y="1153"/>
                </a:lnTo>
                <a:lnTo>
                  <a:pt x="513" y="1153"/>
                </a:lnTo>
                <a:lnTo>
                  <a:pt x="524" y="1153"/>
                </a:lnTo>
                <a:lnTo>
                  <a:pt x="530" y="1155"/>
                </a:lnTo>
                <a:lnTo>
                  <a:pt x="530" y="1155"/>
                </a:lnTo>
                <a:lnTo>
                  <a:pt x="535" y="1155"/>
                </a:lnTo>
                <a:lnTo>
                  <a:pt x="539" y="1155"/>
                </a:lnTo>
                <a:lnTo>
                  <a:pt x="547" y="1152"/>
                </a:lnTo>
                <a:lnTo>
                  <a:pt x="553" y="1149"/>
                </a:lnTo>
                <a:lnTo>
                  <a:pt x="554" y="1148"/>
                </a:lnTo>
                <a:lnTo>
                  <a:pt x="554" y="1148"/>
                </a:lnTo>
                <a:lnTo>
                  <a:pt x="558" y="1148"/>
                </a:lnTo>
                <a:lnTo>
                  <a:pt x="566" y="1147"/>
                </a:lnTo>
                <a:lnTo>
                  <a:pt x="570" y="1146"/>
                </a:lnTo>
                <a:lnTo>
                  <a:pt x="572" y="1143"/>
                </a:lnTo>
                <a:lnTo>
                  <a:pt x="574" y="1140"/>
                </a:lnTo>
                <a:lnTo>
                  <a:pt x="572" y="1137"/>
                </a:lnTo>
                <a:lnTo>
                  <a:pt x="572" y="1137"/>
                </a:lnTo>
                <a:lnTo>
                  <a:pt x="569" y="1130"/>
                </a:lnTo>
                <a:lnTo>
                  <a:pt x="561" y="1124"/>
                </a:lnTo>
                <a:lnTo>
                  <a:pt x="540" y="1107"/>
                </a:lnTo>
                <a:lnTo>
                  <a:pt x="512" y="1088"/>
                </a:lnTo>
                <a:lnTo>
                  <a:pt x="512" y="1088"/>
                </a:lnTo>
                <a:lnTo>
                  <a:pt x="534" y="1070"/>
                </a:lnTo>
                <a:lnTo>
                  <a:pt x="556" y="1052"/>
                </a:lnTo>
                <a:lnTo>
                  <a:pt x="585" y="1032"/>
                </a:lnTo>
                <a:lnTo>
                  <a:pt x="585" y="1032"/>
                </a:lnTo>
                <a:lnTo>
                  <a:pt x="599" y="1025"/>
                </a:lnTo>
                <a:lnTo>
                  <a:pt x="612" y="1020"/>
                </a:lnTo>
                <a:lnTo>
                  <a:pt x="634" y="1012"/>
                </a:lnTo>
                <a:lnTo>
                  <a:pt x="646" y="1008"/>
                </a:lnTo>
                <a:lnTo>
                  <a:pt x="658" y="1003"/>
                </a:lnTo>
                <a:lnTo>
                  <a:pt x="671" y="995"/>
                </a:lnTo>
                <a:lnTo>
                  <a:pt x="688" y="984"/>
                </a:lnTo>
                <a:lnTo>
                  <a:pt x="688" y="984"/>
                </a:lnTo>
                <a:lnTo>
                  <a:pt x="697" y="976"/>
                </a:lnTo>
                <a:lnTo>
                  <a:pt x="706" y="967"/>
                </a:lnTo>
                <a:lnTo>
                  <a:pt x="723" y="946"/>
                </a:lnTo>
                <a:lnTo>
                  <a:pt x="739" y="923"/>
                </a:lnTo>
                <a:lnTo>
                  <a:pt x="755" y="900"/>
                </a:lnTo>
                <a:lnTo>
                  <a:pt x="766" y="878"/>
                </a:lnTo>
                <a:lnTo>
                  <a:pt x="777" y="860"/>
                </a:lnTo>
                <a:lnTo>
                  <a:pt x="786" y="844"/>
                </a:lnTo>
                <a:lnTo>
                  <a:pt x="786" y="844"/>
                </a:lnTo>
                <a:lnTo>
                  <a:pt x="819" y="940"/>
                </a:lnTo>
                <a:lnTo>
                  <a:pt x="845" y="1011"/>
                </a:lnTo>
                <a:lnTo>
                  <a:pt x="856" y="1036"/>
                </a:lnTo>
                <a:lnTo>
                  <a:pt x="864" y="1050"/>
                </a:lnTo>
                <a:lnTo>
                  <a:pt x="864" y="1050"/>
                </a:lnTo>
                <a:lnTo>
                  <a:pt x="888" y="1081"/>
                </a:lnTo>
                <a:lnTo>
                  <a:pt x="888" y="1081"/>
                </a:lnTo>
                <a:lnTo>
                  <a:pt x="887" y="1083"/>
                </a:lnTo>
                <a:lnTo>
                  <a:pt x="887" y="1085"/>
                </a:lnTo>
                <a:lnTo>
                  <a:pt x="886" y="1089"/>
                </a:lnTo>
                <a:lnTo>
                  <a:pt x="887" y="1094"/>
                </a:lnTo>
                <a:lnTo>
                  <a:pt x="890" y="1101"/>
                </a:lnTo>
                <a:lnTo>
                  <a:pt x="894" y="1108"/>
                </a:lnTo>
                <a:lnTo>
                  <a:pt x="900" y="1117"/>
                </a:lnTo>
                <a:lnTo>
                  <a:pt x="900" y="1117"/>
                </a:lnTo>
                <a:lnTo>
                  <a:pt x="914" y="1137"/>
                </a:lnTo>
                <a:lnTo>
                  <a:pt x="926" y="1149"/>
                </a:lnTo>
                <a:lnTo>
                  <a:pt x="931" y="1153"/>
                </a:lnTo>
                <a:lnTo>
                  <a:pt x="935" y="1156"/>
                </a:lnTo>
                <a:lnTo>
                  <a:pt x="939" y="1156"/>
                </a:lnTo>
                <a:lnTo>
                  <a:pt x="942" y="1155"/>
                </a:lnTo>
                <a:lnTo>
                  <a:pt x="942" y="1155"/>
                </a:lnTo>
                <a:lnTo>
                  <a:pt x="946" y="1151"/>
                </a:lnTo>
                <a:lnTo>
                  <a:pt x="947" y="1147"/>
                </a:lnTo>
                <a:lnTo>
                  <a:pt x="947" y="1142"/>
                </a:lnTo>
                <a:lnTo>
                  <a:pt x="946" y="1137"/>
                </a:lnTo>
                <a:lnTo>
                  <a:pt x="945" y="1128"/>
                </a:lnTo>
                <a:lnTo>
                  <a:pt x="942" y="1124"/>
                </a:lnTo>
                <a:lnTo>
                  <a:pt x="942" y="1124"/>
                </a:lnTo>
                <a:lnTo>
                  <a:pt x="945" y="1125"/>
                </a:lnTo>
                <a:lnTo>
                  <a:pt x="954" y="1130"/>
                </a:lnTo>
                <a:lnTo>
                  <a:pt x="971" y="1135"/>
                </a:lnTo>
                <a:lnTo>
                  <a:pt x="998" y="1142"/>
                </a:lnTo>
                <a:lnTo>
                  <a:pt x="998" y="1142"/>
                </a:lnTo>
                <a:lnTo>
                  <a:pt x="1023" y="1148"/>
                </a:lnTo>
                <a:lnTo>
                  <a:pt x="1040" y="1151"/>
                </a:lnTo>
                <a:lnTo>
                  <a:pt x="1045" y="1151"/>
                </a:lnTo>
                <a:lnTo>
                  <a:pt x="1049" y="1149"/>
                </a:lnTo>
                <a:lnTo>
                  <a:pt x="1052" y="1147"/>
                </a:lnTo>
                <a:lnTo>
                  <a:pt x="1052" y="1142"/>
                </a:lnTo>
                <a:lnTo>
                  <a:pt x="1052" y="1142"/>
                </a:lnTo>
                <a:lnTo>
                  <a:pt x="1052" y="1137"/>
                </a:lnTo>
                <a:lnTo>
                  <a:pt x="1048" y="1131"/>
                </a:lnTo>
                <a:lnTo>
                  <a:pt x="1043" y="1126"/>
                </a:lnTo>
                <a:lnTo>
                  <a:pt x="1037" y="1121"/>
                </a:lnTo>
                <a:lnTo>
                  <a:pt x="1027" y="1115"/>
                </a:lnTo>
                <a:lnTo>
                  <a:pt x="1022" y="1112"/>
                </a:lnTo>
                <a:lnTo>
                  <a:pt x="1022" y="1112"/>
                </a:lnTo>
                <a:lnTo>
                  <a:pt x="1052" y="1111"/>
                </a:lnTo>
                <a:lnTo>
                  <a:pt x="1073" y="1110"/>
                </a:lnTo>
                <a:lnTo>
                  <a:pt x="1080" y="1108"/>
                </a:lnTo>
                <a:lnTo>
                  <a:pt x="1081" y="1107"/>
                </a:lnTo>
                <a:lnTo>
                  <a:pt x="1082" y="1106"/>
                </a:lnTo>
                <a:lnTo>
                  <a:pt x="1082" y="1106"/>
                </a:lnTo>
                <a:lnTo>
                  <a:pt x="1081" y="1104"/>
                </a:lnTo>
                <a:lnTo>
                  <a:pt x="1079" y="1102"/>
                </a:lnTo>
                <a:lnTo>
                  <a:pt x="1070" y="1098"/>
                </a:lnTo>
                <a:lnTo>
                  <a:pt x="1039" y="1086"/>
                </a:lnTo>
                <a:lnTo>
                  <a:pt x="1007" y="1076"/>
                </a:lnTo>
                <a:lnTo>
                  <a:pt x="985" y="1068"/>
                </a:lnTo>
                <a:lnTo>
                  <a:pt x="985" y="1068"/>
                </a:lnTo>
                <a:lnTo>
                  <a:pt x="981" y="1066"/>
                </a:lnTo>
                <a:lnTo>
                  <a:pt x="976" y="1062"/>
                </a:lnTo>
                <a:lnTo>
                  <a:pt x="967" y="1050"/>
                </a:lnTo>
                <a:lnTo>
                  <a:pt x="960" y="1038"/>
                </a:lnTo>
                <a:lnTo>
                  <a:pt x="955" y="1026"/>
                </a:lnTo>
                <a:lnTo>
                  <a:pt x="955" y="1026"/>
                </a:lnTo>
                <a:lnTo>
                  <a:pt x="942" y="990"/>
                </a:lnTo>
                <a:lnTo>
                  <a:pt x="936" y="964"/>
                </a:lnTo>
                <a:lnTo>
                  <a:pt x="931" y="941"/>
                </a:lnTo>
                <a:lnTo>
                  <a:pt x="931" y="941"/>
                </a:lnTo>
                <a:lnTo>
                  <a:pt x="927" y="905"/>
                </a:lnTo>
                <a:lnTo>
                  <a:pt x="923" y="855"/>
                </a:lnTo>
                <a:lnTo>
                  <a:pt x="919" y="788"/>
                </a:lnTo>
                <a:lnTo>
                  <a:pt x="937" y="808"/>
                </a:lnTo>
                <a:lnTo>
                  <a:pt x="931" y="673"/>
                </a:lnTo>
                <a:lnTo>
                  <a:pt x="942" y="685"/>
                </a:lnTo>
                <a:lnTo>
                  <a:pt x="962" y="594"/>
                </a:lnTo>
                <a:lnTo>
                  <a:pt x="980" y="606"/>
                </a:lnTo>
                <a:lnTo>
                  <a:pt x="980" y="606"/>
                </a:lnTo>
                <a:lnTo>
                  <a:pt x="978" y="598"/>
                </a:lnTo>
                <a:lnTo>
                  <a:pt x="978" y="576"/>
                </a:lnTo>
                <a:lnTo>
                  <a:pt x="978" y="563"/>
                </a:lnTo>
                <a:lnTo>
                  <a:pt x="980" y="550"/>
                </a:lnTo>
                <a:lnTo>
                  <a:pt x="982" y="538"/>
                </a:lnTo>
                <a:lnTo>
                  <a:pt x="985" y="527"/>
                </a:lnTo>
                <a:lnTo>
                  <a:pt x="985" y="527"/>
                </a:lnTo>
                <a:lnTo>
                  <a:pt x="990" y="515"/>
                </a:lnTo>
                <a:lnTo>
                  <a:pt x="995" y="497"/>
                </a:lnTo>
                <a:lnTo>
                  <a:pt x="1005" y="452"/>
                </a:lnTo>
                <a:lnTo>
                  <a:pt x="1012" y="428"/>
                </a:lnTo>
                <a:lnTo>
                  <a:pt x="1019" y="405"/>
                </a:lnTo>
                <a:lnTo>
                  <a:pt x="1026" y="385"/>
                </a:lnTo>
                <a:lnTo>
                  <a:pt x="1034" y="369"/>
                </a:lnTo>
                <a:lnTo>
                  <a:pt x="1034" y="369"/>
                </a:lnTo>
                <a:lnTo>
                  <a:pt x="1039" y="363"/>
                </a:lnTo>
                <a:lnTo>
                  <a:pt x="1045" y="356"/>
                </a:lnTo>
                <a:lnTo>
                  <a:pt x="1052" y="351"/>
                </a:lnTo>
                <a:lnTo>
                  <a:pt x="1061" y="346"/>
                </a:lnTo>
                <a:lnTo>
                  <a:pt x="1079" y="338"/>
                </a:lnTo>
                <a:lnTo>
                  <a:pt x="1098" y="331"/>
                </a:lnTo>
                <a:lnTo>
                  <a:pt x="1118" y="323"/>
                </a:lnTo>
                <a:lnTo>
                  <a:pt x="1136" y="315"/>
                </a:lnTo>
                <a:lnTo>
                  <a:pt x="1144" y="311"/>
                </a:lnTo>
                <a:lnTo>
                  <a:pt x="1150" y="306"/>
                </a:lnTo>
                <a:lnTo>
                  <a:pt x="1157" y="301"/>
                </a:lnTo>
                <a:lnTo>
                  <a:pt x="1161" y="296"/>
                </a:lnTo>
                <a:lnTo>
                  <a:pt x="1161" y="296"/>
                </a:lnTo>
                <a:lnTo>
                  <a:pt x="1168" y="283"/>
                </a:lnTo>
                <a:lnTo>
                  <a:pt x="1174" y="270"/>
                </a:lnTo>
                <a:lnTo>
                  <a:pt x="1177" y="256"/>
                </a:lnTo>
                <a:lnTo>
                  <a:pt x="1181" y="245"/>
                </a:lnTo>
                <a:lnTo>
                  <a:pt x="1184" y="224"/>
                </a:lnTo>
                <a:lnTo>
                  <a:pt x="1185" y="216"/>
                </a:lnTo>
                <a:lnTo>
                  <a:pt x="1185" y="216"/>
                </a:lnTo>
                <a:lnTo>
                  <a:pt x="1188" y="214"/>
                </a:lnTo>
                <a:lnTo>
                  <a:pt x="1189" y="210"/>
                </a:lnTo>
                <a:lnTo>
                  <a:pt x="1190" y="205"/>
                </a:lnTo>
                <a:lnTo>
                  <a:pt x="1192" y="198"/>
                </a:lnTo>
                <a:lnTo>
                  <a:pt x="1192" y="188"/>
                </a:lnTo>
                <a:lnTo>
                  <a:pt x="1189" y="177"/>
                </a:lnTo>
                <a:lnTo>
                  <a:pt x="1185" y="161"/>
                </a:lnTo>
                <a:lnTo>
                  <a:pt x="1185" y="161"/>
                </a:lnTo>
                <a:lnTo>
                  <a:pt x="1175" y="132"/>
                </a:lnTo>
                <a:lnTo>
                  <a:pt x="1170" y="117"/>
                </a:lnTo>
                <a:lnTo>
                  <a:pt x="1162" y="105"/>
                </a:lnTo>
                <a:lnTo>
                  <a:pt x="1153" y="93"/>
                </a:lnTo>
                <a:lnTo>
                  <a:pt x="1143" y="83"/>
                </a:lnTo>
                <a:lnTo>
                  <a:pt x="1129" y="72"/>
                </a:lnTo>
                <a:lnTo>
                  <a:pt x="1113" y="65"/>
                </a:lnTo>
                <a:lnTo>
                  <a:pt x="1113" y="65"/>
                </a:lnTo>
                <a:lnTo>
                  <a:pt x="1095" y="57"/>
                </a:lnTo>
                <a:lnTo>
                  <a:pt x="1081" y="52"/>
                </a:lnTo>
                <a:lnTo>
                  <a:pt x="1067" y="48"/>
                </a:lnTo>
                <a:lnTo>
                  <a:pt x="1054" y="45"/>
                </a:lnTo>
                <a:lnTo>
                  <a:pt x="1030" y="43"/>
                </a:lnTo>
                <a:lnTo>
                  <a:pt x="1004" y="40"/>
                </a:lnTo>
                <a:lnTo>
                  <a:pt x="1004" y="40"/>
                </a:lnTo>
                <a:lnTo>
                  <a:pt x="946" y="31"/>
                </a:lnTo>
                <a:lnTo>
                  <a:pt x="918" y="29"/>
                </a:lnTo>
                <a:lnTo>
                  <a:pt x="903" y="27"/>
                </a:lnTo>
                <a:lnTo>
                  <a:pt x="888" y="27"/>
                </a:lnTo>
                <a:lnTo>
                  <a:pt x="888" y="27"/>
                </a:lnTo>
                <a:lnTo>
                  <a:pt x="846" y="29"/>
                </a:lnTo>
                <a:lnTo>
                  <a:pt x="833" y="27"/>
                </a:lnTo>
                <a:lnTo>
                  <a:pt x="833" y="27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D9E4EC7B-076D-4160-920F-AFFB335D6375}"/>
              </a:ext>
            </a:extLst>
          </p:cNvPr>
          <p:cNvSpPr>
            <a:spLocks/>
          </p:cNvSpPr>
          <p:nvPr/>
        </p:nvSpPr>
        <p:spPr bwMode="auto">
          <a:xfrm>
            <a:off x="6101906" y="4876093"/>
            <a:ext cx="1491196" cy="1411783"/>
          </a:xfrm>
          <a:custGeom>
            <a:avLst/>
            <a:gdLst>
              <a:gd name="T0" fmla="*/ 557 w 1521"/>
              <a:gd name="T1" fmla="*/ 370 h 1440"/>
              <a:gd name="T2" fmla="*/ 345 w 1521"/>
              <a:gd name="T3" fmla="*/ 390 h 1440"/>
              <a:gd name="T4" fmla="*/ 207 w 1521"/>
              <a:gd name="T5" fmla="*/ 476 h 1440"/>
              <a:gd name="T6" fmla="*/ 78 w 1521"/>
              <a:gd name="T7" fmla="*/ 640 h 1440"/>
              <a:gd name="T8" fmla="*/ 22 w 1521"/>
              <a:gd name="T9" fmla="*/ 816 h 1440"/>
              <a:gd name="T10" fmla="*/ 27 w 1521"/>
              <a:gd name="T11" fmla="*/ 1062 h 1440"/>
              <a:gd name="T12" fmla="*/ 20 w 1521"/>
              <a:gd name="T13" fmla="*/ 1184 h 1440"/>
              <a:gd name="T14" fmla="*/ 105 w 1521"/>
              <a:gd name="T15" fmla="*/ 1282 h 1440"/>
              <a:gd name="T16" fmla="*/ 278 w 1521"/>
              <a:gd name="T17" fmla="*/ 1266 h 1440"/>
              <a:gd name="T18" fmla="*/ 314 w 1521"/>
              <a:gd name="T19" fmla="*/ 1302 h 1440"/>
              <a:gd name="T20" fmla="*/ 427 w 1521"/>
              <a:gd name="T21" fmla="*/ 1368 h 1440"/>
              <a:gd name="T22" fmla="*/ 451 w 1521"/>
              <a:gd name="T23" fmla="*/ 1365 h 1440"/>
              <a:gd name="T24" fmla="*/ 430 w 1521"/>
              <a:gd name="T25" fmla="*/ 1312 h 1440"/>
              <a:gd name="T26" fmla="*/ 498 w 1521"/>
              <a:gd name="T27" fmla="*/ 1364 h 1440"/>
              <a:gd name="T28" fmla="*/ 512 w 1521"/>
              <a:gd name="T29" fmla="*/ 1330 h 1440"/>
              <a:gd name="T30" fmla="*/ 528 w 1521"/>
              <a:gd name="T31" fmla="*/ 1321 h 1440"/>
              <a:gd name="T32" fmla="*/ 659 w 1521"/>
              <a:gd name="T33" fmla="*/ 1294 h 1440"/>
              <a:gd name="T34" fmla="*/ 817 w 1521"/>
              <a:gd name="T35" fmla="*/ 1229 h 1440"/>
              <a:gd name="T36" fmla="*/ 869 w 1521"/>
              <a:gd name="T37" fmla="*/ 1244 h 1440"/>
              <a:gd name="T38" fmla="*/ 964 w 1521"/>
              <a:gd name="T39" fmla="*/ 1135 h 1440"/>
              <a:gd name="T40" fmla="*/ 1058 w 1521"/>
              <a:gd name="T41" fmla="*/ 1318 h 1440"/>
              <a:gd name="T42" fmla="*/ 1068 w 1521"/>
              <a:gd name="T43" fmla="*/ 1387 h 1440"/>
              <a:gd name="T44" fmla="*/ 1127 w 1521"/>
              <a:gd name="T45" fmla="*/ 1387 h 1440"/>
              <a:gd name="T46" fmla="*/ 1211 w 1521"/>
              <a:gd name="T47" fmla="*/ 1438 h 1440"/>
              <a:gd name="T48" fmla="*/ 1215 w 1521"/>
              <a:gd name="T49" fmla="*/ 1397 h 1440"/>
              <a:gd name="T50" fmla="*/ 1289 w 1521"/>
              <a:gd name="T51" fmla="*/ 1407 h 1440"/>
              <a:gd name="T52" fmla="*/ 1312 w 1521"/>
              <a:gd name="T53" fmla="*/ 1382 h 1440"/>
              <a:gd name="T54" fmla="*/ 1310 w 1521"/>
              <a:gd name="T55" fmla="*/ 1355 h 1440"/>
              <a:gd name="T56" fmla="*/ 1289 w 1521"/>
              <a:gd name="T57" fmla="*/ 1334 h 1440"/>
              <a:gd name="T58" fmla="*/ 1226 w 1521"/>
              <a:gd name="T59" fmla="*/ 1312 h 1440"/>
              <a:gd name="T60" fmla="*/ 1157 w 1521"/>
              <a:gd name="T61" fmla="*/ 1253 h 1440"/>
              <a:gd name="T62" fmla="*/ 1151 w 1521"/>
              <a:gd name="T63" fmla="*/ 1120 h 1440"/>
              <a:gd name="T64" fmla="*/ 1226 w 1521"/>
              <a:gd name="T65" fmla="*/ 1267 h 1440"/>
              <a:gd name="T66" fmla="*/ 1289 w 1521"/>
              <a:gd name="T67" fmla="*/ 1307 h 1440"/>
              <a:gd name="T68" fmla="*/ 1361 w 1521"/>
              <a:gd name="T69" fmla="*/ 1342 h 1440"/>
              <a:gd name="T70" fmla="*/ 1423 w 1521"/>
              <a:gd name="T71" fmla="*/ 1325 h 1440"/>
              <a:gd name="T72" fmla="*/ 1429 w 1521"/>
              <a:gd name="T73" fmla="*/ 1287 h 1440"/>
              <a:gd name="T74" fmla="*/ 1409 w 1521"/>
              <a:gd name="T75" fmla="*/ 1248 h 1440"/>
              <a:gd name="T76" fmla="*/ 1291 w 1521"/>
              <a:gd name="T77" fmla="*/ 1181 h 1440"/>
              <a:gd name="T78" fmla="*/ 1247 w 1521"/>
              <a:gd name="T79" fmla="*/ 1135 h 1440"/>
              <a:gd name="T80" fmla="*/ 1267 w 1521"/>
              <a:gd name="T81" fmla="*/ 893 h 1440"/>
              <a:gd name="T82" fmla="*/ 1289 w 1521"/>
              <a:gd name="T83" fmla="*/ 642 h 1440"/>
              <a:gd name="T84" fmla="*/ 1404 w 1521"/>
              <a:gd name="T85" fmla="*/ 579 h 1440"/>
              <a:gd name="T86" fmla="*/ 1467 w 1521"/>
              <a:gd name="T87" fmla="*/ 568 h 1440"/>
              <a:gd name="T88" fmla="*/ 1497 w 1521"/>
              <a:gd name="T89" fmla="*/ 468 h 1440"/>
              <a:gd name="T90" fmla="*/ 1519 w 1521"/>
              <a:gd name="T91" fmla="*/ 451 h 1440"/>
              <a:gd name="T92" fmla="*/ 1499 w 1521"/>
              <a:gd name="T93" fmla="*/ 390 h 1440"/>
              <a:gd name="T94" fmla="*/ 1413 w 1521"/>
              <a:gd name="T95" fmla="*/ 287 h 1440"/>
              <a:gd name="T96" fmla="*/ 1288 w 1521"/>
              <a:gd name="T97" fmla="*/ 161 h 1440"/>
              <a:gd name="T98" fmla="*/ 1194 w 1521"/>
              <a:gd name="T99" fmla="*/ 106 h 1440"/>
              <a:gd name="T100" fmla="*/ 1148 w 1521"/>
              <a:gd name="T101" fmla="*/ 54 h 1440"/>
              <a:gd name="T102" fmla="*/ 1121 w 1521"/>
              <a:gd name="T103" fmla="*/ 2 h 1440"/>
              <a:gd name="T104" fmla="*/ 1098 w 1521"/>
              <a:gd name="T105" fmla="*/ 27 h 1440"/>
              <a:gd name="T106" fmla="*/ 1077 w 1521"/>
              <a:gd name="T107" fmla="*/ 88 h 1440"/>
              <a:gd name="T108" fmla="*/ 964 w 1521"/>
              <a:gd name="T109" fmla="*/ 107 h 1440"/>
              <a:gd name="T110" fmla="*/ 925 w 1521"/>
              <a:gd name="T111" fmla="*/ 68 h 1440"/>
              <a:gd name="T112" fmla="*/ 892 w 1521"/>
              <a:gd name="T113" fmla="*/ 59 h 1440"/>
              <a:gd name="T114" fmla="*/ 849 w 1521"/>
              <a:gd name="T115" fmla="*/ 149 h 1440"/>
              <a:gd name="T116" fmla="*/ 869 w 1521"/>
              <a:gd name="T117" fmla="*/ 223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21" h="1440">
                <a:moveTo>
                  <a:pt x="869" y="223"/>
                </a:moveTo>
                <a:lnTo>
                  <a:pt x="733" y="390"/>
                </a:lnTo>
                <a:lnTo>
                  <a:pt x="733" y="390"/>
                </a:lnTo>
                <a:lnTo>
                  <a:pt x="691" y="383"/>
                </a:lnTo>
                <a:lnTo>
                  <a:pt x="645" y="378"/>
                </a:lnTo>
                <a:lnTo>
                  <a:pt x="588" y="373"/>
                </a:lnTo>
                <a:lnTo>
                  <a:pt x="557" y="370"/>
                </a:lnTo>
                <a:lnTo>
                  <a:pt x="525" y="369"/>
                </a:lnTo>
                <a:lnTo>
                  <a:pt x="493" y="369"/>
                </a:lnTo>
                <a:lnTo>
                  <a:pt x="461" y="370"/>
                </a:lnTo>
                <a:lnTo>
                  <a:pt x="429" y="373"/>
                </a:lnTo>
                <a:lnTo>
                  <a:pt x="399" y="377"/>
                </a:lnTo>
                <a:lnTo>
                  <a:pt x="371" y="382"/>
                </a:lnTo>
                <a:lnTo>
                  <a:pt x="345" y="390"/>
                </a:lnTo>
                <a:lnTo>
                  <a:pt x="345" y="390"/>
                </a:lnTo>
                <a:lnTo>
                  <a:pt x="322" y="400"/>
                </a:lnTo>
                <a:lnTo>
                  <a:pt x="298" y="412"/>
                </a:lnTo>
                <a:lnTo>
                  <a:pt x="275" y="426"/>
                </a:lnTo>
                <a:lnTo>
                  <a:pt x="251" y="440"/>
                </a:lnTo>
                <a:lnTo>
                  <a:pt x="228" y="456"/>
                </a:lnTo>
                <a:lnTo>
                  <a:pt x="207" y="476"/>
                </a:lnTo>
                <a:lnTo>
                  <a:pt x="186" y="495"/>
                </a:lnTo>
                <a:lnTo>
                  <a:pt x="165" y="517"/>
                </a:lnTo>
                <a:lnTo>
                  <a:pt x="146" y="539"/>
                </a:lnTo>
                <a:lnTo>
                  <a:pt x="127" y="563"/>
                </a:lnTo>
                <a:lnTo>
                  <a:pt x="109" y="588"/>
                </a:lnTo>
                <a:lnTo>
                  <a:pt x="93" y="613"/>
                </a:lnTo>
                <a:lnTo>
                  <a:pt x="78" y="640"/>
                </a:lnTo>
                <a:lnTo>
                  <a:pt x="64" y="669"/>
                </a:lnTo>
                <a:lnTo>
                  <a:pt x="52" y="697"/>
                </a:lnTo>
                <a:lnTo>
                  <a:pt x="42" y="725"/>
                </a:lnTo>
                <a:lnTo>
                  <a:pt x="42" y="725"/>
                </a:lnTo>
                <a:lnTo>
                  <a:pt x="33" y="756"/>
                </a:lnTo>
                <a:lnTo>
                  <a:pt x="27" y="785"/>
                </a:lnTo>
                <a:lnTo>
                  <a:pt x="22" y="816"/>
                </a:lnTo>
                <a:lnTo>
                  <a:pt x="18" y="847"/>
                </a:lnTo>
                <a:lnTo>
                  <a:pt x="16" y="877"/>
                </a:lnTo>
                <a:lnTo>
                  <a:pt x="16" y="908"/>
                </a:lnTo>
                <a:lnTo>
                  <a:pt x="16" y="936"/>
                </a:lnTo>
                <a:lnTo>
                  <a:pt x="18" y="964"/>
                </a:lnTo>
                <a:lnTo>
                  <a:pt x="22" y="1017"/>
                </a:lnTo>
                <a:lnTo>
                  <a:pt x="27" y="1062"/>
                </a:lnTo>
                <a:lnTo>
                  <a:pt x="31" y="1099"/>
                </a:lnTo>
                <a:lnTo>
                  <a:pt x="31" y="1113"/>
                </a:lnTo>
                <a:lnTo>
                  <a:pt x="31" y="1125"/>
                </a:lnTo>
                <a:lnTo>
                  <a:pt x="31" y="1125"/>
                </a:lnTo>
                <a:lnTo>
                  <a:pt x="29" y="1144"/>
                </a:lnTo>
                <a:lnTo>
                  <a:pt x="25" y="1165"/>
                </a:lnTo>
                <a:lnTo>
                  <a:pt x="20" y="1184"/>
                </a:lnTo>
                <a:lnTo>
                  <a:pt x="14" y="1202"/>
                </a:lnTo>
                <a:lnTo>
                  <a:pt x="5" y="1229"/>
                </a:lnTo>
                <a:lnTo>
                  <a:pt x="0" y="1239"/>
                </a:lnTo>
                <a:lnTo>
                  <a:pt x="31" y="1239"/>
                </a:lnTo>
                <a:lnTo>
                  <a:pt x="42" y="1271"/>
                </a:lnTo>
                <a:lnTo>
                  <a:pt x="93" y="1261"/>
                </a:lnTo>
                <a:lnTo>
                  <a:pt x="105" y="1282"/>
                </a:lnTo>
                <a:lnTo>
                  <a:pt x="189" y="1261"/>
                </a:lnTo>
                <a:lnTo>
                  <a:pt x="189" y="1282"/>
                </a:lnTo>
                <a:lnTo>
                  <a:pt x="282" y="1251"/>
                </a:lnTo>
                <a:lnTo>
                  <a:pt x="282" y="1251"/>
                </a:lnTo>
                <a:lnTo>
                  <a:pt x="280" y="1255"/>
                </a:lnTo>
                <a:lnTo>
                  <a:pt x="278" y="1260"/>
                </a:lnTo>
                <a:lnTo>
                  <a:pt x="278" y="1266"/>
                </a:lnTo>
                <a:lnTo>
                  <a:pt x="281" y="1274"/>
                </a:lnTo>
                <a:lnTo>
                  <a:pt x="284" y="1279"/>
                </a:lnTo>
                <a:lnTo>
                  <a:pt x="287" y="1283"/>
                </a:lnTo>
                <a:lnTo>
                  <a:pt x="291" y="1288"/>
                </a:lnTo>
                <a:lnTo>
                  <a:pt x="298" y="1293"/>
                </a:lnTo>
                <a:lnTo>
                  <a:pt x="305" y="1298"/>
                </a:lnTo>
                <a:lnTo>
                  <a:pt x="314" y="1302"/>
                </a:lnTo>
                <a:lnTo>
                  <a:pt x="314" y="1302"/>
                </a:lnTo>
                <a:lnTo>
                  <a:pt x="348" y="1321"/>
                </a:lnTo>
                <a:lnTo>
                  <a:pt x="372" y="1337"/>
                </a:lnTo>
                <a:lnTo>
                  <a:pt x="398" y="1355"/>
                </a:lnTo>
                <a:lnTo>
                  <a:pt x="398" y="1355"/>
                </a:lnTo>
                <a:lnTo>
                  <a:pt x="409" y="1361"/>
                </a:lnTo>
                <a:lnTo>
                  <a:pt x="427" y="1368"/>
                </a:lnTo>
                <a:lnTo>
                  <a:pt x="436" y="1370"/>
                </a:lnTo>
                <a:lnTo>
                  <a:pt x="443" y="1372"/>
                </a:lnTo>
                <a:lnTo>
                  <a:pt x="447" y="1370"/>
                </a:lnTo>
                <a:lnTo>
                  <a:pt x="448" y="1370"/>
                </a:lnTo>
                <a:lnTo>
                  <a:pt x="449" y="1368"/>
                </a:lnTo>
                <a:lnTo>
                  <a:pt x="451" y="1365"/>
                </a:lnTo>
                <a:lnTo>
                  <a:pt x="451" y="1365"/>
                </a:lnTo>
                <a:lnTo>
                  <a:pt x="449" y="1359"/>
                </a:lnTo>
                <a:lnTo>
                  <a:pt x="448" y="1351"/>
                </a:lnTo>
                <a:lnTo>
                  <a:pt x="442" y="1334"/>
                </a:lnTo>
                <a:lnTo>
                  <a:pt x="435" y="1320"/>
                </a:lnTo>
                <a:lnTo>
                  <a:pt x="431" y="1315"/>
                </a:lnTo>
                <a:lnTo>
                  <a:pt x="430" y="1312"/>
                </a:lnTo>
                <a:lnTo>
                  <a:pt x="430" y="1312"/>
                </a:lnTo>
                <a:lnTo>
                  <a:pt x="431" y="1315"/>
                </a:lnTo>
                <a:lnTo>
                  <a:pt x="440" y="1324"/>
                </a:lnTo>
                <a:lnTo>
                  <a:pt x="453" y="1334"/>
                </a:lnTo>
                <a:lnTo>
                  <a:pt x="469" y="1347"/>
                </a:lnTo>
                <a:lnTo>
                  <a:pt x="484" y="1357"/>
                </a:lnTo>
                <a:lnTo>
                  <a:pt x="492" y="1361"/>
                </a:lnTo>
                <a:lnTo>
                  <a:pt x="498" y="1364"/>
                </a:lnTo>
                <a:lnTo>
                  <a:pt x="505" y="1365"/>
                </a:lnTo>
                <a:lnTo>
                  <a:pt x="508" y="1364"/>
                </a:lnTo>
                <a:lnTo>
                  <a:pt x="512" y="1360"/>
                </a:lnTo>
                <a:lnTo>
                  <a:pt x="514" y="1355"/>
                </a:lnTo>
                <a:lnTo>
                  <a:pt x="514" y="1355"/>
                </a:lnTo>
                <a:lnTo>
                  <a:pt x="514" y="1339"/>
                </a:lnTo>
                <a:lnTo>
                  <a:pt x="512" y="1330"/>
                </a:lnTo>
                <a:lnTo>
                  <a:pt x="511" y="1327"/>
                </a:lnTo>
                <a:lnTo>
                  <a:pt x="510" y="1325"/>
                </a:lnTo>
                <a:lnTo>
                  <a:pt x="510" y="1325"/>
                </a:lnTo>
                <a:lnTo>
                  <a:pt x="514" y="1324"/>
                </a:lnTo>
                <a:lnTo>
                  <a:pt x="514" y="1324"/>
                </a:lnTo>
                <a:lnTo>
                  <a:pt x="519" y="1323"/>
                </a:lnTo>
                <a:lnTo>
                  <a:pt x="528" y="1321"/>
                </a:lnTo>
                <a:lnTo>
                  <a:pt x="557" y="1321"/>
                </a:lnTo>
                <a:lnTo>
                  <a:pt x="576" y="1319"/>
                </a:lnTo>
                <a:lnTo>
                  <a:pt x="596" y="1316"/>
                </a:lnTo>
                <a:lnTo>
                  <a:pt x="618" y="1311"/>
                </a:lnTo>
                <a:lnTo>
                  <a:pt x="639" y="1302"/>
                </a:lnTo>
                <a:lnTo>
                  <a:pt x="639" y="1302"/>
                </a:lnTo>
                <a:lnTo>
                  <a:pt x="659" y="1294"/>
                </a:lnTo>
                <a:lnTo>
                  <a:pt x="677" y="1288"/>
                </a:lnTo>
                <a:lnTo>
                  <a:pt x="691" y="1284"/>
                </a:lnTo>
                <a:lnTo>
                  <a:pt x="702" y="1283"/>
                </a:lnTo>
                <a:lnTo>
                  <a:pt x="718" y="1282"/>
                </a:lnTo>
                <a:lnTo>
                  <a:pt x="723" y="1282"/>
                </a:lnTo>
                <a:lnTo>
                  <a:pt x="713" y="1302"/>
                </a:lnTo>
                <a:lnTo>
                  <a:pt x="817" y="1229"/>
                </a:lnTo>
                <a:lnTo>
                  <a:pt x="817" y="1271"/>
                </a:lnTo>
                <a:lnTo>
                  <a:pt x="817" y="1271"/>
                </a:lnTo>
                <a:lnTo>
                  <a:pt x="819" y="1269"/>
                </a:lnTo>
                <a:lnTo>
                  <a:pt x="826" y="1266"/>
                </a:lnTo>
                <a:lnTo>
                  <a:pt x="845" y="1257"/>
                </a:lnTo>
                <a:lnTo>
                  <a:pt x="856" y="1252"/>
                </a:lnTo>
                <a:lnTo>
                  <a:pt x="869" y="1244"/>
                </a:lnTo>
                <a:lnTo>
                  <a:pt x="881" y="1238"/>
                </a:lnTo>
                <a:lnTo>
                  <a:pt x="891" y="1229"/>
                </a:lnTo>
                <a:lnTo>
                  <a:pt x="891" y="1229"/>
                </a:lnTo>
                <a:lnTo>
                  <a:pt x="900" y="1219"/>
                </a:lnTo>
                <a:lnTo>
                  <a:pt x="912" y="1204"/>
                </a:lnTo>
                <a:lnTo>
                  <a:pt x="936" y="1174"/>
                </a:lnTo>
                <a:lnTo>
                  <a:pt x="964" y="1135"/>
                </a:lnTo>
                <a:lnTo>
                  <a:pt x="964" y="1135"/>
                </a:lnTo>
                <a:lnTo>
                  <a:pt x="978" y="1161"/>
                </a:lnTo>
                <a:lnTo>
                  <a:pt x="1012" y="1220"/>
                </a:lnTo>
                <a:lnTo>
                  <a:pt x="1030" y="1253"/>
                </a:lnTo>
                <a:lnTo>
                  <a:pt x="1044" y="1284"/>
                </a:lnTo>
                <a:lnTo>
                  <a:pt x="1056" y="1309"/>
                </a:lnTo>
                <a:lnTo>
                  <a:pt x="1058" y="1318"/>
                </a:lnTo>
                <a:lnTo>
                  <a:pt x="1058" y="1324"/>
                </a:lnTo>
                <a:lnTo>
                  <a:pt x="1058" y="1324"/>
                </a:lnTo>
                <a:lnTo>
                  <a:pt x="1058" y="1332"/>
                </a:lnTo>
                <a:lnTo>
                  <a:pt x="1058" y="1339"/>
                </a:lnTo>
                <a:lnTo>
                  <a:pt x="1061" y="1352"/>
                </a:lnTo>
                <a:lnTo>
                  <a:pt x="1065" y="1366"/>
                </a:lnTo>
                <a:lnTo>
                  <a:pt x="1068" y="1387"/>
                </a:lnTo>
                <a:lnTo>
                  <a:pt x="1068" y="1387"/>
                </a:lnTo>
                <a:lnTo>
                  <a:pt x="1072" y="1406"/>
                </a:lnTo>
                <a:lnTo>
                  <a:pt x="1076" y="1419"/>
                </a:lnTo>
                <a:lnTo>
                  <a:pt x="1079" y="1428"/>
                </a:lnTo>
                <a:lnTo>
                  <a:pt x="1101" y="1375"/>
                </a:lnTo>
                <a:lnTo>
                  <a:pt x="1101" y="1375"/>
                </a:lnTo>
                <a:lnTo>
                  <a:pt x="1127" y="1387"/>
                </a:lnTo>
                <a:lnTo>
                  <a:pt x="1152" y="1397"/>
                </a:lnTo>
                <a:lnTo>
                  <a:pt x="1174" y="1407"/>
                </a:lnTo>
                <a:lnTo>
                  <a:pt x="1174" y="1407"/>
                </a:lnTo>
                <a:lnTo>
                  <a:pt x="1181" y="1413"/>
                </a:lnTo>
                <a:lnTo>
                  <a:pt x="1189" y="1419"/>
                </a:lnTo>
                <a:lnTo>
                  <a:pt x="1202" y="1431"/>
                </a:lnTo>
                <a:lnTo>
                  <a:pt x="1211" y="1438"/>
                </a:lnTo>
                <a:lnTo>
                  <a:pt x="1214" y="1440"/>
                </a:lnTo>
                <a:lnTo>
                  <a:pt x="1215" y="1438"/>
                </a:lnTo>
                <a:lnTo>
                  <a:pt x="1215" y="1438"/>
                </a:lnTo>
                <a:lnTo>
                  <a:pt x="1216" y="1431"/>
                </a:lnTo>
                <a:lnTo>
                  <a:pt x="1216" y="1416"/>
                </a:lnTo>
                <a:lnTo>
                  <a:pt x="1215" y="1397"/>
                </a:lnTo>
                <a:lnTo>
                  <a:pt x="1215" y="1397"/>
                </a:lnTo>
                <a:lnTo>
                  <a:pt x="1225" y="1397"/>
                </a:lnTo>
                <a:lnTo>
                  <a:pt x="1246" y="1397"/>
                </a:lnTo>
                <a:lnTo>
                  <a:pt x="1259" y="1398"/>
                </a:lnTo>
                <a:lnTo>
                  <a:pt x="1271" y="1400"/>
                </a:lnTo>
                <a:lnTo>
                  <a:pt x="1282" y="1404"/>
                </a:lnTo>
                <a:lnTo>
                  <a:pt x="1289" y="1407"/>
                </a:lnTo>
                <a:lnTo>
                  <a:pt x="1289" y="1407"/>
                </a:lnTo>
                <a:lnTo>
                  <a:pt x="1301" y="1416"/>
                </a:lnTo>
                <a:lnTo>
                  <a:pt x="1310" y="1423"/>
                </a:lnTo>
                <a:lnTo>
                  <a:pt x="1320" y="1428"/>
                </a:lnTo>
                <a:lnTo>
                  <a:pt x="1320" y="1428"/>
                </a:lnTo>
                <a:lnTo>
                  <a:pt x="1318" y="1406"/>
                </a:lnTo>
                <a:lnTo>
                  <a:pt x="1315" y="1388"/>
                </a:lnTo>
                <a:lnTo>
                  <a:pt x="1312" y="1382"/>
                </a:lnTo>
                <a:lnTo>
                  <a:pt x="1310" y="1375"/>
                </a:lnTo>
                <a:lnTo>
                  <a:pt x="1310" y="1375"/>
                </a:lnTo>
                <a:lnTo>
                  <a:pt x="1307" y="1372"/>
                </a:lnTo>
                <a:lnTo>
                  <a:pt x="1306" y="1368"/>
                </a:lnTo>
                <a:lnTo>
                  <a:pt x="1307" y="1361"/>
                </a:lnTo>
                <a:lnTo>
                  <a:pt x="1309" y="1357"/>
                </a:lnTo>
                <a:lnTo>
                  <a:pt x="1310" y="1355"/>
                </a:lnTo>
                <a:lnTo>
                  <a:pt x="1310" y="1355"/>
                </a:lnTo>
                <a:lnTo>
                  <a:pt x="1309" y="1351"/>
                </a:lnTo>
                <a:lnTo>
                  <a:pt x="1305" y="1343"/>
                </a:lnTo>
                <a:lnTo>
                  <a:pt x="1302" y="1339"/>
                </a:lnTo>
                <a:lnTo>
                  <a:pt x="1298" y="1336"/>
                </a:lnTo>
                <a:lnTo>
                  <a:pt x="1294" y="1334"/>
                </a:lnTo>
                <a:lnTo>
                  <a:pt x="1289" y="1334"/>
                </a:lnTo>
                <a:lnTo>
                  <a:pt x="1289" y="1334"/>
                </a:lnTo>
                <a:lnTo>
                  <a:pt x="1279" y="1336"/>
                </a:lnTo>
                <a:lnTo>
                  <a:pt x="1274" y="1336"/>
                </a:lnTo>
                <a:lnTo>
                  <a:pt x="1269" y="1334"/>
                </a:lnTo>
                <a:lnTo>
                  <a:pt x="1261" y="1332"/>
                </a:lnTo>
                <a:lnTo>
                  <a:pt x="1252" y="1328"/>
                </a:lnTo>
                <a:lnTo>
                  <a:pt x="1226" y="1312"/>
                </a:lnTo>
                <a:lnTo>
                  <a:pt x="1226" y="1312"/>
                </a:lnTo>
                <a:lnTo>
                  <a:pt x="1197" y="1296"/>
                </a:lnTo>
                <a:lnTo>
                  <a:pt x="1185" y="1289"/>
                </a:lnTo>
                <a:lnTo>
                  <a:pt x="1176" y="1282"/>
                </a:lnTo>
                <a:lnTo>
                  <a:pt x="1169" y="1274"/>
                </a:lnTo>
                <a:lnTo>
                  <a:pt x="1162" y="1264"/>
                </a:lnTo>
                <a:lnTo>
                  <a:pt x="1157" y="1253"/>
                </a:lnTo>
                <a:lnTo>
                  <a:pt x="1153" y="1239"/>
                </a:lnTo>
                <a:lnTo>
                  <a:pt x="1153" y="1239"/>
                </a:lnTo>
                <a:lnTo>
                  <a:pt x="1149" y="1222"/>
                </a:lnTo>
                <a:lnTo>
                  <a:pt x="1148" y="1202"/>
                </a:lnTo>
                <a:lnTo>
                  <a:pt x="1148" y="1179"/>
                </a:lnTo>
                <a:lnTo>
                  <a:pt x="1148" y="1157"/>
                </a:lnTo>
                <a:lnTo>
                  <a:pt x="1151" y="1120"/>
                </a:lnTo>
                <a:lnTo>
                  <a:pt x="1153" y="1103"/>
                </a:lnTo>
                <a:lnTo>
                  <a:pt x="1153" y="1103"/>
                </a:lnTo>
                <a:lnTo>
                  <a:pt x="1162" y="1129"/>
                </a:lnTo>
                <a:lnTo>
                  <a:pt x="1187" y="1184"/>
                </a:lnTo>
                <a:lnTo>
                  <a:pt x="1201" y="1216"/>
                </a:lnTo>
                <a:lnTo>
                  <a:pt x="1215" y="1244"/>
                </a:lnTo>
                <a:lnTo>
                  <a:pt x="1226" y="1267"/>
                </a:lnTo>
                <a:lnTo>
                  <a:pt x="1232" y="1276"/>
                </a:lnTo>
                <a:lnTo>
                  <a:pt x="1237" y="1282"/>
                </a:lnTo>
                <a:lnTo>
                  <a:pt x="1237" y="1282"/>
                </a:lnTo>
                <a:lnTo>
                  <a:pt x="1246" y="1289"/>
                </a:lnTo>
                <a:lnTo>
                  <a:pt x="1259" y="1296"/>
                </a:lnTo>
                <a:lnTo>
                  <a:pt x="1274" y="1302"/>
                </a:lnTo>
                <a:lnTo>
                  <a:pt x="1289" y="1307"/>
                </a:lnTo>
                <a:lnTo>
                  <a:pt x="1320" y="1316"/>
                </a:lnTo>
                <a:lnTo>
                  <a:pt x="1341" y="1324"/>
                </a:lnTo>
                <a:lnTo>
                  <a:pt x="1341" y="1324"/>
                </a:lnTo>
                <a:lnTo>
                  <a:pt x="1347" y="1327"/>
                </a:lnTo>
                <a:lnTo>
                  <a:pt x="1352" y="1330"/>
                </a:lnTo>
                <a:lnTo>
                  <a:pt x="1359" y="1337"/>
                </a:lnTo>
                <a:lnTo>
                  <a:pt x="1361" y="1342"/>
                </a:lnTo>
                <a:lnTo>
                  <a:pt x="1363" y="1345"/>
                </a:lnTo>
                <a:lnTo>
                  <a:pt x="1373" y="1324"/>
                </a:lnTo>
                <a:lnTo>
                  <a:pt x="1393" y="1345"/>
                </a:lnTo>
                <a:lnTo>
                  <a:pt x="1404" y="1312"/>
                </a:lnTo>
                <a:lnTo>
                  <a:pt x="1404" y="1312"/>
                </a:lnTo>
                <a:lnTo>
                  <a:pt x="1415" y="1321"/>
                </a:lnTo>
                <a:lnTo>
                  <a:pt x="1423" y="1325"/>
                </a:lnTo>
                <a:lnTo>
                  <a:pt x="1425" y="1325"/>
                </a:lnTo>
                <a:lnTo>
                  <a:pt x="1425" y="1324"/>
                </a:lnTo>
                <a:lnTo>
                  <a:pt x="1425" y="1324"/>
                </a:lnTo>
                <a:lnTo>
                  <a:pt x="1424" y="1319"/>
                </a:lnTo>
                <a:lnTo>
                  <a:pt x="1425" y="1312"/>
                </a:lnTo>
                <a:lnTo>
                  <a:pt x="1428" y="1296"/>
                </a:lnTo>
                <a:lnTo>
                  <a:pt x="1429" y="1287"/>
                </a:lnTo>
                <a:lnTo>
                  <a:pt x="1429" y="1276"/>
                </a:lnTo>
                <a:lnTo>
                  <a:pt x="1428" y="1269"/>
                </a:lnTo>
                <a:lnTo>
                  <a:pt x="1425" y="1261"/>
                </a:lnTo>
                <a:lnTo>
                  <a:pt x="1425" y="1261"/>
                </a:lnTo>
                <a:lnTo>
                  <a:pt x="1420" y="1255"/>
                </a:lnTo>
                <a:lnTo>
                  <a:pt x="1415" y="1251"/>
                </a:lnTo>
                <a:lnTo>
                  <a:pt x="1409" y="1248"/>
                </a:lnTo>
                <a:lnTo>
                  <a:pt x="1400" y="1244"/>
                </a:lnTo>
                <a:lnTo>
                  <a:pt x="1388" y="1239"/>
                </a:lnTo>
                <a:lnTo>
                  <a:pt x="1373" y="1233"/>
                </a:lnTo>
                <a:lnTo>
                  <a:pt x="1354" y="1222"/>
                </a:lnTo>
                <a:lnTo>
                  <a:pt x="1330" y="1208"/>
                </a:lnTo>
                <a:lnTo>
                  <a:pt x="1330" y="1208"/>
                </a:lnTo>
                <a:lnTo>
                  <a:pt x="1291" y="1181"/>
                </a:lnTo>
                <a:lnTo>
                  <a:pt x="1276" y="1172"/>
                </a:lnTo>
                <a:lnTo>
                  <a:pt x="1267" y="1166"/>
                </a:lnTo>
                <a:lnTo>
                  <a:pt x="1260" y="1159"/>
                </a:lnTo>
                <a:lnTo>
                  <a:pt x="1255" y="1152"/>
                </a:lnTo>
                <a:lnTo>
                  <a:pt x="1251" y="1144"/>
                </a:lnTo>
                <a:lnTo>
                  <a:pt x="1247" y="1135"/>
                </a:lnTo>
                <a:lnTo>
                  <a:pt x="1247" y="1135"/>
                </a:lnTo>
                <a:lnTo>
                  <a:pt x="1246" y="1127"/>
                </a:lnTo>
                <a:lnTo>
                  <a:pt x="1244" y="1118"/>
                </a:lnTo>
                <a:lnTo>
                  <a:pt x="1244" y="1093"/>
                </a:lnTo>
                <a:lnTo>
                  <a:pt x="1247" y="1059"/>
                </a:lnTo>
                <a:lnTo>
                  <a:pt x="1252" y="1023"/>
                </a:lnTo>
                <a:lnTo>
                  <a:pt x="1261" y="949"/>
                </a:lnTo>
                <a:lnTo>
                  <a:pt x="1267" y="893"/>
                </a:lnTo>
                <a:lnTo>
                  <a:pt x="1267" y="893"/>
                </a:lnTo>
                <a:lnTo>
                  <a:pt x="1269" y="866"/>
                </a:lnTo>
                <a:lnTo>
                  <a:pt x="1269" y="827"/>
                </a:lnTo>
                <a:lnTo>
                  <a:pt x="1265" y="733"/>
                </a:lnTo>
                <a:lnTo>
                  <a:pt x="1260" y="647"/>
                </a:lnTo>
                <a:lnTo>
                  <a:pt x="1257" y="611"/>
                </a:lnTo>
                <a:lnTo>
                  <a:pt x="1289" y="642"/>
                </a:lnTo>
                <a:lnTo>
                  <a:pt x="1300" y="611"/>
                </a:lnTo>
                <a:lnTo>
                  <a:pt x="1320" y="631"/>
                </a:lnTo>
                <a:lnTo>
                  <a:pt x="1341" y="599"/>
                </a:lnTo>
                <a:lnTo>
                  <a:pt x="1341" y="599"/>
                </a:lnTo>
                <a:lnTo>
                  <a:pt x="1370" y="590"/>
                </a:lnTo>
                <a:lnTo>
                  <a:pt x="1404" y="579"/>
                </a:lnTo>
                <a:lnTo>
                  <a:pt x="1404" y="579"/>
                </a:lnTo>
                <a:lnTo>
                  <a:pt x="1408" y="579"/>
                </a:lnTo>
                <a:lnTo>
                  <a:pt x="1413" y="579"/>
                </a:lnTo>
                <a:lnTo>
                  <a:pt x="1428" y="580"/>
                </a:lnTo>
                <a:lnTo>
                  <a:pt x="1438" y="579"/>
                </a:lnTo>
                <a:lnTo>
                  <a:pt x="1447" y="577"/>
                </a:lnTo>
                <a:lnTo>
                  <a:pt x="1458" y="573"/>
                </a:lnTo>
                <a:lnTo>
                  <a:pt x="1467" y="568"/>
                </a:lnTo>
                <a:lnTo>
                  <a:pt x="1467" y="568"/>
                </a:lnTo>
                <a:lnTo>
                  <a:pt x="1472" y="564"/>
                </a:lnTo>
                <a:lnTo>
                  <a:pt x="1476" y="558"/>
                </a:lnTo>
                <a:lnTo>
                  <a:pt x="1482" y="543"/>
                </a:lnTo>
                <a:lnTo>
                  <a:pt x="1487" y="523"/>
                </a:lnTo>
                <a:lnTo>
                  <a:pt x="1491" y="504"/>
                </a:lnTo>
                <a:lnTo>
                  <a:pt x="1497" y="468"/>
                </a:lnTo>
                <a:lnTo>
                  <a:pt x="1499" y="453"/>
                </a:lnTo>
                <a:lnTo>
                  <a:pt x="1499" y="453"/>
                </a:lnTo>
                <a:lnTo>
                  <a:pt x="1505" y="455"/>
                </a:lnTo>
                <a:lnTo>
                  <a:pt x="1512" y="455"/>
                </a:lnTo>
                <a:lnTo>
                  <a:pt x="1514" y="455"/>
                </a:lnTo>
                <a:lnTo>
                  <a:pt x="1517" y="454"/>
                </a:lnTo>
                <a:lnTo>
                  <a:pt x="1519" y="451"/>
                </a:lnTo>
                <a:lnTo>
                  <a:pt x="1521" y="447"/>
                </a:lnTo>
                <a:lnTo>
                  <a:pt x="1521" y="442"/>
                </a:lnTo>
                <a:lnTo>
                  <a:pt x="1519" y="436"/>
                </a:lnTo>
                <a:lnTo>
                  <a:pt x="1517" y="428"/>
                </a:lnTo>
                <a:lnTo>
                  <a:pt x="1513" y="418"/>
                </a:lnTo>
                <a:lnTo>
                  <a:pt x="1506" y="405"/>
                </a:lnTo>
                <a:lnTo>
                  <a:pt x="1499" y="390"/>
                </a:lnTo>
                <a:lnTo>
                  <a:pt x="1499" y="390"/>
                </a:lnTo>
                <a:lnTo>
                  <a:pt x="1481" y="361"/>
                </a:lnTo>
                <a:lnTo>
                  <a:pt x="1464" y="338"/>
                </a:lnTo>
                <a:lnTo>
                  <a:pt x="1450" y="319"/>
                </a:lnTo>
                <a:lnTo>
                  <a:pt x="1436" y="306"/>
                </a:lnTo>
                <a:lnTo>
                  <a:pt x="1424" y="296"/>
                </a:lnTo>
                <a:lnTo>
                  <a:pt x="1413" y="287"/>
                </a:lnTo>
                <a:lnTo>
                  <a:pt x="1393" y="274"/>
                </a:lnTo>
                <a:lnTo>
                  <a:pt x="1393" y="274"/>
                </a:lnTo>
                <a:lnTo>
                  <a:pt x="1383" y="265"/>
                </a:lnTo>
                <a:lnTo>
                  <a:pt x="1368" y="250"/>
                </a:lnTo>
                <a:lnTo>
                  <a:pt x="1330" y="206"/>
                </a:lnTo>
                <a:lnTo>
                  <a:pt x="1310" y="183"/>
                </a:lnTo>
                <a:lnTo>
                  <a:pt x="1288" y="161"/>
                </a:lnTo>
                <a:lnTo>
                  <a:pt x="1267" y="142"/>
                </a:lnTo>
                <a:lnTo>
                  <a:pt x="1257" y="134"/>
                </a:lnTo>
                <a:lnTo>
                  <a:pt x="1247" y="127"/>
                </a:lnTo>
                <a:lnTo>
                  <a:pt x="1247" y="127"/>
                </a:lnTo>
                <a:lnTo>
                  <a:pt x="1228" y="119"/>
                </a:lnTo>
                <a:lnTo>
                  <a:pt x="1210" y="111"/>
                </a:lnTo>
                <a:lnTo>
                  <a:pt x="1194" y="106"/>
                </a:lnTo>
                <a:lnTo>
                  <a:pt x="1180" y="102"/>
                </a:lnTo>
                <a:lnTo>
                  <a:pt x="1160" y="97"/>
                </a:lnTo>
                <a:lnTo>
                  <a:pt x="1153" y="97"/>
                </a:lnTo>
                <a:lnTo>
                  <a:pt x="1153" y="97"/>
                </a:lnTo>
                <a:lnTo>
                  <a:pt x="1152" y="84"/>
                </a:lnTo>
                <a:lnTo>
                  <a:pt x="1151" y="70"/>
                </a:lnTo>
                <a:lnTo>
                  <a:pt x="1148" y="54"/>
                </a:lnTo>
                <a:lnTo>
                  <a:pt x="1145" y="38"/>
                </a:lnTo>
                <a:lnTo>
                  <a:pt x="1139" y="22"/>
                </a:lnTo>
                <a:lnTo>
                  <a:pt x="1135" y="16"/>
                </a:lnTo>
                <a:lnTo>
                  <a:pt x="1131" y="9"/>
                </a:lnTo>
                <a:lnTo>
                  <a:pt x="1126" y="5"/>
                </a:lnTo>
                <a:lnTo>
                  <a:pt x="1121" y="2"/>
                </a:lnTo>
                <a:lnTo>
                  <a:pt x="1121" y="2"/>
                </a:lnTo>
                <a:lnTo>
                  <a:pt x="1116" y="0"/>
                </a:lnTo>
                <a:lnTo>
                  <a:pt x="1111" y="0"/>
                </a:lnTo>
                <a:lnTo>
                  <a:pt x="1108" y="3"/>
                </a:lnTo>
                <a:lnTo>
                  <a:pt x="1104" y="5"/>
                </a:lnTo>
                <a:lnTo>
                  <a:pt x="1103" y="9"/>
                </a:lnTo>
                <a:lnTo>
                  <a:pt x="1101" y="14"/>
                </a:lnTo>
                <a:lnTo>
                  <a:pt x="1098" y="27"/>
                </a:lnTo>
                <a:lnTo>
                  <a:pt x="1095" y="54"/>
                </a:lnTo>
                <a:lnTo>
                  <a:pt x="1094" y="66"/>
                </a:lnTo>
                <a:lnTo>
                  <a:pt x="1092" y="71"/>
                </a:lnTo>
                <a:lnTo>
                  <a:pt x="1090" y="75"/>
                </a:lnTo>
                <a:lnTo>
                  <a:pt x="1090" y="75"/>
                </a:lnTo>
                <a:lnTo>
                  <a:pt x="1084" y="83"/>
                </a:lnTo>
                <a:lnTo>
                  <a:pt x="1077" y="88"/>
                </a:lnTo>
                <a:lnTo>
                  <a:pt x="1063" y="98"/>
                </a:lnTo>
                <a:lnTo>
                  <a:pt x="1053" y="104"/>
                </a:lnTo>
                <a:lnTo>
                  <a:pt x="1048" y="107"/>
                </a:lnTo>
                <a:lnTo>
                  <a:pt x="975" y="107"/>
                </a:lnTo>
                <a:lnTo>
                  <a:pt x="975" y="107"/>
                </a:lnTo>
                <a:lnTo>
                  <a:pt x="969" y="107"/>
                </a:lnTo>
                <a:lnTo>
                  <a:pt x="964" y="107"/>
                </a:lnTo>
                <a:lnTo>
                  <a:pt x="958" y="106"/>
                </a:lnTo>
                <a:lnTo>
                  <a:pt x="952" y="104"/>
                </a:lnTo>
                <a:lnTo>
                  <a:pt x="945" y="101"/>
                </a:lnTo>
                <a:lnTo>
                  <a:pt x="937" y="94"/>
                </a:lnTo>
                <a:lnTo>
                  <a:pt x="932" y="86"/>
                </a:lnTo>
                <a:lnTo>
                  <a:pt x="932" y="86"/>
                </a:lnTo>
                <a:lnTo>
                  <a:pt x="925" y="68"/>
                </a:lnTo>
                <a:lnTo>
                  <a:pt x="919" y="57"/>
                </a:lnTo>
                <a:lnTo>
                  <a:pt x="917" y="53"/>
                </a:lnTo>
                <a:lnTo>
                  <a:pt x="913" y="52"/>
                </a:lnTo>
                <a:lnTo>
                  <a:pt x="908" y="52"/>
                </a:lnTo>
                <a:lnTo>
                  <a:pt x="901" y="54"/>
                </a:lnTo>
                <a:lnTo>
                  <a:pt x="901" y="54"/>
                </a:lnTo>
                <a:lnTo>
                  <a:pt x="892" y="59"/>
                </a:lnTo>
                <a:lnTo>
                  <a:pt x="883" y="68"/>
                </a:lnTo>
                <a:lnTo>
                  <a:pt x="876" y="79"/>
                </a:lnTo>
                <a:lnTo>
                  <a:pt x="867" y="90"/>
                </a:lnTo>
                <a:lnTo>
                  <a:pt x="860" y="104"/>
                </a:lnTo>
                <a:lnTo>
                  <a:pt x="854" y="119"/>
                </a:lnTo>
                <a:lnTo>
                  <a:pt x="850" y="134"/>
                </a:lnTo>
                <a:lnTo>
                  <a:pt x="849" y="149"/>
                </a:lnTo>
                <a:lnTo>
                  <a:pt x="849" y="149"/>
                </a:lnTo>
                <a:lnTo>
                  <a:pt x="850" y="163"/>
                </a:lnTo>
                <a:lnTo>
                  <a:pt x="851" y="176"/>
                </a:lnTo>
                <a:lnTo>
                  <a:pt x="855" y="189"/>
                </a:lnTo>
                <a:lnTo>
                  <a:pt x="859" y="201"/>
                </a:lnTo>
                <a:lnTo>
                  <a:pt x="867" y="216"/>
                </a:lnTo>
                <a:lnTo>
                  <a:pt x="869" y="223"/>
                </a:lnTo>
                <a:lnTo>
                  <a:pt x="869" y="223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60AD37B8-E283-4B2E-92B4-B2B561362096}"/>
              </a:ext>
            </a:extLst>
          </p:cNvPr>
          <p:cNvSpPr>
            <a:spLocks/>
          </p:cNvSpPr>
          <p:nvPr/>
        </p:nvSpPr>
        <p:spPr bwMode="auto">
          <a:xfrm>
            <a:off x="8058345" y="2832127"/>
            <a:ext cx="1098390" cy="1557950"/>
          </a:xfrm>
          <a:custGeom>
            <a:avLst/>
            <a:gdLst>
              <a:gd name="T0" fmla="*/ 694 w 1109"/>
              <a:gd name="T1" fmla="*/ 32 h 1573"/>
              <a:gd name="T2" fmla="*/ 658 w 1109"/>
              <a:gd name="T3" fmla="*/ 19 h 1573"/>
              <a:gd name="T4" fmla="*/ 598 w 1109"/>
              <a:gd name="T5" fmla="*/ 151 h 1573"/>
              <a:gd name="T6" fmla="*/ 268 w 1109"/>
              <a:gd name="T7" fmla="*/ 326 h 1573"/>
              <a:gd name="T8" fmla="*/ 141 w 1109"/>
              <a:gd name="T9" fmla="*/ 498 h 1573"/>
              <a:gd name="T10" fmla="*/ 48 w 1109"/>
              <a:gd name="T11" fmla="*/ 587 h 1573"/>
              <a:gd name="T12" fmla="*/ 59 w 1109"/>
              <a:gd name="T13" fmla="*/ 597 h 1573"/>
              <a:gd name="T14" fmla="*/ 29 w 1109"/>
              <a:gd name="T15" fmla="*/ 714 h 1573"/>
              <a:gd name="T16" fmla="*/ 44 w 1109"/>
              <a:gd name="T17" fmla="*/ 799 h 1573"/>
              <a:gd name="T18" fmla="*/ 75 w 1109"/>
              <a:gd name="T19" fmla="*/ 858 h 1573"/>
              <a:gd name="T20" fmla="*/ 65 w 1109"/>
              <a:gd name="T21" fmla="*/ 912 h 1573"/>
              <a:gd name="T22" fmla="*/ 82 w 1109"/>
              <a:gd name="T23" fmla="*/ 943 h 1573"/>
              <a:gd name="T24" fmla="*/ 154 w 1109"/>
              <a:gd name="T25" fmla="*/ 989 h 1573"/>
              <a:gd name="T26" fmla="*/ 164 w 1109"/>
              <a:gd name="T27" fmla="*/ 1047 h 1573"/>
              <a:gd name="T28" fmla="*/ 228 w 1109"/>
              <a:gd name="T29" fmla="*/ 1089 h 1573"/>
              <a:gd name="T30" fmla="*/ 264 w 1109"/>
              <a:gd name="T31" fmla="*/ 1152 h 1573"/>
              <a:gd name="T32" fmla="*/ 304 w 1109"/>
              <a:gd name="T33" fmla="*/ 1214 h 1573"/>
              <a:gd name="T34" fmla="*/ 331 w 1109"/>
              <a:gd name="T35" fmla="*/ 1210 h 1573"/>
              <a:gd name="T36" fmla="*/ 362 w 1109"/>
              <a:gd name="T37" fmla="*/ 1235 h 1573"/>
              <a:gd name="T38" fmla="*/ 372 w 1109"/>
              <a:gd name="T39" fmla="*/ 1206 h 1573"/>
              <a:gd name="T40" fmla="*/ 398 w 1109"/>
              <a:gd name="T41" fmla="*/ 1239 h 1573"/>
              <a:gd name="T42" fmla="*/ 414 w 1109"/>
              <a:gd name="T43" fmla="*/ 1222 h 1573"/>
              <a:gd name="T44" fmla="*/ 407 w 1109"/>
              <a:gd name="T45" fmla="*/ 1143 h 1573"/>
              <a:gd name="T46" fmla="*/ 508 w 1109"/>
              <a:gd name="T47" fmla="*/ 1172 h 1573"/>
              <a:gd name="T48" fmla="*/ 562 w 1109"/>
              <a:gd name="T49" fmla="*/ 1264 h 1573"/>
              <a:gd name="T50" fmla="*/ 575 w 1109"/>
              <a:gd name="T51" fmla="*/ 1421 h 1573"/>
              <a:gd name="T52" fmla="*/ 576 w 1109"/>
              <a:gd name="T53" fmla="*/ 1487 h 1573"/>
              <a:gd name="T54" fmla="*/ 619 w 1109"/>
              <a:gd name="T55" fmla="*/ 1520 h 1573"/>
              <a:gd name="T56" fmla="*/ 685 w 1109"/>
              <a:gd name="T57" fmla="*/ 1506 h 1573"/>
              <a:gd name="T58" fmla="*/ 742 w 1109"/>
              <a:gd name="T59" fmla="*/ 1570 h 1573"/>
              <a:gd name="T60" fmla="*/ 759 w 1109"/>
              <a:gd name="T61" fmla="*/ 1535 h 1573"/>
              <a:gd name="T62" fmla="*/ 819 w 1109"/>
              <a:gd name="T63" fmla="*/ 1501 h 1573"/>
              <a:gd name="T64" fmla="*/ 836 w 1109"/>
              <a:gd name="T65" fmla="*/ 1493 h 1573"/>
              <a:gd name="T66" fmla="*/ 804 w 1109"/>
              <a:gd name="T67" fmla="*/ 1453 h 1573"/>
              <a:gd name="T68" fmla="*/ 719 w 1109"/>
              <a:gd name="T69" fmla="*/ 1397 h 1573"/>
              <a:gd name="T70" fmla="*/ 733 w 1109"/>
              <a:gd name="T71" fmla="*/ 1156 h 1573"/>
              <a:gd name="T72" fmla="*/ 770 w 1109"/>
              <a:gd name="T73" fmla="*/ 1142 h 1573"/>
              <a:gd name="T74" fmla="*/ 796 w 1109"/>
              <a:gd name="T75" fmla="*/ 1163 h 1573"/>
              <a:gd name="T76" fmla="*/ 824 w 1109"/>
              <a:gd name="T77" fmla="*/ 1143 h 1573"/>
              <a:gd name="T78" fmla="*/ 842 w 1109"/>
              <a:gd name="T79" fmla="*/ 1182 h 1573"/>
              <a:gd name="T80" fmla="*/ 850 w 1109"/>
              <a:gd name="T81" fmla="*/ 1394 h 1573"/>
              <a:gd name="T82" fmla="*/ 861 w 1109"/>
              <a:gd name="T83" fmla="*/ 1478 h 1573"/>
              <a:gd name="T84" fmla="*/ 899 w 1109"/>
              <a:gd name="T85" fmla="*/ 1463 h 1573"/>
              <a:gd name="T86" fmla="*/ 987 w 1109"/>
              <a:gd name="T87" fmla="*/ 1496 h 1573"/>
              <a:gd name="T88" fmla="*/ 1034 w 1109"/>
              <a:gd name="T89" fmla="*/ 1447 h 1573"/>
              <a:gd name="T90" fmla="*/ 1043 w 1109"/>
              <a:gd name="T91" fmla="*/ 1422 h 1573"/>
              <a:gd name="T92" fmla="*/ 1021 w 1109"/>
              <a:gd name="T93" fmla="*/ 1379 h 1573"/>
              <a:gd name="T94" fmla="*/ 955 w 1109"/>
              <a:gd name="T95" fmla="*/ 1321 h 1573"/>
              <a:gd name="T96" fmla="*/ 977 w 1109"/>
              <a:gd name="T97" fmla="*/ 1073 h 1573"/>
              <a:gd name="T98" fmla="*/ 1008 w 1109"/>
              <a:gd name="T99" fmla="*/ 960 h 1573"/>
              <a:gd name="T100" fmla="*/ 1045 w 1109"/>
              <a:gd name="T101" fmla="*/ 834 h 1573"/>
              <a:gd name="T102" fmla="*/ 1109 w 1109"/>
              <a:gd name="T103" fmla="*/ 557 h 1573"/>
              <a:gd name="T104" fmla="*/ 1067 w 1109"/>
              <a:gd name="T105" fmla="*/ 413 h 1573"/>
              <a:gd name="T106" fmla="*/ 999 w 1109"/>
              <a:gd name="T107" fmla="*/ 250 h 1573"/>
              <a:gd name="T108" fmla="*/ 951 w 1109"/>
              <a:gd name="T109" fmla="*/ 205 h 1573"/>
              <a:gd name="T110" fmla="*/ 940 w 1109"/>
              <a:gd name="T111" fmla="*/ 113 h 1573"/>
              <a:gd name="T112" fmla="*/ 963 w 1109"/>
              <a:gd name="T113" fmla="*/ 19 h 1573"/>
              <a:gd name="T114" fmla="*/ 938 w 1109"/>
              <a:gd name="T115" fmla="*/ 2 h 1573"/>
              <a:gd name="T116" fmla="*/ 873 w 1109"/>
              <a:gd name="T117" fmla="*/ 84 h 1573"/>
              <a:gd name="T118" fmla="*/ 723 w 1109"/>
              <a:gd name="T119" fmla="*/ 97 h 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9" h="1573">
                <a:moveTo>
                  <a:pt x="692" y="101"/>
                </a:moveTo>
                <a:lnTo>
                  <a:pt x="692" y="101"/>
                </a:lnTo>
                <a:lnTo>
                  <a:pt x="693" y="92"/>
                </a:lnTo>
                <a:lnTo>
                  <a:pt x="697" y="72"/>
                </a:lnTo>
                <a:lnTo>
                  <a:pt x="697" y="60"/>
                </a:lnTo>
                <a:lnTo>
                  <a:pt x="697" y="47"/>
                </a:lnTo>
                <a:lnTo>
                  <a:pt x="696" y="37"/>
                </a:lnTo>
                <a:lnTo>
                  <a:pt x="694" y="32"/>
                </a:lnTo>
                <a:lnTo>
                  <a:pt x="692" y="28"/>
                </a:lnTo>
                <a:lnTo>
                  <a:pt x="692" y="28"/>
                </a:lnTo>
                <a:lnTo>
                  <a:pt x="687" y="21"/>
                </a:lnTo>
                <a:lnTo>
                  <a:pt x="682" y="18"/>
                </a:lnTo>
                <a:lnTo>
                  <a:pt x="675" y="15"/>
                </a:lnTo>
                <a:lnTo>
                  <a:pt x="670" y="15"/>
                </a:lnTo>
                <a:lnTo>
                  <a:pt x="664" y="15"/>
                </a:lnTo>
                <a:lnTo>
                  <a:pt x="658" y="19"/>
                </a:lnTo>
                <a:lnTo>
                  <a:pt x="653" y="23"/>
                </a:lnTo>
                <a:lnTo>
                  <a:pt x="649" y="28"/>
                </a:lnTo>
                <a:lnTo>
                  <a:pt x="649" y="28"/>
                </a:lnTo>
                <a:lnTo>
                  <a:pt x="646" y="37"/>
                </a:lnTo>
                <a:lnTo>
                  <a:pt x="640" y="52"/>
                </a:lnTo>
                <a:lnTo>
                  <a:pt x="631" y="91"/>
                </a:lnTo>
                <a:lnTo>
                  <a:pt x="621" y="144"/>
                </a:lnTo>
                <a:lnTo>
                  <a:pt x="598" y="151"/>
                </a:lnTo>
                <a:lnTo>
                  <a:pt x="593" y="174"/>
                </a:lnTo>
                <a:lnTo>
                  <a:pt x="527" y="182"/>
                </a:lnTo>
                <a:lnTo>
                  <a:pt x="513" y="191"/>
                </a:lnTo>
                <a:lnTo>
                  <a:pt x="364" y="217"/>
                </a:lnTo>
                <a:lnTo>
                  <a:pt x="378" y="225"/>
                </a:lnTo>
                <a:lnTo>
                  <a:pt x="339" y="248"/>
                </a:lnTo>
                <a:lnTo>
                  <a:pt x="348" y="258"/>
                </a:lnTo>
                <a:lnTo>
                  <a:pt x="268" y="326"/>
                </a:lnTo>
                <a:lnTo>
                  <a:pt x="277" y="340"/>
                </a:lnTo>
                <a:lnTo>
                  <a:pt x="178" y="411"/>
                </a:lnTo>
                <a:lnTo>
                  <a:pt x="192" y="419"/>
                </a:lnTo>
                <a:lnTo>
                  <a:pt x="192" y="419"/>
                </a:lnTo>
                <a:lnTo>
                  <a:pt x="164" y="461"/>
                </a:lnTo>
                <a:lnTo>
                  <a:pt x="164" y="461"/>
                </a:lnTo>
                <a:lnTo>
                  <a:pt x="151" y="482"/>
                </a:lnTo>
                <a:lnTo>
                  <a:pt x="141" y="498"/>
                </a:lnTo>
                <a:lnTo>
                  <a:pt x="141" y="498"/>
                </a:lnTo>
                <a:lnTo>
                  <a:pt x="111" y="528"/>
                </a:lnTo>
                <a:lnTo>
                  <a:pt x="79" y="560"/>
                </a:lnTo>
                <a:lnTo>
                  <a:pt x="79" y="560"/>
                </a:lnTo>
                <a:lnTo>
                  <a:pt x="70" y="566"/>
                </a:lnTo>
                <a:lnTo>
                  <a:pt x="59" y="577"/>
                </a:lnTo>
                <a:lnTo>
                  <a:pt x="52" y="583"/>
                </a:lnTo>
                <a:lnTo>
                  <a:pt x="48" y="587"/>
                </a:lnTo>
                <a:lnTo>
                  <a:pt x="48" y="590"/>
                </a:lnTo>
                <a:lnTo>
                  <a:pt x="48" y="591"/>
                </a:lnTo>
                <a:lnTo>
                  <a:pt x="51" y="591"/>
                </a:lnTo>
                <a:lnTo>
                  <a:pt x="51" y="591"/>
                </a:lnTo>
                <a:lnTo>
                  <a:pt x="55" y="591"/>
                </a:lnTo>
                <a:lnTo>
                  <a:pt x="56" y="592"/>
                </a:lnTo>
                <a:lnTo>
                  <a:pt x="57" y="595"/>
                </a:lnTo>
                <a:lnTo>
                  <a:pt x="59" y="597"/>
                </a:lnTo>
                <a:lnTo>
                  <a:pt x="57" y="602"/>
                </a:lnTo>
                <a:lnTo>
                  <a:pt x="56" y="605"/>
                </a:lnTo>
                <a:lnTo>
                  <a:pt x="19" y="664"/>
                </a:lnTo>
                <a:lnTo>
                  <a:pt x="37" y="664"/>
                </a:lnTo>
                <a:lnTo>
                  <a:pt x="0" y="704"/>
                </a:lnTo>
                <a:lnTo>
                  <a:pt x="0" y="704"/>
                </a:lnTo>
                <a:lnTo>
                  <a:pt x="17" y="709"/>
                </a:lnTo>
                <a:lnTo>
                  <a:pt x="29" y="714"/>
                </a:lnTo>
                <a:lnTo>
                  <a:pt x="33" y="715"/>
                </a:lnTo>
                <a:lnTo>
                  <a:pt x="33" y="718"/>
                </a:lnTo>
                <a:lnTo>
                  <a:pt x="33" y="718"/>
                </a:lnTo>
                <a:lnTo>
                  <a:pt x="19" y="763"/>
                </a:lnTo>
                <a:lnTo>
                  <a:pt x="33" y="760"/>
                </a:lnTo>
                <a:lnTo>
                  <a:pt x="16" y="785"/>
                </a:lnTo>
                <a:lnTo>
                  <a:pt x="44" y="799"/>
                </a:lnTo>
                <a:lnTo>
                  <a:pt x="44" y="799"/>
                </a:lnTo>
                <a:lnTo>
                  <a:pt x="33" y="826"/>
                </a:lnTo>
                <a:lnTo>
                  <a:pt x="25" y="844"/>
                </a:lnTo>
                <a:lnTo>
                  <a:pt x="24" y="850"/>
                </a:lnTo>
                <a:lnTo>
                  <a:pt x="24" y="852"/>
                </a:lnTo>
                <a:lnTo>
                  <a:pt x="25" y="853"/>
                </a:lnTo>
                <a:lnTo>
                  <a:pt x="25" y="853"/>
                </a:lnTo>
                <a:lnTo>
                  <a:pt x="53" y="856"/>
                </a:lnTo>
                <a:lnTo>
                  <a:pt x="75" y="858"/>
                </a:lnTo>
                <a:lnTo>
                  <a:pt x="75" y="858"/>
                </a:lnTo>
                <a:lnTo>
                  <a:pt x="74" y="861"/>
                </a:lnTo>
                <a:lnTo>
                  <a:pt x="70" y="866"/>
                </a:lnTo>
                <a:lnTo>
                  <a:pt x="60" y="881"/>
                </a:lnTo>
                <a:lnTo>
                  <a:pt x="47" y="907"/>
                </a:lnTo>
                <a:lnTo>
                  <a:pt x="47" y="907"/>
                </a:lnTo>
                <a:lnTo>
                  <a:pt x="59" y="911"/>
                </a:lnTo>
                <a:lnTo>
                  <a:pt x="65" y="912"/>
                </a:lnTo>
                <a:lnTo>
                  <a:pt x="66" y="912"/>
                </a:lnTo>
                <a:lnTo>
                  <a:pt x="68" y="912"/>
                </a:lnTo>
                <a:lnTo>
                  <a:pt x="68" y="912"/>
                </a:lnTo>
                <a:lnTo>
                  <a:pt x="66" y="912"/>
                </a:lnTo>
                <a:lnTo>
                  <a:pt x="64" y="915"/>
                </a:lnTo>
                <a:lnTo>
                  <a:pt x="57" y="925"/>
                </a:lnTo>
                <a:lnTo>
                  <a:pt x="47" y="940"/>
                </a:lnTo>
                <a:lnTo>
                  <a:pt x="82" y="943"/>
                </a:lnTo>
                <a:lnTo>
                  <a:pt x="65" y="976"/>
                </a:lnTo>
                <a:lnTo>
                  <a:pt x="104" y="979"/>
                </a:lnTo>
                <a:lnTo>
                  <a:pt x="104" y="979"/>
                </a:lnTo>
                <a:lnTo>
                  <a:pt x="113" y="979"/>
                </a:lnTo>
                <a:lnTo>
                  <a:pt x="131" y="980"/>
                </a:lnTo>
                <a:lnTo>
                  <a:pt x="140" y="983"/>
                </a:lnTo>
                <a:lnTo>
                  <a:pt x="147" y="985"/>
                </a:lnTo>
                <a:lnTo>
                  <a:pt x="154" y="989"/>
                </a:lnTo>
                <a:lnTo>
                  <a:pt x="155" y="990"/>
                </a:lnTo>
                <a:lnTo>
                  <a:pt x="155" y="993"/>
                </a:lnTo>
                <a:lnTo>
                  <a:pt x="155" y="993"/>
                </a:lnTo>
                <a:lnTo>
                  <a:pt x="155" y="1007"/>
                </a:lnTo>
                <a:lnTo>
                  <a:pt x="156" y="1024"/>
                </a:lnTo>
                <a:lnTo>
                  <a:pt x="157" y="1032"/>
                </a:lnTo>
                <a:lnTo>
                  <a:pt x="160" y="1039"/>
                </a:lnTo>
                <a:lnTo>
                  <a:pt x="164" y="1047"/>
                </a:lnTo>
                <a:lnTo>
                  <a:pt x="169" y="1052"/>
                </a:lnTo>
                <a:lnTo>
                  <a:pt x="169" y="1052"/>
                </a:lnTo>
                <a:lnTo>
                  <a:pt x="175" y="1059"/>
                </a:lnTo>
                <a:lnTo>
                  <a:pt x="183" y="1064"/>
                </a:lnTo>
                <a:lnTo>
                  <a:pt x="201" y="1075"/>
                </a:lnTo>
                <a:lnTo>
                  <a:pt x="218" y="1084"/>
                </a:lnTo>
                <a:lnTo>
                  <a:pt x="228" y="1089"/>
                </a:lnTo>
                <a:lnTo>
                  <a:pt x="228" y="1089"/>
                </a:lnTo>
                <a:lnTo>
                  <a:pt x="236" y="1095"/>
                </a:lnTo>
                <a:lnTo>
                  <a:pt x="246" y="1104"/>
                </a:lnTo>
                <a:lnTo>
                  <a:pt x="255" y="1113"/>
                </a:lnTo>
                <a:lnTo>
                  <a:pt x="259" y="1118"/>
                </a:lnTo>
                <a:lnTo>
                  <a:pt x="259" y="1120"/>
                </a:lnTo>
                <a:lnTo>
                  <a:pt x="259" y="1120"/>
                </a:lnTo>
                <a:lnTo>
                  <a:pt x="260" y="1132"/>
                </a:lnTo>
                <a:lnTo>
                  <a:pt x="264" y="1152"/>
                </a:lnTo>
                <a:lnTo>
                  <a:pt x="271" y="1174"/>
                </a:lnTo>
                <a:lnTo>
                  <a:pt x="274" y="1183"/>
                </a:lnTo>
                <a:lnTo>
                  <a:pt x="280" y="1191"/>
                </a:lnTo>
                <a:lnTo>
                  <a:pt x="280" y="1191"/>
                </a:lnTo>
                <a:lnTo>
                  <a:pt x="289" y="1203"/>
                </a:lnTo>
                <a:lnTo>
                  <a:pt x="296" y="1210"/>
                </a:lnTo>
                <a:lnTo>
                  <a:pt x="303" y="1214"/>
                </a:lnTo>
                <a:lnTo>
                  <a:pt x="304" y="1214"/>
                </a:lnTo>
                <a:lnTo>
                  <a:pt x="305" y="1213"/>
                </a:lnTo>
                <a:lnTo>
                  <a:pt x="305" y="1213"/>
                </a:lnTo>
                <a:lnTo>
                  <a:pt x="306" y="1206"/>
                </a:lnTo>
                <a:lnTo>
                  <a:pt x="309" y="1199"/>
                </a:lnTo>
                <a:lnTo>
                  <a:pt x="313" y="1188"/>
                </a:lnTo>
                <a:lnTo>
                  <a:pt x="313" y="1188"/>
                </a:lnTo>
                <a:lnTo>
                  <a:pt x="322" y="1199"/>
                </a:lnTo>
                <a:lnTo>
                  <a:pt x="331" y="1210"/>
                </a:lnTo>
                <a:lnTo>
                  <a:pt x="339" y="1222"/>
                </a:lnTo>
                <a:lnTo>
                  <a:pt x="339" y="1222"/>
                </a:lnTo>
                <a:lnTo>
                  <a:pt x="342" y="1227"/>
                </a:lnTo>
                <a:lnTo>
                  <a:pt x="346" y="1231"/>
                </a:lnTo>
                <a:lnTo>
                  <a:pt x="351" y="1233"/>
                </a:lnTo>
                <a:lnTo>
                  <a:pt x="355" y="1236"/>
                </a:lnTo>
                <a:lnTo>
                  <a:pt x="359" y="1236"/>
                </a:lnTo>
                <a:lnTo>
                  <a:pt x="362" y="1235"/>
                </a:lnTo>
                <a:lnTo>
                  <a:pt x="364" y="1233"/>
                </a:lnTo>
                <a:lnTo>
                  <a:pt x="364" y="1231"/>
                </a:lnTo>
                <a:lnTo>
                  <a:pt x="364" y="1231"/>
                </a:lnTo>
                <a:lnTo>
                  <a:pt x="364" y="1226"/>
                </a:lnTo>
                <a:lnTo>
                  <a:pt x="366" y="1222"/>
                </a:lnTo>
                <a:lnTo>
                  <a:pt x="368" y="1214"/>
                </a:lnTo>
                <a:lnTo>
                  <a:pt x="372" y="1208"/>
                </a:lnTo>
                <a:lnTo>
                  <a:pt x="372" y="1206"/>
                </a:lnTo>
                <a:lnTo>
                  <a:pt x="372" y="1208"/>
                </a:lnTo>
                <a:lnTo>
                  <a:pt x="372" y="1208"/>
                </a:lnTo>
                <a:lnTo>
                  <a:pt x="373" y="1210"/>
                </a:lnTo>
                <a:lnTo>
                  <a:pt x="375" y="1214"/>
                </a:lnTo>
                <a:lnTo>
                  <a:pt x="381" y="1226"/>
                </a:lnTo>
                <a:lnTo>
                  <a:pt x="390" y="1235"/>
                </a:lnTo>
                <a:lnTo>
                  <a:pt x="394" y="1239"/>
                </a:lnTo>
                <a:lnTo>
                  <a:pt x="398" y="1239"/>
                </a:lnTo>
                <a:lnTo>
                  <a:pt x="398" y="1239"/>
                </a:lnTo>
                <a:lnTo>
                  <a:pt x="400" y="1239"/>
                </a:lnTo>
                <a:lnTo>
                  <a:pt x="403" y="1240"/>
                </a:lnTo>
                <a:lnTo>
                  <a:pt x="408" y="1241"/>
                </a:lnTo>
                <a:lnTo>
                  <a:pt x="409" y="1240"/>
                </a:lnTo>
                <a:lnTo>
                  <a:pt x="411" y="1237"/>
                </a:lnTo>
                <a:lnTo>
                  <a:pt x="414" y="1222"/>
                </a:lnTo>
                <a:lnTo>
                  <a:pt x="414" y="1222"/>
                </a:lnTo>
                <a:lnTo>
                  <a:pt x="416" y="1209"/>
                </a:lnTo>
                <a:lnTo>
                  <a:pt x="416" y="1196"/>
                </a:lnTo>
                <a:lnTo>
                  <a:pt x="414" y="1183"/>
                </a:lnTo>
                <a:lnTo>
                  <a:pt x="412" y="1172"/>
                </a:lnTo>
                <a:lnTo>
                  <a:pt x="408" y="1151"/>
                </a:lnTo>
                <a:lnTo>
                  <a:pt x="407" y="1146"/>
                </a:lnTo>
                <a:lnTo>
                  <a:pt x="407" y="1143"/>
                </a:lnTo>
                <a:lnTo>
                  <a:pt x="407" y="1143"/>
                </a:lnTo>
                <a:lnTo>
                  <a:pt x="421" y="1145"/>
                </a:lnTo>
                <a:lnTo>
                  <a:pt x="453" y="1150"/>
                </a:lnTo>
                <a:lnTo>
                  <a:pt x="470" y="1155"/>
                </a:lnTo>
                <a:lnTo>
                  <a:pt x="486" y="1159"/>
                </a:lnTo>
                <a:lnTo>
                  <a:pt x="499" y="1165"/>
                </a:lnTo>
                <a:lnTo>
                  <a:pt x="504" y="1168"/>
                </a:lnTo>
                <a:lnTo>
                  <a:pt x="508" y="1172"/>
                </a:lnTo>
                <a:lnTo>
                  <a:pt x="508" y="1172"/>
                </a:lnTo>
                <a:lnTo>
                  <a:pt x="521" y="1183"/>
                </a:lnTo>
                <a:lnTo>
                  <a:pt x="534" y="1197"/>
                </a:lnTo>
                <a:lnTo>
                  <a:pt x="539" y="1205"/>
                </a:lnTo>
                <a:lnTo>
                  <a:pt x="545" y="1213"/>
                </a:lnTo>
                <a:lnTo>
                  <a:pt x="549" y="1221"/>
                </a:lnTo>
                <a:lnTo>
                  <a:pt x="553" y="1231"/>
                </a:lnTo>
                <a:lnTo>
                  <a:pt x="553" y="1231"/>
                </a:lnTo>
                <a:lnTo>
                  <a:pt x="562" y="1264"/>
                </a:lnTo>
                <a:lnTo>
                  <a:pt x="574" y="1316"/>
                </a:lnTo>
                <a:lnTo>
                  <a:pt x="581" y="1364"/>
                </a:lnTo>
                <a:lnTo>
                  <a:pt x="584" y="1382"/>
                </a:lnTo>
                <a:lnTo>
                  <a:pt x="584" y="1394"/>
                </a:lnTo>
                <a:lnTo>
                  <a:pt x="584" y="1394"/>
                </a:lnTo>
                <a:lnTo>
                  <a:pt x="583" y="1400"/>
                </a:lnTo>
                <a:lnTo>
                  <a:pt x="579" y="1409"/>
                </a:lnTo>
                <a:lnTo>
                  <a:pt x="575" y="1421"/>
                </a:lnTo>
                <a:lnTo>
                  <a:pt x="571" y="1433"/>
                </a:lnTo>
                <a:lnTo>
                  <a:pt x="569" y="1445"/>
                </a:lnTo>
                <a:lnTo>
                  <a:pt x="569" y="1458"/>
                </a:lnTo>
                <a:lnTo>
                  <a:pt x="569" y="1466"/>
                </a:lnTo>
                <a:lnTo>
                  <a:pt x="570" y="1472"/>
                </a:lnTo>
                <a:lnTo>
                  <a:pt x="572" y="1480"/>
                </a:lnTo>
                <a:lnTo>
                  <a:pt x="576" y="1487"/>
                </a:lnTo>
                <a:lnTo>
                  <a:pt x="576" y="1487"/>
                </a:lnTo>
                <a:lnTo>
                  <a:pt x="584" y="1498"/>
                </a:lnTo>
                <a:lnTo>
                  <a:pt x="592" y="1507"/>
                </a:lnTo>
                <a:lnTo>
                  <a:pt x="598" y="1514"/>
                </a:lnTo>
                <a:lnTo>
                  <a:pt x="604" y="1517"/>
                </a:lnTo>
                <a:lnTo>
                  <a:pt x="611" y="1519"/>
                </a:lnTo>
                <a:lnTo>
                  <a:pt x="615" y="1520"/>
                </a:lnTo>
                <a:lnTo>
                  <a:pt x="619" y="1520"/>
                </a:lnTo>
                <a:lnTo>
                  <a:pt x="619" y="1520"/>
                </a:lnTo>
                <a:lnTo>
                  <a:pt x="622" y="1499"/>
                </a:lnTo>
                <a:lnTo>
                  <a:pt x="625" y="1485"/>
                </a:lnTo>
                <a:lnTo>
                  <a:pt x="626" y="1481"/>
                </a:lnTo>
                <a:lnTo>
                  <a:pt x="626" y="1481"/>
                </a:lnTo>
                <a:lnTo>
                  <a:pt x="626" y="1481"/>
                </a:lnTo>
                <a:lnTo>
                  <a:pt x="640" y="1487"/>
                </a:lnTo>
                <a:lnTo>
                  <a:pt x="670" y="1499"/>
                </a:lnTo>
                <a:lnTo>
                  <a:pt x="685" y="1506"/>
                </a:lnTo>
                <a:lnTo>
                  <a:pt x="701" y="1515"/>
                </a:lnTo>
                <a:lnTo>
                  <a:pt x="712" y="1523"/>
                </a:lnTo>
                <a:lnTo>
                  <a:pt x="718" y="1528"/>
                </a:lnTo>
                <a:lnTo>
                  <a:pt x="720" y="1532"/>
                </a:lnTo>
                <a:lnTo>
                  <a:pt x="737" y="1565"/>
                </a:lnTo>
                <a:lnTo>
                  <a:pt x="737" y="1565"/>
                </a:lnTo>
                <a:lnTo>
                  <a:pt x="739" y="1569"/>
                </a:lnTo>
                <a:lnTo>
                  <a:pt x="742" y="1570"/>
                </a:lnTo>
                <a:lnTo>
                  <a:pt x="745" y="1573"/>
                </a:lnTo>
                <a:lnTo>
                  <a:pt x="748" y="1573"/>
                </a:lnTo>
                <a:lnTo>
                  <a:pt x="751" y="1570"/>
                </a:lnTo>
                <a:lnTo>
                  <a:pt x="755" y="1566"/>
                </a:lnTo>
                <a:lnTo>
                  <a:pt x="757" y="1557"/>
                </a:lnTo>
                <a:lnTo>
                  <a:pt x="757" y="1557"/>
                </a:lnTo>
                <a:lnTo>
                  <a:pt x="759" y="1546"/>
                </a:lnTo>
                <a:lnTo>
                  <a:pt x="759" y="1535"/>
                </a:lnTo>
                <a:lnTo>
                  <a:pt x="757" y="1517"/>
                </a:lnTo>
                <a:lnTo>
                  <a:pt x="755" y="1506"/>
                </a:lnTo>
                <a:lnTo>
                  <a:pt x="753" y="1501"/>
                </a:lnTo>
                <a:lnTo>
                  <a:pt x="753" y="1501"/>
                </a:lnTo>
                <a:lnTo>
                  <a:pt x="782" y="1498"/>
                </a:lnTo>
                <a:lnTo>
                  <a:pt x="804" y="1498"/>
                </a:lnTo>
                <a:lnTo>
                  <a:pt x="813" y="1499"/>
                </a:lnTo>
                <a:lnTo>
                  <a:pt x="819" y="1501"/>
                </a:lnTo>
                <a:lnTo>
                  <a:pt x="819" y="1501"/>
                </a:lnTo>
                <a:lnTo>
                  <a:pt x="827" y="1503"/>
                </a:lnTo>
                <a:lnTo>
                  <a:pt x="831" y="1503"/>
                </a:lnTo>
                <a:lnTo>
                  <a:pt x="833" y="1502"/>
                </a:lnTo>
                <a:lnTo>
                  <a:pt x="833" y="1501"/>
                </a:lnTo>
                <a:lnTo>
                  <a:pt x="833" y="1501"/>
                </a:lnTo>
                <a:lnTo>
                  <a:pt x="834" y="1497"/>
                </a:lnTo>
                <a:lnTo>
                  <a:pt x="836" y="1493"/>
                </a:lnTo>
                <a:lnTo>
                  <a:pt x="836" y="1489"/>
                </a:lnTo>
                <a:lnTo>
                  <a:pt x="834" y="1483"/>
                </a:lnTo>
                <a:lnTo>
                  <a:pt x="833" y="1476"/>
                </a:lnTo>
                <a:lnTo>
                  <a:pt x="828" y="1470"/>
                </a:lnTo>
                <a:lnTo>
                  <a:pt x="822" y="1463"/>
                </a:lnTo>
                <a:lnTo>
                  <a:pt x="822" y="1463"/>
                </a:lnTo>
                <a:lnTo>
                  <a:pt x="813" y="1458"/>
                </a:lnTo>
                <a:lnTo>
                  <a:pt x="804" y="1453"/>
                </a:lnTo>
                <a:lnTo>
                  <a:pt x="782" y="1443"/>
                </a:lnTo>
                <a:lnTo>
                  <a:pt x="760" y="1433"/>
                </a:lnTo>
                <a:lnTo>
                  <a:pt x="751" y="1427"/>
                </a:lnTo>
                <a:lnTo>
                  <a:pt x="743" y="1422"/>
                </a:lnTo>
                <a:lnTo>
                  <a:pt x="743" y="1422"/>
                </a:lnTo>
                <a:lnTo>
                  <a:pt x="729" y="1409"/>
                </a:lnTo>
                <a:lnTo>
                  <a:pt x="724" y="1403"/>
                </a:lnTo>
                <a:lnTo>
                  <a:pt x="719" y="1397"/>
                </a:lnTo>
                <a:lnTo>
                  <a:pt x="715" y="1390"/>
                </a:lnTo>
                <a:lnTo>
                  <a:pt x="712" y="1382"/>
                </a:lnTo>
                <a:lnTo>
                  <a:pt x="710" y="1375"/>
                </a:lnTo>
                <a:lnTo>
                  <a:pt x="709" y="1366"/>
                </a:lnTo>
                <a:lnTo>
                  <a:pt x="709" y="1366"/>
                </a:lnTo>
                <a:lnTo>
                  <a:pt x="701" y="1140"/>
                </a:lnTo>
                <a:lnTo>
                  <a:pt x="701" y="1140"/>
                </a:lnTo>
                <a:lnTo>
                  <a:pt x="733" y="1156"/>
                </a:lnTo>
                <a:lnTo>
                  <a:pt x="756" y="1168"/>
                </a:lnTo>
                <a:lnTo>
                  <a:pt x="762" y="1170"/>
                </a:lnTo>
                <a:lnTo>
                  <a:pt x="765" y="1172"/>
                </a:lnTo>
                <a:lnTo>
                  <a:pt x="765" y="1172"/>
                </a:lnTo>
                <a:lnTo>
                  <a:pt x="765" y="1164"/>
                </a:lnTo>
                <a:lnTo>
                  <a:pt x="768" y="1154"/>
                </a:lnTo>
                <a:lnTo>
                  <a:pt x="770" y="1143"/>
                </a:lnTo>
                <a:lnTo>
                  <a:pt x="770" y="1142"/>
                </a:lnTo>
                <a:lnTo>
                  <a:pt x="771" y="1143"/>
                </a:lnTo>
                <a:lnTo>
                  <a:pt x="771" y="1143"/>
                </a:lnTo>
                <a:lnTo>
                  <a:pt x="771" y="1146"/>
                </a:lnTo>
                <a:lnTo>
                  <a:pt x="774" y="1150"/>
                </a:lnTo>
                <a:lnTo>
                  <a:pt x="780" y="1159"/>
                </a:lnTo>
                <a:lnTo>
                  <a:pt x="791" y="1168"/>
                </a:lnTo>
                <a:lnTo>
                  <a:pt x="791" y="1168"/>
                </a:lnTo>
                <a:lnTo>
                  <a:pt x="796" y="1163"/>
                </a:lnTo>
                <a:lnTo>
                  <a:pt x="807" y="1150"/>
                </a:lnTo>
                <a:lnTo>
                  <a:pt x="814" y="1145"/>
                </a:lnTo>
                <a:lnTo>
                  <a:pt x="819" y="1141"/>
                </a:lnTo>
                <a:lnTo>
                  <a:pt x="822" y="1140"/>
                </a:lnTo>
                <a:lnTo>
                  <a:pt x="823" y="1140"/>
                </a:lnTo>
                <a:lnTo>
                  <a:pt x="824" y="1141"/>
                </a:lnTo>
                <a:lnTo>
                  <a:pt x="824" y="1143"/>
                </a:lnTo>
                <a:lnTo>
                  <a:pt x="824" y="1143"/>
                </a:lnTo>
                <a:lnTo>
                  <a:pt x="825" y="1150"/>
                </a:lnTo>
                <a:lnTo>
                  <a:pt x="827" y="1156"/>
                </a:lnTo>
                <a:lnTo>
                  <a:pt x="832" y="1172"/>
                </a:lnTo>
                <a:lnTo>
                  <a:pt x="838" y="1181"/>
                </a:lnTo>
                <a:lnTo>
                  <a:pt x="840" y="1183"/>
                </a:lnTo>
                <a:lnTo>
                  <a:pt x="841" y="1183"/>
                </a:lnTo>
                <a:lnTo>
                  <a:pt x="842" y="1182"/>
                </a:lnTo>
                <a:lnTo>
                  <a:pt x="842" y="1182"/>
                </a:lnTo>
                <a:lnTo>
                  <a:pt x="842" y="1181"/>
                </a:lnTo>
                <a:lnTo>
                  <a:pt x="842" y="1185"/>
                </a:lnTo>
                <a:lnTo>
                  <a:pt x="842" y="1205"/>
                </a:lnTo>
                <a:lnTo>
                  <a:pt x="842" y="1205"/>
                </a:lnTo>
                <a:lnTo>
                  <a:pt x="843" y="1294"/>
                </a:lnTo>
                <a:lnTo>
                  <a:pt x="846" y="1353"/>
                </a:lnTo>
                <a:lnTo>
                  <a:pt x="847" y="1377"/>
                </a:lnTo>
                <a:lnTo>
                  <a:pt x="850" y="1394"/>
                </a:lnTo>
                <a:lnTo>
                  <a:pt x="850" y="1394"/>
                </a:lnTo>
                <a:lnTo>
                  <a:pt x="859" y="1434"/>
                </a:lnTo>
                <a:lnTo>
                  <a:pt x="861" y="1449"/>
                </a:lnTo>
                <a:lnTo>
                  <a:pt x="861" y="1449"/>
                </a:lnTo>
                <a:lnTo>
                  <a:pt x="861" y="1460"/>
                </a:lnTo>
                <a:lnTo>
                  <a:pt x="861" y="1469"/>
                </a:lnTo>
                <a:lnTo>
                  <a:pt x="861" y="1478"/>
                </a:lnTo>
                <a:lnTo>
                  <a:pt x="861" y="1478"/>
                </a:lnTo>
                <a:lnTo>
                  <a:pt x="861" y="1480"/>
                </a:lnTo>
                <a:lnTo>
                  <a:pt x="864" y="1480"/>
                </a:lnTo>
                <a:lnTo>
                  <a:pt x="868" y="1480"/>
                </a:lnTo>
                <a:lnTo>
                  <a:pt x="874" y="1479"/>
                </a:lnTo>
                <a:lnTo>
                  <a:pt x="881" y="1475"/>
                </a:lnTo>
                <a:lnTo>
                  <a:pt x="892" y="1467"/>
                </a:lnTo>
                <a:lnTo>
                  <a:pt x="899" y="1463"/>
                </a:lnTo>
                <a:lnTo>
                  <a:pt x="899" y="1463"/>
                </a:lnTo>
                <a:lnTo>
                  <a:pt x="926" y="1476"/>
                </a:lnTo>
                <a:lnTo>
                  <a:pt x="949" y="1487"/>
                </a:lnTo>
                <a:lnTo>
                  <a:pt x="965" y="1496"/>
                </a:lnTo>
                <a:lnTo>
                  <a:pt x="965" y="1496"/>
                </a:lnTo>
                <a:lnTo>
                  <a:pt x="972" y="1498"/>
                </a:lnTo>
                <a:lnTo>
                  <a:pt x="977" y="1498"/>
                </a:lnTo>
                <a:lnTo>
                  <a:pt x="982" y="1498"/>
                </a:lnTo>
                <a:lnTo>
                  <a:pt x="987" y="1496"/>
                </a:lnTo>
                <a:lnTo>
                  <a:pt x="991" y="1493"/>
                </a:lnTo>
                <a:lnTo>
                  <a:pt x="994" y="1489"/>
                </a:lnTo>
                <a:lnTo>
                  <a:pt x="996" y="1485"/>
                </a:lnTo>
                <a:lnTo>
                  <a:pt x="998" y="1481"/>
                </a:lnTo>
                <a:lnTo>
                  <a:pt x="998" y="1481"/>
                </a:lnTo>
                <a:lnTo>
                  <a:pt x="995" y="1453"/>
                </a:lnTo>
                <a:lnTo>
                  <a:pt x="994" y="1433"/>
                </a:lnTo>
                <a:lnTo>
                  <a:pt x="1034" y="1447"/>
                </a:lnTo>
                <a:lnTo>
                  <a:pt x="1034" y="1447"/>
                </a:lnTo>
                <a:lnTo>
                  <a:pt x="1035" y="1447"/>
                </a:lnTo>
                <a:lnTo>
                  <a:pt x="1039" y="1443"/>
                </a:lnTo>
                <a:lnTo>
                  <a:pt x="1041" y="1436"/>
                </a:lnTo>
                <a:lnTo>
                  <a:pt x="1043" y="1433"/>
                </a:lnTo>
                <a:lnTo>
                  <a:pt x="1043" y="1427"/>
                </a:lnTo>
                <a:lnTo>
                  <a:pt x="1043" y="1427"/>
                </a:lnTo>
                <a:lnTo>
                  <a:pt x="1043" y="1422"/>
                </a:lnTo>
                <a:lnTo>
                  <a:pt x="1043" y="1418"/>
                </a:lnTo>
                <a:lnTo>
                  <a:pt x="1045" y="1413"/>
                </a:lnTo>
                <a:lnTo>
                  <a:pt x="1045" y="1411"/>
                </a:lnTo>
                <a:lnTo>
                  <a:pt x="1044" y="1407"/>
                </a:lnTo>
                <a:lnTo>
                  <a:pt x="1040" y="1402"/>
                </a:lnTo>
                <a:lnTo>
                  <a:pt x="1034" y="1394"/>
                </a:lnTo>
                <a:lnTo>
                  <a:pt x="1034" y="1394"/>
                </a:lnTo>
                <a:lnTo>
                  <a:pt x="1021" y="1379"/>
                </a:lnTo>
                <a:lnTo>
                  <a:pt x="1012" y="1368"/>
                </a:lnTo>
                <a:lnTo>
                  <a:pt x="1003" y="1361"/>
                </a:lnTo>
                <a:lnTo>
                  <a:pt x="994" y="1357"/>
                </a:lnTo>
                <a:lnTo>
                  <a:pt x="994" y="1357"/>
                </a:lnTo>
                <a:lnTo>
                  <a:pt x="989" y="1354"/>
                </a:lnTo>
                <a:lnTo>
                  <a:pt x="982" y="1349"/>
                </a:lnTo>
                <a:lnTo>
                  <a:pt x="969" y="1337"/>
                </a:lnTo>
                <a:lnTo>
                  <a:pt x="955" y="1321"/>
                </a:lnTo>
                <a:lnTo>
                  <a:pt x="955" y="1321"/>
                </a:lnTo>
                <a:lnTo>
                  <a:pt x="951" y="1278"/>
                </a:lnTo>
                <a:lnTo>
                  <a:pt x="946" y="1231"/>
                </a:lnTo>
                <a:lnTo>
                  <a:pt x="946" y="1231"/>
                </a:lnTo>
                <a:lnTo>
                  <a:pt x="947" y="1221"/>
                </a:lnTo>
                <a:lnTo>
                  <a:pt x="951" y="1199"/>
                </a:lnTo>
                <a:lnTo>
                  <a:pt x="964" y="1137"/>
                </a:lnTo>
                <a:lnTo>
                  <a:pt x="977" y="1073"/>
                </a:lnTo>
                <a:lnTo>
                  <a:pt x="986" y="1039"/>
                </a:lnTo>
                <a:lnTo>
                  <a:pt x="986" y="1039"/>
                </a:lnTo>
                <a:lnTo>
                  <a:pt x="989" y="1034"/>
                </a:lnTo>
                <a:lnTo>
                  <a:pt x="992" y="1029"/>
                </a:lnTo>
                <a:lnTo>
                  <a:pt x="1001" y="1020"/>
                </a:lnTo>
                <a:lnTo>
                  <a:pt x="1014" y="1011"/>
                </a:lnTo>
                <a:lnTo>
                  <a:pt x="1014" y="1011"/>
                </a:lnTo>
                <a:lnTo>
                  <a:pt x="1008" y="960"/>
                </a:lnTo>
                <a:lnTo>
                  <a:pt x="1008" y="960"/>
                </a:lnTo>
                <a:lnTo>
                  <a:pt x="1009" y="960"/>
                </a:lnTo>
                <a:lnTo>
                  <a:pt x="1012" y="960"/>
                </a:lnTo>
                <a:lnTo>
                  <a:pt x="1021" y="962"/>
                </a:lnTo>
                <a:lnTo>
                  <a:pt x="1034" y="966"/>
                </a:lnTo>
                <a:lnTo>
                  <a:pt x="1026" y="875"/>
                </a:lnTo>
                <a:lnTo>
                  <a:pt x="1043" y="879"/>
                </a:lnTo>
                <a:lnTo>
                  <a:pt x="1045" y="834"/>
                </a:lnTo>
                <a:lnTo>
                  <a:pt x="1045" y="834"/>
                </a:lnTo>
                <a:lnTo>
                  <a:pt x="1071" y="762"/>
                </a:lnTo>
                <a:lnTo>
                  <a:pt x="1096" y="692"/>
                </a:lnTo>
                <a:lnTo>
                  <a:pt x="1096" y="692"/>
                </a:lnTo>
                <a:lnTo>
                  <a:pt x="1099" y="670"/>
                </a:lnTo>
                <a:lnTo>
                  <a:pt x="1104" y="617"/>
                </a:lnTo>
                <a:lnTo>
                  <a:pt x="1107" y="586"/>
                </a:lnTo>
                <a:lnTo>
                  <a:pt x="1109" y="557"/>
                </a:lnTo>
                <a:lnTo>
                  <a:pt x="1109" y="534"/>
                </a:lnTo>
                <a:lnTo>
                  <a:pt x="1108" y="527"/>
                </a:lnTo>
                <a:lnTo>
                  <a:pt x="1107" y="520"/>
                </a:lnTo>
                <a:lnTo>
                  <a:pt x="1107" y="520"/>
                </a:lnTo>
                <a:lnTo>
                  <a:pt x="1093" y="482"/>
                </a:lnTo>
                <a:lnTo>
                  <a:pt x="1073" y="430"/>
                </a:lnTo>
                <a:lnTo>
                  <a:pt x="1073" y="430"/>
                </a:lnTo>
                <a:lnTo>
                  <a:pt x="1067" y="413"/>
                </a:lnTo>
                <a:lnTo>
                  <a:pt x="1057" y="392"/>
                </a:lnTo>
                <a:lnTo>
                  <a:pt x="1035" y="344"/>
                </a:lnTo>
                <a:lnTo>
                  <a:pt x="1016" y="303"/>
                </a:lnTo>
                <a:lnTo>
                  <a:pt x="1005" y="281"/>
                </a:lnTo>
                <a:lnTo>
                  <a:pt x="1005" y="281"/>
                </a:lnTo>
                <a:lnTo>
                  <a:pt x="1004" y="273"/>
                </a:lnTo>
                <a:lnTo>
                  <a:pt x="1003" y="263"/>
                </a:lnTo>
                <a:lnTo>
                  <a:pt x="999" y="250"/>
                </a:lnTo>
                <a:lnTo>
                  <a:pt x="996" y="244"/>
                </a:lnTo>
                <a:lnTo>
                  <a:pt x="991" y="236"/>
                </a:lnTo>
                <a:lnTo>
                  <a:pt x="991" y="236"/>
                </a:lnTo>
                <a:lnTo>
                  <a:pt x="986" y="230"/>
                </a:lnTo>
                <a:lnTo>
                  <a:pt x="980" y="223"/>
                </a:lnTo>
                <a:lnTo>
                  <a:pt x="968" y="216"/>
                </a:lnTo>
                <a:lnTo>
                  <a:pt x="958" y="209"/>
                </a:lnTo>
                <a:lnTo>
                  <a:pt x="951" y="205"/>
                </a:lnTo>
                <a:lnTo>
                  <a:pt x="951" y="205"/>
                </a:lnTo>
                <a:lnTo>
                  <a:pt x="950" y="200"/>
                </a:lnTo>
                <a:lnTo>
                  <a:pt x="947" y="190"/>
                </a:lnTo>
                <a:lnTo>
                  <a:pt x="942" y="163"/>
                </a:lnTo>
                <a:lnTo>
                  <a:pt x="938" y="135"/>
                </a:lnTo>
                <a:lnTo>
                  <a:pt x="937" y="118"/>
                </a:lnTo>
                <a:lnTo>
                  <a:pt x="937" y="118"/>
                </a:lnTo>
                <a:lnTo>
                  <a:pt x="940" y="113"/>
                </a:lnTo>
                <a:lnTo>
                  <a:pt x="944" y="104"/>
                </a:lnTo>
                <a:lnTo>
                  <a:pt x="955" y="81"/>
                </a:lnTo>
                <a:lnTo>
                  <a:pt x="962" y="65"/>
                </a:lnTo>
                <a:lnTo>
                  <a:pt x="965" y="51"/>
                </a:lnTo>
                <a:lnTo>
                  <a:pt x="965" y="42"/>
                </a:lnTo>
                <a:lnTo>
                  <a:pt x="965" y="34"/>
                </a:lnTo>
                <a:lnTo>
                  <a:pt x="965" y="27"/>
                </a:lnTo>
                <a:lnTo>
                  <a:pt x="963" y="19"/>
                </a:lnTo>
                <a:lnTo>
                  <a:pt x="963" y="19"/>
                </a:lnTo>
                <a:lnTo>
                  <a:pt x="960" y="12"/>
                </a:lnTo>
                <a:lnTo>
                  <a:pt x="958" y="7"/>
                </a:lnTo>
                <a:lnTo>
                  <a:pt x="954" y="3"/>
                </a:lnTo>
                <a:lnTo>
                  <a:pt x="951" y="1"/>
                </a:lnTo>
                <a:lnTo>
                  <a:pt x="949" y="0"/>
                </a:lnTo>
                <a:lnTo>
                  <a:pt x="945" y="0"/>
                </a:lnTo>
                <a:lnTo>
                  <a:pt x="938" y="2"/>
                </a:lnTo>
                <a:lnTo>
                  <a:pt x="932" y="7"/>
                </a:lnTo>
                <a:lnTo>
                  <a:pt x="924" y="12"/>
                </a:lnTo>
                <a:lnTo>
                  <a:pt x="913" y="25"/>
                </a:lnTo>
                <a:lnTo>
                  <a:pt x="913" y="25"/>
                </a:lnTo>
                <a:lnTo>
                  <a:pt x="906" y="30"/>
                </a:lnTo>
                <a:lnTo>
                  <a:pt x="900" y="39"/>
                </a:lnTo>
                <a:lnTo>
                  <a:pt x="887" y="59"/>
                </a:lnTo>
                <a:lnTo>
                  <a:pt x="873" y="84"/>
                </a:lnTo>
                <a:lnTo>
                  <a:pt x="777" y="64"/>
                </a:lnTo>
                <a:lnTo>
                  <a:pt x="765" y="78"/>
                </a:lnTo>
                <a:lnTo>
                  <a:pt x="737" y="84"/>
                </a:lnTo>
                <a:lnTo>
                  <a:pt x="737" y="84"/>
                </a:lnTo>
                <a:lnTo>
                  <a:pt x="736" y="84"/>
                </a:lnTo>
                <a:lnTo>
                  <a:pt x="729" y="92"/>
                </a:lnTo>
                <a:lnTo>
                  <a:pt x="729" y="92"/>
                </a:lnTo>
                <a:lnTo>
                  <a:pt x="723" y="97"/>
                </a:lnTo>
                <a:lnTo>
                  <a:pt x="719" y="100"/>
                </a:lnTo>
                <a:lnTo>
                  <a:pt x="715" y="101"/>
                </a:lnTo>
                <a:lnTo>
                  <a:pt x="711" y="101"/>
                </a:lnTo>
                <a:lnTo>
                  <a:pt x="692" y="101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B96D7891-9404-45D8-AD3D-D58C504EFF50}"/>
              </a:ext>
            </a:extLst>
          </p:cNvPr>
          <p:cNvSpPr>
            <a:spLocks/>
          </p:cNvSpPr>
          <p:nvPr/>
        </p:nvSpPr>
        <p:spPr bwMode="auto">
          <a:xfrm>
            <a:off x="6172255" y="2805795"/>
            <a:ext cx="1076000" cy="1584282"/>
          </a:xfrm>
          <a:custGeom>
            <a:avLst/>
            <a:gdLst>
              <a:gd name="T0" fmla="*/ 626 w 1050"/>
              <a:gd name="T1" fmla="*/ 83 h 1546"/>
              <a:gd name="T2" fmla="*/ 623 w 1050"/>
              <a:gd name="T3" fmla="*/ 34 h 1546"/>
              <a:gd name="T4" fmla="*/ 646 w 1050"/>
              <a:gd name="T5" fmla="*/ 18 h 1546"/>
              <a:gd name="T6" fmla="*/ 659 w 1050"/>
              <a:gd name="T7" fmla="*/ 0 h 1546"/>
              <a:gd name="T8" fmla="*/ 713 w 1050"/>
              <a:gd name="T9" fmla="*/ 18 h 1546"/>
              <a:gd name="T10" fmla="*/ 785 w 1050"/>
              <a:gd name="T11" fmla="*/ 42 h 1546"/>
              <a:gd name="T12" fmla="*/ 844 w 1050"/>
              <a:gd name="T13" fmla="*/ 41 h 1546"/>
              <a:gd name="T14" fmla="*/ 900 w 1050"/>
              <a:gd name="T15" fmla="*/ 30 h 1546"/>
              <a:gd name="T16" fmla="*/ 929 w 1050"/>
              <a:gd name="T17" fmla="*/ 46 h 1546"/>
              <a:gd name="T18" fmla="*/ 946 w 1050"/>
              <a:gd name="T19" fmla="*/ 69 h 1546"/>
              <a:gd name="T20" fmla="*/ 977 w 1050"/>
              <a:gd name="T21" fmla="*/ 98 h 1546"/>
              <a:gd name="T22" fmla="*/ 1005 w 1050"/>
              <a:gd name="T23" fmla="*/ 177 h 1546"/>
              <a:gd name="T24" fmla="*/ 1028 w 1050"/>
              <a:gd name="T25" fmla="*/ 239 h 1546"/>
              <a:gd name="T26" fmla="*/ 1040 w 1050"/>
              <a:gd name="T27" fmla="*/ 254 h 1546"/>
              <a:gd name="T28" fmla="*/ 1050 w 1050"/>
              <a:gd name="T29" fmla="*/ 321 h 1546"/>
              <a:gd name="T30" fmla="*/ 1038 w 1050"/>
              <a:gd name="T31" fmla="*/ 386 h 1546"/>
              <a:gd name="T32" fmla="*/ 946 w 1050"/>
              <a:gd name="T33" fmla="*/ 593 h 1546"/>
              <a:gd name="T34" fmla="*/ 946 w 1050"/>
              <a:gd name="T35" fmla="*/ 650 h 1546"/>
              <a:gd name="T36" fmla="*/ 935 w 1050"/>
              <a:gd name="T37" fmla="*/ 736 h 1546"/>
              <a:gd name="T38" fmla="*/ 938 w 1050"/>
              <a:gd name="T39" fmla="*/ 907 h 1546"/>
              <a:gd name="T40" fmla="*/ 952 w 1050"/>
              <a:gd name="T41" fmla="*/ 986 h 1546"/>
              <a:gd name="T42" fmla="*/ 966 w 1050"/>
              <a:gd name="T43" fmla="*/ 1087 h 1546"/>
              <a:gd name="T44" fmla="*/ 965 w 1050"/>
              <a:gd name="T45" fmla="*/ 1251 h 1546"/>
              <a:gd name="T46" fmla="*/ 946 w 1050"/>
              <a:gd name="T47" fmla="*/ 1289 h 1546"/>
              <a:gd name="T48" fmla="*/ 916 w 1050"/>
              <a:gd name="T49" fmla="*/ 1354 h 1546"/>
              <a:gd name="T50" fmla="*/ 905 w 1050"/>
              <a:gd name="T51" fmla="*/ 1380 h 1546"/>
              <a:gd name="T52" fmla="*/ 887 w 1050"/>
              <a:gd name="T53" fmla="*/ 1391 h 1546"/>
              <a:gd name="T54" fmla="*/ 857 w 1050"/>
              <a:gd name="T55" fmla="*/ 1412 h 1546"/>
              <a:gd name="T56" fmla="*/ 799 w 1050"/>
              <a:gd name="T57" fmla="*/ 1423 h 1546"/>
              <a:gd name="T58" fmla="*/ 724 w 1050"/>
              <a:gd name="T59" fmla="*/ 1538 h 1546"/>
              <a:gd name="T60" fmla="*/ 702 w 1050"/>
              <a:gd name="T61" fmla="*/ 1529 h 1546"/>
              <a:gd name="T62" fmla="*/ 577 w 1050"/>
              <a:gd name="T63" fmla="*/ 1531 h 1546"/>
              <a:gd name="T64" fmla="*/ 518 w 1050"/>
              <a:gd name="T65" fmla="*/ 1517 h 1546"/>
              <a:gd name="T66" fmla="*/ 464 w 1050"/>
              <a:gd name="T67" fmla="*/ 1510 h 1546"/>
              <a:gd name="T68" fmla="*/ 396 w 1050"/>
              <a:gd name="T69" fmla="*/ 1494 h 1546"/>
              <a:gd name="T70" fmla="*/ 327 w 1050"/>
              <a:gd name="T71" fmla="*/ 1515 h 1546"/>
              <a:gd name="T72" fmla="*/ 316 w 1050"/>
              <a:gd name="T73" fmla="*/ 1501 h 1546"/>
              <a:gd name="T74" fmla="*/ 265 w 1050"/>
              <a:gd name="T75" fmla="*/ 1501 h 1546"/>
              <a:gd name="T76" fmla="*/ 241 w 1050"/>
              <a:gd name="T77" fmla="*/ 1511 h 1546"/>
              <a:gd name="T78" fmla="*/ 137 w 1050"/>
              <a:gd name="T79" fmla="*/ 1493 h 1546"/>
              <a:gd name="T80" fmla="*/ 58 w 1050"/>
              <a:gd name="T81" fmla="*/ 1477 h 1546"/>
              <a:gd name="T82" fmla="*/ 49 w 1050"/>
              <a:gd name="T83" fmla="*/ 1438 h 1546"/>
              <a:gd name="T84" fmla="*/ 40 w 1050"/>
              <a:gd name="T85" fmla="*/ 1324 h 1546"/>
              <a:gd name="T86" fmla="*/ 17 w 1050"/>
              <a:gd name="T87" fmla="*/ 1157 h 1546"/>
              <a:gd name="T88" fmla="*/ 29 w 1050"/>
              <a:gd name="T89" fmla="*/ 1056 h 1546"/>
              <a:gd name="T90" fmla="*/ 13 w 1050"/>
              <a:gd name="T91" fmla="*/ 1046 h 1546"/>
              <a:gd name="T92" fmla="*/ 29 w 1050"/>
              <a:gd name="T93" fmla="*/ 997 h 1546"/>
              <a:gd name="T94" fmla="*/ 22 w 1050"/>
              <a:gd name="T95" fmla="*/ 969 h 1546"/>
              <a:gd name="T96" fmla="*/ 12 w 1050"/>
              <a:gd name="T97" fmla="*/ 944 h 1546"/>
              <a:gd name="T98" fmla="*/ 47 w 1050"/>
              <a:gd name="T99" fmla="*/ 885 h 1546"/>
              <a:gd name="T100" fmla="*/ 198 w 1050"/>
              <a:gd name="T101" fmla="*/ 786 h 1546"/>
              <a:gd name="T102" fmla="*/ 257 w 1050"/>
              <a:gd name="T103" fmla="*/ 715 h 1546"/>
              <a:gd name="T104" fmla="*/ 397 w 1050"/>
              <a:gd name="T105" fmla="*/ 532 h 1546"/>
              <a:gd name="T106" fmla="*/ 591 w 1050"/>
              <a:gd name="T107" fmla="*/ 264 h 1546"/>
              <a:gd name="T108" fmla="*/ 582 w 1050"/>
              <a:gd name="T109" fmla="*/ 258 h 1546"/>
              <a:gd name="T110" fmla="*/ 650 w 1050"/>
              <a:gd name="T111" fmla="*/ 187 h 1546"/>
              <a:gd name="T112" fmla="*/ 664 w 1050"/>
              <a:gd name="T113" fmla="*/ 142 h 1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50" h="1546">
                <a:moveTo>
                  <a:pt x="664" y="142"/>
                </a:moveTo>
                <a:lnTo>
                  <a:pt x="664" y="142"/>
                </a:lnTo>
                <a:lnTo>
                  <a:pt x="657" y="133"/>
                </a:lnTo>
                <a:lnTo>
                  <a:pt x="641" y="111"/>
                </a:lnTo>
                <a:lnTo>
                  <a:pt x="634" y="98"/>
                </a:lnTo>
                <a:lnTo>
                  <a:pt x="626" y="83"/>
                </a:lnTo>
                <a:lnTo>
                  <a:pt x="621" y="69"/>
                </a:lnTo>
                <a:lnTo>
                  <a:pt x="620" y="62"/>
                </a:lnTo>
                <a:lnTo>
                  <a:pt x="620" y="55"/>
                </a:lnTo>
                <a:lnTo>
                  <a:pt x="620" y="55"/>
                </a:lnTo>
                <a:lnTo>
                  <a:pt x="620" y="43"/>
                </a:lnTo>
                <a:lnTo>
                  <a:pt x="623" y="34"/>
                </a:lnTo>
                <a:lnTo>
                  <a:pt x="627" y="28"/>
                </a:lnTo>
                <a:lnTo>
                  <a:pt x="632" y="23"/>
                </a:lnTo>
                <a:lnTo>
                  <a:pt x="637" y="20"/>
                </a:lnTo>
                <a:lnTo>
                  <a:pt x="643" y="18"/>
                </a:lnTo>
                <a:lnTo>
                  <a:pt x="646" y="18"/>
                </a:lnTo>
                <a:lnTo>
                  <a:pt x="646" y="18"/>
                </a:lnTo>
                <a:lnTo>
                  <a:pt x="646" y="14"/>
                </a:lnTo>
                <a:lnTo>
                  <a:pt x="646" y="11"/>
                </a:lnTo>
                <a:lnTo>
                  <a:pt x="648" y="7"/>
                </a:lnTo>
                <a:lnTo>
                  <a:pt x="650" y="5"/>
                </a:lnTo>
                <a:lnTo>
                  <a:pt x="654" y="2"/>
                </a:lnTo>
                <a:lnTo>
                  <a:pt x="659" y="0"/>
                </a:lnTo>
                <a:lnTo>
                  <a:pt x="667" y="0"/>
                </a:lnTo>
                <a:lnTo>
                  <a:pt x="667" y="0"/>
                </a:lnTo>
                <a:lnTo>
                  <a:pt x="677" y="2"/>
                </a:lnTo>
                <a:lnTo>
                  <a:pt x="689" y="6"/>
                </a:lnTo>
                <a:lnTo>
                  <a:pt x="702" y="11"/>
                </a:lnTo>
                <a:lnTo>
                  <a:pt x="713" y="18"/>
                </a:lnTo>
                <a:lnTo>
                  <a:pt x="733" y="29"/>
                </a:lnTo>
                <a:lnTo>
                  <a:pt x="740" y="34"/>
                </a:lnTo>
                <a:lnTo>
                  <a:pt x="740" y="34"/>
                </a:lnTo>
                <a:lnTo>
                  <a:pt x="748" y="37"/>
                </a:lnTo>
                <a:lnTo>
                  <a:pt x="765" y="39"/>
                </a:lnTo>
                <a:lnTo>
                  <a:pt x="785" y="42"/>
                </a:lnTo>
                <a:lnTo>
                  <a:pt x="795" y="42"/>
                </a:lnTo>
                <a:lnTo>
                  <a:pt x="803" y="42"/>
                </a:lnTo>
                <a:lnTo>
                  <a:pt x="803" y="42"/>
                </a:lnTo>
                <a:lnTo>
                  <a:pt x="811" y="39"/>
                </a:lnTo>
                <a:lnTo>
                  <a:pt x="821" y="39"/>
                </a:lnTo>
                <a:lnTo>
                  <a:pt x="844" y="41"/>
                </a:lnTo>
                <a:lnTo>
                  <a:pt x="873" y="44"/>
                </a:lnTo>
                <a:lnTo>
                  <a:pt x="873" y="44"/>
                </a:lnTo>
                <a:lnTo>
                  <a:pt x="876" y="42"/>
                </a:lnTo>
                <a:lnTo>
                  <a:pt x="887" y="35"/>
                </a:lnTo>
                <a:lnTo>
                  <a:pt x="893" y="32"/>
                </a:lnTo>
                <a:lnTo>
                  <a:pt x="900" y="30"/>
                </a:lnTo>
                <a:lnTo>
                  <a:pt x="907" y="29"/>
                </a:lnTo>
                <a:lnTo>
                  <a:pt x="914" y="30"/>
                </a:lnTo>
                <a:lnTo>
                  <a:pt x="914" y="30"/>
                </a:lnTo>
                <a:lnTo>
                  <a:pt x="920" y="34"/>
                </a:lnTo>
                <a:lnTo>
                  <a:pt x="925" y="39"/>
                </a:lnTo>
                <a:lnTo>
                  <a:pt x="929" y="46"/>
                </a:lnTo>
                <a:lnTo>
                  <a:pt x="932" y="52"/>
                </a:lnTo>
                <a:lnTo>
                  <a:pt x="934" y="64"/>
                </a:lnTo>
                <a:lnTo>
                  <a:pt x="935" y="69"/>
                </a:lnTo>
                <a:lnTo>
                  <a:pt x="935" y="69"/>
                </a:lnTo>
                <a:lnTo>
                  <a:pt x="938" y="69"/>
                </a:lnTo>
                <a:lnTo>
                  <a:pt x="946" y="69"/>
                </a:lnTo>
                <a:lnTo>
                  <a:pt x="955" y="71"/>
                </a:lnTo>
                <a:lnTo>
                  <a:pt x="960" y="73"/>
                </a:lnTo>
                <a:lnTo>
                  <a:pt x="962" y="77"/>
                </a:lnTo>
                <a:lnTo>
                  <a:pt x="962" y="77"/>
                </a:lnTo>
                <a:lnTo>
                  <a:pt x="969" y="86"/>
                </a:lnTo>
                <a:lnTo>
                  <a:pt x="977" y="98"/>
                </a:lnTo>
                <a:lnTo>
                  <a:pt x="984" y="113"/>
                </a:lnTo>
                <a:lnTo>
                  <a:pt x="991" y="128"/>
                </a:lnTo>
                <a:lnTo>
                  <a:pt x="991" y="128"/>
                </a:lnTo>
                <a:lnTo>
                  <a:pt x="1000" y="154"/>
                </a:lnTo>
                <a:lnTo>
                  <a:pt x="1002" y="165"/>
                </a:lnTo>
                <a:lnTo>
                  <a:pt x="1005" y="177"/>
                </a:lnTo>
                <a:lnTo>
                  <a:pt x="1005" y="177"/>
                </a:lnTo>
                <a:lnTo>
                  <a:pt x="1006" y="183"/>
                </a:lnTo>
                <a:lnTo>
                  <a:pt x="1009" y="192"/>
                </a:lnTo>
                <a:lnTo>
                  <a:pt x="1018" y="213"/>
                </a:lnTo>
                <a:lnTo>
                  <a:pt x="1025" y="232"/>
                </a:lnTo>
                <a:lnTo>
                  <a:pt x="1028" y="239"/>
                </a:lnTo>
                <a:lnTo>
                  <a:pt x="1029" y="242"/>
                </a:lnTo>
                <a:lnTo>
                  <a:pt x="1029" y="242"/>
                </a:lnTo>
                <a:lnTo>
                  <a:pt x="1029" y="245"/>
                </a:lnTo>
                <a:lnTo>
                  <a:pt x="1031" y="248"/>
                </a:lnTo>
                <a:lnTo>
                  <a:pt x="1036" y="251"/>
                </a:lnTo>
                <a:lnTo>
                  <a:pt x="1040" y="254"/>
                </a:lnTo>
                <a:lnTo>
                  <a:pt x="1042" y="259"/>
                </a:lnTo>
                <a:lnTo>
                  <a:pt x="1045" y="266"/>
                </a:lnTo>
                <a:lnTo>
                  <a:pt x="1046" y="275"/>
                </a:lnTo>
                <a:lnTo>
                  <a:pt x="1046" y="275"/>
                </a:lnTo>
                <a:lnTo>
                  <a:pt x="1049" y="296"/>
                </a:lnTo>
                <a:lnTo>
                  <a:pt x="1050" y="321"/>
                </a:lnTo>
                <a:lnTo>
                  <a:pt x="1050" y="345"/>
                </a:lnTo>
                <a:lnTo>
                  <a:pt x="1049" y="357"/>
                </a:lnTo>
                <a:lnTo>
                  <a:pt x="1046" y="368"/>
                </a:lnTo>
                <a:lnTo>
                  <a:pt x="1046" y="368"/>
                </a:lnTo>
                <a:lnTo>
                  <a:pt x="1043" y="377"/>
                </a:lnTo>
                <a:lnTo>
                  <a:pt x="1038" y="386"/>
                </a:lnTo>
                <a:lnTo>
                  <a:pt x="1029" y="400"/>
                </a:lnTo>
                <a:lnTo>
                  <a:pt x="1022" y="409"/>
                </a:lnTo>
                <a:lnTo>
                  <a:pt x="1018" y="413"/>
                </a:lnTo>
                <a:lnTo>
                  <a:pt x="987" y="424"/>
                </a:lnTo>
                <a:lnTo>
                  <a:pt x="966" y="544"/>
                </a:lnTo>
                <a:lnTo>
                  <a:pt x="946" y="593"/>
                </a:lnTo>
                <a:lnTo>
                  <a:pt x="946" y="593"/>
                </a:lnTo>
                <a:lnTo>
                  <a:pt x="947" y="619"/>
                </a:lnTo>
                <a:lnTo>
                  <a:pt x="947" y="638"/>
                </a:lnTo>
                <a:lnTo>
                  <a:pt x="946" y="646"/>
                </a:lnTo>
                <a:lnTo>
                  <a:pt x="946" y="650"/>
                </a:lnTo>
                <a:lnTo>
                  <a:pt x="946" y="650"/>
                </a:lnTo>
                <a:lnTo>
                  <a:pt x="937" y="658"/>
                </a:lnTo>
                <a:lnTo>
                  <a:pt x="932" y="663"/>
                </a:lnTo>
                <a:lnTo>
                  <a:pt x="932" y="663"/>
                </a:lnTo>
                <a:lnTo>
                  <a:pt x="934" y="695"/>
                </a:lnTo>
                <a:lnTo>
                  <a:pt x="935" y="719"/>
                </a:lnTo>
                <a:lnTo>
                  <a:pt x="935" y="736"/>
                </a:lnTo>
                <a:lnTo>
                  <a:pt x="935" y="736"/>
                </a:lnTo>
                <a:lnTo>
                  <a:pt x="934" y="751"/>
                </a:lnTo>
                <a:lnTo>
                  <a:pt x="935" y="773"/>
                </a:lnTo>
                <a:lnTo>
                  <a:pt x="938" y="798"/>
                </a:lnTo>
                <a:lnTo>
                  <a:pt x="938" y="819"/>
                </a:lnTo>
                <a:lnTo>
                  <a:pt x="938" y="907"/>
                </a:lnTo>
                <a:lnTo>
                  <a:pt x="938" y="907"/>
                </a:lnTo>
                <a:lnTo>
                  <a:pt x="939" y="920"/>
                </a:lnTo>
                <a:lnTo>
                  <a:pt x="941" y="933"/>
                </a:lnTo>
                <a:lnTo>
                  <a:pt x="944" y="957"/>
                </a:lnTo>
                <a:lnTo>
                  <a:pt x="950" y="976"/>
                </a:lnTo>
                <a:lnTo>
                  <a:pt x="952" y="986"/>
                </a:lnTo>
                <a:lnTo>
                  <a:pt x="952" y="986"/>
                </a:lnTo>
                <a:lnTo>
                  <a:pt x="959" y="1002"/>
                </a:lnTo>
                <a:lnTo>
                  <a:pt x="961" y="1011"/>
                </a:lnTo>
                <a:lnTo>
                  <a:pt x="962" y="1017"/>
                </a:lnTo>
                <a:lnTo>
                  <a:pt x="962" y="1017"/>
                </a:lnTo>
                <a:lnTo>
                  <a:pt x="966" y="1087"/>
                </a:lnTo>
                <a:lnTo>
                  <a:pt x="969" y="1145"/>
                </a:lnTo>
                <a:lnTo>
                  <a:pt x="970" y="1173"/>
                </a:lnTo>
                <a:lnTo>
                  <a:pt x="970" y="1199"/>
                </a:lnTo>
                <a:lnTo>
                  <a:pt x="970" y="1199"/>
                </a:lnTo>
                <a:lnTo>
                  <a:pt x="968" y="1237"/>
                </a:lnTo>
                <a:lnTo>
                  <a:pt x="965" y="1251"/>
                </a:lnTo>
                <a:lnTo>
                  <a:pt x="962" y="1263"/>
                </a:lnTo>
                <a:lnTo>
                  <a:pt x="960" y="1272"/>
                </a:lnTo>
                <a:lnTo>
                  <a:pt x="956" y="1280"/>
                </a:lnTo>
                <a:lnTo>
                  <a:pt x="951" y="1285"/>
                </a:lnTo>
                <a:lnTo>
                  <a:pt x="946" y="1289"/>
                </a:lnTo>
                <a:lnTo>
                  <a:pt x="946" y="1289"/>
                </a:lnTo>
                <a:lnTo>
                  <a:pt x="903" y="1313"/>
                </a:lnTo>
                <a:lnTo>
                  <a:pt x="903" y="1313"/>
                </a:lnTo>
                <a:lnTo>
                  <a:pt x="903" y="1315"/>
                </a:lnTo>
                <a:lnTo>
                  <a:pt x="905" y="1321"/>
                </a:lnTo>
                <a:lnTo>
                  <a:pt x="910" y="1336"/>
                </a:lnTo>
                <a:lnTo>
                  <a:pt x="916" y="1354"/>
                </a:lnTo>
                <a:lnTo>
                  <a:pt x="918" y="1363"/>
                </a:lnTo>
                <a:lnTo>
                  <a:pt x="918" y="1368"/>
                </a:lnTo>
                <a:lnTo>
                  <a:pt x="918" y="1368"/>
                </a:lnTo>
                <a:lnTo>
                  <a:pt x="915" y="1372"/>
                </a:lnTo>
                <a:lnTo>
                  <a:pt x="911" y="1377"/>
                </a:lnTo>
                <a:lnTo>
                  <a:pt x="905" y="1380"/>
                </a:lnTo>
                <a:lnTo>
                  <a:pt x="898" y="1384"/>
                </a:lnTo>
                <a:lnTo>
                  <a:pt x="885" y="1387"/>
                </a:lnTo>
                <a:lnTo>
                  <a:pt x="879" y="1389"/>
                </a:lnTo>
                <a:lnTo>
                  <a:pt x="879" y="1389"/>
                </a:lnTo>
                <a:lnTo>
                  <a:pt x="882" y="1390"/>
                </a:lnTo>
                <a:lnTo>
                  <a:pt x="887" y="1391"/>
                </a:lnTo>
                <a:lnTo>
                  <a:pt x="887" y="1393"/>
                </a:lnTo>
                <a:lnTo>
                  <a:pt x="885" y="1395"/>
                </a:lnTo>
                <a:lnTo>
                  <a:pt x="883" y="1399"/>
                </a:lnTo>
                <a:lnTo>
                  <a:pt x="876" y="1403"/>
                </a:lnTo>
                <a:lnTo>
                  <a:pt x="876" y="1403"/>
                </a:lnTo>
                <a:lnTo>
                  <a:pt x="857" y="1412"/>
                </a:lnTo>
                <a:lnTo>
                  <a:pt x="839" y="1418"/>
                </a:lnTo>
                <a:lnTo>
                  <a:pt x="822" y="1423"/>
                </a:lnTo>
                <a:lnTo>
                  <a:pt x="815" y="1423"/>
                </a:lnTo>
                <a:lnTo>
                  <a:pt x="810" y="1423"/>
                </a:lnTo>
                <a:lnTo>
                  <a:pt x="810" y="1423"/>
                </a:lnTo>
                <a:lnTo>
                  <a:pt x="799" y="1423"/>
                </a:lnTo>
                <a:lnTo>
                  <a:pt x="786" y="1423"/>
                </a:lnTo>
                <a:lnTo>
                  <a:pt x="771" y="1423"/>
                </a:lnTo>
                <a:lnTo>
                  <a:pt x="771" y="1423"/>
                </a:lnTo>
                <a:lnTo>
                  <a:pt x="751" y="1476"/>
                </a:lnTo>
                <a:lnTo>
                  <a:pt x="734" y="1516"/>
                </a:lnTo>
                <a:lnTo>
                  <a:pt x="724" y="1538"/>
                </a:lnTo>
                <a:lnTo>
                  <a:pt x="724" y="1538"/>
                </a:lnTo>
                <a:lnTo>
                  <a:pt x="720" y="1542"/>
                </a:lnTo>
                <a:lnTo>
                  <a:pt x="716" y="1542"/>
                </a:lnTo>
                <a:lnTo>
                  <a:pt x="712" y="1539"/>
                </a:lnTo>
                <a:lnTo>
                  <a:pt x="708" y="1537"/>
                </a:lnTo>
                <a:lnTo>
                  <a:pt x="702" y="1529"/>
                </a:lnTo>
                <a:lnTo>
                  <a:pt x="699" y="1525"/>
                </a:lnTo>
                <a:lnTo>
                  <a:pt x="667" y="1546"/>
                </a:lnTo>
                <a:lnTo>
                  <a:pt x="650" y="1528"/>
                </a:lnTo>
                <a:lnTo>
                  <a:pt x="626" y="1546"/>
                </a:lnTo>
                <a:lnTo>
                  <a:pt x="595" y="1521"/>
                </a:lnTo>
                <a:lnTo>
                  <a:pt x="577" y="1531"/>
                </a:lnTo>
                <a:lnTo>
                  <a:pt x="536" y="1535"/>
                </a:lnTo>
                <a:lnTo>
                  <a:pt x="536" y="1535"/>
                </a:lnTo>
                <a:lnTo>
                  <a:pt x="528" y="1526"/>
                </a:lnTo>
                <a:lnTo>
                  <a:pt x="523" y="1520"/>
                </a:lnTo>
                <a:lnTo>
                  <a:pt x="521" y="1517"/>
                </a:lnTo>
                <a:lnTo>
                  <a:pt x="518" y="1517"/>
                </a:lnTo>
                <a:lnTo>
                  <a:pt x="518" y="1517"/>
                </a:lnTo>
                <a:lnTo>
                  <a:pt x="510" y="1517"/>
                </a:lnTo>
                <a:lnTo>
                  <a:pt x="499" y="1516"/>
                </a:lnTo>
                <a:lnTo>
                  <a:pt x="483" y="1515"/>
                </a:lnTo>
                <a:lnTo>
                  <a:pt x="483" y="1515"/>
                </a:lnTo>
                <a:lnTo>
                  <a:pt x="464" y="1510"/>
                </a:lnTo>
                <a:lnTo>
                  <a:pt x="442" y="1503"/>
                </a:lnTo>
                <a:lnTo>
                  <a:pt x="442" y="1503"/>
                </a:lnTo>
                <a:lnTo>
                  <a:pt x="397" y="1507"/>
                </a:lnTo>
                <a:lnTo>
                  <a:pt x="397" y="1507"/>
                </a:lnTo>
                <a:lnTo>
                  <a:pt x="397" y="1499"/>
                </a:lnTo>
                <a:lnTo>
                  <a:pt x="396" y="1494"/>
                </a:lnTo>
                <a:lnTo>
                  <a:pt x="395" y="1493"/>
                </a:lnTo>
                <a:lnTo>
                  <a:pt x="393" y="1493"/>
                </a:lnTo>
                <a:lnTo>
                  <a:pt x="393" y="1493"/>
                </a:lnTo>
                <a:lnTo>
                  <a:pt x="381" y="1498"/>
                </a:lnTo>
                <a:lnTo>
                  <a:pt x="359" y="1504"/>
                </a:lnTo>
                <a:lnTo>
                  <a:pt x="327" y="1515"/>
                </a:lnTo>
                <a:lnTo>
                  <a:pt x="327" y="1515"/>
                </a:lnTo>
                <a:lnTo>
                  <a:pt x="324" y="1506"/>
                </a:lnTo>
                <a:lnTo>
                  <a:pt x="320" y="1501"/>
                </a:lnTo>
                <a:lnTo>
                  <a:pt x="319" y="1499"/>
                </a:lnTo>
                <a:lnTo>
                  <a:pt x="316" y="1501"/>
                </a:lnTo>
                <a:lnTo>
                  <a:pt x="316" y="1501"/>
                </a:lnTo>
                <a:lnTo>
                  <a:pt x="307" y="1503"/>
                </a:lnTo>
                <a:lnTo>
                  <a:pt x="292" y="1507"/>
                </a:lnTo>
                <a:lnTo>
                  <a:pt x="271" y="1511"/>
                </a:lnTo>
                <a:lnTo>
                  <a:pt x="271" y="1511"/>
                </a:lnTo>
                <a:lnTo>
                  <a:pt x="269" y="1504"/>
                </a:lnTo>
                <a:lnTo>
                  <a:pt x="265" y="1501"/>
                </a:lnTo>
                <a:lnTo>
                  <a:pt x="264" y="1499"/>
                </a:lnTo>
                <a:lnTo>
                  <a:pt x="261" y="1501"/>
                </a:lnTo>
                <a:lnTo>
                  <a:pt x="261" y="1501"/>
                </a:lnTo>
                <a:lnTo>
                  <a:pt x="251" y="1506"/>
                </a:lnTo>
                <a:lnTo>
                  <a:pt x="241" y="1511"/>
                </a:lnTo>
                <a:lnTo>
                  <a:pt x="241" y="1511"/>
                </a:lnTo>
                <a:lnTo>
                  <a:pt x="232" y="1511"/>
                </a:lnTo>
                <a:lnTo>
                  <a:pt x="215" y="1510"/>
                </a:lnTo>
                <a:lnTo>
                  <a:pt x="192" y="1507"/>
                </a:lnTo>
                <a:lnTo>
                  <a:pt x="147" y="1490"/>
                </a:lnTo>
                <a:lnTo>
                  <a:pt x="137" y="1493"/>
                </a:lnTo>
                <a:lnTo>
                  <a:pt x="137" y="1493"/>
                </a:lnTo>
                <a:lnTo>
                  <a:pt x="125" y="1486"/>
                </a:lnTo>
                <a:lnTo>
                  <a:pt x="115" y="1481"/>
                </a:lnTo>
                <a:lnTo>
                  <a:pt x="108" y="1480"/>
                </a:lnTo>
                <a:lnTo>
                  <a:pt x="59" y="1480"/>
                </a:lnTo>
                <a:lnTo>
                  <a:pt x="59" y="1480"/>
                </a:lnTo>
                <a:lnTo>
                  <a:pt x="58" y="1477"/>
                </a:lnTo>
                <a:lnTo>
                  <a:pt x="54" y="1471"/>
                </a:lnTo>
                <a:lnTo>
                  <a:pt x="50" y="1462"/>
                </a:lnTo>
                <a:lnTo>
                  <a:pt x="49" y="1457"/>
                </a:lnTo>
                <a:lnTo>
                  <a:pt x="49" y="1452"/>
                </a:lnTo>
                <a:lnTo>
                  <a:pt x="49" y="1452"/>
                </a:lnTo>
                <a:lnTo>
                  <a:pt x="49" y="1438"/>
                </a:lnTo>
                <a:lnTo>
                  <a:pt x="48" y="1420"/>
                </a:lnTo>
                <a:lnTo>
                  <a:pt x="43" y="1386"/>
                </a:lnTo>
                <a:lnTo>
                  <a:pt x="43" y="1386"/>
                </a:lnTo>
                <a:lnTo>
                  <a:pt x="42" y="1376"/>
                </a:lnTo>
                <a:lnTo>
                  <a:pt x="42" y="1362"/>
                </a:lnTo>
                <a:lnTo>
                  <a:pt x="40" y="1324"/>
                </a:lnTo>
                <a:lnTo>
                  <a:pt x="39" y="1285"/>
                </a:lnTo>
                <a:lnTo>
                  <a:pt x="38" y="1265"/>
                </a:lnTo>
                <a:lnTo>
                  <a:pt x="35" y="1250"/>
                </a:lnTo>
                <a:lnTo>
                  <a:pt x="35" y="1250"/>
                </a:lnTo>
                <a:lnTo>
                  <a:pt x="22" y="1188"/>
                </a:lnTo>
                <a:lnTo>
                  <a:pt x="17" y="1157"/>
                </a:lnTo>
                <a:lnTo>
                  <a:pt x="16" y="1142"/>
                </a:lnTo>
                <a:lnTo>
                  <a:pt x="15" y="1129"/>
                </a:lnTo>
                <a:lnTo>
                  <a:pt x="15" y="1129"/>
                </a:lnTo>
                <a:lnTo>
                  <a:pt x="16" y="1114"/>
                </a:lnTo>
                <a:lnTo>
                  <a:pt x="20" y="1096"/>
                </a:lnTo>
                <a:lnTo>
                  <a:pt x="29" y="1056"/>
                </a:lnTo>
                <a:lnTo>
                  <a:pt x="38" y="1024"/>
                </a:lnTo>
                <a:lnTo>
                  <a:pt x="43" y="1011"/>
                </a:lnTo>
                <a:lnTo>
                  <a:pt x="43" y="1011"/>
                </a:lnTo>
                <a:lnTo>
                  <a:pt x="27" y="1030"/>
                </a:lnTo>
                <a:lnTo>
                  <a:pt x="16" y="1042"/>
                </a:lnTo>
                <a:lnTo>
                  <a:pt x="13" y="1046"/>
                </a:lnTo>
                <a:lnTo>
                  <a:pt x="12" y="1046"/>
                </a:lnTo>
                <a:lnTo>
                  <a:pt x="12" y="1046"/>
                </a:lnTo>
                <a:lnTo>
                  <a:pt x="12" y="1046"/>
                </a:lnTo>
                <a:lnTo>
                  <a:pt x="15" y="1035"/>
                </a:lnTo>
                <a:lnTo>
                  <a:pt x="20" y="1019"/>
                </a:lnTo>
                <a:lnTo>
                  <a:pt x="29" y="997"/>
                </a:lnTo>
                <a:lnTo>
                  <a:pt x="0" y="993"/>
                </a:lnTo>
                <a:lnTo>
                  <a:pt x="0" y="993"/>
                </a:lnTo>
                <a:lnTo>
                  <a:pt x="12" y="983"/>
                </a:lnTo>
                <a:lnTo>
                  <a:pt x="20" y="974"/>
                </a:lnTo>
                <a:lnTo>
                  <a:pt x="21" y="971"/>
                </a:lnTo>
                <a:lnTo>
                  <a:pt x="22" y="969"/>
                </a:lnTo>
                <a:lnTo>
                  <a:pt x="22" y="969"/>
                </a:lnTo>
                <a:lnTo>
                  <a:pt x="18" y="956"/>
                </a:lnTo>
                <a:lnTo>
                  <a:pt x="15" y="948"/>
                </a:lnTo>
                <a:lnTo>
                  <a:pt x="13" y="945"/>
                </a:lnTo>
                <a:lnTo>
                  <a:pt x="12" y="944"/>
                </a:lnTo>
                <a:lnTo>
                  <a:pt x="12" y="944"/>
                </a:lnTo>
                <a:lnTo>
                  <a:pt x="11" y="944"/>
                </a:lnTo>
                <a:lnTo>
                  <a:pt x="12" y="942"/>
                </a:lnTo>
                <a:lnTo>
                  <a:pt x="15" y="935"/>
                </a:lnTo>
                <a:lnTo>
                  <a:pt x="27" y="915"/>
                </a:lnTo>
                <a:lnTo>
                  <a:pt x="47" y="885"/>
                </a:lnTo>
                <a:lnTo>
                  <a:pt x="47" y="885"/>
                </a:lnTo>
                <a:lnTo>
                  <a:pt x="80" y="867"/>
                </a:lnTo>
                <a:lnTo>
                  <a:pt x="113" y="848"/>
                </a:lnTo>
                <a:lnTo>
                  <a:pt x="151" y="823"/>
                </a:lnTo>
                <a:lnTo>
                  <a:pt x="151" y="823"/>
                </a:lnTo>
                <a:lnTo>
                  <a:pt x="184" y="798"/>
                </a:lnTo>
                <a:lnTo>
                  <a:pt x="198" y="786"/>
                </a:lnTo>
                <a:lnTo>
                  <a:pt x="212" y="773"/>
                </a:lnTo>
                <a:lnTo>
                  <a:pt x="224" y="760"/>
                </a:lnTo>
                <a:lnTo>
                  <a:pt x="237" y="746"/>
                </a:lnTo>
                <a:lnTo>
                  <a:pt x="247" y="731"/>
                </a:lnTo>
                <a:lnTo>
                  <a:pt x="257" y="715"/>
                </a:lnTo>
                <a:lnTo>
                  <a:pt x="257" y="715"/>
                </a:lnTo>
                <a:lnTo>
                  <a:pt x="271" y="696"/>
                </a:lnTo>
                <a:lnTo>
                  <a:pt x="288" y="673"/>
                </a:lnTo>
                <a:lnTo>
                  <a:pt x="329" y="620"/>
                </a:lnTo>
                <a:lnTo>
                  <a:pt x="369" y="569"/>
                </a:lnTo>
                <a:lnTo>
                  <a:pt x="386" y="547"/>
                </a:lnTo>
                <a:lnTo>
                  <a:pt x="397" y="532"/>
                </a:lnTo>
                <a:lnTo>
                  <a:pt x="397" y="532"/>
                </a:lnTo>
                <a:lnTo>
                  <a:pt x="411" y="510"/>
                </a:lnTo>
                <a:lnTo>
                  <a:pt x="435" y="476"/>
                </a:lnTo>
                <a:lnTo>
                  <a:pt x="497" y="391"/>
                </a:lnTo>
                <a:lnTo>
                  <a:pt x="558" y="309"/>
                </a:lnTo>
                <a:lnTo>
                  <a:pt x="591" y="264"/>
                </a:lnTo>
                <a:lnTo>
                  <a:pt x="591" y="264"/>
                </a:lnTo>
                <a:lnTo>
                  <a:pt x="594" y="258"/>
                </a:lnTo>
                <a:lnTo>
                  <a:pt x="594" y="257"/>
                </a:lnTo>
                <a:lnTo>
                  <a:pt x="593" y="255"/>
                </a:lnTo>
                <a:lnTo>
                  <a:pt x="589" y="255"/>
                </a:lnTo>
                <a:lnTo>
                  <a:pt x="582" y="258"/>
                </a:lnTo>
                <a:lnTo>
                  <a:pt x="569" y="263"/>
                </a:lnTo>
                <a:lnTo>
                  <a:pt x="563" y="267"/>
                </a:lnTo>
                <a:lnTo>
                  <a:pt x="563" y="267"/>
                </a:lnTo>
                <a:lnTo>
                  <a:pt x="607" y="228"/>
                </a:lnTo>
                <a:lnTo>
                  <a:pt x="636" y="201"/>
                </a:lnTo>
                <a:lnTo>
                  <a:pt x="650" y="187"/>
                </a:lnTo>
                <a:lnTo>
                  <a:pt x="650" y="187"/>
                </a:lnTo>
                <a:lnTo>
                  <a:pt x="649" y="187"/>
                </a:lnTo>
                <a:lnTo>
                  <a:pt x="644" y="188"/>
                </a:lnTo>
                <a:lnTo>
                  <a:pt x="626" y="195"/>
                </a:lnTo>
                <a:lnTo>
                  <a:pt x="602" y="205"/>
                </a:lnTo>
                <a:lnTo>
                  <a:pt x="664" y="142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FB02A9B0-29B1-4223-B8C9-43AE0C049F25}"/>
              </a:ext>
            </a:extLst>
          </p:cNvPr>
          <p:cNvSpPr>
            <a:spLocks/>
          </p:cNvSpPr>
          <p:nvPr/>
        </p:nvSpPr>
        <p:spPr bwMode="auto">
          <a:xfrm>
            <a:off x="481033" y="2788621"/>
            <a:ext cx="1515637" cy="1618630"/>
          </a:xfrm>
          <a:custGeom>
            <a:avLst/>
            <a:gdLst>
              <a:gd name="T0" fmla="*/ 148 w 1192"/>
              <a:gd name="T1" fmla="*/ 26 h 1273"/>
              <a:gd name="T2" fmla="*/ 117 w 1192"/>
              <a:gd name="T3" fmla="*/ 10 h 1273"/>
              <a:gd name="T4" fmla="*/ 84 w 1192"/>
              <a:gd name="T5" fmla="*/ 45 h 1273"/>
              <a:gd name="T6" fmla="*/ 36 w 1192"/>
              <a:gd name="T7" fmla="*/ 238 h 1273"/>
              <a:gd name="T8" fmla="*/ 0 w 1192"/>
              <a:gd name="T9" fmla="*/ 474 h 1273"/>
              <a:gd name="T10" fmla="*/ 60 w 1192"/>
              <a:gd name="T11" fmla="*/ 612 h 1273"/>
              <a:gd name="T12" fmla="*/ 112 w 1192"/>
              <a:gd name="T13" fmla="*/ 716 h 1273"/>
              <a:gd name="T14" fmla="*/ 176 w 1192"/>
              <a:gd name="T15" fmla="*/ 823 h 1273"/>
              <a:gd name="T16" fmla="*/ 215 w 1192"/>
              <a:gd name="T17" fmla="*/ 939 h 1273"/>
              <a:gd name="T18" fmla="*/ 238 w 1192"/>
              <a:gd name="T19" fmla="*/ 1090 h 1273"/>
              <a:gd name="T20" fmla="*/ 205 w 1192"/>
              <a:gd name="T21" fmla="*/ 1125 h 1273"/>
              <a:gd name="T22" fmla="*/ 145 w 1192"/>
              <a:gd name="T23" fmla="*/ 1147 h 1273"/>
              <a:gd name="T24" fmla="*/ 148 w 1192"/>
              <a:gd name="T25" fmla="*/ 1173 h 1273"/>
              <a:gd name="T26" fmla="*/ 145 w 1192"/>
              <a:gd name="T27" fmla="*/ 1220 h 1273"/>
              <a:gd name="T28" fmla="*/ 180 w 1192"/>
              <a:gd name="T29" fmla="*/ 1202 h 1273"/>
              <a:gd name="T30" fmla="*/ 215 w 1192"/>
              <a:gd name="T31" fmla="*/ 1208 h 1273"/>
              <a:gd name="T32" fmla="*/ 253 w 1192"/>
              <a:gd name="T33" fmla="*/ 1233 h 1273"/>
              <a:gd name="T34" fmla="*/ 257 w 1192"/>
              <a:gd name="T35" fmla="*/ 1187 h 1273"/>
              <a:gd name="T36" fmla="*/ 294 w 1192"/>
              <a:gd name="T37" fmla="*/ 1161 h 1273"/>
              <a:gd name="T38" fmla="*/ 326 w 1192"/>
              <a:gd name="T39" fmla="*/ 1090 h 1273"/>
              <a:gd name="T40" fmla="*/ 361 w 1192"/>
              <a:gd name="T41" fmla="*/ 994 h 1273"/>
              <a:gd name="T42" fmla="*/ 373 w 1192"/>
              <a:gd name="T43" fmla="*/ 990 h 1273"/>
              <a:gd name="T44" fmla="*/ 433 w 1192"/>
              <a:gd name="T45" fmla="*/ 1018 h 1273"/>
              <a:gd name="T46" fmla="*/ 488 w 1192"/>
              <a:gd name="T47" fmla="*/ 1047 h 1273"/>
              <a:gd name="T48" fmla="*/ 496 w 1192"/>
              <a:gd name="T49" fmla="*/ 1143 h 1273"/>
              <a:gd name="T50" fmla="*/ 426 w 1192"/>
              <a:gd name="T51" fmla="*/ 1202 h 1273"/>
              <a:gd name="T52" fmla="*/ 439 w 1192"/>
              <a:gd name="T53" fmla="*/ 1226 h 1273"/>
              <a:gd name="T54" fmla="*/ 426 w 1192"/>
              <a:gd name="T55" fmla="*/ 1272 h 1273"/>
              <a:gd name="T56" fmla="*/ 492 w 1192"/>
              <a:gd name="T57" fmla="*/ 1248 h 1273"/>
              <a:gd name="T58" fmla="*/ 521 w 1192"/>
              <a:gd name="T59" fmla="*/ 1269 h 1273"/>
              <a:gd name="T60" fmla="*/ 552 w 1192"/>
              <a:gd name="T61" fmla="*/ 1262 h 1273"/>
              <a:gd name="T62" fmla="*/ 593 w 1192"/>
              <a:gd name="T63" fmla="*/ 1205 h 1273"/>
              <a:gd name="T64" fmla="*/ 615 w 1192"/>
              <a:gd name="T65" fmla="*/ 1217 h 1273"/>
              <a:gd name="T66" fmla="*/ 633 w 1192"/>
              <a:gd name="T67" fmla="*/ 1195 h 1273"/>
              <a:gd name="T68" fmla="*/ 629 w 1192"/>
              <a:gd name="T69" fmla="*/ 1071 h 1273"/>
              <a:gd name="T70" fmla="*/ 741 w 1192"/>
              <a:gd name="T71" fmla="*/ 1068 h 1273"/>
              <a:gd name="T72" fmla="*/ 847 w 1192"/>
              <a:gd name="T73" fmla="*/ 1078 h 1273"/>
              <a:gd name="T74" fmla="*/ 909 w 1192"/>
              <a:gd name="T75" fmla="*/ 1051 h 1273"/>
              <a:gd name="T76" fmla="*/ 1036 w 1192"/>
              <a:gd name="T77" fmla="*/ 981 h 1273"/>
              <a:gd name="T78" fmla="*/ 1085 w 1192"/>
              <a:gd name="T79" fmla="*/ 943 h 1273"/>
              <a:gd name="T80" fmla="*/ 1129 w 1192"/>
              <a:gd name="T81" fmla="*/ 911 h 1273"/>
              <a:gd name="T82" fmla="*/ 1152 w 1192"/>
              <a:gd name="T83" fmla="*/ 853 h 1273"/>
              <a:gd name="T84" fmla="*/ 1164 w 1192"/>
              <a:gd name="T85" fmla="*/ 825 h 1273"/>
              <a:gd name="T86" fmla="*/ 1187 w 1192"/>
              <a:gd name="T87" fmla="*/ 762 h 1273"/>
              <a:gd name="T88" fmla="*/ 1182 w 1192"/>
              <a:gd name="T89" fmla="*/ 699 h 1273"/>
              <a:gd name="T90" fmla="*/ 1191 w 1192"/>
              <a:gd name="T91" fmla="*/ 677 h 1273"/>
              <a:gd name="T92" fmla="*/ 1185 w 1192"/>
              <a:gd name="T93" fmla="*/ 587 h 1273"/>
              <a:gd name="T94" fmla="*/ 1185 w 1192"/>
              <a:gd name="T95" fmla="*/ 487 h 1273"/>
              <a:gd name="T96" fmla="*/ 1120 w 1192"/>
              <a:gd name="T97" fmla="*/ 434 h 1273"/>
              <a:gd name="T98" fmla="*/ 1062 w 1192"/>
              <a:gd name="T99" fmla="*/ 434 h 1273"/>
              <a:gd name="T100" fmla="*/ 949 w 1192"/>
              <a:gd name="T101" fmla="*/ 274 h 1273"/>
              <a:gd name="T102" fmla="*/ 813 w 1192"/>
              <a:gd name="T103" fmla="*/ 195 h 1273"/>
              <a:gd name="T104" fmla="*/ 628 w 1192"/>
              <a:gd name="T105" fmla="*/ 196 h 1273"/>
              <a:gd name="T106" fmla="*/ 439 w 1192"/>
              <a:gd name="T107" fmla="*/ 192 h 1273"/>
              <a:gd name="T108" fmla="*/ 365 w 1192"/>
              <a:gd name="T109" fmla="*/ 105 h 1273"/>
              <a:gd name="T110" fmla="*/ 389 w 1192"/>
              <a:gd name="T111" fmla="*/ 59 h 1273"/>
              <a:gd name="T112" fmla="*/ 372 w 1192"/>
              <a:gd name="T113" fmla="*/ 10 h 1273"/>
              <a:gd name="T114" fmla="*/ 347 w 1192"/>
              <a:gd name="T115" fmla="*/ 19 h 1273"/>
              <a:gd name="T116" fmla="*/ 312 w 1192"/>
              <a:gd name="T117" fmla="*/ 80 h 1273"/>
              <a:gd name="T118" fmla="*/ 219 w 1192"/>
              <a:gd name="T119" fmla="*/ 62 h 1273"/>
              <a:gd name="T120" fmla="*/ 137 w 1192"/>
              <a:gd name="T121" fmla="*/ 8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92" h="1273">
                <a:moveTo>
                  <a:pt x="137" y="80"/>
                </a:moveTo>
                <a:lnTo>
                  <a:pt x="137" y="80"/>
                </a:lnTo>
                <a:lnTo>
                  <a:pt x="138" y="69"/>
                </a:lnTo>
                <a:lnTo>
                  <a:pt x="145" y="45"/>
                </a:lnTo>
                <a:lnTo>
                  <a:pt x="145" y="45"/>
                </a:lnTo>
                <a:lnTo>
                  <a:pt x="148" y="31"/>
                </a:lnTo>
                <a:lnTo>
                  <a:pt x="148" y="26"/>
                </a:lnTo>
                <a:lnTo>
                  <a:pt x="148" y="21"/>
                </a:lnTo>
                <a:lnTo>
                  <a:pt x="147" y="17"/>
                </a:lnTo>
                <a:lnTo>
                  <a:pt x="143" y="13"/>
                </a:lnTo>
                <a:lnTo>
                  <a:pt x="138" y="12"/>
                </a:lnTo>
                <a:lnTo>
                  <a:pt x="133" y="10"/>
                </a:lnTo>
                <a:lnTo>
                  <a:pt x="133" y="10"/>
                </a:lnTo>
                <a:lnTo>
                  <a:pt x="117" y="10"/>
                </a:lnTo>
                <a:lnTo>
                  <a:pt x="110" y="12"/>
                </a:lnTo>
                <a:lnTo>
                  <a:pt x="103" y="14"/>
                </a:lnTo>
                <a:lnTo>
                  <a:pt x="96" y="19"/>
                </a:lnTo>
                <a:lnTo>
                  <a:pt x="91" y="26"/>
                </a:lnTo>
                <a:lnTo>
                  <a:pt x="87" y="34"/>
                </a:lnTo>
                <a:lnTo>
                  <a:pt x="84" y="45"/>
                </a:lnTo>
                <a:lnTo>
                  <a:pt x="84" y="45"/>
                </a:lnTo>
                <a:lnTo>
                  <a:pt x="81" y="73"/>
                </a:lnTo>
                <a:lnTo>
                  <a:pt x="80" y="101"/>
                </a:lnTo>
                <a:lnTo>
                  <a:pt x="80" y="132"/>
                </a:lnTo>
                <a:lnTo>
                  <a:pt x="80" y="132"/>
                </a:lnTo>
                <a:lnTo>
                  <a:pt x="45" y="216"/>
                </a:lnTo>
                <a:lnTo>
                  <a:pt x="45" y="216"/>
                </a:lnTo>
                <a:lnTo>
                  <a:pt x="36" y="238"/>
                </a:lnTo>
                <a:lnTo>
                  <a:pt x="29" y="269"/>
                </a:lnTo>
                <a:lnTo>
                  <a:pt x="21" y="306"/>
                </a:lnTo>
                <a:lnTo>
                  <a:pt x="14" y="345"/>
                </a:lnTo>
                <a:lnTo>
                  <a:pt x="7" y="386"/>
                </a:lnTo>
                <a:lnTo>
                  <a:pt x="3" y="422"/>
                </a:lnTo>
                <a:lnTo>
                  <a:pt x="0" y="453"/>
                </a:lnTo>
                <a:lnTo>
                  <a:pt x="0" y="474"/>
                </a:lnTo>
                <a:lnTo>
                  <a:pt x="0" y="474"/>
                </a:lnTo>
                <a:lnTo>
                  <a:pt x="1" y="482"/>
                </a:lnTo>
                <a:lnTo>
                  <a:pt x="4" y="492"/>
                </a:lnTo>
                <a:lnTo>
                  <a:pt x="13" y="515"/>
                </a:lnTo>
                <a:lnTo>
                  <a:pt x="25" y="541"/>
                </a:lnTo>
                <a:lnTo>
                  <a:pt x="38" y="568"/>
                </a:lnTo>
                <a:lnTo>
                  <a:pt x="60" y="612"/>
                </a:lnTo>
                <a:lnTo>
                  <a:pt x="71" y="631"/>
                </a:lnTo>
                <a:lnTo>
                  <a:pt x="71" y="631"/>
                </a:lnTo>
                <a:lnTo>
                  <a:pt x="84" y="657"/>
                </a:lnTo>
                <a:lnTo>
                  <a:pt x="96" y="679"/>
                </a:lnTo>
                <a:lnTo>
                  <a:pt x="106" y="702"/>
                </a:lnTo>
                <a:lnTo>
                  <a:pt x="106" y="702"/>
                </a:lnTo>
                <a:lnTo>
                  <a:pt x="112" y="716"/>
                </a:lnTo>
                <a:lnTo>
                  <a:pt x="117" y="728"/>
                </a:lnTo>
                <a:lnTo>
                  <a:pt x="126" y="742"/>
                </a:lnTo>
                <a:lnTo>
                  <a:pt x="141" y="767"/>
                </a:lnTo>
                <a:lnTo>
                  <a:pt x="141" y="767"/>
                </a:lnTo>
                <a:lnTo>
                  <a:pt x="165" y="802"/>
                </a:lnTo>
                <a:lnTo>
                  <a:pt x="171" y="811"/>
                </a:lnTo>
                <a:lnTo>
                  <a:pt x="176" y="823"/>
                </a:lnTo>
                <a:lnTo>
                  <a:pt x="176" y="823"/>
                </a:lnTo>
                <a:lnTo>
                  <a:pt x="184" y="846"/>
                </a:lnTo>
                <a:lnTo>
                  <a:pt x="196" y="871"/>
                </a:lnTo>
                <a:lnTo>
                  <a:pt x="207" y="903"/>
                </a:lnTo>
                <a:lnTo>
                  <a:pt x="211" y="928"/>
                </a:lnTo>
                <a:lnTo>
                  <a:pt x="211" y="928"/>
                </a:lnTo>
                <a:lnTo>
                  <a:pt x="215" y="939"/>
                </a:lnTo>
                <a:lnTo>
                  <a:pt x="225" y="969"/>
                </a:lnTo>
                <a:lnTo>
                  <a:pt x="229" y="987"/>
                </a:lnTo>
                <a:lnTo>
                  <a:pt x="233" y="1009"/>
                </a:lnTo>
                <a:lnTo>
                  <a:pt x="236" y="1031"/>
                </a:lnTo>
                <a:lnTo>
                  <a:pt x="238" y="1055"/>
                </a:lnTo>
                <a:lnTo>
                  <a:pt x="238" y="1055"/>
                </a:lnTo>
                <a:lnTo>
                  <a:pt x="238" y="1090"/>
                </a:lnTo>
                <a:lnTo>
                  <a:pt x="238" y="1106"/>
                </a:lnTo>
                <a:lnTo>
                  <a:pt x="236" y="1110"/>
                </a:lnTo>
                <a:lnTo>
                  <a:pt x="235" y="1111"/>
                </a:lnTo>
                <a:lnTo>
                  <a:pt x="224" y="1117"/>
                </a:lnTo>
                <a:lnTo>
                  <a:pt x="224" y="1117"/>
                </a:lnTo>
                <a:lnTo>
                  <a:pt x="215" y="1121"/>
                </a:lnTo>
                <a:lnTo>
                  <a:pt x="205" y="1125"/>
                </a:lnTo>
                <a:lnTo>
                  <a:pt x="180" y="1131"/>
                </a:lnTo>
                <a:lnTo>
                  <a:pt x="169" y="1135"/>
                </a:lnTo>
                <a:lnTo>
                  <a:pt x="158" y="1138"/>
                </a:lnTo>
                <a:lnTo>
                  <a:pt x="150" y="1142"/>
                </a:lnTo>
                <a:lnTo>
                  <a:pt x="147" y="1145"/>
                </a:lnTo>
                <a:lnTo>
                  <a:pt x="145" y="1147"/>
                </a:lnTo>
                <a:lnTo>
                  <a:pt x="145" y="1147"/>
                </a:lnTo>
                <a:lnTo>
                  <a:pt x="143" y="1156"/>
                </a:lnTo>
                <a:lnTo>
                  <a:pt x="143" y="1163"/>
                </a:lnTo>
                <a:lnTo>
                  <a:pt x="144" y="1166"/>
                </a:lnTo>
                <a:lnTo>
                  <a:pt x="145" y="1170"/>
                </a:lnTo>
                <a:lnTo>
                  <a:pt x="145" y="1170"/>
                </a:lnTo>
                <a:lnTo>
                  <a:pt x="147" y="1171"/>
                </a:lnTo>
                <a:lnTo>
                  <a:pt x="148" y="1173"/>
                </a:lnTo>
                <a:lnTo>
                  <a:pt x="150" y="1174"/>
                </a:lnTo>
                <a:lnTo>
                  <a:pt x="150" y="1178"/>
                </a:lnTo>
                <a:lnTo>
                  <a:pt x="150" y="1178"/>
                </a:lnTo>
                <a:lnTo>
                  <a:pt x="145" y="1213"/>
                </a:lnTo>
                <a:lnTo>
                  <a:pt x="145" y="1213"/>
                </a:lnTo>
                <a:lnTo>
                  <a:pt x="145" y="1217"/>
                </a:lnTo>
                <a:lnTo>
                  <a:pt x="145" y="1220"/>
                </a:lnTo>
                <a:lnTo>
                  <a:pt x="150" y="1224"/>
                </a:lnTo>
                <a:lnTo>
                  <a:pt x="152" y="1226"/>
                </a:lnTo>
                <a:lnTo>
                  <a:pt x="154" y="1226"/>
                </a:lnTo>
                <a:lnTo>
                  <a:pt x="154" y="1226"/>
                </a:lnTo>
                <a:lnTo>
                  <a:pt x="165" y="1215"/>
                </a:lnTo>
                <a:lnTo>
                  <a:pt x="175" y="1206"/>
                </a:lnTo>
                <a:lnTo>
                  <a:pt x="180" y="1202"/>
                </a:lnTo>
                <a:lnTo>
                  <a:pt x="184" y="1201"/>
                </a:lnTo>
                <a:lnTo>
                  <a:pt x="184" y="1201"/>
                </a:lnTo>
                <a:lnTo>
                  <a:pt x="219" y="1187"/>
                </a:lnTo>
                <a:lnTo>
                  <a:pt x="219" y="1187"/>
                </a:lnTo>
                <a:lnTo>
                  <a:pt x="218" y="1191"/>
                </a:lnTo>
                <a:lnTo>
                  <a:pt x="215" y="1202"/>
                </a:lnTo>
                <a:lnTo>
                  <a:pt x="215" y="1208"/>
                </a:lnTo>
                <a:lnTo>
                  <a:pt x="215" y="1213"/>
                </a:lnTo>
                <a:lnTo>
                  <a:pt x="218" y="1219"/>
                </a:lnTo>
                <a:lnTo>
                  <a:pt x="224" y="1221"/>
                </a:lnTo>
                <a:lnTo>
                  <a:pt x="224" y="1221"/>
                </a:lnTo>
                <a:lnTo>
                  <a:pt x="238" y="1227"/>
                </a:lnTo>
                <a:lnTo>
                  <a:pt x="249" y="1231"/>
                </a:lnTo>
                <a:lnTo>
                  <a:pt x="253" y="1233"/>
                </a:lnTo>
                <a:lnTo>
                  <a:pt x="257" y="1231"/>
                </a:lnTo>
                <a:lnTo>
                  <a:pt x="259" y="1227"/>
                </a:lnTo>
                <a:lnTo>
                  <a:pt x="260" y="1221"/>
                </a:lnTo>
                <a:lnTo>
                  <a:pt x="260" y="1221"/>
                </a:lnTo>
                <a:lnTo>
                  <a:pt x="259" y="1208"/>
                </a:lnTo>
                <a:lnTo>
                  <a:pt x="257" y="1196"/>
                </a:lnTo>
                <a:lnTo>
                  <a:pt x="257" y="1187"/>
                </a:lnTo>
                <a:lnTo>
                  <a:pt x="259" y="1184"/>
                </a:lnTo>
                <a:lnTo>
                  <a:pt x="260" y="1182"/>
                </a:lnTo>
                <a:lnTo>
                  <a:pt x="260" y="1182"/>
                </a:lnTo>
                <a:lnTo>
                  <a:pt x="264" y="1180"/>
                </a:lnTo>
                <a:lnTo>
                  <a:pt x="281" y="1170"/>
                </a:lnTo>
                <a:lnTo>
                  <a:pt x="281" y="1170"/>
                </a:lnTo>
                <a:lnTo>
                  <a:pt x="294" y="1161"/>
                </a:lnTo>
                <a:lnTo>
                  <a:pt x="300" y="1157"/>
                </a:lnTo>
                <a:lnTo>
                  <a:pt x="303" y="1153"/>
                </a:lnTo>
                <a:lnTo>
                  <a:pt x="306" y="1149"/>
                </a:lnTo>
                <a:lnTo>
                  <a:pt x="312" y="1135"/>
                </a:lnTo>
                <a:lnTo>
                  <a:pt x="312" y="1135"/>
                </a:lnTo>
                <a:lnTo>
                  <a:pt x="319" y="1113"/>
                </a:lnTo>
                <a:lnTo>
                  <a:pt x="326" y="1090"/>
                </a:lnTo>
                <a:lnTo>
                  <a:pt x="328" y="1071"/>
                </a:lnTo>
                <a:lnTo>
                  <a:pt x="330" y="1055"/>
                </a:lnTo>
                <a:lnTo>
                  <a:pt x="330" y="1055"/>
                </a:lnTo>
                <a:lnTo>
                  <a:pt x="328" y="1036"/>
                </a:lnTo>
                <a:lnTo>
                  <a:pt x="328" y="1004"/>
                </a:lnTo>
                <a:lnTo>
                  <a:pt x="330" y="963"/>
                </a:lnTo>
                <a:lnTo>
                  <a:pt x="361" y="994"/>
                </a:lnTo>
                <a:lnTo>
                  <a:pt x="361" y="994"/>
                </a:lnTo>
                <a:lnTo>
                  <a:pt x="361" y="992"/>
                </a:lnTo>
                <a:lnTo>
                  <a:pt x="363" y="987"/>
                </a:lnTo>
                <a:lnTo>
                  <a:pt x="365" y="985"/>
                </a:lnTo>
                <a:lnTo>
                  <a:pt x="368" y="985"/>
                </a:lnTo>
                <a:lnTo>
                  <a:pt x="370" y="987"/>
                </a:lnTo>
                <a:lnTo>
                  <a:pt x="373" y="990"/>
                </a:lnTo>
                <a:lnTo>
                  <a:pt x="373" y="990"/>
                </a:lnTo>
                <a:lnTo>
                  <a:pt x="383" y="999"/>
                </a:lnTo>
                <a:lnTo>
                  <a:pt x="394" y="1008"/>
                </a:lnTo>
                <a:lnTo>
                  <a:pt x="405" y="1013"/>
                </a:lnTo>
                <a:lnTo>
                  <a:pt x="418" y="1016"/>
                </a:lnTo>
                <a:lnTo>
                  <a:pt x="418" y="1016"/>
                </a:lnTo>
                <a:lnTo>
                  <a:pt x="433" y="1018"/>
                </a:lnTo>
                <a:lnTo>
                  <a:pt x="439" y="1018"/>
                </a:lnTo>
                <a:lnTo>
                  <a:pt x="443" y="1020"/>
                </a:lnTo>
                <a:lnTo>
                  <a:pt x="443" y="1020"/>
                </a:lnTo>
                <a:lnTo>
                  <a:pt x="468" y="1034"/>
                </a:lnTo>
                <a:lnTo>
                  <a:pt x="482" y="1041"/>
                </a:lnTo>
                <a:lnTo>
                  <a:pt x="486" y="1044"/>
                </a:lnTo>
                <a:lnTo>
                  <a:pt x="488" y="1047"/>
                </a:lnTo>
                <a:lnTo>
                  <a:pt x="488" y="1047"/>
                </a:lnTo>
                <a:lnTo>
                  <a:pt x="489" y="1061"/>
                </a:lnTo>
                <a:lnTo>
                  <a:pt x="493" y="1089"/>
                </a:lnTo>
                <a:lnTo>
                  <a:pt x="498" y="1121"/>
                </a:lnTo>
                <a:lnTo>
                  <a:pt x="498" y="1133"/>
                </a:lnTo>
                <a:lnTo>
                  <a:pt x="496" y="1143"/>
                </a:lnTo>
                <a:lnTo>
                  <a:pt x="496" y="1143"/>
                </a:lnTo>
                <a:lnTo>
                  <a:pt x="495" y="1146"/>
                </a:lnTo>
                <a:lnTo>
                  <a:pt x="492" y="1150"/>
                </a:lnTo>
                <a:lnTo>
                  <a:pt x="484" y="1159"/>
                </a:lnTo>
                <a:lnTo>
                  <a:pt x="472" y="1168"/>
                </a:lnTo>
                <a:lnTo>
                  <a:pt x="458" y="1177"/>
                </a:lnTo>
                <a:lnTo>
                  <a:pt x="435" y="1195"/>
                </a:lnTo>
                <a:lnTo>
                  <a:pt x="426" y="1202"/>
                </a:lnTo>
                <a:lnTo>
                  <a:pt x="422" y="1209"/>
                </a:lnTo>
                <a:lnTo>
                  <a:pt x="422" y="1209"/>
                </a:lnTo>
                <a:lnTo>
                  <a:pt x="419" y="1220"/>
                </a:lnTo>
                <a:lnTo>
                  <a:pt x="418" y="1228"/>
                </a:lnTo>
                <a:lnTo>
                  <a:pt x="418" y="1235"/>
                </a:lnTo>
                <a:lnTo>
                  <a:pt x="439" y="1226"/>
                </a:lnTo>
                <a:lnTo>
                  <a:pt x="439" y="1226"/>
                </a:lnTo>
                <a:lnTo>
                  <a:pt x="429" y="1242"/>
                </a:lnTo>
                <a:lnTo>
                  <a:pt x="422" y="1255"/>
                </a:lnTo>
                <a:lnTo>
                  <a:pt x="421" y="1262"/>
                </a:lnTo>
                <a:lnTo>
                  <a:pt x="422" y="1266"/>
                </a:lnTo>
                <a:lnTo>
                  <a:pt x="422" y="1266"/>
                </a:lnTo>
                <a:lnTo>
                  <a:pt x="425" y="1270"/>
                </a:lnTo>
                <a:lnTo>
                  <a:pt x="426" y="1272"/>
                </a:lnTo>
                <a:lnTo>
                  <a:pt x="429" y="1272"/>
                </a:lnTo>
                <a:lnTo>
                  <a:pt x="435" y="1270"/>
                </a:lnTo>
                <a:lnTo>
                  <a:pt x="435" y="1270"/>
                </a:lnTo>
                <a:lnTo>
                  <a:pt x="463" y="1261"/>
                </a:lnTo>
                <a:lnTo>
                  <a:pt x="479" y="1255"/>
                </a:lnTo>
                <a:lnTo>
                  <a:pt x="492" y="1248"/>
                </a:lnTo>
                <a:lnTo>
                  <a:pt x="492" y="1248"/>
                </a:lnTo>
                <a:lnTo>
                  <a:pt x="527" y="1226"/>
                </a:lnTo>
                <a:lnTo>
                  <a:pt x="527" y="1226"/>
                </a:lnTo>
                <a:lnTo>
                  <a:pt x="524" y="1235"/>
                </a:lnTo>
                <a:lnTo>
                  <a:pt x="523" y="1245"/>
                </a:lnTo>
                <a:lnTo>
                  <a:pt x="520" y="1255"/>
                </a:lnTo>
                <a:lnTo>
                  <a:pt x="521" y="1265"/>
                </a:lnTo>
                <a:lnTo>
                  <a:pt x="521" y="1269"/>
                </a:lnTo>
                <a:lnTo>
                  <a:pt x="523" y="1272"/>
                </a:lnTo>
                <a:lnTo>
                  <a:pt x="526" y="1273"/>
                </a:lnTo>
                <a:lnTo>
                  <a:pt x="530" y="1273"/>
                </a:lnTo>
                <a:lnTo>
                  <a:pt x="534" y="1273"/>
                </a:lnTo>
                <a:lnTo>
                  <a:pt x="541" y="1270"/>
                </a:lnTo>
                <a:lnTo>
                  <a:pt x="541" y="1270"/>
                </a:lnTo>
                <a:lnTo>
                  <a:pt x="552" y="1262"/>
                </a:lnTo>
                <a:lnTo>
                  <a:pt x="563" y="1254"/>
                </a:lnTo>
                <a:lnTo>
                  <a:pt x="572" y="1244"/>
                </a:lnTo>
                <a:lnTo>
                  <a:pt x="579" y="1235"/>
                </a:lnTo>
                <a:lnTo>
                  <a:pt x="584" y="1226"/>
                </a:lnTo>
                <a:lnTo>
                  <a:pt x="588" y="1217"/>
                </a:lnTo>
                <a:lnTo>
                  <a:pt x="593" y="1205"/>
                </a:lnTo>
                <a:lnTo>
                  <a:pt x="593" y="1205"/>
                </a:lnTo>
                <a:lnTo>
                  <a:pt x="594" y="1201"/>
                </a:lnTo>
                <a:lnTo>
                  <a:pt x="597" y="1201"/>
                </a:lnTo>
                <a:lnTo>
                  <a:pt x="598" y="1202"/>
                </a:lnTo>
                <a:lnTo>
                  <a:pt x="601" y="1205"/>
                </a:lnTo>
                <a:lnTo>
                  <a:pt x="607" y="1213"/>
                </a:lnTo>
                <a:lnTo>
                  <a:pt x="611" y="1216"/>
                </a:lnTo>
                <a:lnTo>
                  <a:pt x="615" y="1217"/>
                </a:lnTo>
                <a:lnTo>
                  <a:pt x="615" y="1217"/>
                </a:lnTo>
                <a:lnTo>
                  <a:pt x="623" y="1217"/>
                </a:lnTo>
                <a:lnTo>
                  <a:pt x="626" y="1216"/>
                </a:lnTo>
                <a:lnTo>
                  <a:pt x="629" y="1215"/>
                </a:lnTo>
                <a:lnTo>
                  <a:pt x="630" y="1212"/>
                </a:lnTo>
                <a:lnTo>
                  <a:pt x="632" y="1208"/>
                </a:lnTo>
                <a:lnTo>
                  <a:pt x="633" y="1195"/>
                </a:lnTo>
                <a:lnTo>
                  <a:pt x="633" y="1195"/>
                </a:lnTo>
                <a:lnTo>
                  <a:pt x="632" y="1178"/>
                </a:lnTo>
                <a:lnTo>
                  <a:pt x="630" y="1156"/>
                </a:lnTo>
                <a:lnTo>
                  <a:pt x="629" y="1129"/>
                </a:lnTo>
                <a:lnTo>
                  <a:pt x="628" y="1100"/>
                </a:lnTo>
                <a:lnTo>
                  <a:pt x="628" y="1100"/>
                </a:lnTo>
                <a:lnTo>
                  <a:pt x="629" y="1071"/>
                </a:lnTo>
                <a:lnTo>
                  <a:pt x="630" y="1048"/>
                </a:lnTo>
                <a:lnTo>
                  <a:pt x="633" y="1029"/>
                </a:lnTo>
                <a:lnTo>
                  <a:pt x="633" y="1029"/>
                </a:lnTo>
                <a:lnTo>
                  <a:pt x="649" y="1034"/>
                </a:lnTo>
                <a:lnTo>
                  <a:pt x="716" y="1059"/>
                </a:lnTo>
                <a:lnTo>
                  <a:pt x="716" y="1059"/>
                </a:lnTo>
                <a:lnTo>
                  <a:pt x="741" y="1068"/>
                </a:lnTo>
                <a:lnTo>
                  <a:pt x="765" y="1075"/>
                </a:lnTo>
                <a:lnTo>
                  <a:pt x="787" y="1078"/>
                </a:lnTo>
                <a:lnTo>
                  <a:pt x="806" y="1079"/>
                </a:lnTo>
                <a:lnTo>
                  <a:pt x="822" y="1080"/>
                </a:lnTo>
                <a:lnTo>
                  <a:pt x="836" y="1079"/>
                </a:lnTo>
                <a:lnTo>
                  <a:pt x="844" y="1079"/>
                </a:lnTo>
                <a:lnTo>
                  <a:pt x="847" y="1078"/>
                </a:lnTo>
                <a:lnTo>
                  <a:pt x="847" y="1078"/>
                </a:lnTo>
                <a:lnTo>
                  <a:pt x="854" y="1073"/>
                </a:lnTo>
                <a:lnTo>
                  <a:pt x="865" y="1069"/>
                </a:lnTo>
                <a:lnTo>
                  <a:pt x="888" y="1059"/>
                </a:lnTo>
                <a:lnTo>
                  <a:pt x="888" y="1059"/>
                </a:lnTo>
                <a:lnTo>
                  <a:pt x="909" y="1051"/>
                </a:lnTo>
                <a:lnTo>
                  <a:pt x="909" y="1051"/>
                </a:lnTo>
                <a:lnTo>
                  <a:pt x="927" y="1040"/>
                </a:lnTo>
                <a:lnTo>
                  <a:pt x="964" y="1016"/>
                </a:lnTo>
                <a:lnTo>
                  <a:pt x="987" y="1002"/>
                </a:lnTo>
                <a:lnTo>
                  <a:pt x="1008" y="991"/>
                </a:lnTo>
                <a:lnTo>
                  <a:pt x="1025" y="984"/>
                </a:lnTo>
                <a:lnTo>
                  <a:pt x="1032" y="981"/>
                </a:lnTo>
                <a:lnTo>
                  <a:pt x="1036" y="981"/>
                </a:lnTo>
                <a:lnTo>
                  <a:pt x="1036" y="981"/>
                </a:lnTo>
                <a:lnTo>
                  <a:pt x="1040" y="981"/>
                </a:lnTo>
                <a:lnTo>
                  <a:pt x="1044" y="980"/>
                </a:lnTo>
                <a:lnTo>
                  <a:pt x="1052" y="974"/>
                </a:lnTo>
                <a:lnTo>
                  <a:pt x="1062" y="967"/>
                </a:lnTo>
                <a:lnTo>
                  <a:pt x="1071" y="959"/>
                </a:lnTo>
                <a:lnTo>
                  <a:pt x="1085" y="943"/>
                </a:lnTo>
                <a:lnTo>
                  <a:pt x="1090" y="939"/>
                </a:lnTo>
                <a:lnTo>
                  <a:pt x="1093" y="938"/>
                </a:lnTo>
                <a:lnTo>
                  <a:pt x="1093" y="938"/>
                </a:lnTo>
                <a:lnTo>
                  <a:pt x="1097" y="936"/>
                </a:lnTo>
                <a:lnTo>
                  <a:pt x="1103" y="934"/>
                </a:lnTo>
                <a:lnTo>
                  <a:pt x="1117" y="923"/>
                </a:lnTo>
                <a:lnTo>
                  <a:pt x="1129" y="911"/>
                </a:lnTo>
                <a:lnTo>
                  <a:pt x="1138" y="907"/>
                </a:lnTo>
                <a:lnTo>
                  <a:pt x="1138" y="907"/>
                </a:lnTo>
                <a:lnTo>
                  <a:pt x="1139" y="904"/>
                </a:lnTo>
                <a:lnTo>
                  <a:pt x="1141" y="897"/>
                </a:lnTo>
                <a:lnTo>
                  <a:pt x="1145" y="878"/>
                </a:lnTo>
                <a:lnTo>
                  <a:pt x="1149" y="858"/>
                </a:lnTo>
                <a:lnTo>
                  <a:pt x="1152" y="853"/>
                </a:lnTo>
                <a:lnTo>
                  <a:pt x="1153" y="850"/>
                </a:lnTo>
                <a:lnTo>
                  <a:pt x="1155" y="850"/>
                </a:lnTo>
                <a:lnTo>
                  <a:pt x="1155" y="850"/>
                </a:lnTo>
                <a:lnTo>
                  <a:pt x="1157" y="848"/>
                </a:lnTo>
                <a:lnTo>
                  <a:pt x="1159" y="846"/>
                </a:lnTo>
                <a:lnTo>
                  <a:pt x="1162" y="834"/>
                </a:lnTo>
                <a:lnTo>
                  <a:pt x="1164" y="825"/>
                </a:lnTo>
                <a:lnTo>
                  <a:pt x="1166" y="821"/>
                </a:lnTo>
                <a:lnTo>
                  <a:pt x="1168" y="819"/>
                </a:lnTo>
                <a:lnTo>
                  <a:pt x="1168" y="819"/>
                </a:lnTo>
                <a:lnTo>
                  <a:pt x="1170" y="816"/>
                </a:lnTo>
                <a:lnTo>
                  <a:pt x="1174" y="808"/>
                </a:lnTo>
                <a:lnTo>
                  <a:pt x="1180" y="784"/>
                </a:lnTo>
                <a:lnTo>
                  <a:pt x="1187" y="762"/>
                </a:lnTo>
                <a:lnTo>
                  <a:pt x="1189" y="749"/>
                </a:lnTo>
                <a:lnTo>
                  <a:pt x="1189" y="749"/>
                </a:lnTo>
                <a:lnTo>
                  <a:pt x="1189" y="746"/>
                </a:lnTo>
                <a:lnTo>
                  <a:pt x="1189" y="739"/>
                </a:lnTo>
                <a:lnTo>
                  <a:pt x="1185" y="720"/>
                </a:lnTo>
                <a:lnTo>
                  <a:pt x="1184" y="709"/>
                </a:lnTo>
                <a:lnTo>
                  <a:pt x="1182" y="699"/>
                </a:lnTo>
                <a:lnTo>
                  <a:pt x="1182" y="692"/>
                </a:lnTo>
                <a:lnTo>
                  <a:pt x="1184" y="689"/>
                </a:lnTo>
                <a:lnTo>
                  <a:pt x="1185" y="688"/>
                </a:lnTo>
                <a:lnTo>
                  <a:pt x="1185" y="688"/>
                </a:lnTo>
                <a:lnTo>
                  <a:pt x="1187" y="686"/>
                </a:lnTo>
                <a:lnTo>
                  <a:pt x="1188" y="684"/>
                </a:lnTo>
                <a:lnTo>
                  <a:pt x="1191" y="677"/>
                </a:lnTo>
                <a:lnTo>
                  <a:pt x="1191" y="665"/>
                </a:lnTo>
                <a:lnTo>
                  <a:pt x="1192" y="656"/>
                </a:lnTo>
                <a:lnTo>
                  <a:pt x="1191" y="636"/>
                </a:lnTo>
                <a:lnTo>
                  <a:pt x="1189" y="626"/>
                </a:lnTo>
                <a:lnTo>
                  <a:pt x="1189" y="626"/>
                </a:lnTo>
                <a:lnTo>
                  <a:pt x="1185" y="587"/>
                </a:lnTo>
                <a:lnTo>
                  <a:pt x="1185" y="587"/>
                </a:lnTo>
                <a:lnTo>
                  <a:pt x="1181" y="565"/>
                </a:lnTo>
                <a:lnTo>
                  <a:pt x="1178" y="552"/>
                </a:lnTo>
                <a:lnTo>
                  <a:pt x="1177" y="540"/>
                </a:lnTo>
                <a:lnTo>
                  <a:pt x="1177" y="540"/>
                </a:lnTo>
                <a:lnTo>
                  <a:pt x="1178" y="526"/>
                </a:lnTo>
                <a:lnTo>
                  <a:pt x="1181" y="510"/>
                </a:lnTo>
                <a:lnTo>
                  <a:pt x="1185" y="487"/>
                </a:lnTo>
                <a:lnTo>
                  <a:pt x="1185" y="487"/>
                </a:lnTo>
                <a:lnTo>
                  <a:pt x="1185" y="485"/>
                </a:lnTo>
                <a:lnTo>
                  <a:pt x="1182" y="482"/>
                </a:lnTo>
                <a:lnTo>
                  <a:pt x="1175" y="475"/>
                </a:lnTo>
                <a:lnTo>
                  <a:pt x="1153" y="457"/>
                </a:lnTo>
                <a:lnTo>
                  <a:pt x="1120" y="434"/>
                </a:lnTo>
                <a:lnTo>
                  <a:pt x="1120" y="434"/>
                </a:lnTo>
                <a:lnTo>
                  <a:pt x="1115" y="434"/>
                </a:lnTo>
                <a:lnTo>
                  <a:pt x="1103" y="434"/>
                </a:lnTo>
                <a:lnTo>
                  <a:pt x="1103" y="434"/>
                </a:lnTo>
                <a:lnTo>
                  <a:pt x="1092" y="435"/>
                </a:lnTo>
                <a:lnTo>
                  <a:pt x="1079" y="435"/>
                </a:lnTo>
                <a:lnTo>
                  <a:pt x="1062" y="434"/>
                </a:lnTo>
                <a:lnTo>
                  <a:pt x="1062" y="434"/>
                </a:lnTo>
                <a:lnTo>
                  <a:pt x="1050" y="410"/>
                </a:lnTo>
                <a:lnTo>
                  <a:pt x="1036" y="385"/>
                </a:lnTo>
                <a:lnTo>
                  <a:pt x="1016" y="354"/>
                </a:lnTo>
                <a:lnTo>
                  <a:pt x="991" y="322"/>
                </a:lnTo>
                <a:lnTo>
                  <a:pt x="978" y="305"/>
                </a:lnTo>
                <a:lnTo>
                  <a:pt x="964" y="290"/>
                </a:lnTo>
                <a:lnTo>
                  <a:pt x="949" y="274"/>
                </a:lnTo>
                <a:lnTo>
                  <a:pt x="934" y="260"/>
                </a:lnTo>
                <a:lnTo>
                  <a:pt x="917" y="248"/>
                </a:lnTo>
                <a:lnTo>
                  <a:pt x="900" y="238"/>
                </a:lnTo>
                <a:lnTo>
                  <a:pt x="900" y="238"/>
                </a:lnTo>
                <a:lnTo>
                  <a:pt x="868" y="220"/>
                </a:lnTo>
                <a:lnTo>
                  <a:pt x="839" y="206"/>
                </a:lnTo>
                <a:lnTo>
                  <a:pt x="813" y="195"/>
                </a:lnTo>
                <a:lnTo>
                  <a:pt x="791" y="186"/>
                </a:lnTo>
                <a:lnTo>
                  <a:pt x="772" y="181"/>
                </a:lnTo>
                <a:lnTo>
                  <a:pt x="755" y="176"/>
                </a:lnTo>
                <a:lnTo>
                  <a:pt x="741" y="175"/>
                </a:lnTo>
                <a:lnTo>
                  <a:pt x="730" y="176"/>
                </a:lnTo>
                <a:lnTo>
                  <a:pt x="730" y="176"/>
                </a:lnTo>
                <a:lnTo>
                  <a:pt x="628" y="196"/>
                </a:lnTo>
                <a:lnTo>
                  <a:pt x="570" y="209"/>
                </a:lnTo>
                <a:lnTo>
                  <a:pt x="541" y="216"/>
                </a:lnTo>
                <a:lnTo>
                  <a:pt x="541" y="216"/>
                </a:lnTo>
                <a:lnTo>
                  <a:pt x="513" y="225"/>
                </a:lnTo>
                <a:lnTo>
                  <a:pt x="492" y="232"/>
                </a:lnTo>
                <a:lnTo>
                  <a:pt x="492" y="232"/>
                </a:lnTo>
                <a:lnTo>
                  <a:pt x="439" y="192"/>
                </a:lnTo>
                <a:lnTo>
                  <a:pt x="400" y="161"/>
                </a:lnTo>
                <a:lnTo>
                  <a:pt x="386" y="148"/>
                </a:lnTo>
                <a:lnTo>
                  <a:pt x="377" y="141"/>
                </a:lnTo>
                <a:lnTo>
                  <a:pt x="377" y="141"/>
                </a:lnTo>
                <a:lnTo>
                  <a:pt x="372" y="130"/>
                </a:lnTo>
                <a:lnTo>
                  <a:pt x="366" y="116"/>
                </a:lnTo>
                <a:lnTo>
                  <a:pt x="365" y="105"/>
                </a:lnTo>
                <a:lnTo>
                  <a:pt x="363" y="101"/>
                </a:lnTo>
                <a:lnTo>
                  <a:pt x="365" y="97"/>
                </a:lnTo>
                <a:lnTo>
                  <a:pt x="365" y="97"/>
                </a:lnTo>
                <a:lnTo>
                  <a:pt x="370" y="88"/>
                </a:lnTo>
                <a:lnTo>
                  <a:pt x="380" y="76"/>
                </a:lnTo>
                <a:lnTo>
                  <a:pt x="384" y="67"/>
                </a:lnTo>
                <a:lnTo>
                  <a:pt x="389" y="59"/>
                </a:lnTo>
                <a:lnTo>
                  <a:pt x="390" y="49"/>
                </a:lnTo>
                <a:lnTo>
                  <a:pt x="391" y="41"/>
                </a:lnTo>
                <a:lnTo>
                  <a:pt x="391" y="41"/>
                </a:lnTo>
                <a:lnTo>
                  <a:pt x="389" y="31"/>
                </a:lnTo>
                <a:lnTo>
                  <a:pt x="384" y="23"/>
                </a:lnTo>
                <a:lnTo>
                  <a:pt x="379" y="16"/>
                </a:lnTo>
                <a:lnTo>
                  <a:pt x="372" y="10"/>
                </a:lnTo>
                <a:lnTo>
                  <a:pt x="365" y="5"/>
                </a:lnTo>
                <a:lnTo>
                  <a:pt x="359" y="2"/>
                </a:lnTo>
                <a:lnTo>
                  <a:pt x="354" y="0"/>
                </a:lnTo>
                <a:lnTo>
                  <a:pt x="352" y="0"/>
                </a:lnTo>
                <a:lnTo>
                  <a:pt x="352" y="0"/>
                </a:lnTo>
                <a:lnTo>
                  <a:pt x="349" y="7"/>
                </a:lnTo>
                <a:lnTo>
                  <a:pt x="347" y="19"/>
                </a:lnTo>
                <a:lnTo>
                  <a:pt x="341" y="34"/>
                </a:lnTo>
                <a:lnTo>
                  <a:pt x="334" y="49"/>
                </a:lnTo>
                <a:lnTo>
                  <a:pt x="334" y="49"/>
                </a:lnTo>
                <a:lnTo>
                  <a:pt x="326" y="63"/>
                </a:lnTo>
                <a:lnTo>
                  <a:pt x="319" y="72"/>
                </a:lnTo>
                <a:lnTo>
                  <a:pt x="312" y="80"/>
                </a:lnTo>
                <a:lnTo>
                  <a:pt x="312" y="80"/>
                </a:lnTo>
                <a:lnTo>
                  <a:pt x="280" y="69"/>
                </a:lnTo>
                <a:lnTo>
                  <a:pt x="256" y="60"/>
                </a:lnTo>
                <a:lnTo>
                  <a:pt x="246" y="59"/>
                </a:lnTo>
                <a:lnTo>
                  <a:pt x="242" y="58"/>
                </a:lnTo>
                <a:lnTo>
                  <a:pt x="242" y="58"/>
                </a:lnTo>
                <a:lnTo>
                  <a:pt x="235" y="59"/>
                </a:lnTo>
                <a:lnTo>
                  <a:pt x="219" y="62"/>
                </a:lnTo>
                <a:lnTo>
                  <a:pt x="219" y="62"/>
                </a:lnTo>
                <a:lnTo>
                  <a:pt x="191" y="69"/>
                </a:lnTo>
                <a:lnTo>
                  <a:pt x="172" y="72"/>
                </a:lnTo>
                <a:lnTo>
                  <a:pt x="172" y="72"/>
                </a:lnTo>
                <a:lnTo>
                  <a:pt x="162" y="73"/>
                </a:lnTo>
                <a:lnTo>
                  <a:pt x="154" y="76"/>
                </a:lnTo>
                <a:lnTo>
                  <a:pt x="137" y="80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6">
            <a:extLst>
              <a:ext uri="{FF2B5EF4-FFF2-40B4-BE49-F238E27FC236}">
                <a16:creationId xmlns:a16="http://schemas.microsoft.com/office/drawing/2014/main" id="{3485810C-4BEF-4519-B651-F6561A55C56D}"/>
              </a:ext>
            </a:extLst>
          </p:cNvPr>
          <p:cNvSpPr>
            <a:spLocks/>
          </p:cNvSpPr>
          <p:nvPr/>
        </p:nvSpPr>
        <p:spPr bwMode="auto">
          <a:xfrm>
            <a:off x="2373333" y="3003988"/>
            <a:ext cx="1442680" cy="1403263"/>
          </a:xfrm>
          <a:custGeom>
            <a:avLst/>
            <a:gdLst>
              <a:gd name="T0" fmla="*/ 621 w 1098"/>
              <a:gd name="T1" fmla="*/ 145 h 1068"/>
              <a:gd name="T2" fmla="*/ 498 w 1098"/>
              <a:gd name="T3" fmla="*/ 236 h 1068"/>
              <a:gd name="T4" fmla="*/ 439 w 1098"/>
              <a:gd name="T5" fmla="*/ 267 h 1068"/>
              <a:gd name="T6" fmla="*/ 364 w 1098"/>
              <a:gd name="T7" fmla="*/ 287 h 1068"/>
              <a:gd name="T8" fmla="*/ 235 w 1098"/>
              <a:gd name="T9" fmla="*/ 295 h 1068"/>
              <a:gd name="T10" fmla="*/ 188 w 1098"/>
              <a:gd name="T11" fmla="*/ 308 h 1068"/>
              <a:gd name="T12" fmla="*/ 154 w 1098"/>
              <a:gd name="T13" fmla="*/ 333 h 1068"/>
              <a:gd name="T14" fmla="*/ 97 w 1098"/>
              <a:gd name="T15" fmla="*/ 396 h 1068"/>
              <a:gd name="T16" fmla="*/ 45 w 1098"/>
              <a:gd name="T17" fmla="*/ 477 h 1068"/>
              <a:gd name="T18" fmla="*/ 13 w 1098"/>
              <a:gd name="T19" fmla="*/ 562 h 1068"/>
              <a:gd name="T20" fmla="*/ 9 w 1098"/>
              <a:gd name="T21" fmla="*/ 653 h 1068"/>
              <a:gd name="T22" fmla="*/ 24 w 1098"/>
              <a:gd name="T23" fmla="*/ 757 h 1068"/>
              <a:gd name="T24" fmla="*/ 23 w 1098"/>
              <a:gd name="T25" fmla="*/ 797 h 1068"/>
              <a:gd name="T26" fmla="*/ 0 w 1098"/>
              <a:gd name="T27" fmla="*/ 893 h 1068"/>
              <a:gd name="T28" fmla="*/ 5 w 1098"/>
              <a:gd name="T29" fmla="*/ 917 h 1068"/>
              <a:gd name="T30" fmla="*/ 9 w 1098"/>
              <a:gd name="T31" fmla="*/ 956 h 1068"/>
              <a:gd name="T32" fmla="*/ 25 w 1098"/>
              <a:gd name="T33" fmla="*/ 967 h 1068"/>
              <a:gd name="T34" fmla="*/ 77 w 1098"/>
              <a:gd name="T35" fmla="*/ 973 h 1068"/>
              <a:gd name="T36" fmla="*/ 154 w 1098"/>
              <a:gd name="T37" fmla="*/ 970 h 1068"/>
              <a:gd name="T38" fmla="*/ 206 w 1098"/>
              <a:gd name="T39" fmla="*/ 974 h 1068"/>
              <a:gd name="T40" fmla="*/ 253 w 1098"/>
              <a:gd name="T41" fmla="*/ 988 h 1068"/>
              <a:gd name="T42" fmla="*/ 320 w 1098"/>
              <a:gd name="T43" fmla="*/ 1005 h 1068"/>
              <a:gd name="T44" fmla="*/ 333 w 1098"/>
              <a:gd name="T45" fmla="*/ 1021 h 1068"/>
              <a:gd name="T46" fmla="*/ 347 w 1098"/>
              <a:gd name="T47" fmla="*/ 1027 h 1068"/>
              <a:gd name="T48" fmla="*/ 353 w 1098"/>
              <a:gd name="T49" fmla="*/ 1009 h 1068"/>
              <a:gd name="T50" fmla="*/ 407 w 1098"/>
              <a:gd name="T51" fmla="*/ 1002 h 1068"/>
              <a:gd name="T52" fmla="*/ 390 w 1098"/>
              <a:gd name="T53" fmla="*/ 929 h 1068"/>
              <a:gd name="T54" fmla="*/ 436 w 1098"/>
              <a:gd name="T55" fmla="*/ 906 h 1068"/>
              <a:gd name="T56" fmla="*/ 491 w 1098"/>
              <a:gd name="T57" fmla="*/ 894 h 1068"/>
              <a:gd name="T58" fmla="*/ 585 w 1098"/>
              <a:gd name="T59" fmla="*/ 865 h 1068"/>
              <a:gd name="T60" fmla="*/ 613 w 1098"/>
              <a:gd name="T61" fmla="*/ 921 h 1068"/>
              <a:gd name="T62" fmla="*/ 625 w 1098"/>
              <a:gd name="T63" fmla="*/ 963 h 1068"/>
              <a:gd name="T64" fmla="*/ 611 w 1098"/>
              <a:gd name="T65" fmla="*/ 995 h 1068"/>
              <a:gd name="T66" fmla="*/ 610 w 1098"/>
              <a:gd name="T67" fmla="*/ 1019 h 1068"/>
              <a:gd name="T68" fmla="*/ 762 w 1098"/>
              <a:gd name="T69" fmla="*/ 1068 h 1068"/>
              <a:gd name="T70" fmla="*/ 797 w 1098"/>
              <a:gd name="T71" fmla="*/ 1040 h 1068"/>
              <a:gd name="T72" fmla="*/ 798 w 1098"/>
              <a:gd name="T73" fmla="*/ 1023 h 1068"/>
              <a:gd name="T74" fmla="*/ 744 w 1098"/>
              <a:gd name="T75" fmla="*/ 984 h 1068"/>
              <a:gd name="T76" fmla="*/ 717 w 1098"/>
              <a:gd name="T77" fmla="*/ 980 h 1068"/>
              <a:gd name="T78" fmla="*/ 710 w 1098"/>
              <a:gd name="T79" fmla="*/ 974 h 1068"/>
              <a:gd name="T80" fmla="*/ 705 w 1098"/>
              <a:gd name="T81" fmla="*/ 908 h 1068"/>
              <a:gd name="T82" fmla="*/ 716 w 1098"/>
              <a:gd name="T83" fmla="*/ 741 h 1068"/>
              <a:gd name="T84" fmla="*/ 730 w 1098"/>
              <a:gd name="T85" fmla="*/ 685 h 1068"/>
              <a:gd name="T86" fmla="*/ 860 w 1098"/>
              <a:gd name="T87" fmla="*/ 451 h 1068"/>
              <a:gd name="T88" fmla="*/ 873 w 1098"/>
              <a:gd name="T89" fmla="*/ 419 h 1068"/>
              <a:gd name="T90" fmla="*/ 916 w 1098"/>
              <a:gd name="T91" fmla="*/ 414 h 1068"/>
              <a:gd name="T92" fmla="*/ 1011 w 1098"/>
              <a:gd name="T93" fmla="*/ 404 h 1068"/>
              <a:gd name="T94" fmla="*/ 1046 w 1098"/>
              <a:gd name="T95" fmla="*/ 389 h 1068"/>
              <a:gd name="T96" fmla="*/ 1072 w 1098"/>
              <a:gd name="T97" fmla="*/ 355 h 1068"/>
              <a:gd name="T98" fmla="*/ 1086 w 1098"/>
              <a:gd name="T99" fmla="*/ 302 h 1068"/>
              <a:gd name="T100" fmla="*/ 1089 w 1098"/>
              <a:gd name="T101" fmla="*/ 274 h 1068"/>
              <a:gd name="T102" fmla="*/ 1098 w 1098"/>
              <a:gd name="T103" fmla="*/ 256 h 1068"/>
              <a:gd name="T104" fmla="*/ 1067 w 1098"/>
              <a:gd name="T105" fmla="*/ 211 h 1068"/>
              <a:gd name="T106" fmla="*/ 1021 w 1098"/>
              <a:gd name="T107" fmla="*/ 169 h 1068"/>
              <a:gd name="T108" fmla="*/ 966 w 1098"/>
              <a:gd name="T109" fmla="*/ 134 h 1068"/>
              <a:gd name="T110" fmla="*/ 902 w 1098"/>
              <a:gd name="T111" fmla="*/ 111 h 1068"/>
              <a:gd name="T112" fmla="*/ 815 w 1098"/>
              <a:gd name="T113" fmla="*/ 78 h 1068"/>
              <a:gd name="T114" fmla="*/ 772 w 1098"/>
              <a:gd name="T115" fmla="*/ 42 h 1068"/>
              <a:gd name="T116" fmla="*/ 747 w 1098"/>
              <a:gd name="T117" fmla="*/ 4 h 1068"/>
              <a:gd name="T118" fmla="*/ 730 w 1098"/>
              <a:gd name="T119" fmla="*/ 0 h 1068"/>
              <a:gd name="T120" fmla="*/ 709 w 1098"/>
              <a:gd name="T121" fmla="*/ 11 h 1068"/>
              <a:gd name="T122" fmla="*/ 691 w 1098"/>
              <a:gd name="T123" fmla="*/ 49 h 1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98" h="1068">
                <a:moveTo>
                  <a:pt x="666" y="105"/>
                </a:moveTo>
                <a:lnTo>
                  <a:pt x="666" y="105"/>
                </a:lnTo>
                <a:lnTo>
                  <a:pt x="645" y="125"/>
                </a:lnTo>
                <a:lnTo>
                  <a:pt x="621" y="145"/>
                </a:lnTo>
                <a:lnTo>
                  <a:pt x="590" y="171"/>
                </a:lnTo>
                <a:lnTo>
                  <a:pt x="555" y="199"/>
                </a:lnTo>
                <a:lnTo>
                  <a:pt x="517" y="225"/>
                </a:lnTo>
                <a:lnTo>
                  <a:pt x="498" y="236"/>
                </a:lnTo>
                <a:lnTo>
                  <a:pt x="478" y="249"/>
                </a:lnTo>
                <a:lnTo>
                  <a:pt x="459" y="259"/>
                </a:lnTo>
                <a:lnTo>
                  <a:pt x="439" y="267"/>
                </a:lnTo>
                <a:lnTo>
                  <a:pt x="439" y="267"/>
                </a:lnTo>
                <a:lnTo>
                  <a:pt x="420" y="274"/>
                </a:lnTo>
                <a:lnTo>
                  <a:pt x="400" y="280"/>
                </a:lnTo>
                <a:lnTo>
                  <a:pt x="382" y="284"/>
                </a:lnTo>
                <a:lnTo>
                  <a:pt x="364" y="287"/>
                </a:lnTo>
                <a:lnTo>
                  <a:pt x="327" y="291"/>
                </a:lnTo>
                <a:lnTo>
                  <a:pt x="294" y="292"/>
                </a:lnTo>
                <a:lnTo>
                  <a:pt x="263" y="294"/>
                </a:lnTo>
                <a:lnTo>
                  <a:pt x="235" y="295"/>
                </a:lnTo>
                <a:lnTo>
                  <a:pt x="221" y="296"/>
                </a:lnTo>
                <a:lnTo>
                  <a:pt x="210" y="299"/>
                </a:lnTo>
                <a:lnTo>
                  <a:pt x="199" y="303"/>
                </a:lnTo>
                <a:lnTo>
                  <a:pt x="188" y="308"/>
                </a:lnTo>
                <a:lnTo>
                  <a:pt x="188" y="308"/>
                </a:lnTo>
                <a:lnTo>
                  <a:pt x="178" y="313"/>
                </a:lnTo>
                <a:lnTo>
                  <a:pt x="167" y="323"/>
                </a:lnTo>
                <a:lnTo>
                  <a:pt x="154" y="333"/>
                </a:lnTo>
                <a:lnTo>
                  <a:pt x="140" y="347"/>
                </a:lnTo>
                <a:lnTo>
                  <a:pt x="126" y="361"/>
                </a:lnTo>
                <a:lnTo>
                  <a:pt x="112" y="377"/>
                </a:lnTo>
                <a:lnTo>
                  <a:pt x="97" y="396"/>
                </a:lnTo>
                <a:lnTo>
                  <a:pt x="83" y="414"/>
                </a:lnTo>
                <a:lnTo>
                  <a:pt x="69" y="435"/>
                </a:lnTo>
                <a:lnTo>
                  <a:pt x="56" y="454"/>
                </a:lnTo>
                <a:lnTo>
                  <a:pt x="45" y="477"/>
                </a:lnTo>
                <a:lnTo>
                  <a:pt x="34" y="498"/>
                </a:lnTo>
                <a:lnTo>
                  <a:pt x="25" y="519"/>
                </a:lnTo>
                <a:lnTo>
                  <a:pt x="18" y="541"/>
                </a:lnTo>
                <a:lnTo>
                  <a:pt x="13" y="562"/>
                </a:lnTo>
                <a:lnTo>
                  <a:pt x="10" y="583"/>
                </a:lnTo>
                <a:lnTo>
                  <a:pt x="10" y="583"/>
                </a:lnTo>
                <a:lnTo>
                  <a:pt x="9" y="621"/>
                </a:lnTo>
                <a:lnTo>
                  <a:pt x="9" y="653"/>
                </a:lnTo>
                <a:lnTo>
                  <a:pt x="12" y="681"/>
                </a:lnTo>
                <a:lnTo>
                  <a:pt x="14" y="706"/>
                </a:lnTo>
                <a:lnTo>
                  <a:pt x="21" y="743"/>
                </a:lnTo>
                <a:lnTo>
                  <a:pt x="24" y="757"/>
                </a:lnTo>
                <a:lnTo>
                  <a:pt x="27" y="769"/>
                </a:lnTo>
                <a:lnTo>
                  <a:pt x="27" y="769"/>
                </a:lnTo>
                <a:lnTo>
                  <a:pt x="25" y="781"/>
                </a:lnTo>
                <a:lnTo>
                  <a:pt x="23" y="797"/>
                </a:lnTo>
                <a:lnTo>
                  <a:pt x="12" y="836"/>
                </a:lnTo>
                <a:lnTo>
                  <a:pt x="6" y="857"/>
                </a:lnTo>
                <a:lnTo>
                  <a:pt x="2" y="875"/>
                </a:lnTo>
                <a:lnTo>
                  <a:pt x="0" y="893"/>
                </a:lnTo>
                <a:lnTo>
                  <a:pt x="0" y="900"/>
                </a:lnTo>
                <a:lnTo>
                  <a:pt x="2" y="906"/>
                </a:lnTo>
                <a:lnTo>
                  <a:pt x="2" y="906"/>
                </a:lnTo>
                <a:lnTo>
                  <a:pt x="5" y="917"/>
                </a:lnTo>
                <a:lnTo>
                  <a:pt x="6" y="928"/>
                </a:lnTo>
                <a:lnTo>
                  <a:pt x="6" y="938"/>
                </a:lnTo>
                <a:lnTo>
                  <a:pt x="6" y="947"/>
                </a:lnTo>
                <a:lnTo>
                  <a:pt x="9" y="956"/>
                </a:lnTo>
                <a:lnTo>
                  <a:pt x="12" y="959"/>
                </a:lnTo>
                <a:lnTo>
                  <a:pt x="16" y="961"/>
                </a:lnTo>
                <a:lnTo>
                  <a:pt x="20" y="964"/>
                </a:lnTo>
                <a:lnTo>
                  <a:pt x="25" y="967"/>
                </a:lnTo>
                <a:lnTo>
                  <a:pt x="34" y="968"/>
                </a:lnTo>
                <a:lnTo>
                  <a:pt x="42" y="970"/>
                </a:lnTo>
                <a:lnTo>
                  <a:pt x="42" y="970"/>
                </a:lnTo>
                <a:lnTo>
                  <a:pt x="77" y="973"/>
                </a:lnTo>
                <a:lnTo>
                  <a:pt x="104" y="973"/>
                </a:lnTo>
                <a:lnTo>
                  <a:pt x="140" y="970"/>
                </a:lnTo>
                <a:lnTo>
                  <a:pt x="140" y="970"/>
                </a:lnTo>
                <a:lnTo>
                  <a:pt x="154" y="970"/>
                </a:lnTo>
                <a:lnTo>
                  <a:pt x="171" y="968"/>
                </a:lnTo>
                <a:lnTo>
                  <a:pt x="181" y="968"/>
                </a:lnTo>
                <a:lnTo>
                  <a:pt x="192" y="970"/>
                </a:lnTo>
                <a:lnTo>
                  <a:pt x="206" y="974"/>
                </a:lnTo>
                <a:lnTo>
                  <a:pt x="220" y="978"/>
                </a:lnTo>
                <a:lnTo>
                  <a:pt x="220" y="978"/>
                </a:lnTo>
                <a:lnTo>
                  <a:pt x="237" y="984"/>
                </a:lnTo>
                <a:lnTo>
                  <a:pt x="253" y="988"/>
                </a:lnTo>
                <a:lnTo>
                  <a:pt x="285" y="995"/>
                </a:lnTo>
                <a:lnTo>
                  <a:pt x="299" y="998"/>
                </a:lnTo>
                <a:lnTo>
                  <a:pt x="311" y="1001"/>
                </a:lnTo>
                <a:lnTo>
                  <a:pt x="320" y="1005"/>
                </a:lnTo>
                <a:lnTo>
                  <a:pt x="323" y="1008"/>
                </a:lnTo>
                <a:lnTo>
                  <a:pt x="326" y="1010"/>
                </a:lnTo>
                <a:lnTo>
                  <a:pt x="326" y="1010"/>
                </a:lnTo>
                <a:lnTo>
                  <a:pt x="333" y="1021"/>
                </a:lnTo>
                <a:lnTo>
                  <a:pt x="337" y="1024"/>
                </a:lnTo>
                <a:lnTo>
                  <a:pt x="341" y="1027"/>
                </a:lnTo>
                <a:lnTo>
                  <a:pt x="344" y="1027"/>
                </a:lnTo>
                <a:lnTo>
                  <a:pt x="347" y="1027"/>
                </a:lnTo>
                <a:lnTo>
                  <a:pt x="348" y="1024"/>
                </a:lnTo>
                <a:lnTo>
                  <a:pt x="350" y="1019"/>
                </a:lnTo>
                <a:lnTo>
                  <a:pt x="350" y="1019"/>
                </a:lnTo>
                <a:lnTo>
                  <a:pt x="353" y="1009"/>
                </a:lnTo>
                <a:lnTo>
                  <a:pt x="355" y="1005"/>
                </a:lnTo>
                <a:lnTo>
                  <a:pt x="357" y="1003"/>
                </a:lnTo>
                <a:lnTo>
                  <a:pt x="358" y="1002"/>
                </a:lnTo>
                <a:lnTo>
                  <a:pt x="407" y="1002"/>
                </a:lnTo>
                <a:lnTo>
                  <a:pt x="382" y="978"/>
                </a:lnTo>
                <a:lnTo>
                  <a:pt x="439" y="978"/>
                </a:lnTo>
                <a:lnTo>
                  <a:pt x="390" y="929"/>
                </a:lnTo>
                <a:lnTo>
                  <a:pt x="390" y="929"/>
                </a:lnTo>
                <a:lnTo>
                  <a:pt x="396" y="926"/>
                </a:lnTo>
                <a:lnTo>
                  <a:pt x="411" y="917"/>
                </a:lnTo>
                <a:lnTo>
                  <a:pt x="422" y="911"/>
                </a:lnTo>
                <a:lnTo>
                  <a:pt x="436" y="906"/>
                </a:lnTo>
                <a:lnTo>
                  <a:pt x="453" y="901"/>
                </a:lnTo>
                <a:lnTo>
                  <a:pt x="471" y="897"/>
                </a:lnTo>
                <a:lnTo>
                  <a:pt x="471" y="897"/>
                </a:lnTo>
                <a:lnTo>
                  <a:pt x="491" y="894"/>
                </a:lnTo>
                <a:lnTo>
                  <a:pt x="511" y="889"/>
                </a:lnTo>
                <a:lnTo>
                  <a:pt x="547" y="879"/>
                </a:lnTo>
                <a:lnTo>
                  <a:pt x="573" y="869"/>
                </a:lnTo>
                <a:lnTo>
                  <a:pt x="585" y="865"/>
                </a:lnTo>
                <a:lnTo>
                  <a:pt x="585" y="865"/>
                </a:lnTo>
                <a:lnTo>
                  <a:pt x="592" y="878"/>
                </a:lnTo>
                <a:lnTo>
                  <a:pt x="606" y="904"/>
                </a:lnTo>
                <a:lnTo>
                  <a:pt x="613" y="921"/>
                </a:lnTo>
                <a:lnTo>
                  <a:pt x="620" y="936"/>
                </a:lnTo>
                <a:lnTo>
                  <a:pt x="624" y="952"/>
                </a:lnTo>
                <a:lnTo>
                  <a:pt x="625" y="957"/>
                </a:lnTo>
                <a:lnTo>
                  <a:pt x="625" y="963"/>
                </a:lnTo>
                <a:lnTo>
                  <a:pt x="625" y="963"/>
                </a:lnTo>
                <a:lnTo>
                  <a:pt x="622" y="971"/>
                </a:lnTo>
                <a:lnTo>
                  <a:pt x="620" y="980"/>
                </a:lnTo>
                <a:lnTo>
                  <a:pt x="611" y="995"/>
                </a:lnTo>
                <a:lnTo>
                  <a:pt x="608" y="1002"/>
                </a:lnTo>
                <a:lnTo>
                  <a:pt x="607" y="1010"/>
                </a:lnTo>
                <a:lnTo>
                  <a:pt x="608" y="1014"/>
                </a:lnTo>
                <a:lnTo>
                  <a:pt x="610" y="1019"/>
                </a:lnTo>
                <a:lnTo>
                  <a:pt x="617" y="1027"/>
                </a:lnTo>
                <a:lnTo>
                  <a:pt x="649" y="1059"/>
                </a:lnTo>
                <a:lnTo>
                  <a:pt x="666" y="1035"/>
                </a:lnTo>
                <a:lnTo>
                  <a:pt x="762" y="1068"/>
                </a:lnTo>
                <a:lnTo>
                  <a:pt x="762" y="1027"/>
                </a:lnTo>
                <a:lnTo>
                  <a:pt x="794" y="1042"/>
                </a:lnTo>
                <a:lnTo>
                  <a:pt x="794" y="1042"/>
                </a:lnTo>
                <a:lnTo>
                  <a:pt x="797" y="1040"/>
                </a:lnTo>
                <a:lnTo>
                  <a:pt x="798" y="1037"/>
                </a:lnTo>
                <a:lnTo>
                  <a:pt x="801" y="1033"/>
                </a:lnTo>
                <a:lnTo>
                  <a:pt x="801" y="1028"/>
                </a:lnTo>
                <a:lnTo>
                  <a:pt x="798" y="1023"/>
                </a:lnTo>
                <a:lnTo>
                  <a:pt x="794" y="1017"/>
                </a:lnTo>
                <a:lnTo>
                  <a:pt x="786" y="1010"/>
                </a:lnTo>
                <a:lnTo>
                  <a:pt x="786" y="1010"/>
                </a:lnTo>
                <a:lnTo>
                  <a:pt x="744" y="984"/>
                </a:lnTo>
                <a:lnTo>
                  <a:pt x="722" y="970"/>
                </a:lnTo>
                <a:lnTo>
                  <a:pt x="722" y="970"/>
                </a:lnTo>
                <a:lnTo>
                  <a:pt x="720" y="975"/>
                </a:lnTo>
                <a:lnTo>
                  <a:pt x="717" y="980"/>
                </a:lnTo>
                <a:lnTo>
                  <a:pt x="716" y="981"/>
                </a:lnTo>
                <a:lnTo>
                  <a:pt x="715" y="981"/>
                </a:lnTo>
                <a:lnTo>
                  <a:pt x="713" y="980"/>
                </a:lnTo>
                <a:lnTo>
                  <a:pt x="710" y="974"/>
                </a:lnTo>
                <a:lnTo>
                  <a:pt x="708" y="960"/>
                </a:lnTo>
                <a:lnTo>
                  <a:pt x="706" y="938"/>
                </a:lnTo>
                <a:lnTo>
                  <a:pt x="706" y="938"/>
                </a:lnTo>
                <a:lnTo>
                  <a:pt x="705" y="908"/>
                </a:lnTo>
                <a:lnTo>
                  <a:pt x="705" y="875"/>
                </a:lnTo>
                <a:lnTo>
                  <a:pt x="708" y="838"/>
                </a:lnTo>
                <a:lnTo>
                  <a:pt x="709" y="804"/>
                </a:lnTo>
                <a:lnTo>
                  <a:pt x="716" y="741"/>
                </a:lnTo>
                <a:lnTo>
                  <a:pt x="722" y="703"/>
                </a:lnTo>
                <a:lnTo>
                  <a:pt x="722" y="703"/>
                </a:lnTo>
                <a:lnTo>
                  <a:pt x="724" y="696"/>
                </a:lnTo>
                <a:lnTo>
                  <a:pt x="730" y="685"/>
                </a:lnTo>
                <a:lnTo>
                  <a:pt x="747" y="653"/>
                </a:lnTo>
                <a:lnTo>
                  <a:pt x="796" y="565"/>
                </a:lnTo>
                <a:lnTo>
                  <a:pt x="845" y="481"/>
                </a:lnTo>
                <a:lnTo>
                  <a:pt x="860" y="451"/>
                </a:lnTo>
                <a:lnTo>
                  <a:pt x="867" y="436"/>
                </a:lnTo>
                <a:lnTo>
                  <a:pt x="867" y="436"/>
                </a:lnTo>
                <a:lnTo>
                  <a:pt x="870" y="428"/>
                </a:lnTo>
                <a:lnTo>
                  <a:pt x="873" y="419"/>
                </a:lnTo>
                <a:lnTo>
                  <a:pt x="875" y="412"/>
                </a:lnTo>
                <a:lnTo>
                  <a:pt x="875" y="412"/>
                </a:lnTo>
                <a:lnTo>
                  <a:pt x="895" y="414"/>
                </a:lnTo>
                <a:lnTo>
                  <a:pt x="916" y="414"/>
                </a:lnTo>
                <a:lnTo>
                  <a:pt x="941" y="414"/>
                </a:lnTo>
                <a:lnTo>
                  <a:pt x="969" y="411"/>
                </a:lnTo>
                <a:lnTo>
                  <a:pt x="997" y="407"/>
                </a:lnTo>
                <a:lnTo>
                  <a:pt x="1011" y="404"/>
                </a:lnTo>
                <a:lnTo>
                  <a:pt x="1023" y="400"/>
                </a:lnTo>
                <a:lnTo>
                  <a:pt x="1035" y="394"/>
                </a:lnTo>
                <a:lnTo>
                  <a:pt x="1046" y="389"/>
                </a:lnTo>
                <a:lnTo>
                  <a:pt x="1046" y="389"/>
                </a:lnTo>
                <a:lnTo>
                  <a:pt x="1054" y="382"/>
                </a:lnTo>
                <a:lnTo>
                  <a:pt x="1061" y="373"/>
                </a:lnTo>
                <a:lnTo>
                  <a:pt x="1068" y="365"/>
                </a:lnTo>
                <a:lnTo>
                  <a:pt x="1072" y="355"/>
                </a:lnTo>
                <a:lnTo>
                  <a:pt x="1077" y="347"/>
                </a:lnTo>
                <a:lnTo>
                  <a:pt x="1081" y="337"/>
                </a:lnTo>
                <a:lnTo>
                  <a:pt x="1085" y="319"/>
                </a:lnTo>
                <a:lnTo>
                  <a:pt x="1086" y="302"/>
                </a:lnTo>
                <a:lnTo>
                  <a:pt x="1086" y="288"/>
                </a:lnTo>
                <a:lnTo>
                  <a:pt x="1085" y="275"/>
                </a:lnTo>
                <a:lnTo>
                  <a:pt x="1085" y="275"/>
                </a:lnTo>
                <a:lnTo>
                  <a:pt x="1089" y="274"/>
                </a:lnTo>
                <a:lnTo>
                  <a:pt x="1093" y="271"/>
                </a:lnTo>
                <a:lnTo>
                  <a:pt x="1096" y="268"/>
                </a:lnTo>
                <a:lnTo>
                  <a:pt x="1098" y="263"/>
                </a:lnTo>
                <a:lnTo>
                  <a:pt x="1098" y="256"/>
                </a:lnTo>
                <a:lnTo>
                  <a:pt x="1093" y="246"/>
                </a:lnTo>
                <a:lnTo>
                  <a:pt x="1085" y="235"/>
                </a:lnTo>
                <a:lnTo>
                  <a:pt x="1085" y="235"/>
                </a:lnTo>
                <a:lnTo>
                  <a:pt x="1067" y="211"/>
                </a:lnTo>
                <a:lnTo>
                  <a:pt x="1050" y="193"/>
                </a:lnTo>
                <a:lnTo>
                  <a:pt x="1035" y="179"/>
                </a:lnTo>
                <a:lnTo>
                  <a:pt x="1021" y="169"/>
                </a:lnTo>
                <a:lnTo>
                  <a:pt x="1021" y="169"/>
                </a:lnTo>
                <a:lnTo>
                  <a:pt x="1007" y="161"/>
                </a:lnTo>
                <a:lnTo>
                  <a:pt x="991" y="150"/>
                </a:lnTo>
                <a:lnTo>
                  <a:pt x="975" y="138"/>
                </a:lnTo>
                <a:lnTo>
                  <a:pt x="966" y="134"/>
                </a:lnTo>
                <a:lnTo>
                  <a:pt x="956" y="129"/>
                </a:lnTo>
                <a:lnTo>
                  <a:pt x="956" y="129"/>
                </a:lnTo>
                <a:lnTo>
                  <a:pt x="931" y="120"/>
                </a:lnTo>
                <a:lnTo>
                  <a:pt x="902" y="111"/>
                </a:lnTo>
                <a:lnTo>
                  <a:pt x="875" y="102"/>
                </a:lnTo>
                <a:lnTo>
                  <a:pt x="859" y="97"/>
                </a:lnTo>
                <a:lnTo>
                  <a:pt x="859" y="97"/>
                </a:lnTo>
                <a:lnTo>
                  <a:pt x="815" y="78"/>
                </a:lnTo>
                <a:lnTo>
                  <a:pt x="779" y="64"/>
                </a:lnTo>
                <a:lnTo>
                  <a:pt x="779" y="64"/>
                </a:lnTo>
                <a:lnTo>
                  <a:pt x="776" y="53"/>
                </a:lnTo>
                <a:lnTo>
                  <a:pt x="772" y="42"/>
                </a:lnTo>
                <a:lnTo>
                  <a:pt x="768" y="31"/>
                </a:lnTo>
                <a:lnTo>
                  <a:pt x="761" y="18"/>
                </a:lnTo>
                <a:lnTo>
                  <a:pt x="752" y="7"/>
                </a:lnTo>
                <a:lnTo>
                  <a:pt x="747" y="4"/>
                </a:lnTo>
                <a:lnTo>
                  <a:pt x="743" y="2"/>
                </a:lnTo>
                <a:lnTo>
                  <a:pt x="736" y="0"/>
                </a:lnTo>
                <a:lnTo>
                  <a:pt x="730" y="0"/>
                </a:lnTo>
                <a:lnTo>
                  <a:pt x="730" y="0"/>
                </a:lnTo>
                <a:lnTo>
                  <a:pt x="723" y="2"/>
                </a:lnTo>
                <a:lnTo>
                  <a:pt x="717" y="4"/>
                </a:lnTo>
                <a:lnTo>
                  <a:pt x="713" y="7"/>
                </a:lnTo>
                <a:lnTo>
                  <a:pt x="709" y="11"/>
                </a:lnTo>
                <a:lnTo>
                  <a:pt x="702" y="20"/>
                </a:lnTo>
                <a:lnTo>
                  <a:pt x="696" y="31"/>
                </a:lnTo>
                <a:lnTo>
                  <a:pt x="694" y="41"/>
                </a:lnTo>
                <a:lnTo>
                  <a:pt x="691" y="49"/>
                </a:lnTo>
                <a:lnTo>
                  <a:pt x="689" y="56"/>
                </a:lnTo>
                <a:lnTo>
                  <a:pt x="666" y="105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6C49AD40-C566-4CC1-BAC5-D2D396F0693A}"/>
              </a:ext>
            </a:extLst>
          </p:cNvPr>
          <p:cNvSpPr>
            <a:spLocks/>
          </p:cNvSpPr>
          <p:nvPr/>
        </p:nvSpPr>
        <p:spPr bwMode="auto">
          <a:xfrm>
            <a:off x="4340204" y="2791128"/>
            <a:ext cx="1204749" cy="1598950"/>
          </a:xfrm>
          <a:custGeom>
            <a:avLst/>
            <a:gdLst>
              <a:gd name="T0" fmla="*/ 296 w 544"/>
              <a:gd name="T1" fmla="*/ 5 h 722"/>
              <a:gd name="T2" fmla="*/ 266 w 544"/>
              <a:gd name="T3" fmla="*/ 3 h 722"/>
              <a:gd name="T4" fmla="*/ 254 w 544"/>
              <a:gd name="T5" fmla="*/ 42 h 722"/>
              <a:gd name="T6" fmla="*/ 210 w 544"/>
              <a:gd name="T7" fmla="*/ 95 h 722"/>
              <a:gd name="T8" fmla="*/ 200 w 544"/>
              <a:gd name="T9" fmla="*/ 117 h 722"/>
              <a:gd name="T10" fmla="*/ 178 w 544"/>
              <a:gd name="T11" fmla="*/ 133 h 722"/>
              <a:gd name="T12" fmla="*/ 166 w 544"/>
              <a:gd name="T13" fmla="*/ 152 h 722"/>
              <a:gd name="T14" fmla="*/ 141 w 544"/>
              <a:gd name="T15" fmla="*/ 189 h 722"/>
              <a:gd name="T16" fmla="*/ 110 w 544"/>
              <a:gd name="T17" fmla="*/ 228 h 722"/>
              <a:gd name="T18" fmla="*/ 75 w 544"/>
              <a:gd name="T19" fmla="*/ 251 h 722"/>
              <a:gd name="T20" fmla="*/ 15 w 544"/>
              <a:gd name="T21" fmla="*/ 323 h 722"/>
              <a:gd name="T22" fmla="*/ 4 w 544"/>
              <a:gd name="T23" fmla="*/ 361 h 722"/>
              <a:gd name="T24" fmla="*/ 0 w 544"/>
              <a:gd name="T25" fmla="*/ 416 h 722"/>
              <a:gd name="T26" fmla="*/ 21 w 544"/>
              <a:gd name="T27" fmla="*/ 462 h 722"/>
              <a:gd name="T28" fmla="*/ 21 w 544"/>
              <a:gd name="T29" fmla="*/ 502 h 722"/>
              <a:gd name="T30" fmla="*/ 18 w 544"/>
              <a:gd name="T31" fmla="*/ 547 h 722"/>
              <a:gd name="T32" fmla="*/ 31 w 544"/>
              <a:gd name="T33" fmla="*/ 574 h 722"/>
              <a:gd name="T34" fmla="*/ 62 w 544"/>
              <a:gd name="T35" fmla="*/ 613 h 722"/>
              <a:gd name="T36" fmla="*/ 79 w 544"/>
              <a:gd name="T37" fmla="*/ 633 h 722"/>
              <a:gd name="T38" fmla="*/ 103 w 544"/>
              <a:gd name="T39" fmla="*/ 631 h 722"/>
              <a:gd name="T40" fmla="*/ 122 w 544"/>
              <a:gd name="T41" fmla="*/ 645 h 722"/>
              <a:gd name="T42" fmla="*/ 142 w 544"/>
              <a:gd name="T43" fmla="*/ 631 h 722"/>
              <a:gd name="T44" fmla="*/ 171 w 544"/>
              <a:gd name="T45" fmla="*/ 643 h 722"/>
              <a:gd name="T46" fmla="*/ 186 w 544"/>
              <a:gd name="T47" fmla="*/ 649 h 722"/>
              <a:gd name="T48" fmla="*/ 190 w 544"/>
              <a:gd name="T49" fmla="*/ 655 h 722"/>
              <a:gd name="T50" fmla="*/ 180 w 544"/>
              <a:gd name="T51" fmla="*/ 709 h 722"/>
              <a:gd name="T52" fmla="*/ 195 w 544"/>
              <a:gd name="T53" fmla="*/ 708 h 722"/>
              <a:gd name="T54" fmla="*/ 216 w 544"/>
              <a:gd name="T55" fmla="*/ 714 h 722"/>
              <a:gd name="T56" fmla="*/ 239 w 544"/>
              <a:gd name="T57" fmla="*/ 719 h 722"/>
              <a:gd name="T58" fmla="*/ 249 w 544"/>
              <a:gd name="T59" fmla="*/ 713 h 722"/>
              <a:gd name="T60" fmla="*/ 277 w 544"/>
              <a:gd name="T61" fmla="*/ 714 h 722"/>
              <a:gd name="T62" fmla="*/ 265 w 544"/>
              <a:gd name="T63" fmla="*/ 694 h 722"/>
              <a:gd name="T64" fmla="*/ 264 w 544"/>
              <a:gd name="T65" fmla="*/ 670 h 722"/>
              <a:gd name="T66" fmla="*/ 314 w 544"/>
              <a:gd name="T67" fmla="*/ 663 h 722"/>
              <a:gd name="T68" fmla="*/ 324 w 544"/>
              <a:gd name="T69" fmla="*/ 671 h 722"/>
              <a:gd name="T70" fmla="*/ 331 w 544"/>
              <a:gd name="T71" fmla="*/ 661 h 722"/>
              <a:gd name="T72" fmla="*/ 344 w 544"/>
              <a:gd name="T73" fmla="*/ 675 h 722"/>
              <a:gd name="T74" fmla="*/ 360 w 544"/>
              <a:gd name="T75" fmla="*/ 692 h 722"/>
              <a:gd name="T76" fmla="*/ 376 w 544"/>
              <a:gd name="T77" fmla="*/ 710 h 722"/>
              <a:gd name="T78" fmla="*/ 389 w 544"/>
              <a:gd name="T79" fmla="*/ 713 h 722"/>
              <a:gd name="T80" fmla="*/ 397 w 544"/>
              <a:gd name="T81" fmla="*/ 703 h 722"/>
              <a:gd name="T82" fmla="*/ 422 w 544"/>
              <a:gd name="T83" fmla="*/ 705 h 722"/>
              <a:gd name="T84" fmla="*/ 432 w 544"/>
              <a:gd name="T85" fmla="*/ 699 h 722"/>
              <a:gd name="T86" fmla="*/ 442 w 544"/>
              <a:gd name="T87" fmla="*/ 682 h 722"/>
              <a:gd name="T88" fmla="*/ 437 w 544"/>
              <a:gd name="T89" fmla="*/ 673 h 722"/>
              <a:gd name="T90" fmla="*/ 433 w 544"/>
              <a:gd name="T91" fmla="*/ 629 h 722"/>
              <a:gd name="T92" fmla="*/ 463 w 544"/>
              <a:gd name="T93" fmla="*/ 567 h 722"/>
              <a:gd name="T94" fmla="*/ 494 w 544"/>
              <a:gd name="T95" fmla="*/ 542 h 722"/>
              <a:gd name="T96" fmla="*/ 528 w 544"/>
              <a:gd name="T97" fmla="*/ 424 h 722"/>
              <a:gd name="T98" fmla="*/ 534 w 544"/>
              <a:gd name="T99" fmla="*/ 414 h 722"/>
              <a:gd name="T100" fmla="*/ 534 w 544"/>
              <a:gd name="T101" fmla="*/ 400 h 722"/>
              <a:gd name="T102" fmla="*/ 515 w 544"/>
              <a:gd name="T103" fmla="*/ 344 h 722"/>
              <a:gd name="T104" fmla="*/ 511 w 544"/>
              <a:gd name="T105" fmla="*/ 326 h 722"/>
              <a:gd name="T106" fmla="*/ 499 w 544"/>
              <a:gd name="T107" fmla="*/ 243 h 722"/>
              <a:gd name="T108" fmla="*/ 510 w 544"/>
              <a:gd name="T109" fmla="*/ 217 h 722"/>
              <a:gd name="T110" fmla="*/ 500 w 544"/>
              <a:gd name="T111" fmla="*/ 142 h 722"/>
              <a:gd name="T112" fmla="*/ 504 w 544"/>
              <a:gd name="T113" fmla="*/ 114 h 722"/>
              <a:gd name="T114" fmla="*/ 475 w 544"/>
              <a:gd name="T115" fmla="*/ 88 h 722"/>
              <a:gd name="T116" fmla="*/ 420 w 544"/>
              <a:gd name="T117" fmla="*/ 24 h 722"/>
              <a:gd name="T118" fmla="*/ 372 w 544"/>
              <a:gd name="T119" fmla="*/ 5 h 722"/>
              <a:gd name="T120" fmla="*/ 350 w 544"/>
              <a:gd name="T121" fmla="*/ 3 h 722"/>
              <a:gd name="T122" fmla="*/ 330 w 544"/>
              <a:gd name="T123" fmla="*/ 5 h 722"/>
              <a:gd name="T124" fmla="*/ 312 w 544"/>
              <a:gd name="T125" fmla="*/ 25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44" h="722">
                <a:moveTo>
                  <a:pt x="312" y="25"/>
                </a:moveTo>
                <a:lnTo>
                  <a:pt x="312" y="25"/>
                </a:lnTo>
                <a:lnTo>
                  <a:pt x="309" y="20"/>
                </a:lnTo>
                <a:lnTo>
                  <a:pt x="305" y="15"/>
                </a:lnTo>
                <a:lnTo>
                  <a:pt x="301" y="10"/>
                </a:lnTo>
                <a:lnTo>
                  <a:pt x="296" y="5"/>
                </a:lnTo>
                <a:lnTo>
                  <a:pt x="288" y="2"/>
                </a:lnTo>
                <a:lnTo>
                  <a:pt x="280" y="0"/>
                </a:lnTo>
                <a:lnTo>
                  <a:pt x="276" y="0"/>
                </a:lnTo>
                <a:lnTo>
                  <a:pt x="271" y="2"/>
                </a:lnTo>
                <a:lnTo>
                  <a:pt x="271" y="2"/>
                </a:lnTo>
                <a:lnTo>
                  <a:pt x="266" y="3"/>
                </a:lnTo>
                <a:lnTo>
                  <a:pt x="262" y="5"/>
                </a:lnTo>
                <a:lnTo>
                  <a:pt x="260" y="9"/>
                </a:lnTo>
                <a:lnTo>
                  <a:pt x="258" y="13"/>
                </a:lnTo>
                <a:lnTo>
                  <a:pt x="255" y="23"/>
                </a:lnTo>
                <a:lnTo>
                  <a:pt x="254" y="32"/>
                </a:lnTo>
                <a:lnTo>
                  <a:pt x="254" y="42"/>
                </a:lnTo>
                <a:lnTo>
                  <a:pt x="254" y="51"/>
                </a:lnTo>
                <a:lnTo>
                  <a:pt x="256" y="58"/>
                </a:lnTo>
                <a:lnTo>
                  <a:pt x="256" y="58"/>
                </a:lnTo>
                <a:lnTo>
                  <a:pt x="224" y="83"/>
                </a:lnTo>
                <a:lnTo>
                  <a:pt x="224" y="83"/>
                </a:lnTo>
                <a:lnTo>
                  <a:pt x="210" y="95"/>
                </a:lnTo>
                <a:lnTo>
                  <a:pt x="201" y="104"/>
                </a:lnTo>
                <a:lnTo>
                  <a:pt x="196" y="109"/>
                </a:lnTo>
                <a:lnTo>
                  <a:pt x="196" y="112"/>
                </a:lnTo>
                <a:lnTo>
                  <a:pt x="196" y="112"/>
                </a:lnTo>
                <a:lnTo>
                  <a:pt x="197" y="115"/>
                </a:lnTo>
                <a:lnTo>
                  <a:pt x="200" y="117"/>
                </a:lnTo>
                <a:lnTo>
                  <a:pt x="201" y="119"/>
                </a:lnTo>
                <a:lnTo>
                  <a:pt x="200" y="121"/>
                </a:lnTo>
                <a:lnTo>
                  <a:pt x="198" y="122"/>
                </a:lnTo>
                <a:lnTo>
                  <a:pt x="196" y="125"/>
                </a:lnTo>
                <a:lnTo>
                  <a:pt x="196" y="125"/>
                </a:lnTo>
                <a:lnTo>
                  <a:pt x="178" y="133"/>
                </a:lnTo>
                <a:lnTo>
                  <a:pt x="170" y="138"/>
                </a:lnTo>
                <a:lnTo>
                  <a:pt x="166" y="141"/>
                </a:lnTo>
                <a:lnTo>
                  <a:pt x="166" y="141"/>
                </a:lnTo>
                <a:lnTo>
                  <a:pt x="166" y="143"/>
                </a:lnTo>
                <a:lnTo>
                  <a:pt x="166" y="147"/>
                </a:lnTo>
                <a:lnTo>
                  <a:pt x="166" y="152"/>
                </a:lnTo>
                <a:lnTo>
                  <a:pt x="166" y="152"/>
                </a:lnTo>
                <a:lnTo>
                  <a:pt x="141" y="174"/>
                </a:lnTo>
                <a:lnTo>
                  <a:pt x="141" y="174"/>
                </a:lnTo>
                <a:lnTo>
                  <a:pt x="139" y="178"/>
                </a:lnTo>
                <a:lnTo>
                  <a:pt x="139" y="182"/>
                </a:lnTo>
                <a:lnTo>
                  <a:pt x="141" y="189"/>
                </a:lnTo>
                <a:lnTo>
                  <a:pt x="105" y="213"/>
                </a:lnTo>
                <a:lnTo>
                  <a:pt x="105" y="213"/>
                </a:lnTo>
                <a:lnTo>
                  <a:pt x="109" y="218"/>
                </a:lnTo>
                <a:lnTo>
                  <a:pt x="111" y="223"/>
                </a:lnTo>
                <a:lnTo>
                  <a:pt x="110" y="226"/>
                </a:lnTo>
                <a:lnTo>
                  <a:pt x="110" y="228"/>
                </a:lnTo>
                <a:lnTo>
                  <a:pt x="110" y="228"/>
                </a:lnTo>
                <a:lnTo>
                  <a:pt x="104" y="233"/>
                </a:lnTo>
                <a:lnTo>
                  <a:pt x="94" y="239"/>
                </a:lnTo>
                <a:lnTo>
                  <a:pt x="84" y="245"/>
                </a:lnTo>
                <a:lnTo>
                  <a:pt x="75" y="251"/>
                </a:lnTo>
                <a:lnTo>
                  <a:pt x="75" y="251"/>
                </a:lnTo>
                <a:lnTo>
                  <a:pt x="50" y="276"/>
                </a:lnTo>
                <a:lnTo>
                  <a:pt x="31" y="293"/>
                </a:lnTo>
                <a:lnTo>
                  <a:pt x="31" y="293"/>
                </a:lnTo>
                <a:lnTo>
                  <a:pt x="25" y="305"/>
                </a:lnTo>
                <a:lnTo>
                  <a:pt x="15" y="323"/>
                </a:lnTo>
                <a:lnTo>
                  <a:pt x="15" y="323"/>
                </a:lnTo>
                <a:lnTo>
                  <a:pt x="7" y="345"/>
                </a:lnTo>
                <a:lnTo>
                  <a:pt x="3" y="357"/>
                </a:lnTo>
                <a:lnTo>
                  <a:pt x="3" y="361"/>
                </a:lnTo>
                <a:lnTo>
                  <a:pt x="3" y="362"/>
                </a:lnTo>
                <a:lnTo>
                  <a:pt x="3" y="362"/>
                </a:lnTo>
                <a:lnTo>
                  <a:pt x="4" y="361"/>
                </a:lnTo>
                <a:lnTo>
                  <a:pt x="5" y="361"/>
                </a:lnTo>
                <a:lnTo>
                  <a:pt x="5" y="361"/>
                </a:lnTo>
                <a:lnTo>
                  <a:pt x="3" y="381"/>
                </a:lnTo>
                <a:lnTo>
                  <a:pt x="3" y="381"/>
                </a:lnTo>
                <a:lnTo>
                  <a:pt x="0" y="400"/>
                </a:lnTo>
                <a:lnTo>
                  <a:pt x="0" y="416"/>
                </a:lnTo>
                <a:lnTo>
                  <a:pt x="3" y="428"/>
                </a:lnTo>
                <a:lnTo>
                  <a:pt x="5" y="433"/>
                </a:lnTo>
                <a:lnTo>
                  <a:pt x="8" y="438"/>
                </a:lnTo>
                <a:lnTo>
                  <a:pt x="8" y="438"/>
                </a:lnTo>
                <a:lnTo>
                  <a:pt x="15" y="448"/>
                </a:lnTo>
                <a:lnTo>
                  <a:pt x="21" y="462"/>
                </a:lnTo>
                <a:lnTo>
                  <a:pt x="24" y="469"/>
                </a:lnTo>
                <a:lnTo>
                  <a:pt x="25" y="476"/>
                </a:lnTo>
                <a:lnTo>
                  <a:pt x="26" y="484"/>
                </a:lnTo>
                <a:lnTo>
                  <a:pt x="25" y="491"/>
                </a:lnTo>
                <a:lnTo>
                  <a:pt x="25" y="491"/>
                </a:lnTo>
                <a:lnTo>
                  <a:pt x="21" y="502"/>
                </a:lnTo>
                <a:lnTo>
                  <a:pt x="19" y="508"/>
                </a:lnTo>
                <a:lnTo>
                  <a:pt x="18" y="513"/>
                </a:lnTo>
                <a:lnTo>
                  <a:pt x="18" y="522"/>
                </a:lnTo>
                <a:lnTo>
                  <a:pt x="18" y="522"/>
                </a:lnTo>
                <a:lnTo>
                  <a:pt x="18" y="534"/>
                </a:lnTo>
                <a:lnTo>
                  <a:pt x="18" y="547"/>
                </a:lnTo>
                <a:lnTo>
                  <a:pt x="19" y="553"/>
                </a:lnTo>
                <a:lnTo>
                  <a:pt x="20" y="559"/>
                </a:lnTo>
                <a:lnTo>
                  <a:pt x="21" y="564"/>
                </a:lnTo>
                <a:lnTo>
                  <a:pt x="25" y="567"/>
                </a:lnTo>
                <a:lnTo>
                  <a:pt x="25" y="567"/>
                </a:lnTo>
                <a:lnTo>
                  <a:pt x="31" y="574"/>
                </a:lnTo>
                <a:lnTo>
                  <a:pt x="35" y="579"/>
                </a:lnTo>
                <a:lnTo>
                  <a:pt x="40" y="583"/>
                </a:lnTo>
                <a:lnTo>
                  <a:pt x="45" y="591"/>
                </a:lnTo>
                <a:lnTo>
                  <a:pt x="45" y="591"/>
                </a:lnTo>
                <a:lnTo>
                  <a:pt x="57" y="608"/>
                </a:lnTo>
                <a:lnTo>
                  <a:pt x="62" y="613"/>
                </a:lnTo>
                <a:lnTo>
                  <a:pt x="66" y="614"/>
                </a:lnTo>
                <a:lnTo>
                  <a:pt x="66" y="614"/>
                </a:lnTo>
                <a:lnTo>
                  <a:pt x="68" y="615"/>
                </a:lnTo>
                <a:lnTo>
                  <a:pt x="71" y="618"/>
                </a:lnTo>
                <a:lnTo>
                  <a:pt x="74" y="627"/>
                </a:lnTo>
                <a:lnTo>
                  <a:pt x="79" y="633"/>
                </a:lnTo>
                <a:lnTo>
                  <a:pt x="83" y="635"/>
                </a:lnTo>
                <a:lnTo>
                  <a:pt x="85" y="636"/>
                </a:lnTo>
                <a:lnTo>
                  <a:pt x="85" y="636"/>
                </a:lnTo>
                <a:lnTo>
                  <a:pt x="90" y="635"/>
                </a:lnTo>
                <a:lnTo>
                  <a:pt x="96" y="634"/>
                </a:lnTo>
                <a:lnTo>
                  <a:pt x="103" y="631"/>
                </a:lnTo>
                <a:lnTo>
                  <a:pt x="103" y="631"/>
                </a:lnTo>
                <a:lnTo>
                  <a:pt x="105" y="634"/>
                </a:lnTo>
                <a:lnTo>
                  <a:pt x="110" y="639"/>
                </a:lnTo>
                <a:lnTo>
                  <a:pt x="114" y="643"/>
                </a:lnTo>
                <a:lnTo>
                  <a:pt x="117" y="644"/>
                </a:lnTo>
                <a:lnTo>
                  <a:pt x="122" y="645"/>
                </a:lnTo>
                <a:lnTo>
                  <a:pt x="126" y="645"/>
                </a:lnTo>
                <a:lnTo>
                  <a:pt x="126" y="645"/>
                </a:lnTo>
                <a:lnTo>
                  <a:pt x="133" y="641"/>
                </a:lnTo>
                <a:lnTo>
                  <a:pt x="138" y="636"/>
                </a:lnTo>
                <a:lnTo>
                  <a:pt x="142" y="631"/>
                </a:lnTo>
                <a:lnTo>
                  <a:pt x="142" y="631"/>
                </a:lnTo>
                <a:lnTo>
                  <a:pt x="153" y="639"/>
                </a:lnTo>
                <a:lnTo>
                  <a:pt x="162" y="645"/>
                </a:lnTo>
                <a:lnTo>
                  <a:pt x="165" y="646"/>
                </a:lnTo>
                <a:lnTo>
                  <a:pt x="166" y="646"/>
                </a:lnTo>
                <a:lnTo>
                  <a:pt x="166" y="646"/>
                </a:lnTo>
                <a:lnTo>
                  <a:pt x="171" y="643"/>
                </a:lnTo>
                <a:lnTo>
                  <a:pt x="175" y="643"/>
                </a:lnTo>
                <a:lnTo>
                  <a:pt x="176" y="644"/>
                </a:lnTo>
                <a:lnTo>
                  <a:pt x="176" y="644"/>
                </a:lnTo>
                <a:lnTo>
                  <a:pt x="181" y="647"/>
                </a:lnTo>
                <a:lnTo>
                  <a:pt x="184" y="649"/>
                </a:lnTo>
                <a:lnTo>
                  <a:pt x="186" y="649"/>
                </a:lnTo>
                <a:lnTo>
                  <a:pt x="186" y="649"/>
                </a:lnTo>
                <a:lnTo>
                  <a:pt x="192" y="645"/>
                </a:lnTo>
                <a:lnTo>
                  <a:pt x="195" y="645"/>
                </a:lnTo>
                <a:lnTo>
                  <a:pt x="192" y="649"/>
                </a:lnTo>
                <a:lnTo>
                  <a:pt x="192" y="649"/>
                </a:lnTo>
                <a:lnTo>
                  <a:pt x="190" y="655"/>
                </a:lnTo>
                <a:lnTo>
                  <a:pt x="187" y="663"/>
                </a:lnTo>
                <a:lnTo>
                  <a:pt x="184" y="686"/>
                </a:lnTo>
                <a:lnTo>
                  <a:pt x="184" y="686"/>
                </a:lnTo>
                <a:lnTo>
                  <a:pt x="181" y="697"/>
                </a:lnTo>
                <a:lnTo>
                  <a:pt x="180" y="704"/>
                </a:lnTo>
                <a:lnTo>
                  <a:pt x="180" y="709"/>
                </a:lnTo>
                <a:lnTo>
                  <a:pt x="181" y="710"/>
                </a:lnTo>
                <a:lnTo>
                  <a:pt x="184" y="711"/>
                </a:lnTo>
                <a:lnTo>
                  <a:pt x="184" y="711"/>
                </a:lnTo>
                <a:lnTo>
                  <a:pt x="186" y="711"/>
                </a:lnTo>
                <a:lnTo>
                  <a:pt x="189" y="710"/>
                </a:lnTo>
                <a:lnTo>
                  <a:pt x="195" y="708"/>
                </a:lnTo>
                <a:lnTo>
                  <a:pt x="201" y="705"/>
                </a:lnTo>
                <a:lnTo>
                  <a:pt x="203" y="704"/>
                </a:lnTo>
                <a:lnTo>
                  <a:pt x="205" y="704"/>
                </a:lnTo>
                <a:lnTo>
                  <a:pt x="205" y="704"/>
                </a:lnTo>
                <a:lnTo>
                  <a:pt x="210" y="708"/>
                </a:lnTo>
                <a:lnTo>
                  <a:pt x="216" y="714"/>
                </a:lnTo>
                <a:lnTo>
                  <a:pt x="223" y="720"/>
                </a:lnTo>
                <a:lnTo>
                  <a:pt x="227" y="721"/>
                </a:lnTo>
                <a:lnTo>
                  <a:pt x="229" y="722"/>
                </a:lnTo>
                <a:lnTo>
                  <a:pt x="229" y="722"/>
                </a:lnTo>
                <a:lnTo>
                  <a:pt x="235" y="721"/>
                </a:lnTo>
                <a:lnTo>
                  <a:pt x="239" y="719"/>
                </a:lnTo>
                <a:lnTo>
                  <a:pt x="240" y="715"/>
                </a:lnTo>
                <a:lnTo>
                  <a:pt x="240" y="713"/>
                </a:lnTo>
                <a:lnTo>
                  <a:pt x="240" y="713"/>
                </a:lnTo>
                <a:lnTo>
                  <a:pt x="242" y="713"/>
                </a:lnTo>
                <a:lnTo>
                  <a:pt x="243" y="713"/>
                </a:lnTo>
                <a:lnTo>
                  <a:pt x="249" y="713"/>
                </a:lnTo>
                <a:lnTo>
                  <a:pt x="265" y="716"/>
                </a:lnTo>
                <a:lnTo>
                  <a:pt x="265" y="716"/>
                </a:lnTo>
                <a:lnTo>
                  <a:pt x="272" y="719"/>
                </a:lnTo>
                <a:lnTo>
                  <a:pt x="276" y="718"/>
                </a:lnTo>
                <a:lnTo>
                  <a:pt x="277" y="716"/>
                </a:lnTo>
                <a:lnTo>
                  <a:pt x="277" y="714"/>
                </a:lnTo>
                <a:lnTo>
                  <a:pt x="277" y="714"/>
                </a:lnTo>
                <a:lnTo>
                  <a:pt x="274" y="705"/>
                </a:lnTo>
                <a:lnTo>
                  <a:pt x="269" y="697"/>
                </a:lnTo>
                <a:lnTo>
                  <a:pt x="269" y="697"/>
                </a:lnTo>
                <a:lnTo>
                  <a:pt x="266" y="695"/>
                </a:lnTo>
                <a:lnTo>
                  <a:pt x="265" y="694"/>
                </a:lnTo>
                <a:lnTo>
                  <a:pt x="265" y="692"/>
                </a:lnTo>
                <a:lnTo>
                  <a:pt x="264" y="684"/>
                </a:lnTo>
                <a:lnTo>
                  <a:pt x="264" y="684"/>
                </a:lnTo>
                <a:lnTo>
                  <a:pt x="264" y="671"/>
                </a:lnTo>
                <a:lnTo>
                  <a:pt x="264" y="670"/>
                </a:lnTo>
                <a:lnTo>
                  <a:pt x="264" y="670"/>
                </a:lnTo>
                <a:lnTo>
                  <a:pt x="282" y="671"/>
                </a:lnTo>
                <a:lnTo>
                  <a:pt x="297" y="671"/>
                </a:lnTo>
                <a:lnTo>
                  <a:pt x="302" y="671"/>
                </a:lnTo>
                <a:lnTo>
                  <a:pt x="307" y="670"/>
                </a:lnTo>
                <a:lnTo>
                  <a:pt x="307" y="670"/>
                </a:lnTo>
                <a:lnTo>
                  <a:pt x="314" y="663"/>
                </a:lnTo>
                <a:lnTo>
                  <a:pt x="315" y="663"/>
                </a:lnTo>
                <a:lnTo>
                  <a:pt x="318" y="665"/>
                </a:lnTo>
                <a:lnTo>
                  <a:pt x="318" y="665"/>
                </a:lnTo>
                <a:lnTo>
                  <a:pt x="320" y="670"/>
                </a:lnTo>
                <a:lnTo>
                  <a:pt x="323" y="671"/>
                </a:lnTo>
                <a:lnTo>
                  <a:pt x="324" y="671"/>
                </a:lnTo>
                <a:lnTo>
                  <a:pt x="324" y="671"/>
                </a:lnTo>
                <a:lnTo>
                  <a:pt x="326" y="667"/>
                </a:lnTo>
                <a:lnTo>
                  <a:pt x="328" y="663"/>
                </a:lnTo>
                <a:lnTo>
                  <a:pt x="329" y="662"/>
                </a:lnTo>
                <a:lnTo>
                  <a:pt x="330" y="661"/>
                </a:lnTo>
                <a:lnTo>
                  <a:pt x="331" y="661"/>
                </a:lnTo>
                <a:lnTo>
                  <a:pt x="334" y="663"/>
                </a:lnTo>
                <a:lnTo>
                  <a:pt x="334" y="663"/>
                </a:lnTo>
                <a:lnTo>
                  <a:pt x="340" y="672"/>
                </a:lnTo>
                <a:lnTo>
                  <a:pt x="341" y="675"/>
                </a:lnTo>
                <a:lnTo>
                  <a:pt x="344" y="675"/>
                </a:lnTo>
                <a:lnTo>
                  <a:pt x="344" y="675"/>
                </a:lnTo>
                <a:lnTo>
                  <a:pt x="363" y="662"/>
                </a:lnTo>
                <a:lnTo>
                  <a:pt x="363" y="662"/>
                </a:lnTo>
                <a:lnTo>
                  <a:pt x="362" y="673"/>
                </a:lnTo>
                <a:lnTo>
                  <a:pt x="360" y="689"/>
                </a:lnTo>
                <a:lnTo>
                  <a:pt x="360" y="689"/>
                </a:lnTo>
                <a:lnTo>
                  <a:pt x="360" y="692"/>
                </a:lnTo>
                <a:lnTo>
                  <a:pt x="362" y="694"/>
                </a:lnTo>
                <a:lnTo>
                  <a:pt x="367" y="698"/>
                </a:lnTo>
                <a:lnTo>
                  <a:pt x="373" y="700"/>
                </a:lnTo>
                <a:lnTo>
                  <a:pt x="373" y="700"/>
                </a:lnTo>
                <a:lnTo>
                  <a:pt x="374" y="705"/>
                </a:lnTo>
                <a:lnTo>
                  <a:pt x="376" y="710"/>
                </a:lnTo>
                <a:lnTo>
                  <a:pt x="379" y="714"/>
                </a:lnTo>
                <a:lnTo>
                  <a:pt x="379" y="714"/>
                </a:lnTo>
                <a:lnTo>
                  <a:pt x="381" y="716"/>
                </a:lnTo>
                <a:lnTo>
                  <a:pt x="383" y="716"/>
                </a:lnTo>
                <a:lnTo>
                  <a:pt x="387" y="715"/>
                </a:lnTo>
                <a:lnTo>
                  <a:pt x="389" y="713"/>
                </a:lnTo>
                <a:lnTo>
                  <a:pt x="392" y="710"/>
                </a:lnTo>
                <a:lnTo>
                  <a:pt x="392" y="710"/>
                </a:lnTo>
                <a:lnTo>
                  <a:pt x="392" y="708"/>
                </a:lnTo>
                <a:lnTo>
                  <a:pt x="393" y="706"/>
                </a:lnTo>
                <a:lnTo>
                  <a:pt x="397" y="703"/>
                </a:lnTo>
                <a:lnTo>
                  <a:pt x="397" y="703"/>
                </a:lnTo>
                <a:lnTo>
                  <a:pt x="398" y="703"/>
                </a:lnTo>
                <a:lnTo>
                  <a:pt x="400" y="703"/>
                </a:lnTo>
                <a:lnTo>
                  <a:pt x="404" y="704"/>
                </a:lnTo>
                <a:lnTo>
                  <a:pt x="413" y="704"/>
                </a:lnTo>
                <a:lnTo>
                  <a:pt x="413" y="704"/>
                </a:lnTo>
                <a:lnTo>
                  <a:pt x="422" y="705"/>
                </a:lnTo>
                <a:lnTo>
                  <a:pt x="430" y="705"/>
                </a:lnTo>
                <a:lnTo>
                  <a:pt x="431" y="704"/>
                </a:lnTo>
                <a:lnTo>
                  <a:pt x="432" y="703"/>
                </a:lnTo>
                <a:lnTo>
                  <a:pt x="433" y="702"/>
                </a:lnTo>
                <a:lnTo>
                  <a:pt x="432" y="699"/>
                </a:lnTo>
                <a:lnTo>
                  <a:pt x="432" y="699"/>
                </a:lnTo>
                <a:lnTo>
                  <a:pt x="430" y="693"/>
                </a:lnTo>
                <a:lnTo>
                  <a:pt x="429" y="687"/>
                </a:lnTo>
                <a:lnTo>
                  <a:pt x="426" y="678"/>
                </a:lnTo>
                <a:lnTo>
                  <a:pt x="426" y="678"/>
                </a:lnTo>
                <a:lnTo>
                  <a:pt x="436" y="682"/>
                </a:lnTo>
                <a:lnTo>
                  <a:pt x="442" y="682"/>
                </a:lnTo>
                <a:lnTo>
                  <a:pt x="445" y="682"/>
                </a:lnTo>
                <a:lnTo>
                  <a:pt x="445" y="681"/>
                </a:lnTo>
                <a:lnTo>
                  <a:pt x="445" y="681"/>
                </a:lnTo>
                <a:lnTo>
                  <a:pt x="443" y="678"/>
                </a:lnTo>
                <a:lnTo>
                  <a:pt x="440" y="676"/>
                </a:lnTo>
                <a:lnTo>
                  <a:pt x="437" y="673"/>
                </a:lnTo>
                <a:lnTo>
                  <a:pt x="433" y="670"/>
                </a:lnTo>
                <a:lnTo>
                  <a:pt x="431" y="663"/>
                </a:lnTo>
                <a:lnTo>
                  <a:pt x="430" y="656"/>
                </a:lnTo>
                <a:lnTo>
                  <a:pt x="430" y="645"/>
                </a:lnTo>
                <a:lnTo>
                  <a:pt x="433" y="629"/>
                </a:lnTo>
                <a:lnTo>
                  <a:pt x="433" y="629"/>
                </a:lnTo>
                <a:lnTo>
                  <a:pt x="438" y="614"/>
                </a:lnTo>
                <a:lnTo>
                  <a:pt x="443" y="601"/>
                </a:lnTo>
                <a:lnTo>
                  <a:pt x="448" y="590"/>
                </a:lnTo>
                <a:lnTo>
                  <a:pt x="453" y="581"/>
                </a:lnTo>
                <a:lnTo>
                  <a:pt x="458" y="574"/>
                </a:lnTo>
                <a:lnTo>
                  <a:pt x="463" y="567"/>
                </a:lnTo>
                <a:lnTo>
                  <a:pt x="468" y="564"/>
                </a:lnTo>
                <a:lnTo>
                  <a:pt x="472" y="561"/>
                </a:lnTo>
                <a:lnTo>
                  <a:pt x="472" y="561"/>
                </a:lnTo>
                <a:lnTo>
                  <a:pt x="476" y="559"/>
                </a:lnTo>
                <a:lnTo>
                  <a:pt x="481" y="554"/>
                </a:lnTo>
                <a:lnTo>
                  <a:pt x="494" y="542"/>
                </a:lnTo>
                <a:lnTo>
                  <a:pt x="505" y="528"/>
                </a:lnTo>
                <a:lnTo>
                  <a:pt x="511" y="517"/>
                </a:lnTo>
                <a:lnTo>
                  <a:pt x="511" y="517"/>
                </a:lnTo>
                <a:lnTo>
                  <a:pt x="531" y="478"/>
                </a:lnTo>
                <a:lnTo>
                  <a:pt x="544" y="446"/>
                </a:lnTo>
                <a:lnTo>
                  <a:pt x="528" y="424"/>
                </a:lnTo>
                <a:lnTo>
                  <a:pt x="528" y="424"/>
                </a:lnTo>
                <a:lnTo>
                  <a:pt x="534" y="424"/>
                </a:lnTo>
                <a:lnTo>
                  <a:pt x="538" y="422"/>
                </a:lnTo>
                <a:lnTo>
                  <a:pt x="540" y="422"/>
                </a:lnTo>
                <a:lnTo>
                  <a:pt x="540" y="422"/>
                </a:lnTo>
                <a:lnTo>
                  <a:pt x="534" y="414"/>
                </a:lnTo>
                <a:lnTo>
                  <a:pt x="528" y="405"/>
                </a:lnTo>
                <a:lnTo>
                  <a:pt x="528" y="405"/>
                </a:lnTo>
                <a:lnTo>
                  <a:pt x="529" y="404"/>
                </a:lnTo>
                <a:lnTo>
                  <a:pt x="531" y="403"/>
                </a:lnTo>
                <a:lnTo>
                  <a:pt x="534" y="400"/>
                </a:lnTo>
                <a:lnTo>
                  <a:pt x="534" y="400"/>
                </a:lnTo>
                <a:lnTo>
                  <a:pt x="522" y="377"/>
                </a:lnTo>
                <a:lnTo>
                  <a:pt x="522" y="377"/>
                </a:lnTo>
                <a:lnTo>
                  <a:pt x="524" y="376"/>
                </a:lnTo>
                <a:lnTo>
                  <a:pt x="531" y="373"/>
                </a:lnTo>
                <a:lnTo>
                  <a:pt x="540" y="372"/>
                </a:lnTo>
                <a:lnTo>
                  <a:pt x="515" y="344"/>
                </a:lnTo>
                <a:lnTo>
                  <a:pt x="533" y="346"/>
                </a:lnTo>
                <a:lnTo>
                  <a:pt x="533" y="346"/>
                </a:lnTo>
                <a:lnTo>
                  <a:pt x="529" y="342"/>
                </a:lnTo>
                <a:lnTo>
                  <a:pt x="521" y="336"/>
                </a:lnTo>
                <a:lnTo>
                  <a:pt x="516" y="331"/>
                </a:lnTo>
                <a:lnTo>
                  <a:pt x="511" y="326"/>
                </a:lnTo>
                <a:lnTo>
                  <a:pt x="507" y="321"/>
                </a:lnTo>
                <a:lnTo>
                  <a:pt x="506" y="315"/>
                </a:lnTo>
                <a:lnTo>
                  <a:pt x="506" y="315"/>
                </a:lnTo>
                <a:lnTo>
                  <a:pt x="504" y="298"/>
                </a:lnTo>
                <a:lnTo>
                  <a:pt x="501" y="274"/>
                </a:lnTo>
                <a:lnTo>
                  <a:pt x="499" y="243"/>
                </a:lnTo>
                <a:lnTo>
                  <a:pt x="499" y="243"/>
                </a:lnTo>
                <a:lnTo>
                  <a:pt x="500" y="243"/>
                </a:lnTo>
                <a:lnTo>
                  <a:pt x="504" y="239"/>
                </a:lnTo>
                <a:lnTo>
                  <a:pt x="506" y="232"/>
                </a:lnTo>
                <a:lnTo>
                  <a:pt x="510" y="217"/>
                </a:lnTo>
                <a:lnTo>
                  <a:pt x="510" y="217"/>
                </a:lnTo>
                <a:lnTo>
                  <a:pt x="511" y="207"/>
                </a:lnTo>
                <a:lnTo>
                  <a:pt x="511" y="196"/>
                </a:lnTo>
                <a:lnTo>
                  <a:pt x="507" y="171"/>
                </a:lnTo>
                <a:lnTo>
                  <a:pt x="502" y="150"/>
                </a:lnTo>
                <a:lnTo>
                  <a:pt x="500" y="142"/>
                </a:lnTo>
                <a:lnTo>
                  <a:pt x="500" y="142"/>
                </a:lnTo>
                <a:lnTo>
                  <a:pt x="501" y="139"/>
                </a:lnTo>
                <a:lnTo>
                  <a:pt x="504" y="132"/>
                </a:lnTo>
                <a:lnTo>
                  <a:pt x="505" y="123"/>
                </a:lnTo>
                <a:lnTo>
                  <a:pt x="505" y="119"/>
                </a:lnTo>
                <a:lnTo>
                  <a:pt x="504" y="114"/>
                </a:lnTo>
                <a:lnTo>
                  <a:pt x="504" y="114"/>
                </a:lnTo>
                <a:lnTo>
                  <a:pt x="500" y="109"/>
                </a:lnTo>
                <a:lnTo>
                  <a:pt x="496" y="104"/>
                </a:lnTo>
                <a:lnTo>
                  <a:pt x="488" y="95"/>
                </a:lnTo>
                <a:lnTo>
                  <a:pt x="479" y="89"/>
                </a:lnTo>
                <a:lnTo>
                  <a:pt x="475" y="88"/>
                </a:lnTo>
                <a:lnTo>
                  <a:pt x="475" y="88"/>
                </a:lnTo>
                <a:lnTo>
                  <a:pt x="443" y="46"/>
                </a:lnTo>
                <a:lnTo>
                  <a:pt x="443" y="46"/>
                </a:lnTo>
                <a:lnTo>
                  <a:pt x="431" y="31"/>
                </a:lnTo>
                <a:lnTo>
                  <a:pt x="426" y="27"/>
                </a:lnTo>
                <a:lnTo>
                  <a:pt x="420" y="24"/>
                </a:lnTo>
                <a:lnTo>
                  <a:pt x="420" y="24"/>
                </a:lnTo>
                <a:lnTo>
                  <a:pt x="410" y="18"/>
                </a:lnTo>
                <a:lnTo>
                  <a:pt x="400" y="13"/>
                </a:lnTo>
                <a:lnTo>
                  <a:pt x="387" y="8"/>
                </a:lnTo>
                <a:lnTo>
                  <a:pt x="387" y="8"/>
                </a:lnTo>
                <a:lnTo>
                  <a:pt x="372" y="5"/>
                </a:lnTo>
                <a:lnTo>
                  <a:pt x="372" y="5"/>
                </a:lnTo>
                <a:lnTo>
                  <a:pt x="367" y="4"/>
                </a:lnTo>
                <a:lnTo>
                  <a:pt x="363" y="2"/>
                </a:lnTo>
                <a:lnTo>
                  <a:pt x="358" y="0"/>
                </a:lnTo>
                <a:lnTo>
                  <a:pt x="355" y="2"/>
                </a:lnTo>
                <a:lnTo>
                  <a:pt x="355" y="2"/>
                </a:lnTo>
                <a:lnTo>
                  <a:pt x="350" y="3"/>
                </a:lnTo>
                <a:lnTo>
                  <a:pt x="344" y="3"/>
                </a:lnTo>
                <a:lnTo>
                  <a:pt x="339" y="3"/>
                </a:lnTo>
                <a:lnTo>
                  <a:pt x="335" y="4"/>
                </a:lnTo>
                <a:lnTo>
                  <a:pt x="335" y="4"/>
                </a:lnTo>
                <a:lnTo>
                  <a:pt x="333" y="5"/>
                </a:lnTo>
                <a:lnTo>
                  <a:pt x="330" y="5"/>
                </a:lnTo>
                <a:lnTo>
                  <a:pt x="328" y="5"/>
                </a:lnTo>
                <a:lnTo>
                  <a:pt x="325" y="7"/>
                </a:lnTo>
                <a:lnTo>
                  <a:pt x="325" y="7"/>
                </a:lnTo>
                <a:lnTo>
                  <a:pt x="320" y="11"/>
                </a:lnTo>
                <a:lnTo>
                  <a:pt x="318" y="15"/>
                </a:lnTo>
                <a:lnTo>
                  <a:pt x="312" y="25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E8202AD1-5CF2-46DD-BEBC-C0E9F98EEF76}"/>
              </a:ext>
            </a:extLst>
          </p:cNvPr>
          <p:cNvSpPr>
            <a:spLocks/>
          </p:cNvSpPr>
          <p:nvPr/>
        </p:nvSpPr>
        <p:spPr bwMode="auto">
          <a:xfrm>
            <a:off x="4217193" y="1319856"/>
            <a:ext cx="1545897" cy="863834"/>
          </a:xfrm>
          <a:custGeom>
            <a:avLst/>
            <a:gdLst>
              <a:gd name="T0" fmla="*/ 561 w 927"/>
              <a:gd name="T1" fmla="*/ 69 h 518"/>
              <a:gd name="T2" fmla="*/ 455 w 927"/>
              <a:gd name="T3" fmla="*/ 35 h 518"/>
              <a:gd name="T4" fmla="*/ 276 w 927"/>
              <a:gd name="T5" fmla="*/ 0 h 518"/>
              <a:gd name="T6" fmla="*/ 175 w 927"/>
              <a:gd name="T7" fmla="*/ 15 h 518"/>
              <a:gd name="T8" fmla="*/ 58 w 927"/>
              <a:gd name="T9" fmla="*/ 77 h 518"/>
              <a:gd name="T10" fmla="*/ 26 w 927"/>
              <a:gd name="T11" fmla="*/ 111 h 518"/>
              <a:gd name="T12" fmla="*/ 35 w 927"/>
              <a:gd name="T13" fmla="*/ 153 h 518"/>
              <a:gd name="T14" fmla="*/ 46 w 927"/>
              <a:gd name="T15" fmla="*/ 253 h 518"/>
              <a:gd name="T16" fmla="*/ 8 w 927"/>
              <a:gd name="T17" fmla="*/ 319 h 518"/>
              <a:gd name="T18" fmla="*/ 1 w 927"/>
              <a:gd name="T19" fmla="*/ 344 h 518"/>
              <a:gd name="T20" fmla="*/ 40 w 927"/>
              <a:gd name="T21" fmla="*/ 456 h 518"/>
              <a:gd name="T22" fmla="*/ 85 w 927"/>
              <a:gd name="T23" fmla="*/ 478 h 518"/>
              <a:gd name="T24" fmla="*/ 123 w 927"/>
              <a:gd name="T25" fmla="*/ 472 h 518"/>
              <a:gd name="T26" fmla="*/ 123 w 927"/>
              <a:gd name="T27" fmla="*/ 459 h 518"/>
              <a:gd name="T28" fmla="*/ 79 w 927"/>
              <a:gd name="T29" fmla="*/ 447 h 518"/>
              <a:gd name="T30" fmla="*/ 64 w 927"/>
              <a:gd name="T31" fmla="*/ 427 h 518"/>
              <a:gd name="T32" fmla="*/ 54 w 927"/>
              <a:gd name="T33" fmla="*/ 406 h 518"/>
              <a:gd name="T34" fmla="*/ 70 w 927"/>
              <a:gd name="T35" fmla="*/ 366 h 518"/>
              <a:gd name="T36" fmla="*/ 105 w 927"/>
              <a:gd name="T37" fmla="*/ 355 h 518"/>
              <a:gd name="T38" fmla="*/ 115 w 927"/>
              <a:gd name="T39" fmla="*/ 380 h 518"/>
              <a:gd name="T40" fmla="*/ 193 w 927"/>
              <a:gd name="T41" fmla="*/ 442 h 518"/>
              <a:gd name="T42" fmla="*/ 222 w 927"/>
              <a:gd name="T43" fmla="*/ 470 h 518"/>
              <a:gd name="T44" fmla="*/ 271 w 927"/>
              <a:gd name="T45" fmla="*/ 494 h 518"/>
              <a:gd name="T46" fmla="*/ 280 w 927"/>
              <a:gd name="T47" fmla="*/ 483 h 518"/>
              <a:gd name="T48" fmla="*/ 303 w 927"/>
              <a:gd name="T49" fmla="*/ 477 h 518"/>
              <a:gd name="T50" fmla="*/ 267 w 927"/>
              <a:gd name="T51" fmla="*/ 454 h 518"/>
              <a:gd name="T52" fmla="*/ 213 w 927"/>
              <a:gd name="T53" fmla="*/ 422 h 518"/>
              <a:gd name="T54" fmla="*/ 194 w 927"/>
              <a:gd name="T55" fmla="*/ 392 h 518"/>
              <a:gd name="T56" fmla="*/ 240 w 927"/>
              <a:gd name="T57" fmla="*/ 352 h 518"/>
              <a:gd name="T58" fmla="*/ 316 w 927"/>
              <a:gd name="T59" fmla="*/ 350 h 518"/>
              <a:gd name="T60" fmla="*/ 401 w 927"/>
              <a:gd name="T61" fmla="*/ 411 h 518"/>
              <a:gd name="T62" fmla="*/ 389 w 927"/>
              <a:gd name="T63" fmla="*/ 488 h 518"/>
              <a:gd name="T64" fmla="*/ 425 w 927"/>
              <a:gd name="T65" fmla="*/ 510 h 518"/>
              <a:gd name="T66" fmla="*/ 452 w 927"/>
              <a:gd name="T67" fmla="*/ 518 h 518"/>
              <a:gd name="T68" fmla="*/ 455 w 927"/>
              <a:gd name="T69" fmla="*/ 504 h 518"/>
              <a:gd name="T70" fmla="*/ 485 w 927"/>
              <a:gd name="T71" fmla="*/ 499 h 518"/>
              <a:gd name="T72" fmla="*/ 435 w 927"/>
              <a:gd name="T73" fmla="*/ 474 h 518"/>
              <a:gd name="T74" fmla="*/ 482 w 927"/>
              <a:gd name="T75" fmla="*/ 395 h 518"/>
              <a:gd name="T76" fmla="*/ 520 w 927"/>
              <a:gd name="T77" fmla="*/ 355 h 518"/>
              <a:gd name="T78" fmla="*/ 547 w 927"/>
              <a:gd name="T79" fmla="*/ 352 h 518"/>
              <a:gd name="T80" fmla="*/ 568 w 927"/>
              <a:gd name="T81" fmla="*/ 386 h 518"/>
              <a:gd name="T82" fmla="*/ 597 w 927"/>
              <a:gd name="T83" fmla="*/ 440 h 518"/>
              <a:gd name="T84" fmla="*/ 602 w 927"/>
              <a:gd name="T85" fmla="*/ 472 h 518"/>
              <a:gd name="T86" fmla="*/ 638 w 927"/>
              <a:gd name="T87" fmla="*/ 495 h 518"/>
              <a:gd name="T88" fmla="*/ 659 w 927"/>
              <a:gd name="T89" fmla="*/ 490 h 518"/>
              <a:gd name="T90" fmla="*/ 634 w 927"/>
              <a:gd name="T91" fmla="*/ 455 h 518"/>
              <a:gd name="T92" fmla="*/ 629 w 927"/>
              <a:gd name="T93" fmla="*/ 411 h 518"/>
              <a:gd name="T94" fmla="*/ 640 w 927"/>
              <a:gd name="T95" fmla="*/ 344 h 518"/>
              <a:gd name="T96" fmla="*/ 681 w 927"/>
              <a:gd name="T97" fmla="*/ 298 h 518"/>
              <a:gd name="T98" fmla="*/ 737 w 927"/>
              <a:gd name="T99" fmla="*/ 230 h 518"/>
              <a:gd name="T100" fmla="*/ 780 w 927"/>
              <a:gd name="T101" fmla="*/ 235 h 518"/>
              <a:gd name="T102" fmla="*/ 824 w 927"/>
              <a:gd name="T103" fmla="*/ 242 h 518"/>
              <a:gd name="T104" fmla="*/ 881 w 927"/>
              <a:gd name="T105" fmla="*/ 257 h 518"/>
              <a:gd name="T106" fmla="*/ 902 w 927"/>
              <a:gd name="T107" fmla="*/ 252 h 518"/>
              <a:gd name="T108" fmla="*/ 927 w 927"/>
              <a:gd name="T109" fmla="*/ 175 h 518"/>
              <a:gd name="T110" fmla="*/ 902 w 927"/>
              <a:gd name="T111" fmla="*/ 139 h 518"/>
              <a:gd name="T112" fmla="*/ 871 w 927"/>
              <a:gd name="T113" fmla="*/ 103 h 518"/>
              <a:gd name="T114" fmla="*/ 754 w 927"/>
              <a:gd name="T115" fmla="*/ 44 h 518"/>
              <a:gd name="T116" fmla="*/ 722 w 927"/>
              <a:gd name="T117" fmla="*/ 36 h 518"/>
              <a:gd name="T118" fmla="*/ 699 w 927"/>
              <a:gd name="T119" fmla="*/ 68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7" h="518">
                <a:moveTo>
                  <a:pt x="665" y="77"/>
                </a:moveTo>
                <a:lnTo>
                  <a:pt x="665" y="77"/>
                </a:lnTo>
                <a:lnTo>
                  <a:pt x="631" y="76"/>
                </a:lnTo>
                <a:lnTo>
                  <a:pt x="578" y="72"/>
                </a:lnTo>
                <a:lnTo>
                  <a:pt x="578" y="72"/>
                </a:lnTo>
                <a:lnTo>
                  <a:pt x="561" y="69"/>
                </a:lnTo>
                <a:lnTo>
                  <a:pt x="546" y="66"/>
                </a:lnTo>
                <a:lnTo>
                  <a:pt x="530" y="62"/>
                </a:lnTo>
                <a:lnTo>
                  <a:pt x="516" y="57"/>
                </a:lnTo>
                <a:lnTo>
                  <a:pt x="516" y="57"/>
                </a:lnTo>
                <a:lnTo>
                  <a:pt x="483" y="44"/>
                </a:lnTo>
                <a:lnTo>
                  <a:pt x="455" y="35"/>
                </a:lnTo>
                <a:lnTo>
                  <a:pt x="420" y="24"/>
                </a:lnTo>
                <a:lnTo>
                  <a:pt x="381" y="14"/>
                </a:lnTo>
                <a:lnTo>
                  <a:pt x="340" y="5"/>
                </a:lnTo>
                <a:lnTo>
                  <a:pt x="318" y="3"/>
                </a:lnTo>
                <a:lnTo>
                  <a:pt x="297" y="1"/>
                </a:lnTo>
                <a:lnTo>
                  <a:pt x="276" y="0"/>
                </a:lnTo>
                <a:lnTo>
                  <a:pt x="254" y="0"/>
                </a:lnTo>
                <a:lnTo>
                  <a:pt x="254" y="0"/>
                </a:lnTo>
                <a:lnTo>
                  <a:pt x="234" y="1"/>
                </a:lnTo>
                <a:lnTo>
                  <a:pt x="213" y="5"/>
                </a:lnTo>
                <a:lnTo>
                  <a:pt x="193" y="10"/>
                </a:lnTo>
                <a:lnTo>
                  <a:pt x="175" y="15"/>
                </a:lnTo>
                <a:lnTo>
                  <a:pt x="155" y="22"/>
                </a:lnTo>
                <a:lnTo>
                  <a:pt x="139" y="30"/>
                </a:lnTo>
                <a:lnTo>
                  <a:pt x="122" y="37"/>
                </a:lnTo>
                <a:lnTo>
                  <a:pt x="106" y="45"/>
                </a:lnTo>
                <a:lnTo>
                  <a:pt x="79" y="62"/>
                </a:lnTo>
                <a:lnTo>
                  <a:pt x="58" y="77"/>
                </a:lnTo>
                <a:lnTo>
                  <a:pt x="42" y="90"/>
                </a:lnTo>
                <a:lnTo>
                  <a:pt x="33" y="98"/>
                </a:lnTo>
                <a:lnTo>
                  <a:pt x="33" y="98"/>
                </a:lnTo>
                <a:lnTo>
                  <a:pt x="29" y="103"/>
                </a:lnTo>
                <a:lnTo>
                  <a:pt x="27" y="107"/>
                </a:lnTo>
                <a:lnTo>
                  <a:pt x="26" y="111"/>
                </a:lnTo>
                <a:lnTo>
                  <a:pt x="27" y="113"/>
                </a:lnTo>
                <a:lnTo>
                  <a:pt x="29" y="122"/>
                </a:lnTo>
                <a:lnTo>
                  <a:pt x="32" y="127"/>
                </a:lnTo>
                <a:lnTo>
                  <a:pt x="33" y="134"/>
                </a:lnTo>
                <a:lnTo>
                  <a:pt x="33" y="134"/>
                </a:lnTo>
                <a:lnTo>
                  <a:pt x="35" y="153"/>
                </a:lnTo>
                <a:lnTo>
                  <a:pt x="36" y="177"/>
                </a:lnTo>
                <a:lnTo>
                  <a:pt x="36" y="202"/>
                </a:lnTo>
                <a:lnTo>
                  <a:pt x="37" y="212"/>
                </a:lnTo>
                <a:lnTo>
                  <a:pt x="38" y="221"/>
                </a:lnTo>
                <a:lnTo>
                  <a:pt x="38" y="221"/>
                </a:lnTo>
                <a:lnTo>
                  <a:pt x="46" y="253"/>
                </a:lnTo>
                <a:lnTo>
                  <a:pt x="49" y="267"/>
                </a:lnTo>
                <a:lnTo>
                  <a:pt x="49" y="273"/>
                </a:lnTo>
                <a:lnTo>
                  <a:pt x="49" y="273"/>
                </a:lnTo>
                <a:lnTo>
                  <a:pt x="29" y="293"/>
                </a:lnTo>
                <a:lnTo>
                  <a:pt x="15" y="309"/>
                </a:lnTo>
                <a:lnTo>
                  <a:pt x="8" y="319"/>
                </a:lnTo>
                <a:lnTo>
                  <a:pt x="8" y="319"/>
                </a:lnTo>
                <a:lnTo>
                  <a:pt x="4" y="325"/>
                </a:lnTo>
                <a:lnTo>
                  <a:pt x="1" y="332"/>
                </a:lnTo>
                <a:lnTo>
                  <a:pt x="0" y="335"/>
                </a:lnTo>
                <a:lnTo>
                  <a:pt x="0" y="339"/>
                </a:lnTo>
                <a:lnTo>
                  <a:pt x="1" y="344"/>
                </a:lnTo>
                <a:lnTo>
                  <a:pt x="2" y="350"/>
                </a:lnTo>
                <a:lnTo>
                  <a:pt x="2" y="350"/>
                </a:lnTo>
                <a:lnTo>
                  <a:pt x="10" y="373"/>
                </a:lnTo>
                <a:lnTo>
                  <a:pt x="22" y="409"/>
                </a:lnTo>
                <a:lnTo>
                  <a:pt x="35" y="443"/>
                </a:lnTo>
                <a:lnTo>
                  <a:pt x="40" y="456"/>
                </a:lnTo>
                <a:lnTo>
                  <a:pt x="44" y="463"/>
                </a:lnTo>
                <a:lnTo>
                  <a:pt x="44" y="463"/>
                </a:lnTo>
                <a:lnTo>
                  <a:pt x="53" y="469"/>
                </a:lnTo>
                <a:lnTo>
                  <a:pt x="63" y="473"/>
                </a:lnTo>
                <a:lnTo>
                  <a:pt x="74" y="477"/>
                </a:lnTo>
                <a:lnTo>
                  <a:pt x="85" y="478"/>
                </a:lnTo>
                <a:lnTo>
                  <a:pt x="85" y="478"/>
                </a:lnTo>
                <a:lnTo>
                  <a:pt x="96" y="479"/>
                </a:lnTo>
                <a:lnTo>
                  <a:pt x="109" y="478"/>
                </a:lnTo>
                <a:lnTo>
                  <a:pt x="114" y="477"/>
                </a:lnTo>
                <a:lnTo>
                  <a:pt x="119" y="476"/>
                </a:lnTo>
                <a:lnTo>
                  <a:pt x="123" y="472"/>
                </a:lnTo>
                <a:lnTo>
                  <a:pt x="126" y="468"/>
                </a:lnTo>
                <a:lnTo>
                  <a:pt x="126" y="468"/>
                </a:lnTo>
                <a:lnTo>
                  <a:pt x="127" y="461"/>
                </a:lnTo>
                <a:lnTo>
                  <a:pt x="127" y="460"/>
                </a:lnTo>
                <a:lnTo>
                  <a:pt x="127" y="459"/>
                </a:lnTo>
                <a:lnTo>
                  <a:pt x="123" y="459"/>
                </a:lnTo>
                <a:lnTo>
                  <a:pt x="115" y="458"/>
                </a:lnTo>
                <a:lnTo>
                  <a:pt x="115" y="458"/>
                </a:lnTo>
                <a:lnTo>
                  <a:pt x="94" y="452"/>
                </a:lnTo>
                <a:lnTo>
                  <a:pt x="83" y="450"/>
                </a:lnTo>
                <a:lnTo>
                  <a:pt x="81" y="449"/>
                </a:lnTo>
                <a:lnTo>
                  <a:pt x="79" y="447"/>
                </a:lnTo>
                <a:lnTo>
                  <a:pt x="79" y="447"/>
                </a:lnTo>
                <a:lnTo>
                  <a:pt x="77" y="443"/>
                </a:lnTo>
                <a:lnTo>
                  <a:pt x="70" y="437"/>
                </a:lnTo>
                <a:lnTo>
                  <a:pt x="65" y="431"/>
                </a:lnTo>
                <a:lnTo>
                  <a:pt x="64" y="428"/>
                </a:lnTo>
                <a:lnTo>
                  <a:pt x="64" y="427"/>
                </a:lnTo>
                <a:lnTo>
                  <a:pt x="64" y="427"/>
                </a:lnTo>
                <a:lnTo>
                  <a:pt x="64" y="425"/>
                </a:lnTo>
                <a:lnTo>
                  <a:pt x="63" y="423"/>
                </a:lnTo>
                <a:lnTo>
                  <a:pt x="58" y="415"/>
                </a:lnTo>
                <a:lnTo>
                  <a:pt x="56" y="411"/>
                </a:lnTo>
                <a:lnTo>
                  <a:pt x="54" y="406"/>
                </a:lnTo>
                <a:lnTo>
                  <a:pt x="54" y="401"/>
                </a:lnTo>
                <a:lnTo>
                  <a:pt x="54" y="396"/>
                </a:lnTo>
                <a:lnTo>
                  <a:pt x="54" y="396"/>
                </a:lnTo>
                <a:lnTo>
                  <a:pt x="56" y="389"/>
                </a:lnTo>
                <a:lnTo>
                  <a:pt x="60" y="382"/>
                </a:lnTo>
                <a:lnTo>
                  <a:pt x="70" y="366"/>
                </a:lnTo>
                <a:lnTo>
                  <a:pt x="85" y="350"/>
                </a:lnTo>
                <a:lnTo>
                  <a:pt x="85" y="350"/>
                </a:lnTo>
                <a:lnTo>
                  <a:pt x="95" y="352"/>
                </a:lnTo>
                <a:lnTo>
                  <a:pt x="101" y="355"/>
                </a:lnTo>
                <a:lnTo>
                  <a:pt x="105" y="355"/>
                </a:lnTo>
                <a:lnTo>
                  <a:pt x="105" y="355"/>
                </a:lnTo>
                <a:lnTo>
                  <a:pt x="105" y="356"/>
                </a:lnTo>
                <a:lnTo>
                  <a:pt x="105" y="361"/>
                </a:lnTo>
                <a:lnTo>
                  <a:pt x="106" y="365"/>
                </a:lnTo>
                <a:lnTo>
                  <a:pt x="108" y="370"/>
                </a:lnTo>
                <a:lnTo>
                  <a:pt x="110" y="375"/>
                </a:lnTo>
                <a:lnTo>
                  <a:pt x="115" y="380"/>
                </a:lnTo>
                <a:lnTo>
                  <a:pt x="115" y="380"/>
                </a:lnTo>
                <a:lnTo>
                  <a:pt x="133" y="396"/>
                </a:lnTo>
                <a:lnTo>
                  <a:pt x="158" y="414"/>
                </a:lnTo>
                <a:lnTo>
                  <a:pt x="180" y="432"/>
                </a:lnTo>
                <a:lnTo>
                  <a:pt x="193" y="442"/>
                </a:lnTo>
                <a:lnTo>
                  <a:pt x="193" y="442"/>
                </a:lnTo>
                <a:lnTo>
                  <a:pt x="203" y="452"/>
                </a:lnTo>
                <a:lnTo>
                  <a:pt x="208" y="458"/>
                </a:lnTo>
                <a:lnTo>
                  <a:pt x="213" y="463"/>
                </a:lnTo>
                <a:lnTo>
                  <a:pt x="213" y="463"/>
                </a:lnTo>
                <a:lnTo>
                  <a:pt x="217" y="467"/>
                </a:lnTo>
                <a:lnTo>
                  <a:pt x="222" y="470"/>
                </a:lnTo>
                <a:lnTo>
                  <a:pt x="237" y="479"/>
                </a:lnTo>
                <a:lnTo>
                  <a:pt x="253" y="488"/>
                </a:lnTo>
                <a:lnTo>
                  <a:pt x="264" y="494"/>
                </a:lnTo>
                <a:lnTo>
                  <a:pt x="264" y="494"/>
                </a:lnTo>
                <a:lnTo>
                  <a:pt x="268" y="495"/>
                </a:lnTo>
                <a:lnTo>
                  <a:pt x="271" y="494"/>
                </a:lnTo>
                <a:lnTo>
                  <a:pt x="271" y="492"/>
                </a:lnTo>
                <a:lnTo>
                  <a:pt x="271" y="490"/>
                </a:lnTo>
                <a:lnTo>
                  <a:pt x="271" y="486"/>
                </a:lnTo>
                <a:lnTo>
                  <a:pt x="270" y="483"/>
                </a:lnTo>
                <a:lnTo>
                  <a:pt x="270" y="483"/>
                </a:lnTo>
                <a:lnTo>
                  <a:pt x="280" y="483"/>
                </a:lnTo>
                <a:lnTo>
                  <a:pt x="288" y="485"/>
                </a:lnTo>
                <a:lnTo>
                  <a:pt x="295" y="483"/>
                </a:lnTo>
                <a:lnTo>
                  <a:pt x="295" y="483"/>
                </a:lnTo>
                <a:lnTo>
                  <a:pt x="300" y="482"/>
                </a:lnTo>
                <a:lnTo>
                  <a:pt x="302" y="479"/>
                </a:lnTo>
                <a:lnTo>
                  <a:pt x="303" y="477"/>
                </a:lnTo>
                <a:lnTo>
                  <a:pt x="300" y="473"/>
                </a:lnTo>
                <a:lnTo>
                  <a:pt x="300" y="473"/>
                </a:lnTo>
                <a:lnTo>
                  <a:pt x="298" y="470"/>
                </a:lnTo>
                <a:lnTo>
                  <a:pt x="294" y="468"/>
                </a:lnTo>
                <a:lnTo>
                  <a:pt x="281" y="461"/>
                </a:lnTo>
                <a:lnTo>
                  <a:pt x="267" y="454"/>
                </a:lnTo>
                <a:lnTo>
                  <a:pt x="254" y="447"/>
                </a:lnTo>
                <a:lnTo>
                  <a:pt x="254" y="447"/>
                </a:lnTo>
                <a:lnTo>
                  <a:pt x="232" y="434"/>
                </a:lnTo>
                <a:lnTo>
                  <a:pt x="221" y="428"/>
                </a:lnTo>
                <a:lnTo>
                  <a:pt x="213" y="422"/>
                </a:lnTo>
                <a:lnTo>
                  <a:pt x="213" y="422"/>
                </a:lnTo>
                <a:lnTo>
                  <a:pt x="207" y="415"/>
                </a:lnTo>
                <a:lnTo>
                  <a:pt x="200" y="407"/>
                </a:lnTo>
                <a:lnTo>
                  <a:pt x="195" y="401"/>
                </a:lnTo>
                <a:lnTo>
                  <a:pt x="193" y="396"/>
                </a:lnTo>
                <a:lnTo>
                  <a:pt x="193" y="396"/>
                </a:lnTo>
                <a:lnTo>
                  <a:pt x="194" y="392"/>
                </a:lnTo>
                <a:lnTo>
                  <a:pt x="198" y="387"/>
                </a:lnTo>
                <a:lnTo>
                  <a:pt x="204" y="379"/>
                </a:lnTo>
                <a:lnTo>
                  <a:pt x="212" y="371"/>
                </a:lnTo>
                <a:lnTo>
                  <a:pt x="221" y="364"/>
                </a:lnTo>
                <a:lnTo>
                  <a:pt x="231" y="357"/>
                </a:lnTo>
                <a:lnTo>
                  <a:pt x="240" y="352"/>
                </a:lnTo>
                <a:lnTo>
                  <a:pt x="249" y="350"/>
                </a:lnTo>
                <a:lnTo>
                  <a:pt x="249" y="350"/>
                </a:lnTo>
                <a:lnTo>
                  <a:pt x="266" y="348"/>
                </a:lnTo>
                <a:lnTo>
                  <a:pt x="284" y="348"/>
                </a:lnTo>
                <a:lnTo>
                  <a:pt x="316" y="350"/>
                </a:lnTo>
                <a:lnTo>
                  <a:pt x="316" y="350"/>
                </a:lnTo>
                <a:lnTo>
                  <a:pt x="335" y="352"/>
                </a:lnTo>
                <a:lnTo>
                  <a:pt x="361" y="355"/>
                </a:lnTo>
                <a:lnTo>
                  <a:pt x="393" y="360"/>
                </a:lnTo>
                <a:lnTo>
                  <a:pt x="413" y="365"/>
                </a:lnTo>
                <a:lnTo>
                  <a:pt x="413" y="365"/>
                </a:lnTo>
                <a:lnTo>
                  <a:pt x="401" y="411"/>
                </a:lnTo>
                <a:lnTo>
                  <a:pt x="393" y="446"/>
                </a:lnTo>
                <a:lnTo>
                  <a:pt x="388" y="468"/>
                </a:lnTo>
                <a:lnTo>
                  <a:pt x="388" y="468"/>
                </a:lnTo>
                <a:lnTo>
                  <a:pt x="386" y="478"/>
                </a:lnTo>
                <a:lnTo>
                  <a:pt x="388" y="483"/>
                </a:lnTo>
                <a:lnTo>
                  <a:pt x="389" y="488"/>
                </a:lnTo>
                <a:lnTo>
                  <a:pt x="390" y="494"/>
                </a:lnTo>
                <a:lnTo>
                  <a:pt x="393" y="497"/>
                </a:lnTo>
                <a:lnTo>
                  <a:pt x="398" y="501"/>
                </a:lnTo>
                <a:lnTo>
                  <a:pt x="403" y="504"/>
                </a:lnTo>
                <a:lnTo>
                  <a:pt x="403" y="504"/>
                </a:lnTo>
                <a:lnTo>
                  <a:pt x="425" y="510"/>
                </a:lnTo>
                <a:lnTo>
                  <a:pt x="434" y="514"/>
                </a:lnTo>
                <a:lnTo>
                  <a:pt x="434" y="514"/>
                </a:lnTo>
                <a:lnTo>
                  <a:pt x="438" y="515"/>
                </a:lnTo>
                <a:lnTo>
                  <a:pt x="444" y="518"/>
                </a:lnTo>
                <a:lnTo>
                  <a:pt x="449" y="518"/>
                </a:lnTo>
                <a:lnTo>
                  <a:pt x="452" y="518"/>
                </a:lnTo>
                <a:lnTo>
                  <a:pt x="455" y="517"/>
                </a:lnTo>
                <a:lnTo>
                  <a:pt x="455" y="514"/>
                </a:lnTo>
                <a:lnTo>
                  <a:pt x="455" y="514"/>
                </a:lnTo>
                <a:lnTo>
                  <a:pt x="455" y="505"/>
                </a:lnTo>
                <a:lnTo>
                  <a:pt x="455" y="504"/>
                </a:lnTo>
                <a:lnTo>
                  <a:pt x="455" y="504"/>
                </a:lnTo>
                <a:lnTo>
                  <a:pt x="471" y="503"/>
                </a:lnTo>
                <a:lnTo>
                  <a:pt x="482" y="501"/>
                </a:lnTo>
                <a:lnTo>
                  <a:pt x="485" y="500"/>
                </a:lnTo>
                <a:lnTo>
                  <a:pt x="485" y="500"/>
                </a:lnTo>
                <a:lnTo>
                  <a:pt x="485" y="499"/>
                </a:lnTo>
                <a:lnTo>
                  <a:pt x="485" y="499"/>
                </a:lnTo>
                <a:lnTo>
                  <a:pt x="479" y="495"/>
                </a:lnTo>
                <a:lnTo>
                  <a:pt x="470" y="490"/>
                </a:lnTo>
                <a:lnTo>
                  <a:pt x="455" y="483"/>
                </a:lnTo>
                <a:lnTo>
                  <a:pt x="455" y="483"/>
                </a:lnTo>
                <a:lnTo>
                  <a:pt x="443" y="478"/>
                </a:lnTo>
                <a:lnTo>
                  <a:pt x="435" y="474"/>
                </a:lnTo>
                <a:lnTo>
                  <a:pt x="434" y="473"/>
                </a:lnTo>
                <a:lnTo>
                  <a:pt x="434" y="473"/>
                </a:lnTo>
                <a:lnTo>
                  <a:pt x="437" y="469"/>
                </a:lnTo>
                <a:lnTo>
                  <a:pt x="443" y="459"/>
                </a:lnTo>
                <a:lnTo>
                  <a:pt x="461" y="428"/>
                </a:lnTo>
                <a:lnTo>
                  <a:pt x="482" y="395"/>
                </a:lnTo>
                <a:lnTo>
                  <a:pt x="489" y="383"/>
                </a:lnTo>
                <a:lnTo>
                  <a:pt x="496" y="375"/>
                </a:lnTo>
                <a:lnTo>
                  <a:pt x="496" y="375"/>
                </a:lnTo>
                <a:lnTo>
                  <a:pt x="505" y="366"/>
                </a:lnTo>
                <a:lnTo>
                  <a:pt x="515" y="359"/>
                </a:lnTo>
                <a:lnTo>
                  <a:pt x="520" y="355"/>
                </a:lnTo>
                <a:lnTo>
                  <a:pt x="525" y="351"/>
                </a:lnTo>
                <a:lnTo>
                  <a:pt x="530" y="350"/>
                </a:lnTo>
                <a:lnTo>
                  <a:pt x="537" y="350"/>
                </a:lnTo>
                <a:lnTo>
                  <a:pt x="537" y="350"/>
                </a:lnTo>
                <a:lnTo>
                  <a:pt x="542" y="351"/>
                </a:lnTo>
                <a:lnTo>
                  <a:pt x="547" y="352"/>
                </a:lnTo>
                <a:lnTo>
                  <a:pt x="551" y="355"/>
                </a:lnTo>
                <a:lnTo>
                  <a:pt x="553" y="357"/>
                </a:lnTo>
                <a:lnTo>
                  <a:pt x="559" y="366"/>
                </a:lnTo>
                <a:lnTo>
                  <a:pt x="562" y="375"/>
                </a:lnTo>
                <a:lnTo>
                  <a:pt x="562" y="375"/>
                </a:lnTo>
                <a:lnTo>
                  <a:pt x="568" y="386"/>
                </a:lnTo>
                <a:lnTo>
                  <a:pt x="571" y="397"/>
                </a:lnTo>
                <a:lnTo>
                  <a:pt x="577" y="409"/>
                </a:lnTo>
                <a:lnTo>
                  <a:pt x="583" y="422"/>
                </a:lnTo>
                <a:lnTo>
                  <a:pt x="583" y="422"/>
                </a:lnTo>
                <a:lnTo>
                  <a:pt x="591" y="432"/>
                </a:lnTo>
                <a:lnTo>
                  <a:pt x="597" y="440"/>
                </a:lnTo>
                <a:lnTo>
                  <a:pt x="601" y="446"/>
                </a:lnTo>
                <a:lnTo>
                  <a:pt x="604" y="452"/>
                </a:lnTo>
                <a:lnTo>
                  <a:pt x="604" y="452"/>
                </a:lnTo>
                <a:lnTo>
                  <a:pt x="604" y="456"/>
                </a:lnTo>
                <a:lnTo>
                  <a:pt x="604" y="461"/>
                </a:lnTo>
                <a:lnTo>
                  <a:pt x="602" y="472"/>
                </a:lnTo>
                <a:lnTo>
                  <a:pt x="602" y="477"/>
                </a:lnTo>
                <a:lnTo>
                  <a:pt x="604" y="482"/>
                </a:lnTo>
                <a:lnTo>
                  <a:pt x="607" y="486"/>
                </a:lnTo>
                <a:lnTo>
                  <a:pt x="614" y="488"/>
                </a:lnTo>
                <a:lnTo>
                  <a:pt x="614" y="488"/>
                </a:lnTo>
                <a:lnTo>
                  <a:pt x="638" y="495"/>
                </a:lnTo>
                <a:lnTo>
                  <a:pt x="650" y="499"/>
                </a:lnTo>
                <a:lnTo>
                  <a:pt x="650" y="499"/>
                </a:lnTo>
                <a:lnTo>
                  <a:pt x="665" y="504"/>
                </a:lnTo>
                <a:lnTo>
                  <a:pt x="665" y="504"/>
                </a:lnTo>
                <a:lnTo>
                  <a:pt x="663" y="497"/>
                </a:lnTo>
                <a:lnTo>
                  <a:pt x="659" y="490"/>
                </a:lnTo>
                <a:lnTo>
                  <a:pt x="655" y="483"/>
                </a:lnTo>
                <a:lnTo>
                  <a:pt x="655" y="483"/>
                </a:lnTo>
                <a:lnTo>
                  <a:pt x="647" y="474"/>
                </a:lnTo>
                <a:lnTo>
                  <a:pt x="640" y="463"/>
                </a:lnTo>
                <a:lnTo>
                  <a:pt x="640" y="463"/>
                </a:lnTo>
                <a:lnTo>
                  <a:pt x="634" y="455"/>
                </a:lnTo>
                <a:lnTo>
                  <a:pt x="632" y="447"/>
                </a:lnTo>
                <a:lnTo>
                  <a:pt x="629" y="437"/>
                </a:lnTo>
                <a:lnTo>
                  <a:pt x="629" y="437"/>
                </a:lnTo>
                <a:lnTo>
                  <a:pt x="629" y="431"/>
                </a:lnTo>
                <a:lnTo>
                  <a:pt x="629" y="422"/>
                </a:lnTo>
                <a:lnTo>
                  <a:pt x="629" y="411"/>
                </a:lnTo>
                <a:lnTo>
                  <a:pt x="629" y="401"/>
                </a:lnTo>
                <a:lnTo>
                  <a:pt x="629" y="401"/>
                </a:lnTo>
                <a:lnTo>
                  <a:pt x="629" y="387"/>
                </a:lnTo>
                <a:lnTo>
                  <a:pt x="632" y="371"/>
                </a:lnTo>
                <a:lnTo>
                  <a:pt x="636" y="356"/>
                </a:lnTo>
                <a:lnTo>
                  <a:pt x="640" y="344"/>
                </a:lnTo>
                <a:lnTo>
                  <a:pt x="640" y="344"/>
                </a:lnTo>
                <a:lnTo>
                  <a:pt x="649" y="334"/>
                </a:lnTo>
                <a:lnTo>
                  <a:pt x="661" y="320"/>
                </a:lnTo>
                <a:lnTo>
                  <a:pt x="674" y="306"/>
                </a:lnTo>
                <a:lnTo>
                  <a:pt x="681" y="298"/>
                </a:lnTo>
                <a:lnTo>
                  <a:pt x="681" y="298"/>
                </a:lnTo>
                <a:lnTo>
                  <a:pt x="701" y="269"/>
                </a:lnTo>
                <a:lnTo>
                  <a:pt x="715" y="249"/>
                </a:lnTo>
                <a:lnTo>
                  <a:pt x="727" y="237"/>
                </a:lnTo>
                <a:lnTo>
                  <a:pt x="727" y="237"/>
                </a:lnTo>
                <a:lnTo>
                  <a:pt x="732" y="233"/>
                </a:lnTo>
                <a:lnTo>
                  <a:pt x="737" y="230"/>
                </a:lnTo>
                <a:lnTo>
                  <a:pt x="749" y="225"/>
                </a:lnTo>
                <a:lnTo>
                  <a:pt x="763" y="221"/>
                </a:lnTo>
                <a:lnTo>
                  <a:pt x="763" y="221"/>
                </a:lnTo>
                <a:lnTo>
                  <a:pt x="769" y="229"/>
                </a:lnTo>
                <a:lnTo>
                  <a:pt x="776" y="234"/>
                </a:lnTo>
                <a:lnTo>
                  <a:pt x="780" y="235"/>
                </a:lnTo>
                <a:lnTo>
                  <a:pt x="783" y="237"/>
                </a:lnTo>
                <a:lnTo>
                  <a:pt x="783" y="237"/>
                </a:lnTo>
                <a:lnTo>
                  <a:pt x="806" y="238"/>
                </a:lnTo>
                <a:lnTo>
                  <a:pt x="818" y="239"/>
                </a:lnTo>
                <a:lnTo>
                  <a:pt x="822" y="240"/>
                </a:lnTo>
                <a:lnTo>
                  <a:pt x="824" y="242"/>
                </a:lnTo>
                <a:lnTo>
                  <a:pt x="824" y="242"/>
                </a:lnTo>
                <a:lnTo>
                  <a:pt x="827" y="243"/>
                </a:lnTo>
                <a:lnTo>
                  <a:pt x="832" y="246"/>
                </a:lnTo>
                <a:lnTo>
                  <a:pt x="846" y="248"/>
                </a:lnTo>
                <a:lnTo>
                  <a:pt x="866" y="252"/>
                </a:lnTo>
                <a:lnTo>
                  <a:pt x="881" y="257"/>
                </a:lnTo>
                <a:lnTo>
                  <a:pt x="881" y="257"/>
                </a:lnTo>
                <a:lnTo>
                  <a:pt x="890" y="256"/>
                </a:lnTo>
                <a:lnTo>
                  <a:pt x="896" y="255"/>
                </a:lnTo>
                <a:lnTo>
                  <a:pt x="900" y="253"/>
                </a:lnTo>
                <a:lnTo>
                  <a:pt x="902" y="252"/>
                </a:lnTo>
                <a:lnTo>
                  <a:pt x="902" y="252"/>
                </a:lnTo>
                <a:lnTo>
                  <a:pt x="907" y="240"/>
                </a:lnTo>
                <a:lnTo>
                  <a:pt x="916" y="217"/>
                </a:lnTo>
                <a:lnTo>
                  <a:pt x="923" y="193"/>
                </a:lnTo>
                <a:lnTo>
                  <a:pt x="926" y="183"/>
                </a:lnTo>
                <a:lnTo>
                  <a:pt x="927" y="175"/>
                </a:lnTo>
                <a:lnTo>
                  <a:pt x="927" y="175"/>
                </a:lnTo>
                <a:lnTo>
                  <a:pt x="927" y="168"/>
                </a:lnTo>
                <a:lnTo>
                  <a:pt x="925" y="163"/>
                </a:lnTo>
                <a:lnTo>
                  <a:pt x="921" y="158"/>
                </a:lnTo>
                <a:lnTo>
                  <a:pt x="917" y="154"/>
                </a:lnTo>
                <a:lnTo>
                  <a:pt x="908" y="145"/>
                </a:lnTo>
                <a:lnTo>
                  <a:pt x="902" y="139"/>
                </a:lnTo>
                <a:lnTo>
                  <a:pt x="902" y="139"/>
                </a:lnTo>
                <a:lnTo>
                  <a:pt x="893" y="123"/>
                </a:lnTo>
                <a:lnTo>
                  <a:pt x="884" y="113"/>
                </a:lnTo>
                <a:lnTo>
                  <a:pt x="878" y="108"/>
                </a:lnTo>
                <a:lnTo>
                  <a:pt x="871" y="103"/>
                </a:lnTo>
                <a:lnTo>
                  <a:pt x="871" y="103"/>
                </a:lnTo>
                <a:lnTo>
                  <a:pt x="851" y="91"/>
                </a:lnTo>
                <a:lnTo>
                  <a:pt x="831" y="80"/>
                </a:lnTo>
                <a:lnTo>
                  <a:pt x="794" y="62"/>
                </a:lnTo>
                <a:lnTo>
                  <a:pt x="758" y="46"/>
                </a:lnTo>
                <a:lnTo>
                  <a:pt x="758" y="46"/>
                </a:lnTo>
                <a:lnTo>
                  <a:pt x="754" y="44"/>
                </a:lnTo>
                <a:lnTo>
                  <a:pt x="745" y="37"/>
                </a:lnTo>
                <a:lnTo>
                  <a:pt x="738" y="35"/>
                </a:lnTo>
                <a:lnTo>
                  <a:pt x="733" y="33"/>
                </a:lnTo>
                <a:lnTo>
                  <a:pt x="727" y="33"/>
                </a:lnTo>
                <a:lnTo>
                  <a:pt x="722" y="36"/>
                </a:lnTo>
                <a:lnTo>
                  <a:pt x="722" y="36"/>
                </a:lnTo>
                <a:lnTo>
                  <a:pt x="713" y="44"/>
                </a:lnTo>
                <a:lnTo>
                  <a:pt x="708" y="51"/>
                </a:lnTo>
                <a:lnTo>
                  <a:pt x="702" y="58"/>
                </a:lnTo>
                <a:lnTo>
                  <a:pt x="701" y="62"/>
                </a:lnTo>
                <a:lnTo>
                  <a:pt x="701" y="62"/>
                </a:lnTo>
                <a:lnTo>
                  <a:pt x="699" y="68"/>
                </a:lnTo>
                <a:lnTo>
                  <a:pt x="696" y="72"/>
                </a:lnTo>
                <a:lnTo>
                  <a:pt x="675" y="77"/>
                </a:lnTo>
                <a:lnTo>
                  <a:pt x="665" y="77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333EB645-7343-48E6-A7C8-0402C1DE6662}"/>
              </a:ext>
            </a:extLst>
          </p:cNvPr>
          <p:cNvSpPr>
            <a:spLocks/>
          </p:cNvSpPr>
          <p:nvPr/>
        </p:nvSpPr>
        <p:spPr bwMode="auto">
          <a:xfrm>
            <a:off x="2385196" y="1370148"/>
            <a:ext cx="1442679" cy="813541"/>
          </a:xfrm>
          <a:custGeom>
            <a:avLst/>
            <a:gdLst>
              <a:gd name="T0" fmla="*/ 709 w 798"/>
              <a:gd name="T1" fmla="*/ 202 h 450"/>
              <a:gd name="T2" fmla="*/ 782 w 798"/>
              <a:gd name="T3" fmla="*/ 164 h 450"/>
              <a:gd name="T4" fmla="*/ 797 w 798"/>
              <a:gd name="T5" fmla="*/ 140 h 450"/>
              <a:gd name="T6" fmla="*/ 782 w 798"/>
              <a:gd name="T7" fmla="*/ 110 h 450"/>
              <a:gd name="T8" fmla="*/ 720 w 798"/>
              <a:gd name="T9" fmla="*/ 68 h 450"/>
              <a:gd name="T10" fmla="*/ 637 w 798"/>
              <a:gd name="T11" fmla="*/ 27 h 450"/>
              <a:gd name="T12" fmla="*/ 585 w 798"/>
              <a:gd name="T13" fmla="*/ 29 h 450"/>
              <a:gd name="T14" fmla="*/ 510 w 798"/>
              <a:gd name="T15" fmla="*/ 64 h 450"/>
              <a:gd name="T16" fmla="*/ 427 w 798"/>
              <a:gd name="T17" fmla="*/ 47 h 450"/>
              <a:gd name="T18" fmla="*/ 242 w 798"/>
              <a:gd name="T19" fmla="*/ 1 h 450"/>
              <a:gd name="T20" fmla="*/ 201 w 798"/>
              <a:gd name="T21" fmla="*/ 6 h 450"/>
              <a:gd name="T22" fmla="*/ 158 w 798"/>
              <a:gd name="T23" fmla="*/ 20 h 450"/>
              <a:gd name="T24" fmla="*/ 36 w 798"/>
              <a:gd name="T25" fmla="*/ 73 h 450"/>
              <a:gd name="T26" fmla="*/ 0 w 798"/>
              <a:gd name="T27" fmla="*/ 128 h 450"/>
              <a:gd name="T28" fmla="*/ 20 w 798"/>
              <a:gd name="T29" fmla="*/ 168 h 450"/>
              <a:gd name="T30" fmla="*/ 21 w 798"/>
              <a:gd name="T31" fmla="*/ 227 h 450"/>
              <a:gd name="T32" fmla="*/ 26 w 798"/>
              <a:gd name="T33" fmla="*/ 270 h 450"/>
              <a:gd name="T34" fmla="*/ 32 w 798"/>
              <a:gd name="T35" fmla="*/ 298 h 450"/>
              <a:gd name="T36" fmla="*/ 21 w 798"/>
              <a:gd name="T37" fmla="*/ 320 h 450"/>
              <a:gd name="T38" fmla="*/ 36 w 798"/>
              <a:gd name="T39" fmla="*/ 387 h 450"/>
              <a:gd name="T40" fmla="*/ 67 w 798"/>
              <a:gd name="T41" fmla="*/ 428 h 450"/>
              <a:gd name="T42" fmla="*/ 118 w 798"/>
              <a:gd name="T43" fmla="*/ 448 h 450"/>
              <a:gd name="T44" fmla="*/ 149 w 798"/>
              <a:gd name="T45" fmla="*/ 444 h 450"/>
              <a:gd name="T46" fmla="*/ 129 w 798"/>
              <a:gd name="T47" fmla="*/ 423 h 450"/>
              <a:gd name="T48" fmla="*/ 81 w 798"/>
              <a:gd name="T49" fmla="*/ 384 h 450"/>
              <a:gd name="T50" fmla="*/ 125 w 798"/>
              <a:gd name="T51" fmla="*/ 383 h 450"/>
              <a:gd name="T52" fmla="*/ 161 w 798"/>
              <a:gd name="T53" fmla="*/ 410 h 450"/>
              <a:gd name="T54" fmla="*/ 203 w 798"/>
              <a:gd name="T55" fmla="*/ 429 h 450"/>
              <a:gd name="T56" fmla="*/ 221 w 798"/>
              <a:gd name="T57" fmla="*/ 417 h 450"/>
              <a:gd name="T58" fmla="*/ 208 w 798"/>
              <a:gd name="T59" fmla="*/ 396 h 450"/>
              <a:gd name="T60" fmla="*/ 175 w 798"/>
              <a:gd name="T61" fmla="*/ 387 h 450"/>
              <a:gd name="T62" fmla="*/ 134 w 798"/>
              <a:gd name="T63" fmla="*/ 326 h 450"/>
              <a:gd name="T64" fmla="*/ 157 w 798"/>
              <a:gd name="T65" fmla="*/ 284 h 450"/>
              <a:gd name="T66" fmla="*/ 204 w 798"/>
              <a:gd name="T67" fmla="*/ 293 h 450"/>
              <a:gd name="T68" fmla="*/ 231 w 798"/>
              <a:gd name="T69" fmla="*/ 304 h 450"/>
              <a:gd name="T70" fmla="*/ 257 w 798"/>
              <a:gd name="T71" fmla="*/ 309 h 450"/>
              <a:gd name="T72" fmla="*/ 298 w 798"/>
              <a:gd name="T73" fmla="*/ 309 h 450"/>
              <a:gd name="T74" fmla="*/ 309 w 798"/>
              <a:gd name="T75" fmla="*/ 304 h 450"/>
              <a:gd name="T76" fmla="*/ 344 w 798"/>
              <a:gd name="T77" fmla="*/ 317 h 450"/>
              <a:gd name="T78" fmla="*/ 360 w 798"/>
              <a:gd name="T79" fmla="*/ 356 h 450"/>
              <a:gd name="T80" fmla="*/ 369 w 798"/>
              <a:gd name="T81" fmla="*/ 403 h 450"/>
              <a:gd name="T82" fmla="*/ 401 w 798"/>
              <a:gd name="T83" fmla="*/ 421 h 450"/>
              <a:gd name="T84" fmla="*/ 415 w 798"/>
              <a:gd name="T85" fmla="*/ 411 h 450"/>
              <a:gd name="T86" fmla="*/ 396 w 798"/>
              <a:gd name="T87" fmla="*/ 392 h 450"/>
              <a:gd name="T88" fmla="*/ 411 w 798"/>
              <a:gd name="T89" fmla="*/ 376 h 450"/>
              <a:gd name="T90" fmla="*/ 418 w 798"/>
              <a:gd name="T91" fmla="*/ 348 h 450"/>
              <a:gd name="T92" fmla="*/ 524 w 798"/>
              <a:gd name="T93" fmla="*/ 392 h 450"/>
              <a:gd name="T94" fmla="*/ 560 w 798"/>
              <a:gd name="T95" fmla="*/ 433 h 450"/>
              <a:gd name="T96" fmla="*/ 596 w 798"/>
              <a:gd name="T97" fmla="*/ 448 h 450"/>
              <a:gd name="T98" fmla="*/ 609 w 798"/>
              <a:gd name="T99" fmla="*/ 438 h 450"/>
              <a:gd name="T100" fmla="*/ 624 w 798"/>
              <a:gd name="T101" fmla="*/ 423 h 450"/>
              <a:gd name="T102" fmla="*/ 596 w 798"/>
              <a:gd name="T103" fmla="*/ 406 h 450"/>
              <a:gd name="T104" fmla="*/ 560 w 798"/>
              <a:gd name="T105" fmla="*/ 356 h 450"/>
              <a:gd name="T106" fmla="*/ 571 w 798"/>
              <a:gd name="T107" fmla="*/ 304 h 450"/>
              <a:gd name="T108" fmla="*/ 601 w 798"/>
              <a:gd name="T109" fmla="*/ 227 h 450"/>
              <a:gd name="T110" fmla="*/ 626 w 798"/>
              <a:gd name="T111" fmla="*/ 195 h 450"/>
              <a:gd name="T112" fmla="*/ 642 w 798"/>
              <a:gd name="T113" fmla="*/ 202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98" h="450">
                <a:moveTo>
                  <a:pt x="642" y="202"/>
                </a:moveTo>
                <a:lnTo>
                  <a:pt x="642" y="202"/>
                </a:lnTo>
                <a:lnTo>
                  <a:pt x="645" y="200"/>
                </a:lnTo>
                <a:lnTo>
                  <a:pt x="651" y="200"/>
                </a:lnTo>
                <a:lnTo>
                  <a:pt x="669" y="200"/>
                </a:lnTo>
                <a:lnTo>
                  <a:pt x="709" y="202"/>
                </a:lnTo>
                <a:lnTo>
                  <a:pt x="709" y="202"/>
                </a:lnTo>
                <a:lnTo>
                  <a:pt x="738" y="202"/>
                </a:lnTo>
                <a:lnTo>
                  <a:pt x="756" y="202"/>
                </a:lnTo>
                <a:lnTo>
                  <a:pt x="756" y="202"/>
                </a:lnTo>
                <a:lnTo>
                  <a:pt x="759" y="200"/>
                </a:lnTo>
                <a:lnTo>
                  <a:pt x="763" y="195"/>
                </a:lnTo>
                <a:lnTo>
                  <a:pt x="773" y="180"/>
                </a:lnTo>
                <a:lnTo>
                  <a:pt x="782" y="164"/>
                </a:lnTo>
                <a:lnTo>
                  <a:pt x="786" y="155"/>
                </a:lnTo>
                <a:lnTo>
                  <a:pt x="786" y="155"/>
                </a:lnTo>
                <a:lnTo>
                  <a:pt x="789" y="153"/>
                </a:lnTo>
                <a:lnTo>
                  <a:pt x="794" y="149"/>
                </a:lnTo>
                <a:lnTo>
                  <a:pt x="798" y="145"/>
                </a:lnTo>
                <a:lnTo>
                  <a:pt x="798" y="142"/>
                </a:lnTo>
                <a:lnTo>
                  <a:pt x="797" y="140"/>
                </a:lnTo>
                <a:lnTo>
                  <a:pt x="797" y="140"/>
                </a:lnTo>
                <a:lnTo>
                  <a:pt x="788" y="127"/>
                </a:lnTo>
                <a:lnTo>
                  <a:pt x="781" y="119"/>
                </a:lnTo>
                <a:lnTo>
                  <a:pt x="781" y="119"/>
                </a:lnTo>
                <a:lnTo>
                  <a:pt x="782" y="118"/>
                </a:lnTo>
                <a:lnTo>
                  <a:pt x="782" y="113"/>
                </a:lnTo>
                <a:lnTo>
                  <a:pt x="782" y="110"/>
                </a:lnTo>
                <a:lnTo>
                  <a:pt x="780" y="106"/>
                </a:lnTo>
                <a:lnTo>
                  <a:pt x="776" y="103"/>
                </a:lnTo>
                <a:lnTo>
                  <a:pt x="771" y="99"/>
                </a:lnTo>
                <a:lnTo>
                  <a:pt x="771" y="99"/>
                </a:lnTo>
                <a:lnTo>
                  <a:pt x="740" y="79"/>
                </a:lnTo>
                <a:lnTo>
                  <a:pt x="727" y="72"/>
                </a:lnTo>
                <a:lnTo>
                  <a:pt x="720" y="68"/>
                </a:lnTo>
                <a:lnTo>
                  <a:pt x="720" y="68"/>
                </a:lnTo>
                <a:lnTo>
                  <a:pt x="712" y="64"/>
                </a:lnTo>
                <a:lnTo>
                  <a:pt x="698" y="56"/>
                </a:lnTo>
                <a:lnTo>
                  <a:pt x="673" y="42"/>
                </a:lnTo>
                <a:lnTo>
                  <a:pt x="673" y="42"/>
                </a:lnTo>
                <a:lnTo>
                  <a:pt x="655" y="34"/>
                </a:lnTo>
                <a:lnTo>
                  <a:pt x="637" y="27"/>
                </a:lnTo>
                <a:lnTo>
                  <a:pt x="637" y="27"/>
                </a:lnTo>
                <a:lnTo>
                  <a:pt x="630" y="25"/>
                </a:lnTo>
                <a:lnTo>
                  <a:pt x="618" y="24"/>
                </a:lnTo>
                <a:lnTo>
                  <a:pt x="604" y="25"/>
                </a:lnTo>
                <a:lnTo>
                  <a:pt x="591" y="27"/>
                </a:lnTo>
                <a:lnTo>
                  <a:pt x="591" y="27"/>
                </a:lnTo>
                <a:lnTo>
                  <a:pt x="585" y="29"/>
                </a:lnTo>
                <a:lnTo>
                  <a:pt x="577" y="33"/>
                </a:lnTo>
                <a:lnTo>
                  <a:pt x="558" y="43"/>
                </a:lnTo>
                <a:lnTo>
                  <a:pt x="538" y="55"/>
                </a:lnTo>
                <a:lnTo>
                  <a:pt x="528" y="60"/>
                </a:lnTo>
                <a:lnTo>
                  <a:pt x="519" y="63"/>
                </a:lnTo>
                <a:lnTo>
                  <a:pt x="519" y="63"/>
                </a:lnTo>
                <a:lnTo>
                  <a:pt x="510" y="64"/>
                </a:lnTo>
                <a:lnTo>
                  <a:pt x="500" y="65"/>
                </a:lnTo>
                <a:lnTo>
                  <a:pt x="488" y="65"/>
                </a:lnTo>
                <a:lnTo>
                  <a:pt x="477" y="64"/>
                </a:lnTo>
                <a:lnTo>
                  <a:pt x="465" y="61"/>
                </a:lnTo>
                <a:lnTo>
                  <a:pt x="452" y="58"/>
                </a:lnTo>
                <a:lnTo>
                  <a:pt x="440" y="52"/>
                </a:lnTo>
                <a:lnTo>
                  <a:pt x="427" y="47"/>
                </a:lnTo>
                <a:lnTo>
                  <a:pt x="427" y="47"/>
                </a:lnTo>
                <a:lnTo>
                  <a:pt x="410" y="41"/>
                </a:lnTo>
                <a:lnTo>
                  <a:pt x="388" y="33"/>
                </a:lnTo>
                <a:lnTo>
                  <a:pt x="335" y="19"/>
                </a:lnTo>
                <a:lnTo>
                  <a:pt x="282" y="7"/>
                </a:lnTo>
                <a:lnTo>
                  <a:pt x="260" y="4"/>
                </a:lnTo>
                <a:lnTo>
                  <a:pt x="242" y="1"/>
                </a:lnTo>
                <a:lnTo>
                  <a:pt x="242" y="1"/>
                </a:lnTo>
                <a:lnTo>
                  <a:pt x="229" y="0"/>
                </a:lnTo>
                <a:lnTo>
                  <a:pt x="219" y="0"/>
                </a:lnTo>
                <a:lnTo>
                  <a:pt x="212" y="1"/>
                </a:lnTo>
                <a:lnTo>
                  <a:pt x="207" y="2"/>
                </a:lnTo>
                <a:lnTo>
                  <a:pt x="202" y="5"/>
                </a:lnTo>
                <a:lnTo>
                  <a:pt x="201" y="6"/>
                </a:lnTo>
                <a:lnTo>
                  <a:pt x="201" y="6"/>
                </a:lnTo>
                <a:lnTo>
                  <a:pt x="185" y="9"/>
                </a:lnTo>
                <a:lnTo>
                  <a:pt x="174" y="11"/>
                </a:lnTo>
                <a:lnTo>
                  <a:pt x="169" y="14"/>
                </a:lnTo>
                <a:lnTo>
                  <a:pt x="165" y="16"/>
                </a:lnTo>
                <a:lnTo>
                  <a:pt x="165" y="16"/>
                </a:lnTo>
                <a:lnTo>
                  <a:pt x="158" y="20"/>
                </a:lnTo>
                <a:lnTo>
                  <a:pt x="144" y="24"/>
                </a:lnTo>
                <a:lnTo>
                  <a:pt x="106" y="37"/>
                </a:lnTo>
                <a:lnTo>
                  <a:pt x="84" y="46"/>
                </a:lnTo>
                <a:lnTo>
                  <a:pt x="64" y="54"/>
                </a:lnTo>
                <a:lnTo>
                  <a:pt x="48" y="63"/>
                </a:lnTo>
                <a:lnTo>
                  <a:pt x="41" y="68"/>
                </a:lnTo>
                <a:lnTo>
                  <a:pt x="36" y="73"/>
                </a:lnTo>
                <a:lnTo>
                  <a:pt x="36" y="73"/>
                </a:lnTo>
                <a:lnTo>
                  <a:pt x="22" y="91"/>
                </a:lnTo>
                <a:lnTo>
                  <a:pt x="11" y="106"/>
                </a:lnTo>
                <a:lnTo>
                  <a:pt x="4" y="118"/>
                </a:lnTo>
                <a:lnTo>
                  <a:pt x="0" y="124"/>
                </a:lnTo>
                <a:lnTo>
                  <a:pt x="0" y="124"/>
                </a:lnTo>
                <a:lnTo>
                  <a:pt x="0" y="128"/>
                </a:lnTo>
                <a:lnTo>
                  <a:pt x="0" y="133"/>
                </a:lnTo>
                <a:lnTo>
                  <a:pt x="5" y="145"/>
                </a:lnTo>
                <a:lnTo>
                  <a:pt x="5" y="145"/>
                </a:lnTo>
                <a:lnTo>
                  <a:pt x="9" y="151"/>
                </a:lnTo>
                <a:lnTo>
                  <a:pt x="16" y="158"/>
                </a:lnTo>
                <a:lnTo>
                  <a:pt x="18" y="163"/>
                </a:lnTo>
                <a:lnTo>
                  <a:pt x="20" y="168"/>
                </a:lnTo>
                <a:lnTo>
                  <a:pt x="21" y="173"/>
                </a:lnTo>
                <a:lnTo>
                  <a:pt x="21" y="181"/>
                </a:lnTo>
                <a:lnTo>
                  <a:pt x="21" y="181"/>
                </a:lnTo>
                <a:lnTo>
                  <a:pt x="20" y="195"/>
                </a:lnTo>
                <a:lnTo>
                  <a:pt x="21" y="207"/>
                </a:lnTo>
                <a:lnTo>
                  <a:pt x="21" y="227"/>
                </a:lnTo>
                <a:lnTo>
                  <a:pt x="21" y="227"/>
                </a:lnTo>
                <a:lnTo>
                  <a:pt x="22" y="234"/>
                </a:lnTo>
                <a:lnTo>
                  <a:pt x="23" y="235"/>
                </a:lnTo>
                <a:lnTo>
                  <a:pt x="25" y="238"/>
                </a:lnTo>
                <a:lnTo>
                  <a:pt x="26" y="243"/>
                </a:lnTo>
                <a:lnTo>
                  <a:pt x="26" y="258"/>
                </a:lnTo>
                <a:lnTo>
                  <a:pt x="26" y="258"/>
                </a:lnTo>
                <a:lnTo>
                  <a:pt x="26" y="270"/>
                </a:lnTo>
                <a:lnTo>
                  <a:pt x="25" y="276"/>
                </a:lnTo>
                <a:lnTo>
                  <a:pt x="26" y="284"/>
                </a:lnTo>
                <a:lnTo>
                  <a:pt x="26" y="284"/>
                </a:lnTo>
                <a:lnTo>
                  <a:pt x="28" y="290"/>
                </a:lnTo>
                <a:lnTo>
                  <a:pt x="31" y="294"/>
                </a:lnTo>
                <a:lnTo>
                  <a:pt x="32" y="297"/>
                </a:lnTo>
                <a:lnTo>
                  <a:pt x="32" y="298"/>
                </a:lnTo>
                <a:lnTo>
                  <a:pt x="31" y="299"/>
                </a:lnTo>
                <a:lnTo>
                  <a:pt x="31" y="299"/>
                </a:lnTo>
                <a:lnTo>
                  <a:pt x="27" y="303"/>
                </a:lnTo>
                <a:lnTo>
                  <a:pt x="25" y="307"/>
                </a:lnTo>
                <a:lnTo>
                  <a:pt x="23" y="312"/>
                </a:lnTo>
                <a:lnTo>
                  <a:pt x="21" y="320"/>
                </a:lnTo>
                <a:lnTo>
                  <a:pt x="21" y="320"/>
                </a:lnTo>
                <a:lnTo>
                  <a:pt x="21" y="331"/>
                </a:lnTo>
                <a:lnTo>
                  <a:pt x="22" y="349"/>
                </a:lnTo>
                <a:lnTo>
                  <a:pt x="25" y="358"/>
                </a:lnTo>
                <a:lnTo>
                  <a:pt x="27" y="369"/>
                </a:lnTo>
                <a:lnTo>
                  <a:pt x="31" y="378"/>
                </a:lnTo>
                <a:lnTo>
                  <a:pt x="36" y="387"/>
                </a:lnTo>
                <a:lnTo>
                  <a:pt x="36" y="387"/>
                </a:lnTo>
                <a:lnTo>
                  <a:pt x="52" y="410"/>
                </a:lnTo>
                <a:lnTo>
                  <a:pt x="57" y="417"/>
                </a:lnTo>
                <a:lnTo>
                  <a:pt x="57" y="417"/>
                </a:lnTo>
                <a:lnTo>
                  <a:pt x="61" y="419"/>
                </a:lnTo>
                <a:lnTo>
                  <a:pt x="63" y="421"/>
                </a:lnTo>
                <a:lnTo>
                  <a:pt x="67" y="428"/>
                </a:lnTo>
                <a:lnTo>
                  <a:pt x="67" y="428"/>
                </a:lnTo>
                <a:lnTo>
                  <a:pt x="73" y="435"/>
                </a:lnTo>
                <a:lnTo>
                  <a:pt x="81" y="442"/>
                </a:lnTo>
                <a:lnTo>
                  <a:pt x="93" y="448"/>
                </a:lnTo>
                <a:lnTo>
                  <a:pt x="93" y="448"/>
                </a:lnTo>
                <a:lnTo>
                  <a:pt x="98" y="450"/>
                </a:lnTo>
                <a:lnTo>
                  <a:pt x="107" y="448"/>
                </a:lnTo>
                <a:lnTo>
                  <a:pt x="118" y="448"/>
                </a:lnTo>
                <a:lnTo>
                  <a:pt x="118" y="448"/>
                </a:lnTo>
                <a:lnTo>
                  <a:pt x="124" y="448"/>
                </a:lnTo>
                <a:lnTo>
                  <a:pt x="135" y="450"/>
                </a:lnTo>
                <a:lnTo>
                  <a:pt x="142" y="450"/>
                </a:lnTo>
                <a:lnTo>
                  <a:pt x="147" y="448"/>
                </a:lnTo>
                <a:lnTo>
                  <a:pt x="149" y="446"/>
                </a:lnTo>
                <a:lnTo>
                  <a:pt x="149" y="444"/>
                </a:lnTo>
                <a:lnTo>
                  <a:pt x="149" y="443"/>
                </a:lnTo>
                <a:lnTo>
                  <a:pt x="149" y="443"/>
                </a:lnTo>
                <a:lnTo>
                  <a:pt x="147" y="437"/>
                </a:lnTo>
                <a:lnTo>
                  <a:pt x="143" y="432"/>
                </a:lnTo>
                <a:lnTo>
                  <a:pt x="138" y="428"/>
                </a:lnTo>
                <a:lnTo>
                  <a:pt x="129" y="423"/>
                </a:lnTo>
                <a:lnTo>
                  <a:pt x="129" y="423"/>
                </a:lnTo>
                <a:lnTo>
                  <a:pt x="117" y="417"/>
                </a:lnTo>
                <a:lnTo>
                  <a:pt x="107" y="415"/>
                </a:lnTo>
                <a:lnTo>
                  <a:pt x="98" y="412"/>
                </a:lnTo>
                <a:lnTo>
                  <a:pt x="95" y="410"/>
                </a:lnTo>
                <a:lnTo>
                  <a:pt x="93" y="407"/>
                </a:lnTo>
                <a:lnTo>
                  <a:pt x="93" y="407"/>
                </a:lnTo>
                <a:lnTo>
                  <a:pt x="81" y="384"/>
                </a:lnTo>
                <a:lnTo>
                  <a:pt x="72" y="366"/>
                </a:lnTo>
                <a:lnTo>
                  <a:pt x="98" y="351"/>
                </a:lnTo>
                <a:lnTo>
                  <a:pt x="98" y="351"/>
                </a:lnTo>
                <a:lnTo>
                  <a:pt x="103" y="357"/>
                </a:lnTo>
                <a:lnTo>
                  <a:pt x="118" y="376"/>
                </a:lnTo>
                <a:lnTo>
                  <a:pt x="118" y="376"/>
                </a:lnTo>
                <a:lnTo>
                  <a:pt x="125" y="383"/>
                </a:lnTo>
                <a:lnTo>
                  <a:pt x="131" y="388"/>
                </a:lnTo>
                <a:lnTo>
                  <a:pt x="144" y="396"/>
                </a:lnTo>
                <a:lnTo>
                  <a:pt x="154" y="402"/>
                </a:lnTo>
                <a:lnTo>
                  <a:pt x="158" y="405"/>
                </a:lnTo>
                <a:lnTo>
                  <a:pt x="160" y="407"/>
                </a:lnTo>
                <a:lnTo>
                  <a:pt x="160" y="407"/>
                </a:lnTo>
                <a:lnTo>
                  <a:pt x="161" y="410"/>
                </a:lnTo>
                <a:lnTo>
                  <a:pt x="161" y="411"/>
                </a:lnTo>
                <a:lnTo>
                  <a:pt x="170" y="417"/>
                </a:lnTo>
                <a:lnTo>
                  <a:pt x="170" y="417"/>
                </a:lnTo>
                <a:lnTo>
                  <a:pt x="174" y="420"/>
                </a:lnTo>
                <a:lnTo>
                  <a:pt x="180" y="423"/>
                </a:lnTo>
                <a:lnTo>
                  <a:pt x="192" y="426"/>
                </a:lnTo>
                <a:lnTo>
                  <a:pt x="203" y="429"/>
                </a:lnTo>
                <a:lnTo>
                  <a:pt x="211" y="428"/>
                </a:lnTo>
                <a:lnTo>
                  <a:pt x="211" y="428"/>
                </a:lnTo>
                <a:lnTo>
                  <a:pt x="216" y="425"/>
                </a:lnTo>
                <a:lnTo>
                  <a:pt x="220" y="424"/>
                </a:lnTo>
                <a:lnTo>
                  <a:pt x="222" y="421"/>
                </a:lnTo>
                <a:lnTo>
                  <a:pt x="222" y="419"/>
                </a:lnTo>
                <a:lnTo>
                  <a:pt x="221" y="417"/>
                </a:lnTo>
                <a:lnTo>
                  <a:pt x="221" y="417"/>
                </a:lnTo>
                <a:lnTo>
                  <a:pt x="217" y="414"/>
                </a:lnTo>
                <a:lnTo>
                  <a:pt x="216" y="410"/>
                </a:lnTo>
                <a:lnTo>
                  <a:pt x="211" y="402"/>
                </a:lnTo>
                <a:lnTo>
                  <a:pt x="211" y="402"/>
                </a:lnTo>
                <a:lnTo>
                  <a:pt x="210" y="398"/>
                </a:lnTo>
                <a:lnTo>
                  <a:pt x="208" y="396"/>
                </a:lnTo>
                <a:lnTo>
                  <a:pt x="206" y="393"/>
                </a:lnTo>
                <a:lnTo>
                  <a:pt x="201" y="392"/>
                </a:lnTo>
                <a:lnTo>
                  <a:pt x="201" y="392"/>
                </a:lnTo>
                <a:lnTo>
                  <a:pt x="194" y="392"/>
                </a:lnTo>
                <a:lnTo>
                  <a:pt x="188" y="390"/>
                </a:lnTo>
                <a:lnTo>
                  <a:pt x="183" y="390"/>
                </a:lnTo>
                <a:lnTo>
                  <a:pt x="175" y="387"/>
                </a:lnTo>
                <a:lnTo>
                  <a:pt x="175" y="387"/>
                </a:lnTo>
                <a:lnTo>
                  <a:pt x="170" y="383"/>
                </a:lnTo>
                <a:lnTo>
                  <a:pt x="163" y="375"/>
                </a:lnTo>
                <a:lnTo>
                  <a:pt x="151" y="356"/>
                </a:lnTo>
                <a:lnTo>
                  <a:pt x="134" y="330"/>
                </a:lnTo>
                <a:lnTo>
                  <a:pt x="134" y="330"/>
                </a:lnTo>
                <a:lnTo>
                  <a:pt x="134" y="326"/>
                </a:lnTo>
                <a:lnTo>
                  <a:pt x="135" y="317"/>
                </a:lnTo>
                <a:lnTo>
                  <a:pt x="139" y="307"/>
                </a:lnTo>
                <a:lnTo>
                  <a:pt x="142" y="303"/>
                </a:lnTo>
                <a:lnTo>
                  <a:pt x="144" y="299"/>
                </a:lnTo>
                <a:lnTo>
                  <a:pt x="144" y="299"/>
                </a:lnTo>
                <a:lnTo>
                  <a:pt x="151" y="292"/>
                </a:lnTo>
                <a:lnTo>
                  <a:pt x="157" y="284"/>
                </a:lnTo>
                <a:lnTo>
                  <a:pt x="165" y="274"/>
                </a:lnTo>
                <a:lnTo>
                  <a:pt x="165" y="274"/>
                </a:lnTo>
                <a:lnTo>
                  <a:pt x="170" y="276"/>
                </a:lnTo>
                <a:lnTo>
                  <a:pt x="180" y="284"/>
                </a:lnTo>
                <a:lnTo>
                  <a:pt x="195" y="294"/>
                </a:lnTo>
                <a:lnTo>
                  <a:pt x="195" y="294"/>
                </a:lnTo>
                <a:lnTo>
                  <a:pt x="204" y="293"/>
                </a:lnTo>
                <a:lnTo>
                  <a:pt x="211" y="293"/>
                </a:lnTo>
                <a:lnTo>
                  <a:pt x="213" y="293"/>
                </a:lnTo>
                <a:lnTo>
                  <a:pt x="216" y="294"/>
                </a:lnTo>
                <a:lnTo>
                  <a:pt x="216" y="294"/>
                </a:lnTo>
                <a:lnTo>
                  <a:pt x="225" y="300"/>
                </a:lnTo>
                <a:lnTo>
                  <a:pt x="231" y="304"/>
                </a:lnTo>
                <a:lnTo>
                  <a:pt x="231" y="304"/>
                </a:lnTo>
                <a:lnTo>
                  <a:pt x="234" y="304"/>
                </a:lnTo>
                <a:lnTo>
                  <a:pt x="239" y="304"/>
                </a:lnTo>
                <a:lnTo>
                  <a:pt x="247" y="304"/>
                </a:lnTo>
                <a:lnTo>
                  <a:pt x="247" y="304"/>
                </a:lnTo>
                <a:lnTo>
                  <a:pt x="248" y="306"/>
                </a:lnTo>
                <a:lnTo>
                  <a:pt x="252" y="308"/>
                </a:lnTo>
                <a:lnTo>
                  <a:pt x="257" y="309"/>
                </a:lnTo>
                <a:lnTo>
                  <a:pt x="262" y="309"/>
                </a:lnTo>
                <a:lnTo>
                  <a:pt x="262" y="309"/>
                </a:lnTo>
                <a:lnTo>
                  <a:pt x="270" y="309"/>
                </a:lnTo>
                <a:lnTo>
                  <a:pt x="282" y="311"/>
                </a:lnTo>
                <a:lnTo>
                  <a:pt x="292" y="311"/>
                </a:lnTo>
                <a:lnTo>
                  <a:pt x="296" y="311"/>
                </a:lnTo>
                <a:lnTo>
                  <a:pt x="298" y="309"/>
                </a:lnTo>
                <a:lnTo>
                  <a:pt x="298" y="309"/>
                </a:lnTo>
                <a:lnTo>
                  <a:pt x="300" y="308"/>
                </a:lnTo>
                <a:lnTo>
                  <a:pt x="300" y="306"/>
                </a:lnTo>
                <a:lnTo>
                  <a:pt x="300" y="303"/>
                </a:lnTo>
                <a:lnTo>
                  <a:pt x="301" y="302"/>
                </a:lnTo>
                <a:lnTo>
                  <a:pt x="302" y="302"/>
                </a:lnTo>
                <a:lnTo>
                  <a:pt x="309" y="304"/>
                </a:lnTo>
                <a:lnTo>
                  <a:pt x="309" y="304"/>
                </a:lnTo>
                <a:lnTo>
                  <a:pt x="318" y="308"/>
                </a:lnTo>
                <a:lnTo>
                  <a:pt x="324" y="311"/>
                </a:lnTo>
                <a:lnTo>
                  <a:pt x="334" y="315"/>
                </a:lnTo>
                <a:lnTo>
                  <a:pt x="334" y="315"/>
                </a:lnTo>
                <a:lnTo>
                  <a:pt x="339" y="316"/>
                </a:lnTo>
                <a:lnTo>
                  <a:pt x="344" y="317"/>
                </a:lnTo>
                <a:lnTo>
                  <a:pt x="348" y="317"/>
                </a:lnTo>
                <a:lnTo>
                  <a:pt x="350" y="320"/>
                </a:lnTo>
                <a:lnTo>
                  <a:pt x="350" y="320"/>
                </a:lnTo>
                <a:lnTo>
                  <a:pt x="352" y="335"/>
                </a:lnTo>
                <a:lnTo>
                  <a:pt x="356" y="345"/>
                </a:lnTo>
                <a:lnTo>
                  <a:pt x="360" y="356"/>
                </a:lnTo>
                <a:lnTo>
                  <a:pt x="360" y="356"/>
                </a:lnTo>
                <a:lnTo>
                  <a:pt x="365" y="365"/>
                </a:lnTo>
                <a:lnTo>
                  <a:pt x="368" y="372"/>
                </a:lnTo>
                <a:lnTo>
                  <a:pt x="370" y="380"/>
                </a:lnTo>
                <a:lnTo>
                  <a:pt x="370" y="387"/>
                </a:lnTo>
                <a:lnTo>
                  <a:pt x="370" y="387"/>
                </a:lnTo>
                <a:lnTo>
                  <a:pt x="369" y="394"/>
                </a:lnTo>
                <a:lnTo>
                  <a:pt x="369" y="403"/>
                </a:lnTo>
                <a:lnTo>
                  <a:pt x="370" y="411"/>
                </a:lnTo>
                <a:lnTo>
                  <a:pt x="373" y="415"/>
                </a:lnTo>
                <a:lnTo>
                  <a:pt x="375" y="417"/>
                </a:lnTo>
                <a:lnTo>
                  <a:pt x="375" y="417"/>
                </a:lnTo>
                <a:lnTo>
                  <a:pt x="379" y="419"/>
                </a:lnTo>
                <a:lnTo>
                  <a:pt x="386" y="420"/>
                </a:lnTo>
                <a:lnTo>
                  <a:pt x="401" y="421"/>
                </a:lnTo>
                <a:lnTo>
                  <a:pt x="415" y="420"/>
                </a:lnTo>
                <a:lnTo>
                  <a:pt x="419" y="419"/>
                </a:lnTo>
                <a:lnTo>
                  <a:pt x="422" y="417"/>
                </a:lnTo>
                <a:lnTo>
                  <a:pt x="422" y="417"/>
                </a:lnTo>
                <a:lnTo>
                  <a:pt x="422" y="415"/>
                </a:lnTo>
                <a:lnTo>
                  <a:pt x="419" y="414"/>
                </a:lnTo>
                <a:lnTo>
                  <a:pt x="415" y="411"/>
                </a:lnTo>
                <a:lnTo>
                  <a:pt x="411" y="407"/>
                </a:lnTo>
                <a:lnTo>
                  <a:pt x="411" y="407"/>
                </a:lnTo>
                <a:lnTo>
                  <a:pt x="406" y="403"/>
                </a:lnTo>
                <a:lnTo>
                  <a:pt x="400" y="399"/>
                </a:lnTo>
                <a:lnTo>
                  <a:pt x="396" y="396"/>
                </a:lnTo>
                <a:lnTo>
                  <a:pt x="395" y="393"/>
                </a:lnTo>
                <a:lnTo>
                  <a:pt x="396" y="392"/>
                </a:lnTo>
                <a:lnTo>
                  <a:pt x="396" y="392"/>
                </a:lnTo>
                <a:lnTo>
                  <a:pt x="400" y="389"/>
                </a:lnTo>
                <a:lnTo>
                  <a:pt x="404" y="388"/>
                </a:lnTo>
                <a:lnTo>
                  <a:pt x="406" y="387"/>
                </a:lnTo>
                <a:lnTo>
                  <a:pt x="409" y="384"/>
                </a:lnTo>
                <a:lnTo>
                  <a:pt x="410" y="381"/>
                </a:lnTo>
                <a:lnTo>
                  <a:pt x="411" y="376"/>
                </a:lnTo>
                <a:lnTo>
                  <a:pt x="411" y="376"/>
                </a:lnTo>
                <a:lnTo>
                  <a:pt x="413" y="369"/>
                </a:lnTo>
                <a:lnTo>
                  <a:pt x="415" y="363"/>
                </a:lnTo>
                <a:lnTo>
                  <a:pt x="416" y="360"/>
                </a:lnTo>
                <a:lnTo>
                  <a:pt x="416" y="356"/>
                </a:lnTo>
                <a:lnTo>
                  <a:pt x="416" y="356"/>
                </a:lnTo>
                <a:lnTo>
                  <a:pt x="418" y="348"/>
                </a:lnTo>
                <a:lnTo>
                  <a:pt x="419" y="338"/>
                </a:lnTo>
                <a:lnTo>
                  <a:pt x="422" y="325"/>
                </a:lnTo>
                <a:lnTo>
                  <a:pt x="493" y="330"/>
                </a:lnTo>
                <a:lnTo>
                  <a:pt x="493" y="330"/>
                </a:lnTo>
                <a:lnTo>
                  <a:pt x="505" y="353"/>
                </a:lnTo>
                <a:lnTo>
                  <a:pt x="514" y="374"/>
                </a:lnTo>
                <a:lnTo>
                  <a:pt x="524" y="392"/>
                </a:lnTo>
                <a:lnTo>
                  <a:pt x="524" y="392"/>
                </a:lnTo>
                <a:lnTo>
                  <a:pt x="537" y="414"/>
                </a:lnTo>
                <a:lnTo>
                  <a:pt x="545" y="428"/>
                </a:lnTo>
                <a:lnTo>
                  <a:pt x="545" y="428"/>
                </a:lnTo>
                <a:lnTo>
                  <a:pt x="553" y="439"/>
                </a:lnTo>
                <a:lnTo>
                  <a:pt x="555" y="443"/>
                </a:lnTo>
                <a:lnTo>
                  <a:pt x="560" y="433"/>
                </a:lnTo>
                <a:lnTo>
                  <a:pt x="560" y="433"/>
                </a:lnTo>
                <a:lnTo>
                  <a:pt x="565" y="434"/>
                </a:lnTo>
                <a:lnTo>
                  <a:pt x="576" y="441"/>
                </a:lnTo>
                <a:lnTo>
                  <a:pt x="587" y="446"/>
                </a:lnTo>
                <a:lnTo>
                  <a:pt x="592" y="448"/>
                </a:lnTo>
                <a:lnTo>
                  <a:pt x="596" y="448"/>
                </a:lnTo>
                <a:lnTo>
                  <a:pt x="596" y="448"/>
                </a:lnTo>
                <a:lnTo>
                  <a:pt x="601" y="447"/>
                </a:lnTo>
                <a:lnTo>
                  <a:pt x="604" y="443"/>
                </a:lnTo>
                <a:lnTo>
                  <a:pt x="607" y="441"/>
                </a:lnTo>
                <a:lnTo>
                  <a:pt x="607" y="438"/>
                </a:lnTo>
                <a:lnTo>
                  <a:pt x="607" y="438"/>
                </a:lnTo>
                <a:lnTo>
                  <a:pt x="608" y="438"/>
                </a:lnTo>
                <a:lnTo>
                  <a:pt x="609" y="438"/>
                </a:lnTo>
                <a:lnTo>
                  <a:pt x="617" y="441"/>
                </a:lnTo>
                <a:lnTo>
                  <a:pt x="624" y="442"/>
                </a:lnTo>
                <a:lnTo>
                  <a:pt x="626" y="441"/>
                </a:lnTo>
                <a:lnTo>
                  <a:pt x="627" y="438"/>
                </a:lnTo>
                <a:lnTo>
                  <a:pt x="627" y="438"/>
                </a:lnTo>
                <a:lnTo>
                  <a:pt x="626" y="430"/>
                </a:lnTo>
                <a:lnTo>
                  <a:pt x="624" y="423"/>
                </a:lnTo>
                <a:lnTo>
                  <a:pt x="621" y="416"/>
                </a:lnTo>
                <a:lnTo>
                  <a:pt x="619" y="414"/>
                </a:lnTo>
                <a:lnTo>
                  <a:pt x="617" y="412"/>
                </a:lnTo>
                <a:lnTo>
                  <a:pt x="617" y="412"/>
                </a:lnTo>
                <a:lnTo>
                  <a:pt x="610" y="411"/>
                </a:lnTo>
                <a:lnTo>
                  <a:pt x="601" y="407"/>
                </a:lnTo>
                <a:lnTo>
                  <a:pt x="596" y="406"/>
                </a:lnTo>
                <a:lnTo>
                  <a:pt x="591" y="402"/>
                </a:lnTo>
                <a:lnTo>
                  <a:pt x="586" y="397"/>
                </a:lnTo>
                <a:lnTo>
                  <a:pt x="581" y="392"/>
                </a:lnTo>
                <a:lnTo>
                  <a:pt x="581" y="392"/>
                </a:lnTo>
                <a:lnTo>
                  <a:pt x="567" y="372"/>
                </a:lnTo>
                <a:lnTo>
                  <a:pt x="563" y="365"/>
                </a:lnTo>
                <a:lnTo>
                  <a:pt x="560" y="356"/>
                </a:lnTo>
                <a:lnTo>
                  <a:pt x="560" y="356"/>
                </a:lnTo>
                <a:lnTo>
                  <a:pt x="559" y="351"/>
                </a:lnTo>
                <a:lnTo>
                  <a:pt x="559" y="343"/>
                </a:lnTo>
                <a:lnTo>
                  <a:pt x="562" y="329"/>
                </a:lnTo>
                <a:lnTo>
                  <a:pt x="565" y="315"/>
                </a:lnTo>
                <a:lnTo>
                  <a:pt x="571" y="304"/>
                </a:lnTo>
                <a:lnTo>
                  <a:pt x="571" y="304"/>
                </a:lnTo>
                <a:lnTo>
                  <a:pt x="576" y="294"/>
                </a:lnTo>
                <a:lnTo>
                  <a:pt x="583" y="280"/>
                </a:lnTo>
                <a:lnTo>
                  <a:pt x="591" y="263"/>
                </a:lnTo>
                <a:lnTo>
                  <a:pt x="591" y="263"/>
                </a:lnTo>
                <a:lnTo>
                  <a:pt x="595" y="248"/>
                </a:lnTo>
                <a:lnTo>
                  <a:pt x="601" y="227"/>
                </a:lnTo>
                <a:lnTo>
                  <a:pt x="601" y="227"/>
                </a:lnTo>
                <a:lnTo>
                  <a:pt x="604" y="222"/>
                </a:lnTo>
                <a:lnTo>
                  <a:pt x="609" y="217"/>
                </a:lnTo>
                <a:lnTo>
                  <a:pt x="617" y="207"/>
                </a:lnTo>
                <a:lnTo>
                  <a:pt x="617" y="207"/>
                </a:lnTo>
                <a:lnTo>
                  <a:pt x="622" y="198"/>
                </a:lnTo>
                <a:lnTo>
                  <a:pt x="624" y="196"/>
                </a:lnTo>
                <a:lnTo>
                  <a:pt x="626" y="195"/>
                </a:lnTo>
                <a:lnTo>
                  <a:pt x="627" y="196"/>
                </a:lnTo>
                <a:lnTo>
                  <a:pt x="627" y="196"/>
                </a:lnTo>
                <a:lnTo>
                  <a:pt x="630" y="199"/>
                </a:lnTo>
                <a:lnTo>
                  <a:pt x="635" y="202"/>
                </a:lnTo>
                <a:lnTo>
                  <a:pt x="639" y="203"/>
                </a:lnTo>
                <a:lnTo>
                  <a:pt x="642" y="202"/>
                </a:lnTo>
                <a:lnTo>
                  <a:pt x="642" y="202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FDC2CB74-2DC2-464A-8824-3E16AF0617D3}"/>
              </a:ext>
            </a:extLst>
          </p:cNvPr>
          <p:cNvSpPr>
            <a:spLocks/>
          </p:cNvSpPr>
          <p:nvPr/>
        </p:nvSpPr>
        <p:spPr bwMode="auto">
          <a:xfrm>
            <a:off x="493713" y="1244755"/>
            <a:ext cx="1448072" cy="1106224"/>
          </a:xfrm>
          <a:custGeom>
            <a:avLst/>
            <a:gdLst>
              <a:gd name="T0" fmla="*/ 1310 w 1741"/>
              <a:gd name="T1" fmla="*/ 70 h 1330"/>
              <a:gd name="T2" fmla="*/ 1279 w 1741"/>
              <a:gd name="T3" fmla="*/ 54 h 1330"/>
              <a:gd name="T4" fmla="*/ 1224 w 1741"/>
              <a:gd name="T5" fmla="*/ 135 h 1330"/>
              <a:gd name="T6" fmla="*/ 1035 w 1741"/>
              <a:gd name="T7" fmla="*/ 90 h 1330"/>
              <a:gd name="T8" fmla="*/ 858 w 1741"/>
              <a:gd name="T9" fmla="*/ 13 h 1330"/>
              <a:gd name="T10" fmla="*/ 663 w 1741"/>
              <a:gd name="T11" fmla="*/ 3 h 1330"/>
              <a:gd name="T12" fmla="*/ 443 w 1741"/>
              <a:gd name="T13" fmla="*/ 43 h 1330"/>
              <a:gd name="T14" fmla="*/ 337 w 1741"/>
              <a:gd name="T15" fmla="*/ 84 h 1330"/>
              <a:gd name="T16" fmla="*/ 198 w 1741"/>
              <a:gd name="T17" fmla="*/ 260 h 1330"/>
              <a:gd name="T18" fmla="*/ 109 w 1741"/>
              <a:gd name="T19" fmla="*/ 454 h 1330"/>
              <a:gd name="T20" fmla="*/ 80 w 1741"/>
              <a:gd name="T21" fmla="*/ 665 h 1330"/>
              <a:gd name="T22" fmla="*/ 0 w 1741"/>
              <a:gd name="T23" fmla="*/ 808 h 1330"/>
              <a:gd name="T24" fmla="*/ 23 w 1741"/>
              <a:gd name="T25" fmla="*/ 1042 h 1330"/>
              <a:gd name="T26" fmla="*/ 59 w 1741"/>
              <a:gd name="T27" fmla="*/ 1158 h 1330"/>
              <a:gd name="T28" fmla="*/ 98 w 1741"/>
              <a:gd name="T29" fmla="*/ 1158 h 1330"/>
              <a:gd name="T30" fmla="*/ 179 w 1741"/>
              <a:gd name="T31" fmla="*/ 1153 h 1330"/>
              <a:gd name="T32" fmla="*/ 211 w 1741"/>
              <a:gd name="T33" fmla="*/ 1112 h 1330"/>
              <a:gd name="T34" fmla="*/ 165 w 1741"/>
              <a:gd name="T35" fmla="*/ 1081 h 1330"/>
              <a:gd name="T36" fmla="*/ 132 w 1741"/>
              <a:gd name="T37" fmla="*/ 1063 h 1330"/>
              <a:gd name="T38" fmla="*/ 211 w 1741"/>
              <a:gd name="T39" fmla="*/ 901 h 1330"/>
              <a:gd name="T40" fmla="*/ 306 w 1741"/>
              <a:gd name="T41" fmla="*/ 889 h 1330"/>
              <a:gd name="T42" fmla="*/ 409 w 1741"/>
              <a:gd name="T43" fmla="*/ 807 h 1330"/>
              <a:gd name="T44" fmla="*/ 527 w 1741"/>
              <a:gd name="T45" fmla="*/ 838 h 1330"/>
              <a:gd name="T46" fmla="*/ 695 w 1741"/>
              <a:gd name="T47" fmla="*/ 898 h 1330"/>
              <a:gd name="T48" fmla="*/ 935 w 1741"/>
              <a:gd name="T49" fmla="*/ 1127 h 1330"/>
              <a:gd name="T50" fmla="*/ 944 w 1741"/>
              <a:gd name="T51" fmla="*/ 1215 h 1330"/>
              <a:gd name="T52" fmla="*/ 1002 w 1741"/>
              <a:gd name="T53" fmla="*/ 1256 h 1330"/>
              <a:gd name="T54" fmla="*/ 1038 w 1741"/>
              <a:gd name="T55" fmla="*/ 1235 h 1330"/>
              <a:gd name="T56" fmla="*/ 1095 w 1741"/>
              <a:gd name="T57" fmla="*/ 1226 h 1330"/>
              <a:gd name="T58" fmla="*/ 1095 w 1741"/>
              <a:gd name="T59" fmla="*/ 1200 h 1330"/>
              <a:gd name="T60" fmla="*/ 1056 w 1741"/>
              <a:gd name="T61" fmla="*/ 1150 h 1330"/>
              <a:gd name="T62" fmla="*/ 1026 w 1741"/>
              <a:gd name="T63" fmla="*/ 1096 h 1330"/>
              <a:gd name="T64" fmla="*/ 1120 w 1741"/>
              <a:gd name="T65" fmla="*/ 1171 h 1330"/>
              <a:gd name="T66" fmla="*/ 1139 w 1741"/>
              <a:gd name="T67" fmla="*/ 1251 h 1330"/>
              <a:gd name="T68" fmla="*/ 1177 w 1741"/>
              <a:gd name="T69" fmla="*/ 1317 h 1330"/>
              <a:gd name="T70" fmla="*/ 1218 w 1741"/>
              <a:gd name="T71" fmla="*/ 1307 h 1330"/>
              <a:gd name="T72" fmla="*/ 1274 w 1741"/>
              <a:gd name="T73" fmla="*/ 1328 h 1330"/>
              <a:gd name="T74" fmla="*/ 1331 w 1741"/>
              <a:gd name="T75" fmla="*/ 1302 h 1330"/>
              <a:gd name="T76" fmla="*/ 1372 w 1741"/>
              <a:gd name="T77" fmla="*/ 1302 h 1330"/>
              <a:gd name="T78" fmla="*/ 1341 w 1741"/>
              <a:gd name="T79" fmla="*/ 1261 h 1330"/>
              <a:gd name="T80" fmla="*/ 1238 w 1741"/>
              <a:gd name="T81" fmla="*/ 1168 h 1330"/>
              <a:gd name="T82" fmla="*/ 1211 w 1741"/>
              <a:gd name="T83" fmla="*/ 1045 h 1330"/>
              <a:gd name="T84" fmla="*/ 1233 w 1741"/>
              <a:gd name="T85" fmla="*/ 891 h 1330"/>
              <a:gd name="T86" fmla="*/ 1300 w 1741"/>
              <a:gd name="T87" fmla="*/ 803 h 1330"/>
              <a:gd name="T88" fmla="*/ 1553 w 1741"/>
              <a:gd name="T89" fmla="*/ 698 h 1330"/>
              <a:gd name="T90" fmla="*/ 1619 w 1741"/>
              <a:gd name="T91" fmla="*/ 711 h 1330"/>
              <a:gd name="T92" fmla="*/ 1688 w 1741"/>
              <a:gd name="T93" fmla="*/ 685 h 1330"/>
              <a:gd name="T94" fmla="*/ 1737 w 1741"/>
              <a:gd name="T95" fmla="*/ 567 h 1330"/>
              <a:gd name="T96" fmla="*/ 1732 w 1741"/>
              <a:gd name="T97" fmla="*/ 521 h 1330"/>
              <a:gd name="T98" fmla="*/ 1684 w 1741"/>
              <a:gd name="T99" fmla="*/ 369 h 1330"/>
              <a:gd name="T100" fmla="*/ 1619 w 1741"/>
              <a:gd name="T101" fmla="*/ 228 h 1330"/>
              <a:gd name="T102" fmla="*/ 1531 w 1741"/>
              <a:gd name="T103" fmla="*/ 130 h 1330"/>
              <a:gd name="T104" fmla="*/ 1542 w 1741"/>
              <a:gd name="T105" fmla="*/ 48 h 1330"/>
              <a:gd name="T106" fmla="*/ 1504 w 1741"/>
              <a:gd name="T107" fmla="*/ 28 h 1330"/>
              <a:gd name="T108" fmla="*/ 1473 w 1741"/>
              <a:gd name="T109" fmla="*/ 94 h 1330"/>
              <a:gd name="T110" fmla="*/ 1437 w 1741"/>
              <a:gd name="T111" fmla="*/ 104 h 1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41" h="1330">
                <a:moveTo>
                  <a:pt x="1434" y="104"/>
                </a:moveTo>
                <a:lnTo>
                  <a:pt x="1326" y="104"/>
                </a:lnTo>
                <a:lnTo>
                  <a:pt x="1326" y="104"/>
                </a:lnTo>
                <a:lnTo>
                  <a:pt x="1323" y="97"/>
                </a:lnTo>
                <a:lnTo>
                  <a:pt x="1321" y="88"/>
                </a:lnTo>
                <a:lnTo>
                  <a:pt x="1315" y="79"/>
                </a:lnTo>
                <a:lnTo>
                  <a:pt x="1310" y="70"/>
                </a:lnTo>
                <a:lnTo>
                  <a:pt x="1303" y="61"/>
                </a:lnTo>
                <a:lnTo>
                  <a:pt x="1299" y="58"/>
                </a:lnTo>
                <a:lnTo>
                  <a:pt x="1295" y="55"/>
                </a:lnTo>
                <a:lnTo>
                  <a:pt x="1290" y="53"/>
                </a:lnTo>
                <a:lnTo>
                  <a:pt x="1285" y="53"/>
                </a:lnTo>
                <a:lnTo>
                  <a:pt x="1285" y="53"/>
                </a:lnTo>
                <a:lnTo>
                  <a:pt x="1279" y="54"/>
                </a:lnTo>
                <a:lnTo>
                  <a:pt x="1273" y="57"/>
                </a:lnTo>
                <a:lnTo>
                  <a:pt x="1268" y="62"/>
                </a:lnTo>
                <a:lnTo>
                  <a:pt x="1263" y="68"/>
                </a:lnTo>
                <a:lnTo>
                  <a:pt x="1251" y="84"/>
                </a:lnTo>
                <a:lnTo>
                  <a:pt x="1241" y="102"/>
                </a:lnTo>
                <a:lnTo>
                  <a:pt x="1232" y="120"/>
                </a:lnTo>
                <a:lnTo>
                  <a:pt x="1224" y="135"/>
                </a:lnTo>
                <a:lnTo>
                  <a:pt x="1218" y="151"/>
                </a:lnTo>
                <a:lnTo>
                  <a:pt x="1120" y="156"/>
                </a:lnTo>
                <a:lnTo>
                  <a:pt x="1120" y="156"/>
                </a:lnTo>
                <a:lnTo>
                  <a:pt x="1114" y="151"/>
                </a:lnTo>
                <a:lnTo>
                  <a:pt x="1097" y="136"/>
                </a:lnTo>
                <a:lnTo>
                  <a:pt x="1071" y="116"/>
                </a:lnTo>
                <a:lnTo>
                  <a:pt x="1035" y="90"/>
                </a:lnTo>
                <a:lnTo>
                  <a:pt x="1015" y="77"/>
                </a:lnTo>
                <a:lnTo>
                  <a:pt x="992" y="64"/>
                </a:lnTo>
                <a:lnTo>
                  <a:pt x="969" y="53"/>
                </a:lnTo>
                <a:lnTo>
                  <a:pt x="943" y="41"/>
                </a:lnTo>
                <a:lnTo>
                  <a:pt x="916" y="30"/>
                </a:lnTo>
                <a:lnTo>
                  <a:pt x="888" y="21"/>
                </a:lnTo>
                <a:lnTo>
                  <a:pt x="858" y="13"/>
                </a:lnTo>
                <a:lnTo>
                  <a:pt x="827" y="7"/>
                </a:lnTo>
                <a:lnTo>
                  <a:pt x="827" y="7"/>
                </a:lnTo>
                <a:lnTo>
                  <a:pt x="797" y="3"/>
                </a:lnTo>
                <a:lnTo>
                  <a:pt x="763" y="0"/>
                </a:lnTo>
                <a:lnTo>
                  <a:pt x="731" y="0"/>
                </a:lnTo>
                <a:lnTo>
                  <a:pt x="696" y="0"/>
                </a:lnTo>
                <a:lnTo>
                  <a:pt x="663" y="3"/>
                </a:lnTo>
                <a:lnTo>
                  <a:pt x="630" y="5"/>
                </a:lnTo>
                <a:lnTo>
                  <a:pt x="596" y="10"/>
                </a:lnTo>
                <a:lnTo>
                  <a:pt x="563" y="14"/>
                </a:lnTo>
                <a:lnTo>
                  <a:pt x="531" y="21"/>
                </a:lnTo>
                <a:lnTo>
                  <a:pt x="500" y="27"/>
                </a:lnTo>
                <a:lnTo>
                  <a:pt x="472" y="35"/>
                </a:lnTo>
                <a:lnTo>
                  <a:pt x="443" y="43"/>
                </a:lnTo>
                <a:lnTo>
                  <a:pt x="418" y="50"/>
                </a:lnTo>
                <a:lnTo>
                  <a:pt x="394" y="58"/>
                </a:lnTo>
                <a:lnTo>
                  <a:pt x="373" y="66"/>
                </a:lnTo>
                <a:lnTo>
                  <a:pt x="355" y="73"/>
                </a:lnTo>
                <a:lnTo>
                  <a:pt x="355" y="73"/>
                </a:lnTo>
                <a:lnTo>
                  <a:pt x="346" y="79"/>
                </a:lnTo>
                <a:lnTo>
                  <a:pt x="337" y="84"/>
                </a:lnTo>
                <a:lnTo>
                  <a:pt x="319" y="99"/>
                </a:lnTo>
                <a:lnTo>
                  <a:pt x="298" y="120"/>
                </a:lnTo>
                <a:lnTo>
                  <a:pt x="278" y="143"/>
                </a:lnTo>
                <a:lnTo>
                  <a:pt x="257" y="168"/>
                </a:lnTo>
                <a:lnTo>
                  <a:pt x="236" y="198"/>
                </a:lnTo>
                <a:lnTo>
                  <a:pt x="217" y="228"/>
                </a:lnTo>
                <a:lnTo>
                  <a:pt x="198" y="260"/>
                </a:lnTo>
                <a:lnTo>
                  <a:pt x="179" y="292"/>
                </a:lnTo>
                <a:lnTo>
                  <a:pt x="162" y="323"/>
                </a:lnTo>
                <a:lnTo>
                  <a:pt x="147" y="354"/>
                </a:lnTo>
                <a:lnTo>
                  <a:pt x="134" y="383"/>
                </a:lnTo>
                <a:lnTo>
                  <a:pt x="123" y="410"/>
                </a:lnTo>
                <a:lnTo>
                  <a:pt x="114" y="433"/>
                </a:lnTo>
                <a:lnTo>
                  <a:pt x="109" y="454"/>
                </a:lnTo>
                <a:lnTo>
                  <a:pt x="108" y="469"/>
                </a:lnTo>
                <a:lnTo>
                  <a:pt x="108" y="469"/>
                </a:lnTo>
                <a:lnTo>
                  <a:pt x="109" y="523"/>
                </a:lnTo>
                <a:lnTo>
                  <a:pt x="111" y="571"/>
                </a:lnTo>
                <a:lnTo>
                  <a:pt x="113" y="618"/>
                </a:lnTo>
                <a:lnTo>
                  <a:pt x="113" y="618"/>
                </a:lnTo>
                <a:lnTo>
                  <a:pt x="80" y="665"/>
                </a:lnTo>
                <a:lnTo>
                  <a:pt x="26" y="737"/>
                </a:lnTo>
                <a:lnTo>
                  <a:pt x="26" y="737"/>
                </a:lnTo>
                <a:lnTo>
                  <a:pt x="12" y="756"/>
                </a:lnTo>
                <a:lnTo>
                  <a:pt x="8" y="764"/>
                </a:lnTo>
                <a:lnTo>
                  <a:pt x="5" y="770"/>
                </a:lnTo>
                <a:lnTo>
                  <a:pt x="3" y="785"/>
                </a:lnTo>
                <a:lnTo>
                  <a:pt x="0" y="808"/>
                </a:lnTo>
                <a:lnTo>
                  <a:pt x="0" y="808"/>
                </a:lnTo>
                <a:lnTo>
                  <a:pt x="0" y="819"/>
                </a:lnTo>
                <a:lnTo>
                  <a:pt x="0" y="833"/>
                </a:lnTo>
                <a:lnTo>
                  <a:pt x="3" y="875"/>
                </a:lnTo>
                <a:lnTo>
                  <a:pt x="8" y="928"/>
                </a:lnTo>
                <a:lnTo>
                  <a:pt x="16" y="986"/>
                </a:lnTo>
                <a:lnTo>
                  <a:pt x="23" y="1042"/>
                </a:lnTo>
                <a:lnTo>
                  <a:pt x="32" y="1093"/>
                </a:lnTo>
                <a:lnTo>
                  <a:pt x="40" y="1130"/>
                </a:lnTo>
                <a:lnTo>
                  <a:pt x="44" y="1141"/>
                </a:lnTo>
                <a:lnTo>
                  <a:pt x="46" y="1148"/>
                </a:lnTo>
                <a:lnTo>
                  <a:pt x="46" y="1148"/>
                </a:lnTo>
                <a:lnTo>
                  <a:pt x="53" y="1154"/>
                </a:lnTo>
                <a:lnTo>
                  <a:pt x="59" y="1158"/>
                </a:lnTo>
                <a:lnTo>
                  <a:pt x="67" y="1162"/>
                </a:lnTo>
                <a:lnTo>
                  <a:pt x="75" y="1163"/>
                </a:lnTo>
                <a:lnTo>
                  <a:pt x="82" y="1164"/>
                </a:lnTo>
                <a:lnTo>
                  <a:pt x="89" y="1163"/>
                </a:lnTo>
                <a:lnTo>
                  <a:pt x="94" y="1162"/>
                </a:lnTo>
                <a:lnTo>
                  <a:pt x="98" y="1158"/>
                </a:lnTo>
                <a:lnTo>
                  <a:pt x="98" y="1158"/>
                </a:lnTo>
                <a:lnTo>
                  <a:pt x="103" y="1150"/>
                </a:lnTo>
                <a:lnTo>
                  <a:pt x="105" y="1144"/>
                </a:lnTo>
                <a:lnTo>
                  <a:pt x="108" y="1137"/>
                </a:lnTo>
                <a:lnTo>
                  <a:pt x="108" y="1137"/>
                </a:lnTo>
                <a:lnTo>
                  <a:pt x="139" y="1143"/>
                </a:lnTo>
                <a:lnTo>
                  <a:pt x="166" y="1149"/>
                </a:lnTo>
                <a:lnTo>
                  <a:pt x="179" y="1153"/>
                </a:lnTo>
                <a:lnTo>
                  <a:pt x="190" y="1158"/>
                </a:lnTo>
                <a:lnTo>
                  <a:pt x="190" y="1158"/>
                </a:lnTo>
                <a:lnTo>
                  <a:pt x="211" y="1166"/>
                </a:lnTo>
                <a:lnTo>
                  <a:pt x="226" y="1171"/>
                </a:lnTo>
                <a:lnTo>
                  <a:pt x="242" y="1173"/>
                </a:lnTo>
                <a:lnTo>
                  <a:pt x="211" y="1112"/>
                </a:lnTo>
                <a:lnTo>
                  <a:pt x="211" y="1112"/>
                </a:lnTo>
                <a:lnTo>
                  <a:pt x="207" y="1105"/>
                </a:lnTo>
                <a:lnTo>
                  <a:pt x="203" y="1100"/>
                </a:lnTo>
                <a:lnTo>
                  <a:pt x="198" y="1098"/>
                </a:lnTo>
                <a:lnTo>
                  <a:pt x="194" y="1095"/>
                </a:lnTo>
                <a:lnTo>
                  <a:pt x="181" y="1090"/>
                </a:lnTo>
                <a:lnTo>
                  <a:pt x="174" y="1086"/>
                </a:lnTo>
                <a:lnTo>
                  <a:pt x="165" y="1081"/>
                </a:lnTo>
                <a:lnTo>
                  <a:pt x="165" y="1081"/>
                </a:lnTo>
                <a:lnTo>
                  <a:pt x="156" y="1076"/>
                </a:lnTo>
                <a:lnTo>
                  <a:pt x="149" y="1073"/>
                </a:lnTo>
                <a:lnTo>
                  <a:pt x="141" y="1071"/>
                </a:lnTo>
                <a:lnTo>
                  <a:pt x="138" y="1069"/>
                </a:lnTo>
                <a:lnTo>
                  <a:pt x="135" y="1068"/>
                </a:lnTo>
                <a:lnTo>
                  <a:pt x="132" y="1063"/>
                </a:lnTo>
                <a:lnTo>
                  <a:pt x="129" y="1055"/>
                </a:lnTo>
                <a:lnTo>
                  <a:pt x="129" y="1055"/>
                </a:lnTo>
                <a:lnTo>
                  <a:pt x="125" y="1042"/>
                </a:lnTo>
                <a:lnTo>
                  <a:pt x="121" y="1023"/>
                </a:lnTo>
                <a:lnTo>
                  <a:pt x="114" y="978"/>
                </a:lnTo>
                <a:lnTo>
                  <a:pt x="108" y="922"/>
                </a:lnTo>
                <a:lnTo>
                  <a:pt x="211" y="901"/>
                </a:lnTo>
                <a:lnTo>
                  <a:pt x="216" y="922"/>
                </a:lnTo>
                <a:lnTo>
                  <a:pt x="260" y="895"/>
                </a:lnTo>
                <a:lnTo>
                  <a:pt x="283" y="880"/>
                </a:lnTo>
                <a:lnTo>
                  <a:pt x="278" y="906"/>
                </a:lnTo>
                <a:lnTo>
                  <a:pt x="278" y="906"/>
                </a:lnTo>
                <a:lnTo>
                  <a:pt x="287" y="901"/>
                </a:lnTo>
                <a:lnTo>
                  <a:pt x="306" y="889"/>
                </a:lnTo>
                <a:lnTo>
                  <a:pt x="330" y="873"/>
                </a:lnTo>
                <a:lnTo>
                  <a:pt x="341" y="864"/>
                </a:lnTo>
                <a:lnTo>
                  <a:pt x="350" y="855"/>
                </a:lnTo>
                <a:lnTo>
                  <a:pt x="350" y="855"/>
                </a:lnTo>
                <a:lnTo>
                  <a:pt x="360" y="844"/>
                </a:lnTo>
                <a:lnTo>
                  <a:pt x="374" y="833"/>
                </a:lnTo>
                <a:lnTo>
                  <a:pt x="409" y="807"/>
                </a:lnTo>
                <a:lnTo>
                  <a:pt x="452" y="778"/>
                </a:lnTo>
                <a:lnTo>
                  <a:pt x="452" y="778"/>
                </a:lnTo>
                <a:lnTo>
                  <a:pt x="459" y="787"/>
                </a:lnTo>
                <a:lnTo>
                  <a:pt x="469" y="796"/>
                </a:lnTo>
                <a:lnTo>
                  <a:pt x="483" y="808"/>
                </a:lnTo>
                <a:lnTo>
                  <a:pt x="502" y="823"/>
                </a:lnTo>
                <a:lnTo>
                  <a:pt x="527" y="838"/>
                </a:lnTo>
                <a:lnTo>
                  <a:pt x="558" y="855"/>
                </a:lnTo>
                <a:lnTo>
                  <a:pt x="577" y="862"/>
                </a:lnTo>
                <a:lnTo>
                  <a:pt x="596" y="870"/>
                </a:lnTo>
                <a:lnTo>
                  <a:pt x="596" y="870"/>
                </a:lnTo>
                <a:lnTo>
                  <a:pt x="618" y="878"/>
                </a:lnTo>
                <a:lnTo>
                  <a:pt x="642" y="884"/>
                </a:lnTo>
                <a:lnTo>
                  <a:pt x="695" y="898"/>
                </a:lnTo>
                <a:lnTo>
                  <a:pt x="750" y="910"/>
                </a:lnTo>
                <a:lnTo>
                  <a:pt x="804" y="919"/>
                </a:lnTo>
                <a:lnTo>
                  <a:pt x="853" y="927"/>
                </a:lnTo>
                <a:lnTo>
                  <a:pt x="893" y="932"/>
                </a:lnTo>
                <a:lnTo>
                  <a:pt x="930" y="937"/>
                </a:lnTo>
                <a:lnTo>
                  <a:pt x="930" y="937"/>
                </a:lnTo>
                <a:lnTo>
                  <a:pt x="935" y="1127"/>
                </a:lnTo>
                <a:lnTo>
                  <a:pt x="935" y="1127"/>
                </a:lnTo>
                <a:lnTo>
                  <a:pt x="937" y="1170"/>
                </a:lnTo>
                <a:lnTo>
                  <a:pt x="938" y="1194"/>
                </a:lnTo>
                <a:lnTo>
                  <a:pt x="939" y="1203"/>
                </a:lnTo>
                <a:lnTo>
                  <a:pt x="940" y="1209"/>
                </a:lnTo>
                <a:lnTo>
                  <a:pt x="940" y="1209"/>
                </a:lnTo>
                <a:lnTo>
                  <a:pt x="944" y="1215"/>
                </a:lnTo>
                <a:lnTo>
                  <a:pt x="949" y="1222"/>
                </a:lnTo>
                <a:lnTo>
                  <a:pt x="957" y="1229"/>
                </a:lnTo>
                <a:lnTo>
                  <a:pt x="966" y="1236"/>
                </a:lnTo>
                <a:lnTo>
                  <a:pt x="976" y="1243"/>
                </a:lnTo>
                <a:lnTo>
                  <a:pt x="985" y="1249"/>
                </a:lnTo>
                <a:lnTo>
                  <a:pt x="994" y="1253"/>
                </a:lnTo>
                <a:lnTo>
                  <a:pt x="1002" y="1256"/>
                </a:lnTo>
                <a:lnTo>
                  <a:pt x="1002" y="1256"/>
                </a:lnTo>
                <a:lnTo>
                  <a:pt x="1008" y="1256"/>
                </a:lnTo>
                <a:lnTo>
                  <a:pt x="1015" y="1253"/>
                </a:lnTo>
                <a:lnTo>
                  <a:pt x="1021" y="1251"/>
                </a:lnTo>
                <a:lnTo>
                  <a:pt x="1026" y="1247"/>
                </a:lnTo>
                <a:lnTo>
                  <a:pt x="1035" y="1239"/>
                </a:lnTo>
                <a:lnTo>
                  <a:pt x="1038" y="1235"/>
                </a:lnTo>
                <a:lnTo>
                  <a:pt x="1074" y="1235"/>
                </a:lnTo>
                <a:lnTo>
                  <a:pt x="1074" y="1235"/>
                </a:lnTo>
                <a:lnTo>
                  <a:pt x="1079" y="1235"/>
                </a:lnTo>
                <a:lnTo>
                  <a:pt x="1084" y="1234"/>
                </a:lnTo>
                <a:lnTo>
                  <a:pt x="1088" y="1231"/>
                </a:lnTo>
                <a:lnTo>
                  <a:pt x="1092" y="1229"/>
                </a:lnTo>
                <a:lnTo>
                  <a:pt x="1095" y="1226"/>
                </a:lnTo>
                <a:lnTo>
                  <a:pt x="1096" y="1222"/>
                </a:lnTo>
                <a:lnTo>
                  <a:pt x="1096" y="1218"/>
                </a:lnTo>
                <a:lnTo>
                  <a:pt x="1095" y="1215"/>
                </a:lnTo>
                <a:lnTo>
                  <a:pt x="1095" y="1215"/>
                </a:lnTo>
                <a:lnTo>
                  <a:pt x="1093" y="1211"/>
                </a:lnTo>
                <a:lnTo>
                  <a:pt x="1093" y="1207"/>
                </a:lnTo>
                <a:lnTo>
                  <a:pt x="1095" y="1200"/>
                </a:lnTo>
                <a:lnTo>
                  <a:pt x="1095" y="1197"/>
                </a:lnTo>
                <a:lnTo>
                  <a:pt x="1093" y="1191"/>
                </a:lnTo>
                <a:lnTo>
                  <a:pt x="1089" y="1185"/>
                </a:lnTo>
                <a:lnTo>
                  <a:pt x="1084" y="1179"/>
                </a:lnTo>
                <a:lnTo>
                  <a:pt x="1084" y="1179"/>
                </a:lnTo>
                <a:lnTo>
                  <a:pt x="1070" y="1164"/>
                </a:lnTo>
                <a:lnTo>
                  <a:pt x="1056" y="1150"/>
                </a:lnTo>
                <a:lnTo>
                  <a:pt x="1043" y="1139"/>
                </a:lnTo>
                <a:lnTo>
                  <a:pt x="1037" y="1134"/>
                </a:lnTo>
                <a:lnTo>
                  <a:pt x="1033" y="1127"/>
                </a:lnTo>
                <a:lnTo>
                  <a:pt x="1033" y="1127"/>
                </a:lnTo>
                <a:lnTo>
                  <a:pt x="1032" y="1123"/>
                </a:lnTo>
                <a:lnTo>
                  <a:pt x="1029" y="1116"/>
                </a:lnTo>
                <a:lnTo>
                  <a:pt x="1026" y="1096"/>
                </a:lnTo>
                <a:lnTo>
                  <a:pt x="1024" y="1072"/>
                </a:lnTo>
                <a:lnTo>
                  <a:pt x="1021" y="1044"/>
                </a:lnTo>
                <a:lnTo>
                  <a:pt x="1019" y="995"/>
                </a:lnTo>
                <a:lnTo>
                  <a:pt x="1017" y="973"/>
                </a:lnTo>
                <a:lnTo>
                  <a:pt x="1017" y="973"/>
                </a:lnTo>
                <a:lnTo>
                  <a:pt x="1078" y="1087"/>
                </a:lnTo>
                <a:lnTo>
                  <a:pt x="1120" y="1171"/>
                </a:lnTo>
                <a:lnTo>
                  <a:pt x="1134" y="1199"/>
                </a:lnTo>
                <a:lnTo>
                  <a:pt x="1141" y="1215"/>
                </a:lnTo>
                <a:lnTo>
                  <a:pt x="1141" y="1215"/>
                </a:lnTo>
                <a:lnTo>
                  <a:pt x="1141" y="1221"/>
                </a:lnTo>
                <a:lnTo>
                  <a:pt x="1141" y="1227"/>
                </a:lnTo>
                <a:lnTo>
                  <a:pt x="1139" y="1243"/>
                </a:lnTo>
                <a:lnTo>
                  <a:pt x="1139" y="1251"/>
                </a:lnTo>
                <a:lnTo>
                  <a:pt x="1139" y="1260"/>
                </a:lnTo>
                <a:lnTo>
                  <a:pt x="1142" y="1267"/>
                </a:lnTo>
                <a:lnTo>
                  <a:pt x="1146" y="1276"/>
                </a:lnTo>
                <a:lnTo>
                  <a:pt x="1146" y="1276"/>
                </a:lnTo>
                <a:lnTo>
                  <a:pt x="1156" y="1293"/>
                </a:lnTo>
                <a:lnTo>
                  <a:pt x="1166" y="1306"/>
                </a:lnTo>
                <a:lnTo>
                  <a:pt x="1177" y="1317"/>
                </a:lnTo>
                <a:lnTo>
                  <a:pt x="1177" y="1276"/>
                </a:lnTo>
                <a:lnTo>
                  <a:pt x="1177" y="1276"/>
                </a:lnTo>
                <a:lnTo>
                  <a:pt x="1179" y="1279"/>
                </a:lnTo>
                <a:lnTo>
                  <a:pt x="1187" y="1285"/>
                </a:lnTo>
                <a:lnTo>
                  <a:pt x="1200" y="1296"/>
                </a:lnTo>
                <a:lnTo>
                  <a:pt x="1218" y="1307"/>
                </a:lnTo>
                <a:lnTo>
                  <a:pt x="1218" y="1307"/>
                </a:lnTo>
                <a:lnTo>
                  <a:pt x="1238" y="1317"/>
                </a:lnTo>
                <a:lnTo>
                  <a:pt x="1258" y="1326"/>
                </a:lnTo>
                <a:lnTo>
                  <a:pt x="1270" y="1330"/>
                </a:lnTo>
                <a:lnTo>
                  <a:pt x="1274" y="1330"/>
                </a:lnTo>
                <a:lnTo>
                  <a:pt x="1274" y="1329"/>
                </a:lnTo>
                <a:lnTo>
                  <a:pt x="1274" y="1328"/>
                </a:lnTo>
                <a:lnTo>
                  <a:pt x="1274" y="1328"/>
                </a:lnTo>
                <a:lnTo>
                  <a:pt x="1273" y="1319"/>
                </a:lnTo>
                <a:lnTo>
                  <a:pt x="1270" y="1307"/>
                </a:lnTo>
                <a:lnTo>
                  <a:pt x="1269" y="1292"/>
                </a:lnTo>
                <a:lnTo>
                  <a:pt x="1269" y="1292"/>
                </a:lnTo>
                <a:lnTo>
                  <a:pt x="1287" y="1293"/>
                </a:lnTo>
                <a:lnTo>
                  <a:pt x="1308" y="1296"/>
                </a:lnTo>
                <a:lnTo>
                  <a:pt x="1331" y="1302"/>
                </a:lnTo>
                <a:lnTo>
                  <a:pt x="1331" y="1302"/>
                </a:lnTo>
                <a:lnTo>
                  <a:pt x="1342" y="1305"/>
                </a:lnTo>
                <a:lnTo>
                  <a:pt x="1351" y="1306"/>
                </a:lnTo>
                <a:lnTo>
                  <a:pt x="1359" y="1307"/>
                </a:lnTo>
                <a:lnTo>
                  <a:pt x="1364" y="1306"/>
                </a:lnTo>
                <a:lnTo>
                  <a:pt x="1371" y="1303"/>
                </a:lnTo>
                <a:lnTo>
                  <a:pt x="1372" y="1302"/>
                </a:lnTo>
                <a:lnTo>
                  <a:pt x="1372" y="1302"/>
                </a:lnTo>
                <a:lnTo>
                  <a:pt x="1371" y="1297"/>
                </a:lnTo>
                <a:lnTo>
                  <a:pt x="1366" y="1285"/>
                </a:lnTo>
                <a:lnTo>
                  <a:pt x="1362" y="1279"/>
                </a:lnTo>
                <a:lnTo>
                  <a:pt x="1355" y="1271"/>
                </a:lnTo>
                <a:lnTo>
                  <a:pt x="1349" y="1266"/>
                </a:lnTo>
                <a:lnTo>
                  <a:pt x="1341" y="1261"/>
                </a:lnTo>
                <a:lnTo>
                  <a:pt x="1341" y="1261"/>
                </a:lnTo>
                <a:lnTo>
                  <a:pt x="1288" y="1236"/>
                </a:lnTo>
                <a:lnTo>
                  <a:pt x="1254" y="1220"/>
                </a:lnTo>
                <a:lnTo>
                  <a:pt x="1254" y="1220"/>
                </a:lnTo>
                <a:lnTo>
                  <a:pt x="1249" y="1204"/>
                </a:lnTo>
                <a:lnTo>
                  <a:pt x="1244" y="1189"/>
                </a:lnTo>
                <a:lnTo>
                  <a:pt x="1238" y="1168"/>
                </a:lnTo>
                <a:lnTo>
                  <a:pt x="1238" y="1168"/>
                </a:lnTo>
                <a:lnTo>
                  <a:pt x="1233" y="1148"/>
                </a:lnTo>
                <a:lnTo>
                  <a:pt x="1227" y="1125"/>
                </a:lnTo>
                <a:lnTo>
                  <a:pt x="1219" y="1098"/>
                </a:lnTo>
                <a:lnTo>
                  <a:pt x="1213" y="1066"/>
                </a:lnTo>
                <a:lnTo>
                  <a:pt x="1213" y="1066"/>
                </a:lnTo>
                <a:lnTo>
                  <a:pt x="1211" y="1045"/>
                </a:lnTo>
                <a:lnTo>
                  <a:pt x="1211" y="1021"/>
                </a:lnTo>
                <a:lnTo>
                  <a:pt x="1213" y="994"/>
                </a:lnTo>
                <a:lnTo>
                  <a:pt x="1217" y="968"/>
                </a:lnTo>
                <a:lnTo>
                  <a:pt x="1220" y="942"/>
                </a:lnTo>
                <a:lnTo>
                  <a:pt x="1224" y="920"/>
                </a:lnTo>
                <a:lnTo>
                  <a:pt x="1229" y="902"/>
                </a:lnTo>
                <a:lnTo>
                  <a:pt x="1233" y="891"/>
                </a:lnTo>
                <a:lnTo>
                  <a:pt x="1233" y="891"/>
                </a:lnTo>
                <a:lnTo>
                  <a:pt x="1238" y="882"/>
                </a:lnTo>
                <a:lnTo>
                  <a:pt x="1246" y="870"/>
                </a:lnTo>
                <a:lnTo>
                  <a:pt x="1265" y="844"/>
                </a:lnTo>
                <a:lnTo>
                  <a:pt x="1286" y="820"/>
                </a:lnTo>
                <a:lnTo>
                  <a:pt x="1300" y="803"/>
                </a:lnTo>
                <a:lnTo>
                  <a:pt x="1300" y="803"/>
                </a:lnTo>
                <a:lnTo>
                  <a:pt x="1375" y="734"/>
                </a:lnTo>
                <a:lnTo>
                  <a:pt x="1439" y="675"/>
                </a:lnTo>
                <a:lnTo>
                  <a:pt x="1464" y="659"/>
                </a:lnTo>
                <a:lnTo>
                  <a:pt x="1464" y="659"/>
                </a:lnTo>
                <a:lnTo>
                  <a:pt x="1508" y="679"/>
                </a:lnTo>
                <a:lnTo>
                  <a:pt x="1540" y="693"/>
                </a:lnTo>
                <a:lnTo>
                  <a:pt x="1553" y="698"/>
                </a:lnTo>
                <a:lnTo>
                  <a:pt x="1562" y="701"/>
                </a:lnTo>
                <a:lnTo>
                  <a:pt x="1562" y="701"/>
                </a:lnTo>
                <a:lnTo>
                  <a:pt x="1574" y="703"/>
                </a:lnTo>
                <a:lnTo>
                  <a:pt x="1586" y="707"/>
                </a:lnTo>
                <a:lnTo>
                  <a:pt x="1601" y="710"/>
                </a:lnTo>
                <a:lnTo>
                  <a:pt x="1619" y="711"/>
                </a:lnTo>
                <a:lnTo>
                  <a:pt x="1619" y="711"/>
                </a:lnTo>
                <a:lnTo>
                  <a:pt x="1629" y="710"/>
                </a:lnTo>
                <a:lnTo>
                  <a:pt x="1640" y="708"/>
                </a:lnTo>
                <a:lnTo>
                  <a:pt x="1653" y="704"/>
                </a:lnTo>
                <a:lnTo>
                  <a:pt x="1665" y="701"/>
                </a:lnTo>
                <a:lnTo>
                  <a:pt x="1675" y="695"/>
                </a:lnTo>
                <a:lnTo>
                  <a:pt x="1683" y="690"/>
                </a:lnTo>
                <a:lnTo>
                  <a:pt x="1688" y="685"/>
                </a:lnTo>
                <a:lnTo>
                  <a:pt x="1691" y="683"/>
                </a:lnTo>
                <a:lnTo>
                  <a:pt x="1691" y="680"/>
                </a:lnTo>
                <a:lnTo>
                  <a:pt x="1691" y="680"/>
                </a:lnTo>
                <a:lnTo>
                  <a:pt x="1693" y="671"/>
                </a:lnTo>
                <a:lnTo>
                  <a:pt x="1698" y="657"/>
                </a:lnTo>
                <a:lnTo>
                  <a:pt x="1714" y="618"/>
                </a:lnTo>
                <a:lnTo>
                  <a:pt x="1737" y="567"/>
                </a:lnTo>
                <a:lnTo>
                  <a:pt x="1737" y="567"/>
                </a:lnTo>
                <a:lnTo>
                  <a:pt x="1738" y="568"/>
                </a:lnTo>
                <a:lnTo>
                  <a:pt x="1739" y="568"/>
                </a:lnTo>
                <a:lnTo>
                  <a:pt x="1741" y="566"/>
                </a:lnTo>
                <a:lnTo>
                  <a:pt x="1741" y="562"/>
                </a:lnTo>
                <a:lnTo>
                  <a:pt x="1739" y="553"/>
                </a:lnTo>
                <a:lnTo>
                  <a:pt x="1732" y="521"/>
                </a:lnTo>
                <a:lnTo>
                  <a:pt x="1732" y="521"/>
                </a:lnTo>
                <a:lnTo>
                  <a:pt x="1719" y="477"/>
                </a:lnTo>
                <a:lnTo>
                  <a:pt x="1706" y="438"/>
                </a:lnTo>
                <a:lnTo>
                  <a:pt x="1696" y="409"/>
                </a:lnTo>
                <a:lnTo>
                  <a:pt x="1691" y="392"/>
                </a:lnTo>
                <a:lnTo>
                  <a:pt x="1691" y="392"/>
                </a:lnTo>
                <a:lnTo>
                  <a:pt x="1684" y="369"/>
                </a:lnTo>
                <a:lnTo>
                  <a:pt x="1678" y="350"/>
                </a:lnTo>
                <a:lnTo>
                  <a:pt x="1670" y="327"/>
                </a:lnTo>
                <a:lnTo>
                  <a:pt x="1660" y="301"/>
                </a:lnTo>
                <a:lnTo>
                  <a:pt x="1648" y="275"/>
                </a:lnTo>
                <a:lnTo>
                  <a:pt x="1634" y="251"/>
                </a:lnTo>
                <a:lnTo>
                  <a:pt x="1626" y="239"/>
                </a:lnTo>
                <a:lnTo>
                  <a:pt x="1619" y="228"/>
                </a:lnTo>
                <a:lnTo>
                  <a:pt x="1619" y="228"/>
                </a:lnTo>
                <a:lnTo>
                  <a:pt x="1602" y="207"/>
                </a:lnTo>
                <a:lnTo>
                  <a:pt x="1586" y="189"/>
                </a:lnTo>
                <a:lnTo>
                  <a:pt x="1558" y="157"/>
                </a:lnTo>
                <a:lnTo>
                  <a:pt x="1539" y="138"/>
                </a:lnTo>
                <a:lnTo>
                  <a:pt x="1531" y="130"/>
                </a:lnTo>
                <a:lnTo>
                  <a:pt x="1531" y="130"/>
                </a:lnTo>
                <a:lnTo>
                  <a:pt x="1535" y="121"/>
                </a:lnTo>
                <a:lnTo>
                  <a:pt x="1542" y="98"/>
                </a:lnTo>
                <a:lnTo>
                  <a:pt x="1544" y="85"/>
                </a:lnTo>
                <a:lnTo>
                  <a:pt x="1545" y="71"/>
                </a:lnTo>
                <a:lnTo>
                  <a:pt x="1545" y="58"/>
                </a:lnTo>
                <a:lnTo>
                  <a:pt x="1544" y="53"/>
                </a:lnTo>
                <a:lnTo>
                  <a:pt x="1542" y="48"/>
                </a:lnTo>
                <a:lnTo>
                  <a:pt x="1542" y="48"/>
                </a:lnTo>
                <a:lnTo>
                  <a:pt x="1536" y="39"/>
                </a:lnTo>
                <a:lnTo>
                  <a:pt x="1530" y="32"/>
                </a:lnTo>
                <a:lnTo>
                  <a:pt x="1524" y="28"/>
                </a:lnTo>
                <a:lnTo>
                  <a:pt x="1517" y="26"/>
                </a:lnTo>
                <a:lnTo>
                  <a:pt x="1509" y="26"/>
                </a:lnTo>
                <a:lnTo>
                  <a:pt x="1504" y="28"/>
                </a:lnTo>
                <a:lnTo>
                  <a:pt x="1499" y="32"/>
                </a:lnTo>
                <a:lnTo>
                  <a:pt x="1495" y="37"/>
                </a:lnTo>
                <a:lnTo>
                  <a:pt x="1495" y="37"/>
                </a:lnTo>
                <a:lnTo>
                  <a:pt x="1489" y="53"/>
                </a:lnTo>
                <a:lnTo>
                  <a:pt x="1484" y="71"/>
                </a:lnTo>
                <a:lnTo>
                  <a:pt x="1477" y="88"/>
                </a:lnTo>
                <a:lnTo>
                  <a:pt x="1473" y="94"/>
                </a:lnTo>
                <a:lnTo>
                  <a:pt x="1470" y="99"/>
                </a:lnTo>
                <a:lnTo>
                  <a:pt x="1470" y="99"/>
                </a:lnTo>
                <a:lnTo>
                  <a:pt x="1466" y="102"/>
                </a:lnTo>
                <a:lnTo>
                  <a:pt x="1459" y="104"/>
                </a:lnTo>
                <a:lnTo>
                  <a:pt x="1454" y="106"/>
                </a:lnTo>
                <a:lnTo>
                  <a:pt x="1448" y="106"/>
                </a:lnTo>
                <a:lnTo>
                  <a:pt x="1437" y="104"/>
                </a:lnTo>
                <a:lnTo>
                  <a:pt x="1434" y="104"/>
                </a:lnTo>
                <a:lnTo>
                  <a:pt x="1434" y="104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5">
            <a:extLst>
              <a:ext uri="{FF2B5EF4-FFF2-40B4-BE49-F238E27FC236}">
                <a16:creationId xmlns:a16="http://schemas.microsoft.com/office/drawing/2014/main" id="{DEFCEDDF-7DE3-4A87-912F-23F0E3393C40}"/>
              </a:ext>
            </a:extLst>
          </p:cNvPr>
          <p:cNvSpPr>
            <a:spLocks/>
          </p:cNvSpPr>
          <p:nvPr/>
        </p:nvSpPr>
        <p:spPr bwMode="auto">
          <a:xfrm>
            <a:off x="6001335" y="1290556"/>
            <a:ext cx="1692338" cy="868100"/>
          </a:xfrm>
          <a:custGeom>
            <a:avLst/>
            <a:gdLst>
              <a:gd name="T0" fmla="*/ 1386 w 1852"/>
              <a:gd name="T1" fmla="*/ 219 h 950"/>
              <a:gd name="T2" fmla="*/ 971 w 1852"/>
              <a:gd name="T3" fmla="*/ 97 h 950"/>
              <a:gd name="T4" fmla="*/ 452 w 1852"/>
              <a:gd name="T5" fmla="*/ 0 h 950"/>
              <a:gd name="T6" fmla="*/ 254 w 1852"/>
              <a:gd name="T7" fmla="*/ 20 h 950"/>
              <a:gd name="T8" fmla="*/ 109 w 1852"/>
              <a:gd name="T9" fmla="*/ 85 h 950"/>
              <a:gd name="T10" fmla="*/ 30 w 1852"/>
              <a:gd name="T11" fmla="*/ 150 h 950"/>
              <a:gd name="T12" fmla="*/ 0 w 1852"/>
              <a:gd name="T13" fmla="*/ 213 h 950"/>
              <a:gd name="T14" fmla="*/ 21 w 1852"/>
              <a:gd name="T15" fmla="*/ 259 h 950"/>
              <a:gd name="T16" fmla="*/ 27 w 1852"/>
              <a:gd name="T17" fmla="*/ 340 h 950"/>
              <a:gd name="T18" fmla="*/ 23 w 1852"/>
              <a:gd name="T19" fmla="*/ 365 h 950"/>
              <a:gd name="T20" fmla="*/ 55 w 1852"/>
              <a:gd name="T21" fmla="*/ 450 h 950"/>
              <a:gd name="T22" fmla="*/ 68 w 1852"/>
              <a:gd name="T23" fmla="*/ 481 h 950"/>
              <a:gd name="T24" fmla="*/ 64 w 1852"/>
              <a:gd name="T25" fmla="*/ 607 h 950"/>
              <a:gd name="T26" fmla="*/ 92 w 1852"/>
              <a:gd name="T27" fmla="*/ 702 h 950"/>
              <a:gd name="T28" fmla="*/ 111 w 1852"/>
              <a:gd name="T29" fmla="*/ 817 h 950"/>
              <a:gd name="T30" fmla="*/ 141 w 1852"/>
              <a:gd name="T31" fmla="*/ 878 h 950"/>
              <a:gd name="T32" fmla="*/ 202 w 1852"/>
              <a:gd name="T33" fmla="*/ 861 h 950"/>
              <a:gd name="T34" fmla="*/ 241 w 1852"/>
              <a:gd name="T35" fmla="*/ 861 h 950"/>
              <a:gd name="T36" fmla="*/ 237 w 1852"/>
              <a:gd name="T37" fmla="*/ 810 h 950"/>
              <a:gd name="T38" fmla="*/ 261 w 1852"/>
              <a:gd name="T39" fmla="*/ 801 h 950"/>
              <a:gd name="T40" fmla="*/ 181 w 1852"/>
              <a:gd name="T41" fmla="*/ 738 h 950"/>
              <a:gd name="T42" fmla="*/ 226 w 1852"/>
              <a:gd name="T43" fmla="*/ 625 h 950"/>
              <a:gd name="T44" fmla="*/ 318 w 1852"/>
              <a:gd name="T45" fmla="*/ 672 h 950"/>
              <a:gd name="T46" fmla="*/ 371 w 1852"/>
              <a:gd name="T47" fmla="*/ 632 h 950"/>
              <a:gd name="T48" fmla="*/ 394 w 1852"/>
              <a:gd name="T49" fmla="*/ 611 h 950"/>
              <a:gd name="T50" fmla="*/ 501 w 1852"/>
              <a:gd name="T51" fmla="*/ 634 h 950"/>
              <a:gd name="T52" fmla="*/ 543 w 1852"/>
              <a:gd name="T53" fmla="*/ 657 h 950"/>
              <a:gd name="T54" fmla="*/ 669 w 1852"/>
              <a:gd name="T55" fmla="*/ 657 h 950"/>
              <a:gd name="T56" fmla="*/ 682 w 1852"/>
              <a:gd name="T57" fmla="*/ 675 h 950"/>
              <a:gd name="T58" fmla="*/ 721 w 1852"/>
              <a:gd name="T59" fmla="*/ 683 h 950"/>
              <a:gd name="T60" fmla="*/ 812 w 1852"/>
              <a:gd name="T61" fmla="*/ 686 h 950"/>
              <a:gd name="T62" fmla="*/ 911 w 1852"/>
              <a:gd name="T63" fmla="*/ 646 h 950"/>
              <a:gd name="T64" fmla="*/ 1031 w 1852"/>
              <a:gd name="T65" fmla="*/ 655 h 950"/>
              <a:gd name="T66" fmla="*/ 1020 w 1852"/>
              <a:gd name="T67" fmla="*/ 753 h 950"/>
              <a:gd name="T68" fmla="*/ 1102 w 1852"/>
              <a:gd name="T69" fmla="*/ 769 h 950"/>
              <a:gd name="T70" fmla="*/ 1097 w 1852"/>
              <a:gd name="T71" fmla="*/ 727 h 950"/>
              <a:gd name="T72" fmla="*/ 1101 w 1852"/>
              <a:gd name="T73" fmla="*/ 706 h 950"/>
              <a:gd name="T74" fmla="*/ 1175 w 1852"/>
              <a:gd name="T75" fmla="*/ 854 h 950"/>
              <a:gd name="T76" fmla="*/ 1196 w 1852"/>
              <a:gd name="T77" fmla="*/ 929 h 950"/>
              <a:gd name="T78" fmla="*/ 1228 w 1852"/>
              <a:gd name="T79" fmla="*/ 907 h 950"/>
              <a:gd name="T80" fmla="*/ 1297 w 1852"/>
              <a:gd name="T81" fmla="*/ 950 h 950"/>
              <a:gd name="T82" fmla="*/ 1313 w 1852"/>
              <a:gd name="T83" fmla="*/ 908 h 950"/>
              <a:gd name="T84" fmla="*/ 1361 w 1852"/>
              <a:gd name="T85" fmla="*/ 894 h 950"/>
              <a:gd name="T86" fmla="*/ 1283 w 1852"/>
              <a:gd name="T87" fmla="*/ 852 h 950"/>
              <a:gd name="T88" fmla="*/ 1297 w 1852"/>
              <a:gd name="T89" fmla="*/ 827 h 950"/>
              <a:gd name="T90" fmla="*/ 1269 w 1852"/>
              <a:gd name="T91" fmla="*/ 722 h 950"/>
              <a:gd name="T92" fmla="*/ 1302 w 1852"/>
              <a:gd name="T93" fmla="*/ 661 h 950"/>
              <a:gd name="T94" fmla="*/ 1322 w 1852"/>
              <a:gd name="T95" fmla="*/ 616 h 950"/>
              <a:gd name="T96" fmla="*/ 1424 w 1852"/>
              <a:gd name="T97" fmla="*/ 539 h 950"/>
              <a:gd name="T98" fmla="*/ 1516 w 1852"/>
              <a:gd name="T99" fmla="*/ 544 h 950"/>
              <a:gd name="T100" fmla="*/ 1694 w 1852"/>
              <a:gd name="T101" fmla="*/ 569 h 950"/>
              <a:gd name="T102" fmla="*/ 1773 w 1852"/>
              <a:gd name="T103" fmla="*/ 565 h 950"/>
              <a:gd name="T104" fmla="*/ 1850 w 1852"/>
              <a:gd name="T105" fmla="*/ 474 h 950"/>
              <a:gd name="T106" fmla="*/ 1810 w 1852"/>
              <a:gd name="T107" fmla="*/ 366 h 950"/>
              <a:gd name="T108" fmla="*/ 1710 w 1852"/>
              <a:gd name="T109" fmla="*/ 278 h 950"/>
              <a:gd name="T110" fmla="*/ 1603 w 1852"/>
              <a:gd name="T111" fmla="*/ 225 h 950"/>
              <a:gd name="T112" fmla="*/ 1557 w 1852"/>
              <a:gd name="T113" fmla="*/ 157 h 950"/>
              <a:gd name="T114" fmla="*/ 1509 w 1852"/>
              <a:gd name="T115" fmla="*/ 144 h 950"/>
              <a:gd name="T116" fmla="*/ 1471 w 1852"/>
              <a:gd name="T117" fmla="*/ 197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52" h="950">
                <a:moveTo>
                  <a:pt x="1470" y="214"/>
                </a:moveTo>
                <a:lnTo>
                  <a:pt x="1470" y="214"/>
                </a:lnTo>
                <a:lnTo>
                  <a:pt x="1463" y="217"/>
                </a:lnTo>
                <a:lnTo>
                  <a:pt x="1456" y="218"/>
                </a:lnTo>
                <a:lnTo>
                  <a:pt x="1445" y="221"/>
                </a:lnTo>
                <a:lnTo>
                  <a:pt x="1429" y="222"/>
                </a:lnTo>
                <a:lnTo>
                  <a:pt x="1410" y="221"/>
                </a:lnTo>
                <a:lnTo>
                  <a:pt x="1386" y="219"/>
                </a:lnTo>
                <a:lnTo>
                  <a:pt x="1357" y="214"/>
                </a:lnTo>
                <a:lnTo>
                  <a:pt x="1357" y="214"/>
                </a:lnTo>
                <a:lnTo>
                  <a:pt x="1322" y="206"/>
                </a:lnTo>
                <a:lnTo>
                  <a:pt x="1280" y="193"/>
                </a:lnTo>
                <a:lnTo>
                  <a:pt x="1181" y="161"/>
                </a:lnTo>
                <a:lnTo>
                  <a:pt x="1073" y="126"/>
                </a:lnTo>
                <a:lnTo>
                  <a:pt x="1020" y="109"/>
                </a:lnTo>
                <a:lnTo>
                  <a:pt x="971" y="97"/>
                </a:lnTo>
                <a:lnTo>
                  <a:pt x="971" y="97"/>
                </a:lnTo>
                <a:lnTo>
                  <a:pt x="753" y="43"/>
                </a:lnTo>
                <a:lnTo>
                  <a:pt x="661" y="21"/>
                </a:lnTo>
                <a:lnTo>
                  <a:pt x="610" y="11"/>
                </a:lnTo>
                <a:lnTo>
                  <a:pt x="610" y="11"/>
                </a:lnTo>
                <a:lnTo>
                  <a:pt x="573" y="7"/>
                </a:lnTo>
                <a:lnTo>
                  <a:pt x="520" y="4"/>
                </a:lnTo>
                <a:lnTo>
                  <a:pt x="452" y="0"/>
                </a:lnTo>
                <a:lnTo>
                  <a:pt x="452" y="0"/>
                </a:lnTo>
                <a:lnTo>
                  <a:pt x="376" y="3"/>
                </a:lnTo>
                <a:lnTo>
                  <a:pt x="321" y="4"/>
                </a:lnTo>
                <a:lnTo>
                  <a:pt x="301" y="6"/>
                </a:lnTo>
                <a:lnTo>
                  <a:pt x="292" y="7"/>
                </a:lnTo>
                <a:lnTo>
                  <a:pt x="292" y="7"/>
                </a:lnTo>
                <a:lnTo>
                  <a:pt x="254" y="20"/>
                </a:lnTo>
                <a:lnTo>
                  <a:pt x="254" y="20"/>
                </a:lnTo>
                <a:lnTo>
                  <a:pt x="250" y="21"/>
                </a:lnTo>
                <a:lnTo>
                  <a:pt x="232" y="34"/>
                </a:lnTo>
                <a:lnTo>
                  <a:pt x="232" y="34"/>
                </a:lnTo>
                <a:lnTo>
                  <a:pt x="211" y="43"/>
                </a:lnTo>
                <a:lnTo>
                  <a:pt x="185" y="56"/>
                </a:lnTo>
                <a:lnTo>
                  <a:pt x="148" y="71"/>
                </a:lnTo>
                <a:lnTo>
                  <a:pt x="148" y="71"/>
                </a:lnTo>
                <a:lnTo>
                  <a:pt x="109" y="85"/>
                </a:lnTo>
                <a:lnTo>
                  <a:pt x="86" y="92"/>
                </a:lnTo>
                <a:lnTo>
                  <a:pt x="74" y="98"/>
                </a:lnTo>
                <a:lnTo>
                  <a:pt x="74" y="98"/>
                </a:lnTo>
                <a:lnTo>
                  <a:pt x="53" y="120"/>
                </a:lnTo>
                <a:lnTo>
                  <a:pt x="40" y="133"/>
                </a:lnTo>
                <a:lnTo>
                  <a:pt x="33" y="141"/>
                </a:lnTo>
                <a:lnTo>
                  <a:pt x="33" y="141"/>
                </a:lnTo>
                <a:lnTo>
                  <a:pt x="30" y="150"/>
                </a:lnTo>
                <a:lnTo>
                  <a:pt x="25" y="161"/>
                </a:lnTo>
                <a:lnTo>
                  <a:pt x="25" y="161"/>
                </a:lnTo>
                <a:lnTo>
                  <a:pt x="11" y="192"/>
                </a:lnTo>
                <a:lnTo>
                  <a:pt x="11" y="192"/>
                </a:lnTo>
                <a:lnTo>
                  <a:pt x="7" y="199"/>
                </a:lnTo>
                <a:lnTo>
                  <a:pt x="1" y="204"/>
                </a:lnTo>
                <a:lnTo>
                  <a:pt x="0" y="208"/>
                </a:lnTo>
                <a:lnTo>
                  <a:pt x="0" y="213"/>
                </a:lnTo>
                <a:lnTo>
                  <a:pt x="0" y="217"/>
                </a:lnTo>
                <a:lnTo>
                  <a:pt x="2" y="222"/>
                </a:lnTo>
                <a:lnTo>
                  <a:pt x="2" y="222"/>
                </a:lnTo>
                <a:lnTo>
                  <a:pt x="9" y="233"/>
                </a:lnTo>
                <a:lnTo>
                  <a:pt x="16" y="242"/>
                </a:lnTo>
                <a:lnTo>
                  <a:pt x="21" y="250"/>
                </a:lnTo>
                <a:lnTo>
                  <a:pt x="21" y="254"/>
                </a:lnTo>
                <a:lnTo>
                  <a:pt x="21" y="259"/>
                </a:lnTo>
                <a:lnTo>
                  <a:pt x="21" y="259"/>
                </a:lnTo>
                <a:lnTo>
                  <a:pt x="19" y="277"/>
                </a:lnTo>
                <a:lnTo>
                  <a:pt x="18" y="285"/>
                </a:lnTo>
                <a:lnTo>
                  <a:pt x="18" y="285"/>
                </a:lnTo>
                <a:lnTo>
                  <a:pt x="22" y="310"/>
                </a:lnTo>
                <a:lnTo>
                  <a:pt x="26" y="328"/>
                </a:lnTo>
                <a:lnTo>
                  <a:pt x="27" y="340"/>
                </a:lnTo>
                <a:lnTo>
                  <a:pt x="27" y="340"/>
                </a:lnTo>
                <a:lnTo>
                  <a:pt x="27" y="342"/>
                </a:lnTo>
                <a:lnTo>
                  <a:pt x="26" y="344"/>
                </a:lnTo>
                <a:lnTo>
                  <a:pt x="23" y="348"/>
                </a:lnTo>
                <a:lnTo>
                  <a:pt x="22" y="349"/>
                </a:lnTo>
                <a:lnTo>
                  <a:pt x="22" y="354"/>
                </a:lnTo>
                <a:lnTo>
                  <a:pt x="22" y="358"/>
                </a:lnTo>
                <a:lnTo>
                  <a:pt x="23" y="365"/>
                </a:lnTo>
                <a:lnTo>
                  <a:pt x="23" y="365"/>
                </a:lnTo>
                <a:lnTo>
                  <a:pt x="26" y="372"/>
                </a:lnTo>
                <a:lnTo>
                  <a:pt x="29" y="379"/>
                </a:lnTo>
                <a:lnTo>
                  <a:pt x="37" y="389"/>
                </a:lnTo>
                <a:lnTo>
                  <a:pt x="44" y="397"/>
                </a:lnTo>
                <a:lnTo>
                  <a:pt x="47" y="401"/>
                </a:lnTo>
                <a:lnTo>
                  <a:pt x="47" y="401"/>
                </a:lnTo>
                <a:lnTo>
                  <a:pt x="51" y="432"/>
                </a:lnTo>
                <a:lnTo>
                  <a:pt x="55" y="450"/>
                </a:lnTo>
                <a:lnTo>
                  <a:pt x="57" y="457"/>
                </a:lnTo>
                <a:lnTo>
                  <a:pt x="58" y="460"/>
                </a:lnTo>
                <a:lnTo>
                  <a:pt x="58" y="460"/>
                </a:lnTo>
                <a:lnTo>
                  <a:pt x="64" y="463"/>
                </a:lnTo>
                <a:lnTo>
                  <a:pt x="67" y="465"/>
                </a:lnTo>
                <a:lnTo>
                  <a:pt x="68" y="471"/>
                </a:lnTo>
                <a:lnTo>
                  <a:pt x="68" y="471"/>
                </a:lnTo>
                <a:lnTo>
                  <a:pt x="68" y="481"/>
                </a:lnTo>
                <a:lnTo>
                  <a:pt x="68" y="498"/>
                </a:lnTo>
                <a:lnTo>
                  <a:pt x="65" y="527"/>
                </a:lnTo>
                <a:lnTo>
                  <a:pt x="65" y="527"/>
                </a:lnTo>
                <a:lnTo>
                  <a:pt x="64" y="542"/>
                </a:lnTo>
                <a:lnTo>
                  <a:pt x="61" y="566"/>
                </a:lnTo>
                <a:lnTo>
                  <a:pt x="60" y="579"/>
                </a:lnTo>
                <a:lnTo>
                  <a:pt x="61" y="593"/>
                </a:lnTo>
                <a:lnTo>
                  <a:pt x="64" y="607"/>
                </a:lnTo>
                <a:lnTo>
                  <a:pt x="68" y="620"/>
                </a:lnTo>
                <a:lnTo>
                  <a:pt x="68" y="620"/>
                </a:lnTo>
                <a:lnTo>
                  <a:pt x="79" y="647"/>
                </a:lnTo>
                <a:lnTo>
                  <a:pt x="86" y="669"/>
                </a:lnTo>
                <a:lnTo>
                  <a:pt x="92" y="689"/>
                </a:lnTo>
                <a:lnTo>
                  <a:pt x="92" y="696"/>
                </a:lnTo>
                <a:lnTo>
                  <a:pt x="92" y="702"/>
                </a:lnTo>
                <a:lnTo>
                  <a:pt x="92" y="702"/>
                </a:lnTo>
                <a:lnTo>
                  <a:pt x="92" y="721"/>
                </a:lnTo>
                <a:lnTo>
                  <a:pt x="95" y="750"/>
                </a:lnTo>
                <a:lnTo>
                  <a:pt x="96" y="767"/>
                </a:lnTo>
                <a:lnTo>
                  <a:pt x="99" y="783"/>
                </a:lnTo>
                <a:lnTo>
                  <a:pt x="103" y="797"/>
                </a:lnTo>
                <a:lnTo>
                  <a:pt x="107" y="808"/>
                </a:lnTo>
                <a:lnTo>
                  <a:pt x="107" y="808"/>
                </a:lnTo>
                <a:lnTo>
                  <a:pt x="111" y="817"/>
                </a:lnTo>
                <a:lnTo>
                  <a:pt x="116" y="829"/>
                </a:lnTo>
                <a:lnTo>
                  <a:pt x="124" y="851"/>
                </a:lnTo>
                <a:lnTo>
                  <a:pt x="128" y="861"/>
                </a:lnTo>
                <a:lnTo>
                  <a:pt x="132" y="869"/>
                </a:lnTo>
                <a:lnTo>
                  <a:pt x="137" y="875"/>
                </a:lnTo>
                <a:lnTo>
                  <a:pt x="139" y="876"/>
                </a:lnTo>
                <a:lnTo>
                  <a:pt x="141" y="878"/>
                </a:lnTo>
                <a:lnTo>
                  <a:pt x="141" y="878"/>
                </a:lnTo>
                <a:lnTo>
                  <a:pt x="146" y="876"/>
                </a:lnTo>
                <a:lnTo>
                  <a:pt x="151" y="872"/>
                </a:lnTo>
                <a:lnTo>
                  <a:pt x="155" y="865"/>
                </a:lnTo>
                <a:lnTo>
                  <a:pt x="157" y="859"/>
                </a:lnTo>
                <a:lnTo>
                  <a:pt x="163" y="847"/>
                </a:lnTo>
                <a:lnTo>
                  <a:pt x="166" y="840"/>
                </a:lnTo>
                <a:lnTo>
                  <a:pt x="166" y="840"/>
                </a:lnTo>
                <a:lnTo>
                  <a:pt x="202" y="861"/>
                </a:lnTo>
                <a:lnTo>
                  <a:pt x="202" y="861"/>
                </a:lnTo>
                <a:lnTo>
                  <a:pt x="211" y="864"/>
                </a:lnTo>
                <a:lnTo>
                  <a:pt x="218" y="866"/>
                </a:lnTo>
                <a:lnTo>
                  <a:pt x="225" y="866"/>
                </a:lnTo>
                <a:lnTo>
                  <a:pt x="230" y="866"/>
                </a:lnTo>
                <a:lnTo>
                  <a:pt x="237" y="864"/>
                </a:lnTo>
                <a:lnTo>
                  <a:pt x="241" y="861"/>
                </a:lnTo>
                <a:lnTo>
                  <a:pt x="241" y="861"/>
                </a:lnTo>
                <a:lnTo>
                  <a:pt x="237" y="850"/>
                </a:lnTo>
                <a:lnTo>
                  <a:pt x="230" y="830"/>
                </a:lnTo>
                <a:lnTo>
                  <a:pt x="219" y="806"/>
                </a:lnTo>
                <a:lnTo>
                  <a:pt x="219" y="806"/>
                </a:lnTo>
                <a:lnTo>
                  <a:pt x="220" y="808"/>
                </a:lnTo>
                <a:lnTo>
                  <a:pt x="222" y="809"/>
                </a:lnTo>
                <a:lnTo>
                  <a:pt x="229" y="810"/>
                </a:lnTo>
                <a:lnTo>
                  <a:pt x="237" y="810"/>
                </a:lnTo>
                <a:lnTo>
                  <a:pt x="246" y="808"/>
                </a:lnTo>
                <a:lnTo>
                  <a:pt x="246" y="808"/>
                </a:lnTo>
                <a:lnTo>
                  <a:pt x="248" y="806"/>
                </a:lnTo>
                <a:lnTo>
                  <a:pt x="253" y="806"/>
                </a:lnTo>
                <a:lnTo>
                  <a:pt x="257" y="808"/>
                </a:lnTo>
                <a:lnTo>
                  <a:pt x="260" y="806"/>
                </a:lnTo>
                <a:lnTo>
                  <a:pt x="261" y="805"/>
                </a:lnTo>
                <a:lnTo>
                  <a:pt x="261" y="801"/>
                </a:lnTo>
                <a:lnTo>
                  <a:pt x="257" y="794"/>
                </a:lnTo>
                <a:lnTo>
                  <a:pt x="250" y="784"/>
                </a:lnTo>
                <a:lnTo>
                  <a:pt x="250" y="784"/>
                </a:lnTo>
                <a:lnTo>
                  <a:pt x="239" y="771"/>
                </a:lnTo>
                <a:lnTo>
                  <a:pt x="227" y="762"/>
                </a:lnTo>
                <a:lnTo>
                  <a:pt x="215" y="753"/>
                </a:lnTo>
                <a:lnTo>
                  <a:pt x="202" y="748"/>
                </a:lnTo>
                <a:lnTo>
                  <a:pt x="181" y="738"/>
                </a:lnTo>
                <a:lnTo>
                  <a:pt x="174" y="734"/>
                </a:lnTo>
                <a:lnTo>
                  <a:pt x="171" y="731"/>
                </a:lnTo>
                <a:lnTo>
                  <a:pt x="171" y="731"/>
                </a:lnTo>
                <a:lnTo>
                  <a:pt x="157" y="650"/>
                </a:lnTo>
                <a:lnTo>
                  <a:pt x="225" y="605"/>
                </a:lnTo>
                <a:lnTo>
                  <a:pt x="225" y="605"/>
                </a:lnTo>
                <a:lnTo>
                  <a:pt x="225" y="611"/>
                </a:lnTo>
                <a:lnTo>
                  <a:pt x="226" y="625"/>
                </a:lnTo>
                <a:lnTo>
                  <a:pt x="229" y="633"/>
                </a:lnTo>
                <a:lnTo>
                  <a:pt x="232" y="641"/>
                </a:lnTo>
                <a:lnTo>
                  <a:pt x="237" y="648"/>
                </a:lnTo>
                <a:lnTo>
                  <a:pt x="246" y="653"/>
                </a:lnTo>
                <a:lnTo>
                  <a:pt x="246" y="653"/>
                </a:lnTo>
                <a:lnTo>
                  <a:pt x="265" y="660"/>
                </a:lnTo>
                <a:lnTo>
                  <a:pt x="287" y="665"/>
                </a:lnTo>
                <a:lnTo>
                  <a:pt x="318" y="672"/>
                </a:lnTo>
                <a:lnTo>
                  <a:pt x="318" y="672"/>
                </a:lnTo>
                <a:lnTo>
                  <a:pt x="327" y="674"/>
                </a:lnTo>
                <a:lnTo>
                  <a:pt x="336" y="675"/>
                </a:lnTo>
                <a:lnTo>
                  <a:pt x="348" y="675"/>
                </a:lnTo>
                <a:lnTo>
                  <a:pt x="343" y="653"/>
                </a:lnTo>
                <a:lnTo>
                  <a:pt x="384" y="650"/>
                </a:lnTo>
                <a:lnTo>
                  <a:pt x="384" y="650"/>
                </a:lnTo>
                <a:lnTo>
                  <a:pt x="371" y="632"/>
                </a:lnTo>
                <a:lnTo>
                  <a:pt x="363" y="620"/>
                </a:lnTo>
                <a:lnTo>
                  <a:pt x="357" y="612"/>
                </a:lnTo>
                <a:lnTo>
                  <a:pt x="357" y="612"/>
                </a:lnTo>
                <a:lnTo>
                  <a:pt x="357" y="612"/>
                </a:lnTo>
                <a:lnTo>
                  <a:pt x="357" y="612"/>
                </a:lnTo>
                <a:lnTo>
                  <a:pt x="362" y="611"/>
                </a:lnTo>
                <a:lnTo>
                  <a:pt x="376" y="609"/>
                </a:lnTo>
                <a:lnTo>
                  <a:pt x="394" y="611"/>
                </a:lnTo>
                <a:lnTo>
                  <a:pt x="402" y="612"/>
                </a:lnTo>
                <a:lnTo>
                  <a:pt x="410" y="615"/>
                </a:lnTo>
                <a:lnTo>
                  <a:pt x="410" y="615"/>
                </a:lnTo>
                <a:lnTo>
                  <a:pt x="420" y="618"/>
                </a:lnTo>
                <a:lnTo>
                  <a:pt x="433" y="622"/>
                </a:lnTo>
                <a:lnTo>
                  <a:pt x="464" y="627"/>
                </a:lnTo>
                <a:lnTo>
                  <a:pt x="501" y="634"/>
                </a:lnTo>
                <a:lnTo>
                  <a:pt x="501" y="634"/>
                </a:lnTo>
                <a:lnTo>
                  <a:pt x="503" y="639"/>
                </a:lnTo>
                <a:lnTo>
                  <a:pt x="504" y="643"/>
                </a:lnTo>
                <a:lnTo>
                  <a:pt x="507" y="647"/>
                </a:lnTo>
                <a:lnTo>
                  <a:pt x="513" y="651"/>
                </a:lnTo>
                <a:lnTo>
                  <a:pt x="520" y="655"/>
                </a:lnTo>
                <a:lnTo>
                  <a:pt x="529" y="657"/>
                </a:lnTo>
                <a:lnTo>
                  <a:pt x="543" y="657"/>
                </a:lnTo>
                <a:lnTo>
                  <a:pt x="543" y="657"/>
                </a:lnTo>
                <a:lnTo>
                  <a:pt x="591" y="655"/>
                </a:lnTo>
                <a:lnTo>
                  <a:pt x="617" y="655"/>
                </a:lnTo>
                <a:lnTo>
                  <a:pt x="617" y="655"/>
                </a:lnTo>
                <a:lnTo>
                  <a:pt x="647" y="655"/>
                </a:lnTo>
                <a:lnTo>
                  <a:pt x="662" y="655"/>
                </a:lnTo>
                <a:lnTo>
                  <a:pt x="666" y="657"/>
                </a:lnTo>
                <a:lnTo>
                  <a:pt x="669" y="657"/>
                </a:lnTo>
                <a:lnTo>
                  <a:pt x="669" y="657"/>
                </a:lnTo>
                <a:lnTo>
                  <a:pt x="668" y="660"/>
                </a:lnTo>
                <a:lnTo>
                  <a:pt x="666" y="661"/>
                </a:lnTo>
                <a:lnTo>
                  <a:pt x="662" y="668"/>
                </a:lnTo>
                <a:lnTo>
                  <a:pt x="662" y="671"/>
                </a:lnTo>
                <a:lnTo>
                  <a:pt x="665" y="674"/>
                </a:lnTo>
                <a:lnTo>
                  <a:pt x="670" y="675"/>
                </a:lnTo>
                <a:lnTo>
                  <a:pt x="682" y="675"/>
                </a:lnTo>
                <a:lnTo>
                  <a:pt x="682" y="675"/>
                </a:lnTo>
                <a:lnTo>
                  <a:pt x="726" y="676"/>
                </a:lnTo>
                <a:lnTo>
                  <a:pt x="745" y="678"/>
                </a:lnTo>
                <a:lnTo>
                  <a:pt x="745" y="678"/>
                </a:lnTo>
                <a:lnTo>
                  <a:pt x="738" y="679"/>
                </a:lnTo>
                <a:lnTo>
                  <a:pt x="725" y="681"/>
                </a:lnTo>
                <a:lnTo>
                  <a:pt x="721" y="682"/>
                </a:lnTo>
                <a:lnTo>
                  <a:pt x="721" y="682"/>
                </a:lnTo>
                <a:lnTo>
                  <a:pt x="721" y="683"/>
                </a:lnTo>
                <a:lnTo>
                  <a:pt x="728" y="685"/>
                </a:lnTo>
                <a:lnTo>
                  <a:pt x="740" y="686"/>
                </a:lnTo>
                <a:lnTo>
                  <a:pt x="740" y="686"/>
                </a:lnTo>
                <a:lnTo>
                  <a:pt x="770" y="688"/>
                </a:lnTo>
                <a:lnTo>
                  <a:pt x="789" y="689"/>
                </a:lnTo>
                <a:lnTo>
                  <a:pt x="802" y="688"/>
                </a:lnTo>
                <a:lnTo>
                  <a:pt x="812" y="686"/>
                </a:lnTo>
                <a:lnTo>
                  <a:pt x="812" y="686"/>
                </a:lnTo>
                <a:lnTo>
                  <a:pt x="819" y="682"/>
                </a:lnTo>
                <a:lnTo>
                  <a:pt x="824" y="676"/>
                </a:lnTo>
                <a:lnTo>
                  <a:pt x="833" y="671"/>
                </a:lnTo>
                <a:lnTo>
                  <a:pt x="844" y="665"/>
                </a:lnTo>
                <a:lnTo>
                  <a:pt x="844" y="665"/>
                </a:lnTo>
                <a:lnTo>
                  <a:pt x="865" y="657"/>
                </a:lnTo>
                <a:lnTo>
                  <a:pt x="882" y="653"/>
                </a:lnTo>
                <a:lnTo>
                  <a:pt x="911" y="646"/>
                </a:lnTo>
                <a:lnTo>
                  <a:pt x="911" y="646"/>
                </a:lnTo>
                <a:lnTo>
                  <a:pt x="932" y="643"/>
                </a:lnTo>
                <a:lnTo>
                  <a:pt x="953" y="641"/>
                </a:lnTo>
                <a:lnTo>
                  <a:pt x="972" y="643"/>
                </a:lnTo>
                <a:lnTo>
                  <a:pt x="992" y="646"/>
                </a:lnTo>
                <a:lnTo>
                  <a:pt x="1020" y="653"/>
                </a:lnTo>
                <a:lnTo>
                  <a:pt x="1031" y="655"/>
                </a:lnTo>
                <a:lnTo>
                  <a:pt x="1031" y="655"/>
                </a:lnTo>
                <a:lnTo>
                  <a:pt x="1023" y="686"/>
                </a:lnTo>
                <a:lnTo>
                  <a:pt x="1017" y="711"/>
                </a:lnTo>
                <a:lnTo>
                  <a:pt x="1016" y="721"/>
                </a:lnTo>
                <a:lnTo>
                  <a:pt x="1016" y="728"/>
                </a:lnTo>
                <a:lnTo>
                  <a:pt x="1016" y="728"/>
                </a:lnTo>
                <a:lnTo>
                  <a:pt x="1016" y="739"/>
                </a:lnTo>
                <a:lnTo>
                  <a:pt x="1017" y="749"/>
                </a:lnTo>
                <a:lnTo>
                  <a:pt x="1020" y="753"/>
                </a:lnTo>
                <a:lnTo>
                  <a:pt x="1023" y="757"/>
                </a:lnTo>
                <a:lnTo>
                  <a:pt x="1027" y="760"/>
                </a:lnTo>
                <a:lnTo>
                  <a:pt x="1034" y="763"/>
                </a:lnTo>
                <a:lnTo>
                  <a:pt x="1034" y="763"/>
                </a:lnTo>
                <a:lnTo>
                  <a:pt x="1052" y="767"/>
                </a:lnTo>
                <a:lnTo>
                  <a:pt x="1074" y="769"/>
                </a:lnTo>
                <a:lnTo>
                  <a:pt x="1102" y="769"/>
                </a:lnTo>
                <a:lnTo>
                  <a:pt x="1102" y="769"/>
                </a:lnTo>
                <a:lnTo>
                  <a:pt x="1105" y="769"/>
                </a:lnTo>
                <a:lnTo>
                  <a:pt x="1105" y="767"/>
                </a:lnTo>
                <a:lnTo>
                  <a:pt x="1107" y="762"/>
                </a:lnTo>
                <a:lnTo>
                  <a:pt x="1104" y="753"/>
                </a:lnTo>
                <a:lnTo>
                  <a:pt x="1101" y="745"/>
                </a:lnTo>
                <a:lnTo>
                  <a:pt x="1101" y="745"/>
                </a:lnTo>
                <a:lnTo>
                  <a:pt x="1098" y="736"/>
                </a:lnTo>
                <a:lnTo>
                  <a:pt x="1097" y="727"/>
                </a:lnTo>
                <a:lnTo>
                  <a:pt x="1097" y="714"/>
                </a:lnTo>
                <a:lnTo>
                  <a:pt x="1097" y="714"/>
                </a:lnTo>
                <a:lnTo>
                  <a:pt x="1094" y="708"/>
                </a:lnTo>
                <a:lnTo>
                  <a:pt x="1091" y="702"/>
                </a:lnTo>
                <a:lnTo>
                  <a:pt x="1091" y="700"/>
                </a:lnTo>
                <a:lnTo>
                  <a:pt x="1093" y="700"/>
                </a:lnTo>
                <a:lnTo>
                  <a:pt x="1101" y="706"/>
                </a:lnTo>
                <a:lnTo>
                  <a:pt x="1101" y="706"/>
                </a:lnTo>
                <a:lnTo>
                  <a:pt x="1108" y="714"/>
                </a:lnTo>
                <a:lnTo>
                  <a:pt x="1116" y="727"/>
                </a:lnTo>
                <a:lnTo>
                  <a:pt x="1135" y="757"/>
                </a:lnTo>
                <a:lnTo>
                  <a:pt x="1150" y="790"/>
                </a:lnTo>
                <a:lnTo>
                  <a:pt x="1160" y="812"/>
                </a:lnTo>
                <a:lnTo>
                  <a:pt x="1160" y="812"/>
                </a:lnTo>
                <a:lnTo>
                  <a:pt x="1171" y="840"/>
                </a:lnTo>
                <a:lnTo>
                  <a:pt x="1175" y="854"/>
                </a:lnTo>
                <a:lnTo>
                  <a:pt x="1175" y="861"/>
                </a:lnTo>
                <a:lnTo>
                  <a:pt x="1176" y="869"/>
                </a:lnTo>
                <a:lnTo>
                  <a:pt x="1176" y="869"/>
                </a:lnTo>
                <a:lnTo>
                  <a:pt x="1176" y="878"/>
                </a:lnTo>
                <a:lnTo>
                  <a:pt x="1179" y="887"/>
                </a:lnTo>
                <a:lnTo>
                  <a:pt x="1186" y="907"/>
                </a:lnTo>
                <a:lnTo>
                  <a:pt x="1196" y="929"/>
                </a:lnTo>
                <a:lnTo>
                  <a:pt x="1196" y="929"/>
                </a:lnTo>
                <a:lnTo>
                  <a:pt x="1206" y="905"/>
                </a:lnTo>
                <a:lnTo>
                  <a:pt x="1214" y="890"/>
                </a:lnTo>
                <a:lnTo>
                  <a:pt x="1217" y="886"/>
                </a:lnTo>
                <a:lnTo>
                  <a:pt x="1218" y="886"/>
                </a:lnTo>
                <a:lnTo>
                  <a:pt x="1218" y="887"/>
                </a:lnTo>
                <a:lnTo>
                  <a:pt x="1218" y="887"/>
                </a:lnTo>
                <a:lnTo>
                  <a:pt x="1223" y="896"/>
                </a:lnTo>
                <a:lnTo>
                  <a:pt x="1228" y="907"/>
                </a:lnTo>
                <a:lnTo>
                  <a:pt x="1234" y="912"/>
                </a:lnTo>
                <a:lnTo>
                  <a:pt x="1239" y="918"/>
                </a:lnTo>
                <a:lnTo>
                  <a:pt x="1248" y="924"/>
                </a:lnTo>
                <a:lnTo>
                  <a:pt x="1258" y="929"/>
                </a:lnTo>
                <a:lnTo>
                  <a:pt x="1258" y="929"/>
                </a:lnTo>
                <a:lnTo>
                  <a:pt x="1277" y="940"/>
                </a:lnTo>
                <a:lnTo>
                  <a:pt x="1292" y="947"/>
                </a:lnTo>
                <a:lnTo>
                  <a:pt x="1297" y="950"/>
                </a:lnTo>
                <a:lnTo>
                  <a:pt x="1299" y="950"/>
                </a:lnTo>
                <a:lnTo>
                  <a:pt x="1301" y="949"/>
                </a:lnTo>
                <a:lnTo>
                  <a:pt x="1301" y="945"/>
                </a:lnTo>
                <a:lnTo>
                  <a:pt x="1301" y="945"/>
                </a:lnTo>
                <a:lnTo>
                  <a:pt x="1291" y="919"/>
                </a:lnTo>
                <a:lnTo>
                  <a:pt x="1285" y="907"/>
                </a:lnTo>
                <a:lnTo>
                  <a:pt x="1285" y="907"/>
                </a:lnTo>
                <a:lnTo>
                  <a:pt x="1313" y="908"/>
                </a:lnTo>
                <a:lnTo>
                  <a:pt x="1333" y="908"/>
                </a:lnTo>
                <a:lnTo>
                  <a:pt x="1340" y="907"/>
                </a:lnTo>
                <a:lnTo>
                  <a:pt x="1346" y="905"/>
                </a:lnTo>
                <a:lnTo>
                  <a:pt x="1346" y="905"/>
                </a:lnTo>
                <a:lnTo>
                  <a:pt x="1353" y="901"/>
                </a:lnTo>
                <a:lnTo>
                  <a:pt x="1357" y="899"/>
                </a:lnTo>
                <a:lnTo>
                  <a:pt x="1360" y="897"/>
                </a:lnTo>
                <a:lnTo>
                  <a:pt x="1361" y="894"/>
                </a:lnTo>
                <a:lnTo>
                  <a:pt x="1358" y="890"/>
                </a:lnTo>
                <a:lnTo>
                  <a:pt x="1354" y="887"/>
                </a:lnTo>
                <a:lnTo>
                  <a:pt x="1343" y="883"/>
                </a:lnTo>
                <a:lnTo>
                  <a:pt x="1343" y="883"/>
                </a:lnTo>
                <a:lnTo>
                  <a:pt x="1319" y="873"/>
                </a:lnTo>
                <a:lnTo>
                  <a:pt x="1299" y="864"/>
                </a:lnTo>
                <a:lnTo>
                  <a:pt x="1283" y="852"/>
                </a:lnTo>
                <a:lnTo>
                  <a:pt x="1283" y="852"/>
                </a:lnTo>
                <a:lnTo>
                  <a:pt x="1294" y="844"/>
                </a:lnTo>
                <a:lnTo>
                  <a:pt x="1302" y="837"/>
                </a:lnTo>
                <a:lnTo>
                  <a:pt x="1305" y="834"/>
                </a:lnTo>
                <a:lnTo>
                  <a:pt x="1305" y="833"/>
                </a:lnTo>
                <a:lnTo>
                  <a:pt x="1305" y="833"/>
                </a:lnTo>
                <a:lnTo>
                  <a:pt x="1304" y="830"/>
                </a:lnTo>
                <a:lnTo>
                  <a:pt x="1302" y="827"/>
                </a:lnTo>
                <a:lnTo>
                  <a:pt x="1297" y="827"/>
                </a:lnTo>
                <a:lnTo>
                  <a:pt x="1284" y="826"/>
                </a:lnTo>
                <a:lnTo>
                  <a:pt x="1284" y="826"/>
                </a:lnTo>
                <a:lnTo>
                  <a:pt x="1258" y="824"/>
                </a:lnTo>
                <a:lnTo>
                  <a:pt x="1248" y="824"/>
                </a:lnTo>
                <a:lnTo>
                  <a:pt x="1248" y="824"/>
                </a:lnTo>
                <a:lnTo>
                  <a:pt x="1251" y="806"/>
                </a:lnTo>
                <a:lnTo>
                  <a:pt x="1259" y="764"/>
                </a:lnTo>
                <a:lnTo>
                  <a:pt x="1269" y="722"/>
                </a:lnTo>
                <a:lnTo>
                  <a:pt x="1273" y="707"/>
                </a:lnTo>
                <a:lnTo>
                  <a:pt x="1276" y="703"/>
                </a:lnTo>
                <a:lnTo>
                  <a:pt x="1278" y="700"/>
                </a:lnTo>
                <a:lnTo>
                  <a:pt x="1278" y="700"/>
                </a:lnTo>
                <a:lnTo>
                  <a:pt x="1283" y="697"/>
                </a:lnTo>
                <a:lnTo>
                  <a:pt x="1285" y="692"/>
                </a:lnTo>
                <a:lnTo>
                  <a:pt x="1294" y="681"/>
                </a:lnTo>
                <a:lnTo>
                  <a:pt x="1302" y="661"/>
                </a:lnTo>
                <a:lnTo>
                  <a:pt x="1302" y="661"/>
                </a:lnTo>
                <a:lnTo>
                  <a:pt x="1311" y="637"/>
                </a:lnTo>
                <a:lnTo>
                  <a:pt x="1315" y="623"/>
                </a:lnTo>
                <a:lnTo>
                  <a:pt x="1318" y="619"/>
                </a:lnTo>
                <a:lnTo>
                  <a:pt x="1319" y="619"/>
                </a:lnTo>
                <a:lnTo>
                  <a:pt x="1319" y="619"/>
                </a:lnTo>
                <a:lnTo>
                  <a:pt x="1320" y="619"/>
                </a:lnTo>
                <a:lnTo>
                  <a:pt x="1322" y="616"/>
                </a:lnTo>
                <a:lnTo>
                  <a:pt x="1326" y="609"/>
                </a:lnTo>
                <a:lnTo>
                  <a:pt x="1333" y="597"/>
                </a:lnTo>
                <a:lnTo>
                  <a:pt x="1333" y="597"/>
                </a:lnTo>
                <a:lnTo>
                  <a:pt x="1357" y="560"/>
                </a:lnTo>
                <a:lnTo>
                  <a:pt x="1357" y="560"/>
                </a:lnTo>
                <a:lnTo>
                  <a:pt x="1390" y="549"/>
                </a:lnTo>
                <a:lnTo>
                  <a:pt x="1414" y="542"/>
                </a:lnTo>
                <a:lnTo>
                  <a:pt x="1424" y="539"/>
                </a:lnTo>
                <a:lnTo>
                  <a:pt x="1431" y="539"/>
                </a:lnTo>
                <a:lnTo>
                  <a:pt x="1431" y="539"/>
                </a:lnTo>
                <a:lnTo>
                  <a:pt x="1443" y="539"/>
                </a:lnTo>
                <a:lnTo>
                  <a:pt x="1462" y="538"/>
                </a:lnTo>
                <a:lnTo>
                  <a:pt x="1473" y="538"/>
                </a:lnTo>
                <a:lnTo>
                  <a:pt x="1485" y="538"/>
                </a:lnTo>
                <a:lnTo>
                  <a:pt x="1501" y="539"/>
                </a:lnTo>
                <a:lnTo>
                  <a:pt x="1516" y="544"/>
                </a:lnTo>
                <a:lnTo>
                  <a:pt x="1516" y="544"/>
                </a:lnTo>
                <a:lnTo>
                  <a:pt x="1533" y="548"/>
                </a:lnTo>
                <a:lnTo>
                  <a:pt x="1551" y="551"/>
                </a:lnTo>
                <a:lnTo>
                  <a:pt x="1589" y="555"/>
                </a:lnTo>
                <a:lnTo>
                  <a:pt x="1628" y="559"/>
                </a:lnTo>
                <a:lnTo>
                  <a:pt x="1666" y="563"/>
                </a:lnTo>
                <a:lnTo>
                  <a:pt x="1666" y="563"/>
                </a:lnTo>
                <a:lnTo>
                  <a:pt x="1694" y="569"/>
                </a:lnTo>
                <a:lnTo>
                  <a:pt x="1713" y="573"/>
                </a:lnTo>
                <a:lnTo>
                  <a:pt x="1722" y="574"/>
                </a:lnTo>
                <a:lnTo>
                  <a:pt x="1730" y="574"/>
                </a:lnTo>
                <a:lnTo>
                  <a:pt x="1743" y="573"/>
                </a:lnTo>
                <a:lnTo>
                  <a:pt x="1757" y="570"/>
                </a:lnTo>
                <a:lnTo>
                  <a:pt x="1757" y="570"/>
                </a:lnTo>
                <a:lnTo>
                  <a:pt x="1765" y="567"/>
                </a:lnTo>
                <a:lnTo>
                  <a:pt x="1773" y="565"/>
                </a:lnTo>
                <a:lnTo>
                  <a:pt x="1789" y="556"/>
                </a:lnTo>
                <a:lnTo>
                  <a:pt x="1804" y="545"/>
                </a:lnTo>
                <a:lnTo>
                  <a:pt x="1818" y="532"/>
                </a:lnTo>
                <a:lnTo>
                  <a:pt x="1829" y="518"/>
                </a:lnTo>
                <a:lnTo>
                  <a:pt x="1839" y="503"/>
                </a:lnTo>
                <a:lnTo>
                  <a:pt x="1846" y="489"/>
                </a:lnTo>
                <a:lnTo>
                  <a:pt x="1850" y="474"/>
                </a:lnTo>
                <a:lnTo>
                  <a:pt x="1850" y="474"/>
                </a:lnTo>
                <a:lnTo>
                  <a:pt x="1852" y="460"/>
                </a:lnTo>
                <a:lnTo>
                  <a:pt x="1850" y="444"/>
                </a:lnTo>
                <a:lnTo>
                  <a:pt x="1847" y="429"/>
                </a:lnTo>
                <a:lnTo>
                  <a:pt x="1843" y="414"/>
                </a:lnTo>
                <a:lnTo>
                  <a:pt x="1838" y="398"/>
                </a:lnTo>
                <a:lnTo>
                  <a:pt x="1829" y="386"/>
                </a:lnTo>
                <a:lnTo>
                  <a:pt x="1819" y="375"/>
                </a:lnTo>
                <a:lnTo>
                  <a:pt x="1810" y="366"/>
                </a:lnTo>
                <a:lnTo>
                  <a:pt x="1810" y="366"/>
                </a:lnTo>
                <a:lnTo>
                  <a:pt x="1798" y="359"/>
                </a:lnTo>
                <a:lnTo>
                  <a:pt x="1786" y="349"/>
                </a:lnTo>
                <a:lnTo>
                  <a:pt x="1759" y="327"/>
                </a:lnTo>
                <a:lnTo>
                  <a:pt x="1736" y="305"/>
                </a:lnTo>
                <a:lnTo>
                  <a:pt x="1717" y="285"/>
                </a:lnTo>
                <a:lnTo>
                  <a:pt x="1717" y="285"/>
                </a:lnTo>
                <a:lnTo>
                  <a:pt x="1710" y="278"/>
                </a:lnTo>
                <a:lnTo>
                  <a:pt x="1701" y="271"/>
                </a:lnTo>
                <a:lnTo>
                  <a:pt x="1681" y="261"/>
                </a:lnTo>
                <a:lnTo>
                  <a:pt x="1664" y="254"/>
                </a:lnTo>
                <a:lnTo>
                  <a:pt x="1654" y="250"/>
                </a:lnTo>
                <a:lnTo>
                  <a:pt x="1654" y="250"/>
                </a:lnTo>
                <a:lnTo>
                  <a:pt x="1643" y="246"/>
                </a:lnTo>
                <a:lnTo>
                  <a:pt x="1624" y="236"/>
                </a:lnTo>
                <a:lnTo>
                  <a:pt x="1603" y="225"/>
                </a:lnTo>
                <a:lnTo>
                  <a:pt x="1594" y="219"/>
                </a:lnTo>
                <a:lnTo>
                  <a:pt x="1590" y="214"/>
                </a:lnTo>
                <a:lnTo>
                  <a:pt x="1590" y="214"/>
                </a:lnTo>
                <a:lnTo>
                  <a:pt x="1568" y="182"/>
                </a:lnTo>
                <a:lnTo>
                  <a:pt x="1568" y="182"/>
                </a:lnTo>
                <a:lnTo>
                  <a:pt x="1564" y="176"/>
                </a:lnTo>
                <a:lnTo>
                  <a:pt x="1562" y="169"/>
                </a:lnTo>
                <a:lnTo>
                  <a:pt x="1557" y="157"/>
                </a:lnTo>
                <a:lnTo>
                  <a:pt x="1554" y="150"/>
                </a:lnTo>
                <a:lnTo>
                  <a:pt x="1550" y="145"/>
                </a:lnTo>
                <a:lnTo>
                  <a:pt x="1544" y="141"/>
                </a:lnTo>
                <a:lnTo>
                  <a:pt x="1537" y="138"/>
                </a:lnTo>
                <a:lnTo>
                  <a:pt x="1537" y="138"/>
                </a:lnTo>
                <a:lnTo>
                  <a:pt x="1527" y="138"/>
                </a:lnTo>
                <a:lnTo>
                  <a:pt x="1519" y="141"/>
                </a:lnTo>
                <a:lnTo>
                  <a:pt x="1509" y="144"/>
                </a:lnTo>
                <a:lnTo>
                  <a:pt x="1499" y="148"/>
                </a:lnTo>
                <a:lnTo>
                  <a:pt x="1491" y="152"/>
                </a:lnTo>
                <a:lnTo>
                  <a:pt x="1484" y="158"/>
                </a:lnTo>
                <a:lnTo>
                  <a:pt x="1478" y="164"/>
                </a:lnTo>
                <a:lnTo>
                  <a:pt x="1476" y="169"/>
                </a:lnTo>
                <a:lnTo>
                  <a:pt x="1476" y="169"/>
                </a:lnTo>
                <a:lnTo>
                  <a:pt x="1473" y="182"/>
                </a:lnTo>
                <a:lnTo>
                  <a:pt x="1471" y="197"/>
                </a:lnTo>
                <a:lnTo>
                  <a:pt x="1470" y="214"/>
                </a:lnTo>
                <a:lnTo>
                  <a:pt x="1470" y="214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F056CA06-B8E1-42DA-9B6C-D4FCBF8D0DC9}"/>
              </a:ext>
            </a:extLst>
          </p:cNvPr>
          <p:cNvSpPr>
            <a:spLocks/>
          </p:cNvSpPr>
          <p:nvPr/>
        </p:nvSpPr>
        <p:spPr bwMode="auto">
          <a:xfrm>
            <a:off x="7847758" y="1165539"/>
            <a:ext cx="1692339" cy="936020"/>
          </a:xfrm>
          <a:custGeom>
            <a:avLst/>
            <a:gdLst>
              <a:gd name="T0" fmla="*/ 162 w 1714"/>
              <a:gd name="T1" fmla="*/ 114 h 948"/>
              <a:gd name="T2" fmla="*/ 62 w 1714"/>
              <a:gd name="T3" fmla="*/ 196 h 948"/>
              <a:gd name="T4" fmla="*/ 7 w 1714"/>
              <a:gd name="T5" fmla="*/ 272 h 948"/>
              <a:gd name="T6" fmla="*/ 4 w 1714"/>
              <a:gd name="T7" fmla="*/ 332 h 948"/>
              <a:gd name="T8" fmla="*/ 62 w 1714"/>
              <a:gd name="T9" fmla="*/ 423 h 948"/>
              <a:gd name="T10" fmla="*/ 85 w 1714"/>
              <a:gd name="T11" fmla="*/ 441 h 948"/>
              <a:gd name="T12" fmla="*/ 201 w 1714"/>
              <a:gd name="T13" fmla="*/ 423 h 948"/>
              <a:gd name="T14" fmla="*/ 315 w 1714"/>
              <a:gd name="T15" fmla="*/ 421 h 948"/>
              <a:gd name="T16" fmla="*/ 363 w 1714"/>
              <a:gd name="T17" fmla="*/ 475 h 948"/>
              <a:gd name="T18" fmla="*/ 406 w 1714"/>
              <a:gd name="T19" fmla="*/ 587 h 948"/>
              <a:gd name="T20" fmla="*/ 327 w 1714"/>
              <a:gd name="T21" fmla="*/ 784 h 948"/>
              <a:gd name="T22" fmla="*/ 244 w 1714"/>
              <a:gd name="T23" fmla="*/ 847 h 948"/>
              <a:gd name="T24" fmla="*/ 177 w 1714"/>
              <a:gd name="T25" fmla="*/ 856 h 948"/>
              <a:gd name="T26" fmla="*/ 212 w 1714"/>
              <a:gd name="T27" fmla="*/ 890 h 948"/>
              <a:gd name="T28" fmla="*/ 248 w 1714"/>
              <a:gd name="T29" fmla="*/ 890 h 948"/>
              <a:gd name="T30" fmla="*/ 279 w 1714"/>
              <a:gd name="T31" fmla="*/ 907 h 948"/>
              <a:gd name="T32" fmla="*/ 337 w 1714"/>
              <a:gd name="T33" fmla="*/ 896 h 948"/>
              <a:gd name="T34" fmla="*/ 381 w 1714"/>
              <a:gd name="T35" fmla="*/ 842 h 948"/>
              <a:gd name="T36" fmla="*/ 507 w 1714"/>
              <a:gd name="T37" fmla="*/ 710 h 948"/>
              <a:gd name="T38" fmla="*/ 563 w 1714"/>
              <a:gd name="T39" fmla="*/ 689 h 948"/>
              <a:gd name="T40" fmla="*/ 657 w 1714"/>
              <a:gd name="T41" fmla="*/ 791 h 948"/>
              <a:gd name="T42" fmla="*/ 657 w 1714"/>
              <a:gd name="T43" fmla="*/ 846 h 948"/>
              <a:gd name="T44" fmla="*/ 596 w 1714"/>
              <a:gd name="T45" fmla="*/ 888 h 948"/>
              <a:gd name="T46" fmla="*/ 603 w 1714"/>
              <a:gd name="T47" fmla="*/ 910 h 948"/>
              <a:gd name="T48" fmla="*/ 657 w 1714"/>
              <a:gd name="T49" fmla="*/ 890 h 948"/>
              <a:gd name="T50" fmla="*/ 711 w 1714"/>
              <a:gd name="T51" fmla="*/ 878 h 948"/>
              <a:gd name="T52" fmla="*/ 774 w 1714"/>
              <a:gd name="T53" fmla="*/ 702 h 948"/>
              <a:gd name="T54" fmla="*/ 1143 w 1714"/>
              <a:gd name="T55" fmla="*/ 705 h 948"/>
              <a:gd name="T56" fmla="*/ 1267 w 1714"/>
              <a:gd name="T57" fmla="*/ 730 h 948"/>
              <a:gd name="T58" fmla="*/ 1346 w 1714"/>
              <a:gd name="T59" fmla="*/ 781 h 948"/>
              <a:gd name="T60" fmla="*/ 1341 w 1714"/>
              <a:gd name="T61" fmla="*/ 813 h 948"/>
              <a:gd name="T62" fmla="*/ 1288 w 1714"/>
              <a:gd name="T63" fmla="*/ 856 h 948"/>
              <a:gd name="T64" fmla="*/ 1213 w 1714"/>
              <a:gd name="T65" fmla="*/ 894 h 948"/>
              <a:gd name="T66" fmla="*/ 1240 w 1714"/>
              <a:gd name="T67" fmla="*/ 927 h 948"/>
              <a:gd name="T68" fmla="*/ 1349 w 1714"/>
              <a:gd name="T69" fmla="*/ 931 h 948"/>
              <a:gd name="T70" fmla="*/ 1465 w 1714"/>
              <a:gd name="T71" fmla="*/ 781 h 948"/>
              <a:gd name="T72" fmla="*/ 1489 w 1714"/>
              <a:gd name="T73" fmla="*/ 723 h 948"/>
              <a:gd name="T74" fmla="*/ 1465 w 1714"/>
              <a:gd name="T75" fmla="*/ 667 h 948"/>
              <a:gd name="T76" fmla="*/ 1597 w 1714"/>
              <a:gd name="T77" fmla="*/ 648 h 948"/>
              <a:gd name="T78" fmla="*/ 1649 w 1714"/>
              <a:gd name="T79" fmla="*/ 831 h 948"/>
              <a:gd name="T80" fmla="*/ 1629 w 1714"/>
              <a:gd name="T81" fmla="*/ 910 h 948"/>
              <a:gd name="T82" fmla="*/ 1676 w 1714"/>
              <a:gd name="T83" fmla="*/ 890 h 948"/>
              <a:gd name="T84" fmla="*/ 1697 w 1714"/>
              <a:gd name="T85" fmla="*/ 832 h 948"/>
              <a:gd name="T86" fmla="*/ 1710 w 1714"/>
              <a:gd name="T87" fmla="*/ 761 h 948"/>
              <a:gd name="T88" fmla="*/ 1678 w 1714"/>
              <a:gd name="T89" fmla="*/ 633 h 948"/>
              <a:gd name="T90" fmla="*/ 1670 w 1714"/>
              <a:gd name="T91" fmla="*/ 552 h 948"/>
              <a:gd name="T92" fmla="*/ 1616 w 1714"/>
              <a:gd name="T93" fmla="*/ 533 h 948"/>
              <a:gd name="T94" fmla="*/ 1577 w 1714"/>
              <a:gd name="T95" fmla="*/ 499 h 948"/>
              <a:gd name="T96" fmla="*/ 1591 w 1714"/>
              <a:gd name="T97" fmla="*/ 395 h 948"/>
              <a:gd name="T98" fmla="*/ 1605 w 1714"/>
              <a:gd name="T99" fmla="*/ 309 h 948"/>
              <a:gd name="T100" fmla="*/ 1433 w 1714"/>
              <a:gd name="T101" fmla="*/ 173 h 948"/>
              <a:gd name="T102" fmla="*/ 1286 w 1714"/>
              <a:gd name="T103" fmla="*/ 103 h 948"/>
              <a:gd name="T104" fmla="*/ 1117 w 1714"/>
              <a:gd name="T105" fmla="*/ 76 h 948"/>
              <a:gd name="T106" fmla="*/ 736 w 1714"/>
              <a:gd name="T107" fmla="*/ 137 h 948"/>
              <a:gd name="T108" fmla="*/ 625 w 1714"/>
              <a:gd name="T109" fmla="*/ 136 h 948"/>
              <a:gd name="T110" fmla="*/ 456 w 1714"/>
              <a:gd name="T111" fmla="*/ 78 h 948"/>
              <a:gd name="T112" fmla="*/ 417 w 1714"/>
              <a:gd name="T113" fmla="*/ 47 h 948"/>
              <a:gd name="T114" fmla="*/ 350 w 1714"/>
              <a:gd name="T115" fmla="*/ 45 h 948"/>
              <a:gd name="T116" fmla="*/ 348 w 1714"/>
              <a:gd name="T117" fmla="*/ 3 h 948"/>
              <a:gd name="T118" fmla="*/ 322 w 1714"/>
              <a:gd name="T119" fmla="*/ 2 h 948"/>
              <a:gd name="T120" fmla="*/ 298 w 1714"/>
              <a:gd name="T121" fmla="*/ 38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14" h="948">
                <a:moveTo>
                  <a:pt x="296" y="72"/>
                </a:moveTo>
                <a:lnTo>
                  <a:pt x="296" y="72"/>
                </a:lnTo>
                <a:lnTo>
                  <a:pt x="279" y="77"/>
                </a:lnTo>
                <a:lnTo>
                  <a:pt x="237" y="88"/>
                </a:lnTo>
                <a:lnTo>
                  <a:pt x="212" y="97"/>
                </a:lnTo>
                <a:lnTo>
                  <a:pt x="187" y="105"/>
                </a:lnTo>
                <a:lnTo>
                  <a:pt x="162" y="114"/>
                </a:lnTo>
                <a:lnTo>
                  <a:pt x="143" y="124"/>
                </a:lnTo>
                <a:lnTo>
                  <a:pt x="143" y="124"/>
                </a:lnTo>
                <a:lnTo>
                  <a:pt x="126" y="135"/>
                </a:lnTo>
                <a:lnTo>
                  <a:pt x="108" y="148"/>
                </a:lnTo>
                <a:lnTo>
                  <a:pt x="91" y="164"/>
                </a:lnTo>
                <a:lnTo>
                  <a:pt x="77" y="180"/>
                </a:lnTo>
                <a:lnTo>
                  <a:pt x="62" y="196"/>
                </a:lnTo>
                <a:lnTo>
                  <a:pt x="51" y="211"/>
                </a:lnTo>
                <a:lnTo>
                  <a:pt x="37" y="229"/>
                </a:lnTo>
                <a:lnTo>
                  <a:pt x="37" y="229"/>
                </a:lnTo>
                <a:lnTo>
                  <a:pt x="29" y="239"/>
                </a:lnTo>
                <a:lnTo>
                  <a:pt x="19" y="251"/>
                </a:lnTo>
                <a:lnTo>
                  <a:pt x="10" y="265"/>
                </a:lnTo>
                <a:lnTo>
                  <a:pt x="7" y="272"/>
                </a:lnTo>
                <a:lnTo>
                  <a:pt x="3" y="280"/>
                </a:lnTo>
                <a:lnTo>
                  <a:pt x="3" y="280"/>
                </a:lnTo>
                <a:lnTo>
                  <a:pt x="2" y="289"/>
                </a:lnTo>
                <a:lnTo>
                  <a:pt x="0" y="299"/>
                </a:lnTo>
                <a:lnTo>
                  <a:pt x="0" y="310"/>
                </a:lnTo>
                <a:lnTo>
                  <a:pt x="2" y="321"/>
                </a:lnTo>
                <a:lnTo>
                  <a:pt x="4" y="332"/>
                </a:lnTo>
                <a:lnTo>
                  <a:pt x="7" y="342"/>
                </a:lnTo>
                <a:lnTo>
                  <a:pt x="10" y="351"/>
                </a:lnTo>
                <a:lnTo>
                  <a:pt x="14" y="358"/>
                </a:lnTo>
                <a:lnTo>
                  <a:pt x="14" y="358"/>
                </a:lnTo>
                <a:lnTo>
                  <a:pt x="26" y="377"/>
                </a:lnTo>
                <a:lnTo>
                  <a:pt x="45" y="400"/>
                </a:lnTo>
                <a:lnTo>
                  <a:pt x="62" y="423"/>
                </a:lnTo>
                <a:lnTo>
                  <a:pt x="72" y="437"/>
                </a:lnTo>
                <a:lnTo>
                  <a:pt x="72" y="437"/>
                </a:lnTo>
                <a:lnTo>
                  <a:pt x="73" y="439"/>
                </a:lnTo>
                <a:lnTo>
                  <a:pt x="75" y="442"/>
                </a:lnTo>
                <a:lnTo>
                  <a:pt x="80" y="442"/>
                </a:lnTo>
                <a:lnTo>
                  <a:pt x="84" y="441"/>
                </a:lnTo>
                <a:lnTo>
                  <a:pt x="85" y="441"/>
                </a:lnTo>
                <a:lnTo>
                  <a:pt x="102" y="427"/>
                </a:lnTo>
                <a:lnTo>
                  <a:pt x="116" y="437"/>
                </a:lnTo>
                <a:lnTo>
                  <a:pt x="120" y="423"/>
                </a:lnTo>
                <a:lnTo>
                  <a:pt x="170" y="441"/>
                </a:lnTo>
                <a:lnTo>
                  <a:pt x="164" y="413"/>
                </a:lnTo>
                <a:lnTo>
                  <a:pt x="197" y="433"/>
                </a:lnTo>
                <a:lnTo>
                  <a:pt x="201" y="423"/>
                </a:lnTo>
                <a:lnTo>
                  <a:pt x="228" y="433"/>
                </a:lnTo>
                <a:lnTo>
                  <a:pt x="239" y="416"/>
                </a:lnTo>
                <a:lnTo>
                  <a:pt x="273" y="423"/>
                </a:lnTo>
                <a:lnTo>
                  <a:pt x="283" y="402"/>
                </a:lnTo>
                <a:lnTo>
                  <a:pt x="283" y="402"/>
                </a:lnTo>
                <a:lnTo>
                  <a:pt x="293" y="409"/>
                </a:lnTo>
                <a:lnTo>
                  <a:pt x="315" y="421"/>
                </a:lnTo>
                <a:lnTo>
                  <a:pt x="327" y="428"/>
                </a:lnTo>
                <a:lnTo>
                  <a:pt x="338" y="437"/>
                </a:lnTo>
                <a:lnTo>
                  <a:pt x="347" y="444"/>
                </a:lnTo>
                <a:lnTo>
                  <a:pt x="349" y="448"/>
                </a:lnTo>
                <a:lnTo>
                  <a:pt x="350" y="450"/>
                </a:lnTo>
                <a:lnTo>
                  <a:pt x="350" y="450"/>
                </a:lnTo>
                <a:lnTo>
                  <a:pt x="363" y="475"/>
                </a:lnTo>
                <a:lnTo>
                  <a:pt x="383" y="515"/>
                </a:lnTo>
                <a:lnTo>
                  <a:pt x="393" y="538"/>
                </a:lnTo>
                <a:lnTo>
                  <a:pt x="402" y="557"/>
                </a:lnTo>
                <a:lnTo>
                  <a:pt x="404" y="567"/>
                </a:lnTo>
                <a:lnTo>
                  <a:pt x="406" y="574"/>
                </a:lnTo>
                <a:lnTo>
                  <a:pt x="407" y="582"/>
                </a:lnTo>
                <a:lnTo>
                  <a:pt x="406" y="587"/>
                </a:lnTo>
                <a:lnTo>
                  <a:pt x="406" y="587"/>
                </a:lnTo>
                <a:lnTo>
                  <a:pt x="372" y="681"/>
                </a:lnTo>
                <a:lnTo>
                  <a:pt x="352" y="738"/>
                </a:lnTo>
                <a:lnTo>
                  <a:pt x="343" y="759"/>
                </a:lnTo>
                <a:lnTo>
                  <a:pt x="337" y="771"/>
                </a:lnTo>
                <a:lnTo>
                  <a:pt x="337" y="771"/>
                </a:lnTo>
                <a:lnTo>
                  <a:pt x="327" y="784"/>
                </a:lnTo>
                <a:lnTo>
                  <a:pt x="315" y="799"/>
                </a:lnTo>
                <a:lnTo>
                  <a:pt x="300" y="813"/>
                </a:lnTo>
                <a:lnTo>
                  <a:pt x="291" y="819"/>
                </a:lnTo>
                <a:lnTo>
                  <a:pt x="283" y="825"/>
                </a:lnTo>
                <a:lnTo>
                  <a:pt x="283" y="825"/>
                </a:lnTo>
                <a:lnTo>
                  <a:pt x="255" y="842"/>
                </a:lnTo>
                <a:lnTo>
                  <a:pt x="244" y="847"/>
                </a:lnTo>
                <a:lnTo>
                  <a:pt x="237" y="848"/>
                </a:lnTo>
                <a:lnTo>
                  <a:pt x="231" y="850"/>
                </a:lnTo>
                <a:lnTo>
                  <a:pt x="231" y="850"/>
                </a:lnTo>
                <a:lnTo>
                  <a:pt x="215" y="850"/>
                </a:lnTo>
                <a:lnTo>
                  <a:pt x="199" y="852"/>
                </a:lnTo>
                <a:lnTo>
                  <a:pt x="185" y="853"/>
                </a:lnTo>
                <a:lnTo>
                  <a:pt x="177" y="856"/>
                </a:lnTo>
                <a:lnTo>
                  <a:pt x="177" y="856"/>
                </a:lnTo>
                <a:lnTo>
                  <a:pt x="174" y="859"/>
                </a:lnTo>
                <a:lnTo>
                  <a:pt x="171" y="863"/>
                </a:lnTo>
                <a:lnTo>
                  <a:pt x="166" y="869"/>
                </a:lnTo>
                <a:lnTo>
                  <a:pt x="218" y="877"/>
                </a:lnTo>
                <a:lnTo>
                  <a:pt x="212" y="890"/>
                </a:lnTo>
                <a:lnTo>
                  <a:pt x="212" y="890"/>
                </a:lnTo>
                <a:lnTo>
                  <a:pt x="214" y="889"/>
                </a:lnTo>
                <a:lnTo>
                  <a:pt x="223" y="886"/>
                </a:lnTo>
                <a:lnTo>
                  <a:pt x="228" y="886"/>
                </a:lnTo>
                <a:lnTo>
                  <a:pt x="234" y="886"/>
                </a:lnTo>
                <a:lnTo>
                  <a:pt x="241" y="888"/>
                </a:lnTo>
                <a:lnTo>
                  <a:pt x="248" y="890"/>
                </a:lnTo>
                <a:lnTo>
                  <a:pt x="248" y="890"/>
                </a:lnTo>
                <a:lnTo>
                  <a:pt x="256" y="893"/>
                </a:lnTo>
                <a:lnTo>
                  <a:pt x="263" y="894"/>
                </a:lnTo>
                <a:lnTo>
                  <a:pt x="275" y="895"/>
                </a:lnTo>
                <a:lnTo>
                  <a:pt x="283" y="894"/>
                </a:lnTo>
                <a:lnTo>
                  <a:pt x="286" y="894"/>
                </a:lnTo>
                <a:lnTo>
                  <a:pt x="279" y="907"/>
                </a:lnTo>
                <a:lnTo>
                  <a:pt x="279" y="907"/>
                </a:lnTo>
                <a:lnTo>
                  <a:pt x="285" y="907"/>
                </a:lnTo>
                <a:lnTo>
                  <a:pt x="299" y="907"/>
                </a:lnTo>
                <a:lnTo>
                  <a:pt x="315" y="905"/>
                </a:lnTo>
                <a:lnTo>
                  <a:pt x="323" y="904"/>
                </a:lnTo>
                <a:lnTo>
                  <a:pt x="331" y="900"/>
                </a:lnTo>
                <a:lnTo>
                  <a:pt x="331" y="900"/>
                </a:lnTo>
                <a:lnTo>
                  <a:pt x="337" y="896"/>
                </a:lnTo>
                <a:lnTo>
                  <a:pt x="342" y="889"/>
                </a:lnTo>
                <a:lnTo>
                  <a:pt x="352" y="874"/>
                </a:lnTo>
                <a:lnTo>
                  <a:pt x="360" y="861"/>
                </a:lnTo>
                <a:lnTo>
                  <a:pt x="364" y="856"/>
                </a:lnTo>
                <a:lnTo>
                  <a:pt x="367" y="852"/>
                </a:lnTo>
                <a:lnTo>
                  <a:pt x="367" y="852"/>
                </a:lnTo>
                <a:lnTo>
                  <a:pt x="381" y="842"/>
                </a:lnTo>
                <a:lnTo>
                  <a:pt x="404" y="823"/>
                </a:lnTo>
                <a:lnTo>
                  <a:pt x="428" y="802"/>
                </a:lnTo>
                <a:lnTo>
                  <a:pt x="446" y="784"/>
                </a:lnTo>
                <a:lnTo>
                  <a:pt x="446" y="784"/>
                </a:lnTo>
                <a:lnTo>
                  <a:pt x="463" y="765"/>
                </a:lnTo>
                <a:lnTo>
                  <a:pt x="483" y="740"/>
                </a:lnTo>
                <a:lnTo>
                  <a:pt x="507" y="710"/>
                </a:lnTo>
                <a:lnTo>
                  <a:pt x="507" y="710"/>
                </a:lnTo>
                <a:lnTo>
                  <a:pt x="512" y="706"/>
                </a:lnTo>
                <a:lnTo>
                  <a:pt x="525" y="700"/>
                </a:lnTo>
                <a:lnTo>
                  <a:pt x="543" y="694"/>
                </a:lnTo>
                <a:lnTo>
                  <a:pt x="553" y="690"/>
                </a:lnTo>
                <a:lnTo>
                  <a:pt x="563" y="689"/>
                </a:lnTo>
                <a:lnTo>
                  <a:pt x="563" y="689"/>
                </a:lnTo>
                <a:lnTo>
                  <a:pt x="574" y="689"/>
                </a:lnTo>
                <a:lnTo>
                  <a:pt x="587" y="690"/>
                </a:lnTo>
                <a:lnTo>
                  <a:pt x="617" y="694"/>
                </a:lnTo>
                <a:lnTo>
                  <a:pt x="651" y="700"/>
                </a:lnTo>
                <a:lnTo>
                  <a:pt x="651" y="700"/>
                </a:lnTo>
                <a:lnTo>
                  <a:pt x="657" y="791"/>
                </a:lnTo>
                <a:lnTo>
                  <a:pt x="657" y="791"/>
                </a:lnTo>
                <a:lnTo>
                  <a:pt x="658" y="800"/>
                </a:lnTo>
                <a:lnTo>
                  <a:pt x="661" y="808"/>
                </a:lnTo>
                <a:lnTo>
                  <a:pt x="665" y="823"/>
                </a:lnTo>
                <a:lnTo>
                  <a:pt x="665" y="829"/>
                </a:lnTo>
                <a:lnTo>
                  <a:pt x="665" y="835"/>
                </a:lnTo>
                <a:lnTo>
                  <a:pt x="662" y="840"/>
                </a:lnTo>
                <a:lnTo>
                  <a:pt x="657" y="846"/>
                </a:lnTo>
                <a:lnTo>
                  <a:pt x="657" y="846"/>
                </a:lnTo>
                <a:lnTo>
                  <a:pt x="646" y="854"/>
                </a:lnTo>
                <a:lnTo>
                  <a:pt x="636" y="861"/>
                </a:lnTo>
                <a:lnTo>
                  <a:pt x="624" y="867"/>
                </a:lnTo>
                <a:lnTo>
                  <a:pt x="609" y="877"/>
                </a:lnTo>
                <a:lnTo>
                  <a:pt x="609" y="877"/>
                </a:lnTo>
                <a:lnTo>
                  <a:pt x="596" y="888"/>
                </a:lnTo>
                <a:lnTo>
                  <a:pt x="586" y="897"/>
                </a:lnTo>
                <a:lnTo>
                  <a:pt x="581" y="905"/>
                </a:lnTo>
                <a:lnTo>
                  <a:pt x="579" y="907"/>
                </a:lnTo>
                <a:lnTo>
                  <a:pt x="603" y="896"/>
                </a:lnTo>
                <a:lnTo>
                  <a:pt x="599" y="913"/>
                </a:lnTo>
                <a:lnTo>
                  <a:pt x="599" y="913"/>
                </a:lnTo>
                <a:lnTo>
                  <a:pt x="603" y="910"/>
                </a:lnTo>
                <a:lnTo>
                  <a:pt x="612" y="902"/>
                </a:lnTo>
                <a:lnTo>
                  <a:pt x="618" y="897"/>
                </a:lnTo>
                <a:lnTo>
                  <a:pt x="625" y="894"/>
                </a:lnTo>
                <a:lnTo>
                  <a:pt x="633" y="891"/>
                </a:lnTo>
                <a:lnTo>
                  <a:pt x="640" y="890"/>
                </a:lnTo>
                <a:lnTo>
                  <a:pt x="640" y="890"/>
                </a:lnTo>
                <a:lnTo>
                  <a:pt x="657" y="890"/>
                </a:lnTo>
                <a:lnTo>
                  <a:pt x="673" y="891"/>
                </a:lnTo>
                <a:lnTo>
                  <a:pt x="682" y="890"/>
                </a:lnTo>
                <a:lnTo>
                  <a:pt x="690" y="889"/>
                </a:lnTo>
                <a:lnTo>
                  <a:pt x="698" y="886"/>
                </a:lnTo>
                <a:lnTo>
                  <a:pt x="705" y="883"/>
                </a:lnTo>
                <a:lnTo>
                  <a:pt x="705" y="883"/>
                </a:lnTo>
                <a:lnTo>
                  <a:pt x="711" y="878"/>
                </a:lnTo>
                <a:lnTo>
                  <a:pt x="717" y="872"/>
                </a:lnTo>
                <a:lnTo>
                  <a:pt x="722" y="863"/>
                </a:lnTo>
                <a:lnTo>
                  <a:pt x="726" y="854"/>
                </a:lnTo>
                <a:lnTo>
                  <a:pt x="732" y="840"/>
                </a:lnTo>
                <a:lnTo>
                  <a:pt x="736" y="829"/>
                </a:lnTo>
                <a:lnTo>
                  <a:pt x="736" y="829"/>
                </a:lnTo>
                <a:lnTo>
                  <a:pt x="774" y="702"/>
                </a:lnTo>
                <a:lnTo>
                  <a:pt x="1060" y="689"/>
                </a:lnTo>
                <a:lnTo>
                  <a:pt x="1060" y="689"/>
                </a:lnTo>
                <a:lnTo>
                  <a:pt x="1067" y="690"/>
                </a:lnTo>
                <a:lnTo>
                  <a:pt x="1090" y="692"/>
                </a:lnTo>
                <a:lnTo>
                  <a:pt x="1105" y="695"/>
                </a:lnTo>
                <a:lnTo>
                  <a:pt x="1124" y="700"/>
                </a:lnTo>
                <a:lnTo>
                  <a:pt x="1143" y="705"/>
                </a:lnTo>
                <a:lnTo>
                  <a:pt x="1165" y="713"/>
                </a:lnTo>
                <a:lnTo>
                  <a:pt x="1165" y="713"/>
                </a:lnTo>
                <a:lnTo>
                  <a:pt x="1187" y="721"/>
                </a:lnTo>
                <a:lnTo>
                  <a:pt x="1210" y="725"/>
                </a:lnTo>
                <a:lnTo>
                  <a:pt x="1230" y="728"/>
                </a:lnTo>
                <a:lnTo>
                  <a:pt x="1250" y="729"/>
                </a:lnTo>
                <a:lnTo>
                  <a:pt x="1267" y="730"/>
                </a:lnTo>
                <a:lnTo>
                  <a:pt x="1280" y="730"/>
                </a:lnTo>
                <a:lnTo>
                  <a:pt x="1292" y="729"/>
                </a:lnTo>
                <a:lnTo>
                  <a:pt x="1292" y="729"/>
                </a:lnTo>
                <a:lnTo>
                  <a:pt x="1318" y="751"/>
                </a:lnTo>
                <a:lnTo>
                  <a:pt x="1336" y="768"/>
                </a:lnTo>
                <a:lnTo>
                  <a:pt x="1343" y="776"/>
                </a:lnTo>
                <a:lnTo>
                  <a:pt x="1346" y="781"/>
                </a:lnTo>
                <a:lnTo>
                  <a:pt x="1346" y="781"/>
                </a:lnTo>
                <a:lnTo>
                  <a:pt x="1348" y="789"/>
                </a:lnTo>
                <a:lnTo>
                  <a:pt x="1349" y="794"/>
                </a:lnTo>
                <a:lnTo>
                  <a:pt x="1349" y="798"/>
                </a:lnTo>
                <a:lnTo>
                  <a:pt x="1348" y="803"/>
                </a:lnTo>
                <a:lnTo>
                  <a:pt x="1346" y="808"/>
                </a:lnTo>
                <a:lnTo>
                  <a:pt x="1341" y="813"/>
                </a:lnTo>
                <a:lnTo>
                  <a:pt x="1332" y="819"/>
                </a:lnTo>
                <a:lnTo>
                  <a:pt x="1332" y="819"/>
                </a:lnTo>
                <a:lnTo>
                  <a:pt x="1322" y="824"/>
                </a:lnTo>
                <a:lnTo>
                  <a:pt x="1314" y="830"/>
                </a:lnTo>
                <a:lnTo>
                  <a:pt x="1300" y="842"/>
                </a:lnTo>
                <a:lnTo>
                  <a:pt x="1291" y="852"/>
                </a:lnTo>
                <a:lnTo>
                  <a:pt x="1288" y="856"/>
                </a:lnTo>
                <a:lnTo>
                  <a:pt x="1288" y="856"/>
                </a:lnTo>
                <a:lnTo>
                  <a:pt x="1282" y="866"/>
                </a:lnTo>
                <a:lnTo>
                  <a:pt x="1277" y="873"/>
                </a:lnTo>
                <a:lnTo>
                  <a:pt x="1275" y="877"/>
                </a:lnTo>
                <a:lnTo>
                  <a:pt x="1275" y="877"/>
                </a:lnTo>
                <a:lnTo>
                  <a:pt x="1251" y="883"/>
                </a:lnTo>
                <a:lnTo>
                  <a:pt x="1213" y="894"/>
                </a:lnTo>
                <a:lnTo>
                  <a:pt x="1213" y="894"/>
                </a:lnTo>
                <a:lnTo>
                  <a:pt x="1205" y="896"/>
                </a:lnTo>
                <a:lnTo>
                  <a:pt x="1196" y="900"/>
                </a:lnTo>
                <a:lnTo>
                  <a:pt x="1183" y="908"/>
                </a:lnTo>
                <a:lnTo>
                  <a:pt x="1173" y="917"/>
                </a:lnTo>
                <a:lnTo>
                  <a:pt x="1169" y="921"/>
                </a:lnTo>
                <a:lnTo>
                  <a:pt x="1240" y="927"/>
                </a:lnTo>
                <a:lnTo>
                  <a:pt x="1233" y="948"/>
                </a:lnTo>
                <a:lnTo>
                  <a:pt x="1325" y="934"/>
                </a:lnTo>
                <a:lnTo>
                  <a:pt x="1325" y="934"/>
                </a:lnTo>
                <a:lnTo>
                  <a:pt x="1334" y="934"/>
                </a:lnTo>
                <a:lnTo>
                  <a:pt x="1341" y="934"/>
                </a:lnTo>
                <a:lnTo>
                  <a:pt x="1349" y="931"/>
                </a:lnTo>
                <a:lnTo>
                  <a:pt x="1349" y="931"/>
                </a:lnTo>
                <a:lnTo>
                  <a:pt x="1353" y="927"/>
                </a:lnTo>
                <a:lnTo>
                  <a:pt x="1359" y="921"/>
                </a:lnTo>
                <a:lnTo>
                  <a:pt x="1370" y="906"/>
                </a:lnTo>
                <a:lnTo>
                  <a:pt x="1386" y="883"/>
                </a:lnTo>
                <a:lnTo>
                  <a:pt x="1386" y="883"/>
                </a:lnTo>
                <a:lnTo>
                  <a:pt x="1433" y="824"/>
                </a:lnTo>
                <a:lnTo>
                  <a:pt x="1465" y="781"/>
                </a:lnTo>
                <a:lnTo>
                  <a:pt x="1482" y="757"/>
                </a:lnTo>
                <a:lnTo>
                  <a:pt x="1482" y="757"/>
                </a:lnTo>
                <a:lnTo>
                  <a:pt x="1487" y="749"/>
                </a:lnTo>
                <a:lnTo>
                  <a:pt x="1489" y="740"/>
                </a:lnTo>
                <a:lnTo>
                  <a:pt x="1491" y="732"/>
                </a:lnTo>
                <a:lnTo>
                  <a:pt x="1491" y="728"/>
                </a:lnTo>
                <a:lnTo>
                  <a:pt x="1489" y="723"/>
                </a:lnTo>
                <a:lnTo>
                  <a:pt x="1489" y="723"/>
                </a:lnTo>
                <a:lnTo>
                  <a:pt x="1484" y="714"/>
                </a:lnTo>
                <a:lnTo>
                  <a:pt x="1480" y="706"/>
                </a:lnTo>
                <a:lnTo>
                  <a:pt x="1473" y="696"/>
                </a:lnTo>
                <a:lnTo>
                  <a:pt x="1469" y="682"/>
                </a:lnTo>
                <a:lnTo>
                  <a:pt x="1469" y="682"/>
                </a:lnTo>
                <a:lnTo>
                  <a:pt x="1465" y="667"/>
                </a:lnTo>
                <a:lnTo>
                  <a:pt x="1462" y="655"/>
                </a:lnTo>
                <a:lnTo>
                  <a:pt x="1461" y="644"/>
                </a:lnTo>
                <a:lnTo>
                  <a:pt x="1461" y="644"/>
                </a:lnTo>
                <a:lnTo>
                  <a:pt x="1540" y="648"/>
                </a:lnTo>
                <a:lnTo>
                  <a:pt x="1540" y="648"/>
                </a:lnTo>
                <a:lnTo>
                  <a:pt x="1577" y="648"/>
                </a:lnTo>
                <a:lnTo>
                  <a:pt x="1597" y="648"/>
                </a:lnTo>
                <a:lnTo>
                  <a:pt x="1597" y="648"/>
                </a:lnTo>
                <a:lnTo>
                  <a:pt x="1623" y="723"/>
                </a:lnTo>
                <a:lnTo>
                  <a:pt x="1640" y="780"/>
                </a:lnTo>
                <a:lnTo>
                  <a:pt x="1647" y="802"/>
                </a:lnTo>
                <a:lnTo>
                  <a:pt x="1649" y="815"/>
                </a:lnTo>
                <a:lnTo>
                  <a:pt x="1649" y="815"/>
                </a:lnTo>
                <a:lnTo>
                  <a:pt x="1649" y="831"/>
                </a:lnTo>
                <a:lnTo>
                  <a:pt x="1648" y="846"/>
                </a:lnTo>
                <a:lnTo>
                  <a:pt x="1644" y="859"/>
                </a:lnTo>
                <a:lnTo>
                  <a:pt x="1639" y="873"/>
                </a:lnTo>
                <a:lnTo>
                  <a:pt x="1639" y="873"/>
                </a:lnTo>
                <a:lnTo>
                  <a:pt x="1635" y="880"/>
                </a:lnTo>
                <a:lnTo>
                  <a:pt x="1633" y="890"/>
                </a:lnTo>
                <a:lnTo>
                  <a:pt x="1629" y="910"/>
                </a:lnTo>
                <a:lnTo>
                  <a:pt x="1628" y="927"/>
                </a:lnTo>
                <a:lnTo>
                  <a:pt x="1628" y="933"/>
                </a:lnTo>
                <a:lnTo>
                  <a:pt x="1628" y="934"/>
                </a:lnTo>
                <a:lnTo>
                  <a:pt x="1628" y="934"/>
                </a:lnTo>
                <a:lnTo>
                  <a:pt x="1651" y="915"/>
                </a:lnTo>
                <a:lnTo>
                  <a:pt x="1676" y="890"/>
                </a:lnTo>
                <a:lnTo>
                  <a:pt x="1676" y="890"/>
                </a:lnTo>
                <a:lnTo>
                  <a:pt x="1678" y="886"/>
                </a:lnTo>
                <a:lnTo>
                  <a:pt x="1681" y="880"/>
                </a:lnTo>
                <a:lnTo>
                  <a:pt x="1685" y="864"/>
                </a:lnTo>
                <a:lnTo>
                  <a:pt x="1689" y="847"/>
                </a:lnTo>
                <a:lnTo>
                  <a:pt x="1693" y="838"/>
                </a:lnTo>
                <a:lnTo>
                  <a:pt x="1697" y="832"/>
                </a:lnTo>
                <a:lnTo>
                  <a:pt x="1697" y="832"/>
                </a:lnTo>
                <a:lnTo>
                  <a:pt x="1703" y="819"/>
                </a:lnTo>
                <a:lnTo>
                  <a:pt x="1708" y="807"/>
                </a:lnTo>
                <a:lnTo>
                  <a:pt x="1714" y="781"/>
                </a:lnTo>
                <a:lnTo>
                  <a:pt x="1714" y="781"/>
                </a:lnTo>
                <a:lnTo>
                  <a:pt x="1714" y="777"/>
                </a:lnTo>
                <a:lnTo>
                  <a:pt x="1714" y="773"/>
                </a:lnTo>
                <a:lnTo>
                  <a:pt x="1710" y="761"/>
                </a:lnTo>
                <a:lnTo>
                  <a:pt x="1699" y="729"/>
                </a:lnTo>
                <a:lnTo>
                  <a:pt x="1693" y="711"/>
                </a:lnTo>
                <a:lnTo>
                  <a:pt x="1687" y="691"/>
                </a:lnTo>
                <a:lnTo>
                  <a:pt x="1682" y="671"/>
                </a:lnTo>
                <a:lnTo>
                  <a:pt x="1680" y="652"/>
                </a:lnTo>
                <a:lnTo>
                  <a:pt x="1680" y="652"/>
                </a:lnTo>
                <a:lnTo>
                  <a:pt x="1678" y="633"/>
                </a:lnTo>
                <a:lnTo>
                  <a:pt x="1680" y="617"/>
                </a:lnTo>
                <a:lnTo>
                  <a:pt x="1681" y="590"/>
                </a:lnTo>
                <a:lnTo>
                  <a:pt x="1681" y="579"/>
                </a:lnTo>
                <a:lnTo>
                  <a:pt x="1680" y="569"/>
                </a:lnTo>
                <a:lnTo>
                  <a:pt x="1676" y="561"/>
                </a:lnTo>
                <a:lnTo>
                  <a:pt x="1674" y="556"/>
                </a:lnTo>
                <a:lnTo>
                  <a:pt x="1670" y="552"/>
                </a:lnTo>
                <a:lnTo>
                  <a:pt x="1670" y="552"/>
                </a:lnTo>
                <a:lnTo>
                  <a:pt x="1661" y="546"/>
                </a:lnTo>
                <a:lnTo>
                  <a:pt x="1653" y="542"/>
                </a:lnTo>
                <a:lnTo>
                  <a:pt x="1645" y="539"/>
                </a:lnTo>
                <a:lnTo>
                  <a:pt x="1638" y="538"/>
                </a:lnTo>
                <a:lnTo>
                  <a:pt x="1623" y="534"/>
                </a:lnTo>
                <a:lnTo>
                  <a:pt x="1616" y="533"/>
                </a:lnTo>
                <a:lnTo>
                  <a:pt x="1608" y="529"/>
                </a:lnTo>
                <a:lnTo>
                  <a:pt x="1608" y="529"/>
                </a:lnTo>
                <a:lnTo>
                  <a:pt x="1601" y="524"/>
                </a:lnTo>
                <a:lnTo>
                  <a:pt x="1594" y="519"/>
                </a:lnTo>
                <a:lnTo>
                  <a:pt x="1588" y="513"/>
                </a:lnTo>
                <a:lnTo>
                  <a:pt x="1581" y="507"/>
                </a:lnTo>
                <a:lnTo>
                  <a:pt x="1577" y="499"/>
                </a:lnTo>
                <a:lnTo>
                  <a:pt x="1574" y="492"/>
                </a:lnTo>
                <a:lnTo>
                  <a:pt x="1572" y="483"/>
                </a:lnTo>
                <a:lnTo>
                  <a:pt x="1570" y="474"/>
                </a:lnTo>
                <a:lnTo>
                  <a:pt x="1570" y="474"/>
                </a:lnTo>
                <a:lnTo>
                  <a:pt x="1573" y="461"/>
                </a:lnTo>
                <a:lnTo>
                  <a:pt x="1577" y="442"/>
                </a:lnTo>
                <a:lnTo>
                  <a:pt x="1591" y="395"/>
                </a:lnTo>
                <a:lnTo>
                  <a:pt x="1605" y="350"/>
                </a:lnTo>
                <a:lnTo>
                  <a:pt x="1610" y="334"/>
                </a:lnTo>
                <a:lnTo>
                  <a:pt x="1612" y="324"/>
                </a:lnTo>
                <a:lnTo>
                  <a:pt x="1612" y="324"/>
                </a:lnTo>
                <a:lnTo>
                  <a:pt x="1611" y="319"/>
                </a:lnTo>
                <a:lnTo>
                  <a:pt x="1608" y="314"/>
                </a:lnTo>
                <a:lnTo>
                  <a:pt x="1605" y="309"/>
                </a:lnTo>
                <a:lnTo>
                  <a:pt x="1600" y="303"/>
                </a:lnTo>
                <a:lnTo>
                  <a:pt x="1584" y="291"/>
                </a:lnTo>
                <a:lnTo>
                  <a:pt x="1561" y="273"/>
                </a:lnTo>
                <a:lnTo>
                  <a:pt x="1561" y="273"/>
                </a:lnTo>
                <a:lnTo>
                  <a:pt x="1520" y="242"/>
                </a:lnTo>
                <a:lnTo>
                  <a:pt x="1464" y="195"/>
                </a:lnTo>
                <a:lnTo>
                  <a:pt x="1433" y="173"/>
                </a:lnTo>
                <a:lnTo>
                  <a:pt x="1406" y="152"/>
                </a:lnTo>
                <a:lnTo>
                  <a:pt x="1381" y="136"/>
                </a:lnTo>
                <a:lnTo>
                  <a:pt x="1372" y="130"/>
                </a:lnTo>
                <a:lnTo>
                  <a:pt x="1363" y="127"/>
                </a:lnTo>
                <a:lnTo>
                  <a:pt x="1363" y="127"/>
                </a:lnTo>
                <a:lnTo>
                  <a:pt x="1318" y="113"/>
                </a:lnTo>
                <a:lnTo>
                  <a:pt x="1286" y="103"/>
                </a:lnTo>
                <a:lnTo>
                  <a:pt x="1250" y="94"/>
                </a:lnTo>
                <a:lnTo>
                  <a:pt x="1214" y="86"/>
                </a:lnTo>
                <a:lnTo>
                  <a:pt x="1179" y="79"/>
                </a:lnTo>
                <a:lnTo>
                  <a:pt x="1146" y="76"/>
                </a:lnTo>
                <a:lnTo>
                  <a:pt x="1131" y="76"/>
                </a:lnTo>
                <a:lnTo>
                  <a:pt x="1117" y="76"/>
                </a:lnTo>
                <a:lnTo>
                  <a:pt x="1117" y="76"/>
                </a:lnTo>
                <a:lnTo>
                  <a:pt x="1038" y="84"/>
                </a:lnTo>
                <a:lnTo>
                  <a:pt x="924" y="100"/>
                </a:lnTo>
                <a:lnTo>
                  <a:pt x="866" y="109"/>
                </a:lnTo>
                <a:lnTo>
                  <a:pt x="812" y="119"/>
                </a:lnTo>
                <a:lnTo>
                  <a:pt x="766" y="129"/>
                </a:lnTo>
                <a:lnTo>
                  <a:pt x="749" y="132"/>
                </a:lnTo>
                <a:lnTo>
                  <a:pt x="736" y="137"/>
                </a:lnTo>
                <a:lnTo>
                  <a:pt x="736" y="137"/>
                </a:lnTo>
                <a:lnTo>
                  <a:pt x="723" y="141"/>
                </a:lnTo>
                <a:lnTo>
                  <a:pt x="707" y="142"/>
                </a:lnTo>
                <a:lnTo>
                  <a:pt x="689" y="142"/>
                </a:lnTo>
                <a:lnTo>
                  <a:pt x="669" y="141"/>
                </a:lnTo>
                <a:lnTo>
                  <a:pt x="647" y="140"/>
                </a:lnTo>
                <a:lnTo>
                  <a:pt x="625" y="136"/>
                </a:lnTo>
                <a:lnTo>
                  <a:pt x="580" y="129"/>
                </a:lnTo>
                <a:lnTo>
                  <a:pt x="538" y="120"/>
                </a:lnTo>
                <a:lnTo>
                  <a:pt x="503" y="111"/>
                </a:lnTo>
                <a:lnTo>
                  <a:pt x="471" y="103"/>
                </a:lnTo>
                <a:lnTo>
                  <a:pt x="471" y="103"/>
                </a:lnTo>
                <a:lnTo>
                  <a:pt x="467" y="95"/>
                </a:lnTo>
                <a:lnTo>
                  <a:pt x="456" y="78"/>
                </a:lnTo>
                <a:lnTo>
                  <a:pt x="450" y="68"/>
                </a:lnTo>
                <a:lnTo>
                  <a:pt x="442" y="60"/>
                </a:lnTo>
                <a:lnTo>
                  <a:pt x="434" y="52"/>
                </a:lnTo>
                <a:lnTo>
                  <a:pt x="430" y="50"/>
                </a:lnTo>
                <a:lnTo>
                  <a:pt x="425" y="49"/>
                </a:lnTo>
                <a:lnTo>
                  <a:pt x="425" y="49"/>
                </a:lnTo>
                <a:lnTo>
                  <a:pt x="417" y="47"/>
                </a:lnTo>
                <a:lnTo>
                  <a:pt x="406" y="47"/>
                </a:lnTo>
                <a:lnTo>
                  <a:pt x="382" y="49"/>
                </a:lnTo>
                <a:lnTo>
                  <a:pt x="372" y="49"/>
                </a:lnTo>
                <a:lnTo>
                  <a:pt x="363" y="49"/>
                </a:lnTo>
                <a:lnTo>
                  <a:pt x="355" y="47"/>
                </a:lnTo>
                <a:lnTo>
                  <a:pt x="353" y="46"/>
                </a:lnTo>
                <a:lnTo>
                  <a:pt x="350" y="45"/>
                </a:lnTo>
                <a:lnTo>
                  <a:pt x="350" y="45"/>
                </a:lnTo>
                <a:lnTo>
                  <a:pt x="349" y="40"/>
                </a:lnTo>
                <a:lnTo>
                  <a:pt x="348" y="34"/>
                </a:lnTo>
                <a:lnTo>
                  <a:pt x="350" y="20"/>
                </a:lnTo>
                <a:lnTo>
                  <a:pt x="350" y="13"/>
                </a:lnTo>
                <a:lnTo>
                  <a:pt x="350" y="8"/>
                </a:lnTo>
                <a:lnTo>
                  <a:pt x="348" y="3"/>
                </a:lnTo>
                <a:lnTo>
                  <a:pt x="347" y="2"/>
                </a:lnTo>
                <a:lnTo>
                  <a:pt x="344" y="1"/>
                </a:lnTo>
                <a:lnTo>
                  <a:pt x="344" y="1"/>
                </a:lnTo>
                <a:lnTo>
                  <a:pt x="338" y="0"/>
                </a:lnTo>
                <a:lnTo>
                  <a:pt x="333" y="0"/>
                </a:lnTo>
                <a:lnTo>
                  <a:pt x="327" y="1"/>
                </a:lnTo>
                <a:lnTo>
                  <a:pt x="322" y="2"/>
                </a:lnTo>
                <a:lnTo>
                  <a:pt x="317" y="4"/>
                </a:lnTo>
                <a:lnTo>
                  <a:pt x="312" y="9"/>
                </a:lnTo>
                <a:lnTo>
                  <a:pt x="307" y="14"/>
                </a:lnTo>
                <a:lnTo>
                  <a:pt x="304" y="22"/>
                </a:lnTo>
                <a:lnTo>
                  <a:pt x="304" y="22"/>
                </a:lnTo>
                <a:lnTo>
                  <a:pt x="300" y="29"/>
                </a:lnTo>
                <a:lnTo>
                  <a:pt x="298" y="38"/>
                </a:lnTo>
                <a:lnTo>
                  <a:pt x="296" y="55"/>
                </a:lnTo>
                <a:lnTo>
                  <a:pt x="296" y="67"/>
                </a:lnTo>
                <a:lnTo>
                  <a:pt x="296" y="72"/>
                </a:lnTo>
                <a:lnTo>
                  <a:pt x="296" y="72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pptx803_カピパラのシルエット</dc:title>
  <dc:subject>pptx803_カピパラのシルエット</dc:subject>
  <dc:creator>Digipot.net</dc:creator>
  <cp:revision>1</cp:revision>
  <dcterms:created xsi:type="dcterms:W3CDTF">2018-05-20T00:31:01Z</dcterms:created>
  <dcterms:modified xsi:type="dcterms:W3CDTF">2018-07-02T00:33:18Z</dcterms:modified>
  <cp:version>1</cp:version>
</cp:coreProperties>
</file>