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9">
            <a:extLst>
              <a:ext uri="{FF2B5EF4-FFF2-40B4-BE49-F238E27FC236}">
                <a16:creationId xmlns:a16="http://schemas.microsoft.com/office/drawing/2014/main" id="{958C03FC-AA0E-4BF5-9924-651C14CE8352}"/>
              </a:ext>
            </a:extLst>
          </p:cNvPr>
          <p:cNvSpPr>
            <a:spLocks/>
          </p:cNvSpPr>
          <p:nvPr/>
        </p:nvSpPr>
        <p:spPr bwMode="auto">
          <a:xfrm>
            <a:off x="2207695" y="1168400"/>
            <a:ext cx="1665185" cy="881228"/>
          </a:xfrm>
          <a:custGeom>
            <a:avLst/>
            <a:gdLst>
              <a:gd name="T0" fmla="*/ 207 w 1438"/>
              <a:gd name="T1" fmla="*/ 201 h 761"/>
              <a:gd name="T2" fmla="*/ 73 w 1438"/>
              <a:gd name="T3" fmla="*/ 305 h 761"/>
              <a:gd name="T4" fmla="*/ 34 w 1438"/>
              <a:gd name="T5" fmla="*/ 354 h 761"/>
              <a:gd name="T6" fmla="*/ 0 w 1438"/>
              <a:gd name="T7" fmla="*/ 441 h 761"/>
              <a:gd name="T8" fmla="*/ 13 w 1438"/>
              <a:gd name="T9" fmla="*/ 484 h 761"/>
              <a:gd name="T10" fmla="*/ 61 w 1438"/>
              <a:gd name="T11" fmla="*/ 521 h 761"/>
              <a:gd name="T12" fmla="*/ 185 w 1438"/>
              <a:gd name="T13" fmla="*/ 574 h 761"/>
              <a:gd name="T14" fmla="*/ 370 w 1438"/>
              <a:gd name="T15" fmla="*/ 611 h 761"/>
              <a:gd name="T16" fmla="*/ 429 w 1438"/>
              <a:gd name="T17" fmla="*/ 682 h 761"/>
              <a:gd name="T18" fmla="*/ 492 w 1438"/>
              <a:gd name="T19" fmla="*/ 751 h 761"/>
              <a:gd name="T20" fmla="*/ 530 w 1438"/>
              <a:gd name="T21" fmla="*/ 761 h 761"/>
              <a:gd name="T22" fmla="*/ 570 w 1438"/>
              <a:gd name="T23" fmla="*/ 740 h 761"/>
              <a:gd name="T24" fmla="*/ 594 w 1438"/>
              <a:gd name="T25" fmla="*/ 702 h 761"/>
              <a:gd name="T26" fmla="*/ 582 w 1438"/>
              <a:gd name="T27" fmla="*/ 634 h 761"/>
              <a:gd name="T28" fmla="*/ 588 w 1438"/>
              <a:gd name="T29" fmla="*/ 592 h 761"/>
              <a:gd name="T30" fmla="*/ 660 w 1438"/>
              <a:gd name="T31" fmla="*/ 570 h 761"/>
              <a:gd name="T32" fmla="*/ 767 w 1438"/>
              <a:gd name="T33" fmla="*/ 538 h 761"/>
              <a:gd name="T34" fmla="*/ 882 w 1438"/>
              <a:gd name="T35" fmla="*/ 579 h 761"/>
              <a:gd name="T36" fmla="*/ 992 w 1438"/>
              <a:gd name="T37" fmla="*/ 582 h 761"/>
              <a:gd name="T38" fmla="*/ 1040 w 1438"/>
              <a:gd name="T39" fmla="*/ 564 h 761"/>
              <a:gd name="T40" fmla="*/ 1090 w 1438"/>
              <a:gd name="T41" fmla="*/ 519 h 761"/>
              <a:gd name="T42" fmla="*/ 1099 w 1438"/>
              <a:gd name="T43" fmla="*/ 485 h 761"/>
              <a:gd name="T44" fmla="*/ 1079 w 1438"/>
              <a:gd name="T45" fmla="*/ 422 h 761"/>
              <a:gd name="T46" fmla="*/ 1038 w 1438"/>
              <a:gd name="T47" fmla="*/ 398 h 761"/>
              <a:gd name="T48" fmla="*/ 987 w 1438"/>
              <a:gd name="T49" fmla="*/ 398 h 761"/>
              <a:gd name="T50" fmla="*/ 1044 w 1438"/>
              <a:gd name="T51" fmla="*/ 383 h 761"/>
              <a:gd name="T52" fmla="*/ 1122 w 1438"/>
              <a:gd name="T53" fmla="*/ 374 h 761"/>
              <a:gd name="T54" fmla="*/ 1161 w 1438"/>
              <a:gd name="T55" fmla="*/ 378 h 761"/>
              <a:gd name="T56" fmla="*/ 1245 w 1438"/>
              <a:gd name="T57" fmla="*/ 399 h 761"/>
              <a:gd name="T58" fmla="*/ 1298 w 1438"/>
              <a:gd name="T59" fmla="*/ 396 h 761"/>
              <a:gd name="T60" fmla="*/ 1367 w 1438"/>
              <a:gd name="T61" fmla="*/ 350 h 761"/>
              <a:gd name="T62" fmla="*/ 1408 w 1438"/>
              <a:gd name="T63" fmla="*/ 302 h 761"/>
              <a:gd name="T64" fmla="*/ 1436 w 1438"/>
              <a:gd name="T65" fmla="*/ 162 h 761"/>
              <a:gd name="T66" fmla="*/ 1435 w 1438"/>
              <a:gd name="T67" fmla="*/ 109 h 761"/>
              <a:gd name="T68" fmla="*/ 1398 w 1438"/>
              <a:gd name="T69" fmla="*/ 88 h 761"/>
              <a:gd name="T70" fmla="*/ 1299 w 1438"/>
              <a:gd name="T71" fmla="*/ 82 h 761"/>
              <a:gd name="T72" fmla="*/ 1198 w 1438"/>
              <a:gd name="T73" fmla="*/ 122 h 761"/>
              <a:gd name="T74" fmla="*/ 1081 w 1438"/>
              <a:gd name="T75" fmla="*/ 169 h 761"/>
              <a:gd name="T76" fmla="*/ 1054 w 1438"/>
              <a:gd name="T77" fmla="*/ 157 h 761"/>
              <a:gd name="T78" fmla="*/ 1065 w 1438"/>
              <a:gd name="T79" fmla="*/ 122 h 761"/>
              <a:gd name="T80" fmla="*/ 1051 w 1438"/>
              <a:gd name="T81" fmla="*/ 81 h 761"/>
              <a:gd name="T82" fmla="*/ 1003 w 1438"/>
              <a:gd name="T83" fmla="*/ 55 h 761"/>
              <a:gd name="T84" fmla="*/ 939 w 1438"/>
              <a:gd name="T85" fmla="*/ 15 h 761"/>
              <a:gd name="T86" fmla="*/ 878 w 1438"/>
              <a:gd name="T87" fmla="*/ 0 h 761"/>
              <a:gd name="T88" fmla="*/ 802 w 1438"/>
              <a:gd name="T89" fmla="*/ 13 h 761"/>
              <a:gd name="T90" fmla="*/ 766 w 1438"/>
              <a:gd name="T91" fmla="*/ 37 h 761"/>
              <a:gd name="T92" fmla="*/ 701 w 1438"/>
              <a:gd name="T93" fmla="*/ 81 h 761"/>
              <a:gd name="T94" fmla="*/ 634 w 1438"/>
              <a:gd name="T95" fmla="*/ 92 h 761"/>
              <a:gd name="T96" fmla="*/ 542 w 1438"/>
              <a:gd name="T97" fmla="*/ 49 h 761"/>
              <a:gd name="T98" fmla="*/ 479 w 1438"/>
              <a:gd name="T99" fmla="*/ 21 h 761"/>
              <a:gd name="T100" fmla="*/ 396 w 1438"/>
              <a:gd name="T101" fmla="*/ 7 h 761"/>
              <a:gd name="T102" fmla="*/ 344 w 1438"/>
              <a:gd name="T103" fmla="*/ 33 h 761"/>
              <a:gd name="T104" fmla="*/ 314 w 1438"/>
              <a:gd name="T105" fmla="*/ 80 h 761"/>
              <a:gd name="T106" fmla="*/ 302 w 1438"/>
              <a:gd name="T107" fmla="*/ 12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38" h="761">
                <a:moveTo>
                  <a:pt x="291" y="149"/>
                </a:moveTo>
                <a:lnTo>
                  <a:pt x="291" y="149"/>
                </a:lnTo>
                <a:lnTo>
                  <a:pt x="266" y="164"/>
                </a:lnTo>
                <a:lnTo>
                  <a:pt x="239" y="180"/>
                </a:lnTo>
                <a:lnTo>
                  <a:pt x="207" y="201"/>
                </a:lnTo>
                <a:lnTo>
                  <a:pt x="172" y="225"/>
                </a:lnTo>
                <a:lnTo>
                  <a:pt x="135" y="252"/>
                </a:lnTo>
                <a:lnTo>
                  <a:pt x="101" y="278"/>
                </a:lnTo>
                <a:lnTo>
                  <a:pt x="87" y="292"/>
                </a:lnTo>
                <a:lnTo>
                  <a:pt x="73" y="305"/>
                </a:lnTo>
                <a:lnTo>
                  <a:pt x="73" y="305"/>
                </a:lnTo>
                <a:lnTo>
                  <a:pt x="61" y="318"/>
                </a:lnTo>
                <a:lnTo>
                  <a:pt x="51" y="331"/>
                </a:lnTo>
                <a:lnTo>
                  <a:pt x="41" y="343"/>
                </a:lnTo>
                <a:lnTo>
                  <a:pt x="34" y="354"/>
                </a:lnTo>
                <a:lnTo>
                  <a:pt x="20" y="378"/>
                </a:lnTo>
                <a:lnTo>
                  <a:pt x="12" y="399"/>
                </a:lnTo>
                <a:lnTo>
                  <a:pt x="5" y="416"/>
                </a:lnTo>
                <a:lnTo>
                  <a:pt x="2" y="430"/>
                </a:lnTo>
                <a:lnTo>
                  <a:pt x="0" y="441"/>
                </a:lnTo>
                <a:lnTo>
                  <a:pt x="0" y="446"/>
                </a:lnTo>
                <a:lnTo>
                  <a:pt x="0" y="446"/>
                </a:lnTo>
                <a:lnTo>
                  <a:pt x="4" y="463"/>
                </a:lnTo>
                <a:lnTo>
                  <a:pt x="8" y="473"/>
                </a:lnTo>
                <a:lnTo>
                  <a:pt x="13" y="484"/>
                </a:lnTo>
                <a:lnTo>
                  <a:pt x="13" y="484"/>
                </a:lnTo>
                <a:lnTo>
                  <a:pt x="18" y="490"/>
                </a:lnTo>
                <a:lnTo>
                  <a:pt x="28" y="499"/>
                </a:lnTo>
                <a:lnTo>
                  <a:pt x="42" y="508"/>
                </a:lnTo>
                <a:lnTo>
                  <a:pt x="61" y="521"/>
                </a:lnTo>
                <a:lnTo>
                  <a:pt x="84" y="534"/>
                </a:lnTo>
                <a:lnTo>
                  <a:pt x="114" y="547"/>
                </a:lnTo>
                <a:lnTo>
                  <a:pt x="147" y="560"/>
                </a:lnTo>
                <a:lnTo>
                  <a:pt x="185" y="574"/>
                </a:lnTo>
                <a:lnTo>
                  <a:pt x="185" y="574"/>
                </a:lnTo>
                <a:lnTo>
                  <a:pt x="225" y="585"/>
                </a:lnTo>
                <a:lnTo>
                  <a:pt x="263" y="595"/>
                </a:lnTo>
                <a:lnTo>
                  <a:pt x="296" y="601"/>
                </a:lnTo>
                <a:lnTo>
                  <a:pt x="325" y="606"/>
                </a:lnTo>
                <a:lnTo>
                  <a:pt x="370" y="611"/>
                </a:lnTo>
                <a:lnTo>
                  <a:pt x="386" y="612"/>
                </a:lnTo>
                <a:lnTo>
                  <a:pt x="386" y="612"/>
                </a:lnTo>
                <a:lnTo>
                  <a:pt x="398" y="634"/>
                </a:lnTo>
                <a:lnTo>
                  <a:pt x="412" y="656"/>
                </a:lnTo>
                <a:lnTo>
                  <a:pt x="429" y="682"/>
                </a:lnTo>
                <a:lnTo>
                  <a:pt x="450" y="709"/>
                </a:lnTo>
                <a:lnTo>
                  <a:pt x="460" y="721"/>
                </a:lnTo>
                <a:lnTo>
                  <a:pt x="471" y="733"/>
                </a:lnTo>
                <a:lnTo>
                  <a:pt x="481" y="742"/>
                </a:lnTo>
                <a:lnTo>
                  <a:pt x="492" y="751"/>
                </a:lnTo>
                <a:lnTo>
                  <a:pt x="502" y="757"/>
                </a:lnTo>
                <a:lnTo>
                  <a:pt x="511" y="760"/>
                </a:lnTo>
                <a:lnTo>
                  <a:pt x="511" y="760"/>
                </a:lnTo>
                <a:lnTo>
                  <a:pt x="521" y="761"/>
                </a:lnTo>
                <a:lnTo>
                  <a:pt x="530" y="761"/>
                </a:lnTo>
                <a:lnTo>
                  <a:pt x="537" y="760"/>
                </a:lnTo>
                <a:lnTo>
                  <a:pt x="546" y="757"/>
                </a:lnTo>
                <a:lnTo>
                  <a:pt x="552" y="753"/>
                </a:lnTo>
                <a:lnTo>
                  <a:pt x="559" y="750"/>
                </a:lnTo>
                <a:lnTo>
                  <a:pt x="570" y="740"/>
                </a:lnTo>
                <a:lnTo>
                  <a:pt x="580" y="730"/>
                </a:lnTo>
                <a:lnTo>
                  <a:pt x="586" y="719"/>
                </a:lnTo>
                <a:lnTo>
                  <a:pt x="591" y="709"/>
                </a:lnTo>
                <a:lnTo>
                  <a:pt x="594" y="702"/>
                </a:lnTo>
                <a:lnTo>
                  <a:pt x="594" y="702"/>
                </a:lnTo>
                <a:lnTo>
                  <a:pt x="594" y="696"/>
                </a:lnTo>
                <a:lnTo>
                  <a:pt x="594" y="686"/>
                </a:lnTo>
                <a:lnTo>
                  <a:pt x="590" y="665"/>
                </a:lnTo>
                <a:lnTo>
                  <a:pt x="585" y="643"/>
                </a:lnTo>
                <a:lnTo>
                  <a:pt x="582" y="634"/>
                </a:lnTo>
                <a:lnTo>
                  <a:pt x="578" y="628"/>
                </a:lnTo>
                <a:lnTo>
                  <a:pt x="553" y="596"/>
                </a:lnTo>
                <a:lnTo>
                  <a:pt x="553" y="596"/>
                </a:lnTo>
                <a:lnTo>
                  <a:pt x="563" y="596"/>
                </a:lnTo>
                <a:lnTo>
                  <a:pt x="588" y="592"/>
                </a:lnTo>
                <a:lnTo>
                  <a:pt x="604" y="590"/>
                </a:lnTo>
                <a:lnTo>
                  <a:pt x="622" y="585"/>
                </a:lnTo>
                <a:lnTo>
                  <a:pt x="641" y="579"/>
                </a:lnTo>
                <a:lnTo>
                  <a:pt x="660" y="570"/>
                </a:lnTo>
                <a:lnTo>
                  <a:pt x="660" y="570"/>
                </a:lnTo>
                <a:lnTo>
                  <a:pt x="719" y="538"/>
                </a:lnTo>
                <a:lnTo>
                  <a:pt x="742" y="526"/>
                </a:lnTo>
                <a:lnTo>
                  <a:pt x="742" y="526"/>
                </a:lnTo>
                <a:lnTo>
                  <a:pt x="749" y="529"/>
                </a:lnTo>
                <a:lnTo>
                  <a:pt x="767" y="538"/>
                </a:lnTo>
                <a:lnTo>
                  <a:pt x="797" y="552"/>
                </a:lnTo>
                <a:lnTo>
                  <a:pt x="836" y="566"/>
                </a:lnTo>
                <a:lnTo>
                  <a:pt x="836" y="566"/>
                </a:lnTo>
                <a:lnTo>
                  <a:pt x="859" y="572"/>
                </a:lnTo>
                <a:lnTo>
                  <a:pt x="882" y="579"/>
                </a:lnTo>
                <a:lnTo>
                  <a:pt x="907" y="582"/>
                </a:lnTo>
                <a:lnTo>
                  <a:pt x="930" y="585"/>
                </a:lnTo>
                <a:lnTo>
                  <a:pt x="952" y="586"/>
                </a:lnTo>
                <a:lnTo>
                  <a:pt x="973" y="586"/>
                </a:lnTo>
                <a:lnTo>
                  <a:pt x="992" y="582"/>
                </a:lnTo>
                <a:lnTo>
                  <a:pt x="1000" y="581"/>
                </a:lnTo>
                <a:lnTo>
                  <a:pt x="1009" y="577"/>
                </a:lnTo>
                <a:lnTo>
                  <a:pt x="1009" y="577"/>
                </a:lnTo>
                <a:lnTo>
                  <a:pt x="1024" y="571"/>
                </a:lnTo>
                <a:lnTo>
                  <a:pt x="1040" y="564"/>
                </a:lnTo>
                <a:lnTo>
                  <a:pt x="1054" y="555"/>
                </a:lnTo>
                <a:lnTo>
                  <a:pt x="1069" y="544"/>
                </a:lnTo>
                <a:lnTo>
                  <a:pt x="1081" y="533"/>
                </a:lnTo>
                <a:lnTo>
                  <a:pt x="1086" y="527"/>
                </a:lnTo>
                <a:lnTo>
                  <a:pt x="1090" y="519"/>
                </a:lnTo>
                <a:lnTo>
                  <a:pt x="1094" y="512"/>
                </a:lnTo>
                <a:lnTo>
                  <a:pt x="1096" y="503"/>
                </a:lnTo>
                <a:lnTo>
                  <a:pt x="1099" y="495"/>
                </a:lnTo>
                <a:lnTo>
                  <a:pt x="1099" y="485"/>
                </a:lnTo>
                <a:lnTo>
                  <a:pt x="1099" y="485"/>
                </a:lnTo>
                <a:lnTo>
                  <a:pt x="1099" y="476"/>
                </a:lnTo>
                <a:lnTo>
                  <a:pt x="1097" y="467"/>
                </a:lnTo>
                <a:lnTo>
                  <a:pt x="1092" y="451"/>
                </a:lnTo>
                <a:lnTo>
                  <a:pt x="1086" y="435"/>
                </a:lnTo>
                <a:lnTo>
                  <a:pt x="1079" y="422"/>
                </a:lnTo>
                <a:lnTo>
                  <a:pt x="1073" y="411"/>
                </a:lnTo>
                <a:lnTo>
                  <a:pt x="1067" y="404"/>
                </a:lnTo>
                <a:lnTo>
                  <a:pt x="1060" y="398"/>
                </a:lnTo>
                <a:lnTo>
                  <a:pt x="1060" y="398"/>
                </a:lnTo>
                <a:lnTo>
                  <a:pt x="1038" y="398"/>
                </a:lnTo>
                <a:lnTo>
                  <a:pt x="1012" y="398"/>
                </a:lnTo>
                <a:lnTo>
                  <a:pt x="1012" y="398"/>
                </a:lnTo>
                <a:lnTo>
                  <a:pt x="998" y="398"/>
                </a:lnTo>
                <a:lnTo>
                  <a:pt x="987" y="398"/>
                </a:lnTo>
                <a:lnTo>
                  <a:pt x="987" y="398"/>
                </a:lnTo>
                <a:lnTo>
                  <a:pt x="990" y="395"/>
                </a:lnTo>
                <a:lnTo>
                  <a:pt x="1003" y="390"/>
                </a:lnTo>
                <a:lnTo>
                  <a:pt x="1014" y="388"/>
                </a:lnTo>
                <a:lnTo>
                  <a:pt x="1027" y="385"/>
                </a:lnTo>
                <a:lnTo>
                  <a:pt x="1044" y="383"/>
                </a:lnTo>
                <a:lnTo>
                  <a:pt x="1064" y="382"/>
                </a:lnTo>
                <a:lnTo>
                  <a:pt x="1064" y="382"/>
                </a:lnTo>
                <a:lnTo>
                  <a:pt x="1085" y="380"/>
                </a:lnTo>
                <a:lnTo>
                  <a:pt x="1100" y="378"/>
                </a:lnTo>
                <a:lnTo>
                  <a:pt x="1122" y="374"/>
                </a:lnTo>
                <a:lnTo>
                  <a:pt x="1131" y="373"/>
                </a:lnTo>
                <a:lnTo>
                  <a:pt x="1139" y="373"/>
                </a:lnTo>
                <a:lnTo>
                  <a:pt x="1149" y="374"/>
                </a:lnTo>
                <a:lnTo>
                  <a:pt x="1161" y="378"/>
                </a:lnTo>
                <a:lnTo>
                  <a:pt x="1161" y="378"/>
                </a:lnTo>
                <a:lnTo>
                  <a:pt x="1185" y="384"/>
                </a:lnTo>
                <a:lnTo>
                  <a:pt x="1204" y="391"/>
                </a:lnTo>
                <a:lnTo>
                  <a:pt x="1217" y="394"/>
                </a:lnTo>
                <a:lnTo>
                  <a:pt x="1229" y="398"/>
                </a:lnTo>
                <a:lnTo>
                  <a:pt x="1245" y="399"/>
                </a:lnTo>
                <a:lnTo>
                  <a:pt x="1265" y="401"/>
                </a:lnTo>
                <a:lnTo>
                  <a:pt x="1265" y="401"/>
                </a:lnTo>
                <a:lnTo>
                  <a:pt x="1276" y="401"/>
                </a:lnTo>
                <a:lnTo>
                  <a:pt x="1287" y="400"/>
                </a:lnTo>
                <a:lnTo>
                  <a:pt x="1298" y="396"/>
                </a:lnTo>
                <a:lnTo>
                  <a:pt x="1308" y="391"/>
                </a:lnTo>
                <a:lnTo>
                  <a:pt x="1319" y="386"/>
                </a:lnTo>
                <a:lnTo>
                  <a:pt x="1329" y="379"/>
                </a:lnTo>
                <a:lnTo>
                  <a:pt x="1349" y="364"/>
                </a:lnTo>
                <a:lnTo>
                  <a:pt x="1367" y="350"/>
                </a:lnTo>
                <a:lnTo>
                  <a:pt x="1382" y="334"/>
                </a:lnTo>
                <a:lnTo>
                  <a:pt x="1401" y="313"/>
                </a:lnTo>
                <a:lnTo>
                  <a:pt x="1401" y="313"/>
                </a:lnTo>
                <a:lnTo>
                  <a:pt x="1404" y="309"/>
                </a:lnTo>
                <a:lnTo>
                  <a:pt x="1408" y="302"/>
                </a:lnTo>
                <a:lnTo>
                  <a:pt x="1414" y="282"/>
                </a:lnTo>
                <a:lnTo>
                  <a:pt x="1421" y="255"/>
                </a:lnTo>
                <a:lnTo>
                  <a:pt x="1427" y="224"/>
                </a:lnTo>
                <a:lnTo>
                  <a:pt x="1432" y="192"/>
                </a:lnTo>
                <a:lnTo>
                  <a:pt x="1436" y="162"/>
                </a:lnTo>
                <a:lnTo>
                  <a:pt x="1438" y="135"/>
                </a:lnTo>
                <a:lnTo>
                  <a:pt x="1438" y="125"/>
                </a:lnTo>
                <a:lnTo>
                  <a:pt x="1437" y="117"/>
                </a:lnTo>
                <a:lnTo>
                  <a:pt x="1437" y="117"/>
                </a:lnTo>
                <a:lnTo>
                  <a:pt x="1435" y="109"/>
                </a:lnTo>
                <a:lnTo>
                  <a:pt x="1431" y="104"/>
                </a:lnTo>
                <a:lnTo>
                  <a:pt x="1425" y="98"/>
                </a:lnTo>
                <a:lnTo>
                  <a:pt x="1417" y="95"/>
                </a:lnTo>
                <a:lnTo>
                  <a:pt x="1408" y="91"/>
                </a:lnTo>
                <a:lnTo>
                  <a:pt x="1398" y="88"/>
                </a:lnTo>
                <a:lnTo>
                  <a:pt x="1377" y="85"/>
                </a:lnTo>
                <a:lnTo>
                  <a:pt x="1353" y="84"/>
                </a:lnTo>
                <a:lnTo>
                  <a:pt x="1331" y="82"/>
                </a:lnTo>
                <a:lnTo>
                  <a:pt x="1299" y="82"/>
                </a:lnTo>
                <a:lnTo>
                  <a:pt x="1299" y="82"/>
                </a:lnTo>
                <a:lnTo>
                  <a:pt x="1287" y="85"/>
                </a:lnTo>
                <a:lnTo>
                  <a:pt x="1272" y="88"/>
                </a:lnTo>
                <a:lnTo>
                  <a:pt x="1255" y="95"/>
                </a:lnTo>
                <a:lnTo>
                  <a:pt x="1236" y="103"/>
                </a:lnTo>
                <a:lnTo>
                  <a:pt x="1198" y="122"/>
                </a:lnTo>
                <a:lnTo>
                  <a:pt x="1163" y="139"/>
                </a:lnTo>
                <a:lnTo>
                  <a:pt x="1163" y="139"/>
                </a:lnTo>
                <a:lnTo>
                  <a:pt x="1144" y="146"/>
                </a:lnTo>
                <a:lnTo>
                  <a:pt x="1124" y="154"/>
                </a:lnTo>
                <a:lnTo>
                  <a:pt x="1081" y="169"/>
                </a:lnTo>
                <a:lnTo>
                  <a:pt x="1035" y="183"/>
                </a:lnTo>
                <a:lnTo>
                  <a:pt x="1035" y="183"/>
                </a:lnTo>
                <a:lnTo>
                  <a:pt x="1038" y="178"/>
                </a:lnTo>
                <a:lnTo>
                  <a:pt x="1048" y="166"/>
                </a:lnTo>
                <a:lnTo>
                  <a:pt x="1054" y="157"/>
                </a:lnTo>
                <a:lnTo>
                  <a:pt x="1059" y="149"/>
                </a:lnTo>
                <a:lnTo>
                  <a:pt x="1063" y="140"/>
                </a:lnTo>
                <a:lnTo>
                  <a:pt x="1064" y="130"/>
                </a:lnTo>
                <a:lnTo>
                  <a:pt x="1064" y="130"/>
                </a:lnTo>
                <a:lnTo>
                  <a:pt x="1065" y="122"/>
                </a:lnTo>
                <a:lnTo>
                  <a:pt x="1064" y="113"/>
                </a:lnTo>
                <a:lnTo>
                  <a:pt x="1063" y="103"/>
                </a:lnTo>
                <a:lnTo>
                  <a:pt x="1059" y="96"/>
                </a:lnTo>
                <a:lnTo>
                  <a:pt x="1056" y="88"/>
                </a:lnTo>
                <a:lnTo>
                  <a:pt x="1051" y="81"/>
                </a:lnTo>
                <a:lnTo>
                  <a:pt x="1044" y="76"/>
                </a:lnTo>
                <a:lnTo>
                  <a:pt x="1038" y="72"/>
                </a:lnTo>
                <a:lnTo>
                  <a:pt x="1038" y="72"/>
                </a:lnTo>
                <a:lnTo>
                  <a:pt x="1022" y="65"/>
                </a:lnTo>
                <a:lnTo>
                  <a:pt x="1003" y="55"/>
                </a:lnTo>
                <a:lnTo>
                  <a:pt x="974" y="38"/>
                </a:lnTo>
                <a:lnTo>
                  <a:pt x="974" y="38"/>
                </a:lnTo>
                <a:lnTo>
                  <a:pt x="962" y="29"/>
                </a:lnTo>
                <a:lnTo>
                  <a:pt x="951" y="22"/>
                </a:lnTo>
                <a:lnTo>
                  <a:pt x="939" y="15"/>
                </a:lnTo>
                <a:lnTo>
                  <a:pt x="924" y="8"/>
                </a:lnTo>
                <a:lnTo>
                  <a:pt x="907" y="2"/>
                </a:lnTo>
                <a:lnTo>
                  <a:pt x="898" y="1"/>
                </a:lnTo>
                <a:lnTo>
                  <a:pt x="888" y="0"/>
                </a:lnTo>
                <a:lnTo>
                  <a:pt x="878" y="0"/>
                </a:lnTo>
                <a:lnTo>
                  <a:pt x="868" y="1"/>
                </a:lnTo>
                <a:lnTo>
                  <a:pt x="868" y="1"/>
                </a:lnTo>
                <a:lnTo>
                  <a:pt x="831" y="6"/>
                </a:lnTo>
                <a:lnTo>
                  <a:pt x="815" y="10"/>
                </a:lnTo>
                <a:lnTo>
                  <a:pt x="802" y="13"/>
                </a:lnTo>
                <a:lnTo>
                  <a:pt x="791" y="17"/>
                </a:lnTo>
                <a:lnTo>
                  <a:pt x="781" y="23"/>
                </a:lnTo>
                <a:lnTo>
                  <a:pt x="772" y="29"/>
                </a:lnTo>
                <a:lnTo>
                  <a:pt x="766" y="37"/>
                </a:lnTo>
                <a:lnTo>
                  <a:pt x="766" y="37"/>
                </a:lnTo>
                <a:lnTo>
                  <a:pt x="759" y="45"/>
                </a:lnTo>
                <a:lnTo>
                  <a:pt x="749" y="53"/>
                </a:lnTo>
                <a:lnTo>
                  <a:pt x="738" y="61"/>
                </a:lnTo>
                <a:lnTo>
                  <a:pt x="726" y="69"/>
                </a:lnTo>
                <a:lnTo>
                  <a:pt x="701" y="81"/>
                </a:lnTo>
                <a:lnTo>
                  <a:pt x="682" y="88"/>
                </a:lnTo>
                <a:lnTo>
                  <a:pt x="682" y="88"/>
                </a:lnTo>
                <a:lnTo>
                  <a:pt x="674" y="91"/>
                </a:lnTo>
                <a:lnTo>
                  <a:pt x="662" y="91"/>
                </a:lnTo>
                <a:lnTo>
                  <a:pt x="634" y="92"/>
                </a:lnTo>
                <a:lnTo>
                  <a:pt x="601" y="91"/>
                </a:lnTo>
                <a:lnTo>
                  <a:pt x="601" y="91"/>
                </a:lnTo>
                <a:lnTo>
                  <a:pt x="590" y="81"/>
                </a:lnTo>
                <a:lnTo>
                  <a:pt x="561" y="61"/>
                </a:lnTo>
                <a:lnTo>
                  <a:pt x="542" y="49"/>
                </a:lnTo>
                <a:lnTo>
                  <a:pt x="521" y="38"/>
                </a:lnTo>
                <a:lnTo>
                  <a:pt x="500" y="28"/>
                </a:lnTo>
                <a:lnTo>
                  <a:pt x="490" y="23"/>
                </a:lnTo>
                <a:lnTo>
                  <a:pt x="479" y="21"/>
                </a:lnTo>
                <a:lnTo>
                  <a:pt x="479" y="21"/>
                </a:lnTo>
                <a:lnTo>
                  <a:pt x="445" y="11"/>
                </a:lnTo>
                <a:lnTo>
                  <a:pt x="431" y="8"/>
                </a:lnTo>
                <a:lnTo>
                  <a:pt x="419" y="6"/>
                </a:lnTo>
                <a:lnTo>
                  <a:pt x="407" y="6"/>
                </a:lnTo>
                <a:lnTo>
                  <a:pt x="396" y="7"/>
                </a:lnTo>
                <a:lnTo>
                  <a:pt x="383" y="11"/>
                </a:lnTo>
                <a:lnTo>
                  <a:pt x="370" y="17"/>
                </a:lnTo>
                <a:lnTo>
                  <a:pt x="370" y="17"/>
                </a:lnTo>
                <a:lnTo>
                  <a:pt x="356" y="24"/>
                </a:lnTo>
                <a:lnTo>
                  <a:pt x="344" y="33"/>
                </a:lnTo>
                <a:lnTo>
                  <a:pt x="334" y="43"/>
                </a:lnTo>
                <a:lnTo>
                  <a:pt x="327" y="53"/>
                </a:lnTo>
                <a:lnTo>
                  <a:pt x="321" y="63"/>
                </a:lnTo>
                <a:lnTo>
                  <a:pt x="317" y="71"/>
                </a:lnTo>
                <a:lnTo>
                  <a:pt x="314" y="80"/>
                </a:lnTo>
                <a:lnTo>
                  <a:pt x="313" y="87"/>
                </a:lnTo>
                <a:lnTo>
                  <a:pt x="313" y="87"/>
                </a:lnTo>
                <a:lnTo>
                  <a:pt x="312" y="93"/>
                </a:lnTo>
                <a:lnTo>
                  <a:pt x="309" y="103"/>
                </a:lnTo>
                <a:lnTo>
                  <a:pt x="302" y="124"/>
                </a:lnTo>
                <a:lnTo>
                  <a:pt x="291" y="149"/>
                </a:lnTo>
                <a:lnTo>
                  <a:pt x="291" y="1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FF4B5830-EDA0-4AB4-B70E-65A635598D40}"/>
              </a:ext>
            </a:extLst>
          </p:cNvPr>
          <p:cNvSpPr>
            <a:spLocks/>
          </p:cNvSpPr>
          <p:nvPr/>
        </p:nvSpPr>
        <p:spPr bwMode="auto">
          <a:xfrm>
            <a:off x="6033119" y="1298481"/>
            <a:ext cx="1620181" cy="794206"/>
          </a:xfrm>
          <a:custGeom>
            <a:avLst/>
            <a:gdLst>
              <a:gd name="T0" fmla="*/ 258 w 1122"/>
              <a:gd name="T1" fmla="*/ 188 h 550"/>
              <a:gd name="T2" fmla="*/ 207 w 1122"/>
              <a:gd name="T3" fmla="*/ 169 h 550"/>
              <a:gd name="T4" fmla="*/ 147 w 1122"/>
              <a:gd name="T5" fmla="*/ 131 h 550"/>
              <a:gd name="T6" fmla="*/ 92 w 1122"/>
              <a:gd name="T7" fmla="*/ 109 h 550"/>
              <a:gd name="T8" fmla="*/ 73 w 1122"/>
              <a:gd name="T9" fmla="*/ 112 h 550"/>
              <a:gd name="T10" fmla="*/ 40 w 1122"/>
              <a:gd name="T11" fmla="*/ 144 h 550"/>
              <a:gd name="T12" fmla="*/ 10 w 1122"/>
              <a:gd name="T13" fmla="*/ 197 h 550"/>
              <a:gd name="T14" fmla="*/ 0 w 1122"/>
              <a:gd name="T15" fmla="*/ 263 h 550"/>
              <a:gd name="T16" fmla="*/ 9 w 1122"/>
              <a:gd name="T17" fmla="*/ 333 h 550"/>
              <a:gd name="T18" fmla="*/ 30 w 1122"/>
              <a:gd name="T19" fmla="*/ 369 h 550"/>
              <a:gd name="T20" fmla="*/ 78 w 1122"/>
              <a:gd name="T21" fmla="*/ 396 h 550"/>
              <a:gd name="T22" fmla="*/ 111 w 1122"/>
              <a:gd name="T23" fmla="*/ 397 h 550"/>
              <a:gd name="T24" fmla="*/ 183 w 1122"/>
              <a:gd name="T25" fmla="*/ 367 h 550"/>
              <a:gd name="T26" fmla="*/ 213 w 1122"/>
              <a:gd name="T27" fmla="*/ 354 h 550"/>
              <a:gd name="T28" fmla="*/ 339 w 1122"/>
              <a:gd name="T29" fmla="*/ 349 h 550"/>
              <a:gd name="T30" fmla="*/ 324 w 1122"/>
              <a:gd name="T31" fmla="*/ 364 h 550"/>
              <a:gd name="T32" fmla="*/ 319 w 1122"/>
              <a:gd name="T33" fmla="*/ 387 h 550"/>
              <a:gd name="T34" fmla="*/ 330 w 1122"/>
              <a:gd name="T35" fmla="*/ 408 h 550"/>
              <a:gd name="T36" fmla="*/ 376 w 1122"/>
              <a:gd name="T37" fmla="*/ 447 h 550"/>
              <a:gd name="T38" fmla="*/ 425 w 1122"/>
              <a:gd name="T39" fmla="*/ 462 h 550"/>
              <a:gd name="T40" fmla="*/ 484 w 1122"/>
              <a:gd name="T41" fmla="*/ 454 h 550"/>
              <a:gd name="T42" fmla="*/ 623 w 1122"/>
              <a:gd name="T43" fmla="*/ 482 h 550"/>
              <a:gd name="T44" fmla="*/ 609 w 1122"/>
              <a:gd name="T45" fmla="*/ 488 h 550"/>
              <a:gd name="T46" fmla="*/ 602 w 1122"/>
              <a:gd name="T47" fmla="*/ 503 h 550"/>
              <a:gd name="T48" fmla="*/ 621 w 1122"/>
              <a:gd name="T49" fmla="*/ 525 h 550"/>
              <a:gd name="T50" fmla="*/ 654 w 1122"/>
              <a:gd name="T51" fmla="*/ 546 h 550"/>
              <a:gd name="T52" fmla="*/ 687 w 1122"/>
              <a:gd name="T53" fmla="*/ 550 h 550"/>
              <a:gd name="T54" fmla="*/ 765 w 1122"/>
              <a:gd name="T55" fmla="*/ 524 h 550"/>
              <a:gd name="T56" fmla="*/ 948 w 1122"/>
              <a:gd name="T57" fmla="*/ 468 h 550"/>
              <a:gd name="T58" fmla="*/ 1011 w 1122"/>
              <a:gd name="T59" fmla="*/ 444 h 550"/>
              <a:gd name="T60" fmla="*/ 1073 w 1122"/>
              <a:gd name="T61" fmla="*/ 408 h 550"/>
              <a:gd name="T62" fmla="*/ 1094 w 1122"/>
              <a:gd name="T63" fmla="*/ 383 h 550"/>
              <a:gd name="T64" fmla="*/ 1121 w 1122"/>
              <a:gd name="T65" fmla="*/ 321 h 550"/>
              <a:gd name="T66" fmla="*/ 1121 w 1122"/>
              <a:gd name="T67" fmla="*/ 297 h 550"/>
              <a:gd name="T68" fmla="*/ 1110 w 1122"/>
              <a:gd name="T69" fmla="*/ 286 h 550"/>
              <a:gd name="T70" fmla="*/ 1086 w 1122"/>
              <a:gd name="T71" fmla="*/ 263 h 550"/>
              <a:gd name="T72" fmla="*/ 1049 w 1122"/>
              <a:gd name="T73" fmla="*/ 206 h 550"/>
              <a:gd name="T74" fmla="*/ 1026 w 1122"/>
              <a:gd name="T75" fmla="*/ 189 h 550"/>
              <a:gd name="T76" fmla="*/ 989 w 1122"/>
              <a:gd name="T77" fmla="*/ 184 h 550"/>
              <a:gd name="T78" fmla="*/ 845 w 1122"/>
              <a:gd name="T79" fmla="*/ 123 h 550"/>
              <a:gd name="T80" fmla="*/ 678 w 1122"/>
              <a:gd name="T81" fmla="*/ 42 h 550"/>
              <a:gd name="T82" fmla="*/ 601 w 1122"/>
              <a:gd name="T83" fmla="*/ 5 h 550"/>
              <a:gd name="T84" fmla="*/ 566 w 1122"/>
              <a:gd name="T85" fmla="*/ 2 h 550"/>
              <a:gd name="T86" fmla="*/ 552 w 1122"/>
              <a:gd name="T87" fmla="*/ 11 h 550"/>
              <a:gd name="T88" fmla="*/ 549 w 1122"/>
              <a:gd name="T89" fmla="*/ 15 h 550"/>
              <a:gd name="T90" fmla="*/ 536 w 1122"/>
              <a:gd name="T91" fmla="*/ 29 h 550"/>
              <a:gd name="T92" fmla="*/ 521 w 1122"/>
              <a:gd name="T93" fmla="*/ 63 h 550"/>
              <a:gd name="T94" fmla="*/ 492 w 1122"/>
              <a:gd name="T95" fmla="*/ 77 h 550"/>
              <a:gd name="T96" fmla="*/ 450 w 1122"/>
              <a:gd name="T97" fmla="*/ 78 h 550"/>
              <a:gd name="T98" fmla="*/ 425 w 1122"/>
              <a:gd name="T99" fmla="*/ 64 h 550"/>
              <a:gd name="T100" fmla="*/ 386 w 1122"/>
              <a:gd name="T101" fmla="*/ 25 h 550"/>
              <a:gd name="T102" fmla="*/ 345 w 1122"/>
              <a:gd name="T103" fmla="*/ 7 h 550"/>
              <a:gd name="T104" fmla="*/ 314 w 1122"/>
              <a:gd name="T105" fmla="*/ 7 h 550"/>
              <a:gd name="T106" fmla="*/ 282 w 1122"/>
              <a:gd name="T107" fmla="*/ 30 h 550"/>
              <a:gd name="T108" fmla="*/ 272 w 1122"/>
              <a:gd name="T109" fmla="*/ 52 h 550"/>
              <a:gd name="T110" fmla="*/ 271 w 1122"/>
              <a:gd name="T111" fmla="*/ 123 h 550"/>
              <a:gd name="T112" fmla="*/ 287 w 1122"/>
              <a:gd name="T113" fmla="*/ 19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2" h="550">
                <a:moveTo>
                  <a:pt x="287" y="191"/>
                </a:moveTo>
                <a:lnTo>
                  <a:pt x="287" y="191"/>
                </a:lnTo>
                <a:lnTo>
                  <a:pt x="279" y="190"/>
                </a:lnTo>
                <a:lnTo>
                  <a:pt x="258" y="188"/>
                </a:lnTo>
                <a:lnTo>
                  <a:pt x="244" y="185"/>
                </a:lnTo>
                <a:lnTo>
                  <a:pt x="232" y="181"/>
                </a:lnTo>
                <a:lnTo>
                  <a:pt x="218" y="176"/>
                </a:lnTo>
                <a:lnTo>
                  <a:pt x="207" y="169"/>
                </a:lnTo>
                <a:lnTo>
                  <a:pt x="207" y="169"/>
                </a:lnTo>
                <a:lnTo>
                  <a:pt x="180" y="151"/>
                </a:lnTo>
                <a:lnTo>
                  <a:pt x="164" y="141"/>
                </a:lnTo>
                <a:lnTo>
                  <a:pt x="147" y="131"/>
                </a:lnTo>
                <a:lnTo>
                  <a:pt x="130" y="121"/>
                </a:lnTo>
                <a:lnTo>
                  <a:pt x="114" y="115"/>
                </a:lnTo>
                <a:lnTo>
                  <a:pt x="98" y="110"/>
                </a:lnTo>
                <a:lnTo>
                  <a:pt x="92" y="109"/>
                </a:lnTo>
                <a:lnTo>
                  <a:pt x="84" y="109"/>
                </a:lnTo>
                <a:lnTo>
                  <a:pt x="84" y="109"/>
                </a:lnTo>
                <a:lnTo>
                  <a:pt x="78" y="110"/>
                </a:lnTo>
                <a:lnTo>
                  <a:pt x="73" y="112"/>
                </a:lnTo>
                <a:lnTo>
                  <a:pt x="67" y="116"/>
                </a:lnTo>
                <a:lnTo>
                  <a:pt x="61" y="120"/>
                </a:lnTo>
                <a:lnTo>
                  <a:pt x="50" y="131"/>
                </a:lnTo>
                <a:lnTo>
                  <a:pt x="40" y="144"/>
                </a:lnTo>
                <a:lnTo>
                  <a:pt x="30" y="158"/>
                </a:lnTo>
                <a:lnTo>
                  <a:pt x="23" y="173"/>
                </a:lnTo>
                <a:lnTo>
                  <a:pt x="10" y="197"/>
                </a:lnTo>
                <a:lnTo>
                  <a:pt x="10" y="197"/>
                </a:lnTo>
                <a:lnTo>
                  <a:pt x="7" y="208"/>
                </a:lnTo>
                <a:lnTo>
                  <a:pt x="3" y="224"/>
                </a:lnTo>
                <a:lnTo>
                  <a:pt x="2" y="243"/>
                </a:lnTo>
                <a:lnTo>
                  <a:pt x="0" y="263"/>
                </a:lnTo>
                <a:lnTo>
                  <a:pt x="0" y="282"/>
                </a:lnTo>
                <a:lnTo>
                  <a:pt x="2" y="301"/>
                </a:lnTo>
                <a:lnTo>
                  <a:pt x="4" y="319"/>
                </a:lnTo>
                <a:lnTo>
                  <a:pt x="9" y="333"/>
                </a:lnTo>
                <a:lnTo>
                  <a:pt x="9" y="333"/>
                </a:lnTo>
                <a:lnTo>
                  <a:pt x="14" y="346"/>
                </a:lnTo>
                <a:lnTo>
                  <a:pt x="21" y="357"/>
                </a:lnTo>
                <a:lnTo>
                  <a:pt x="30" y="369"/>
                </a:lnTo>
                <a:lnTo>
                  <a:pt x="40" y="377"/>
                </a:lnTo>
                <a:lnTo>
                  <a:pt x="51" y="386"/>
                </a:lnTo>
                <a:lnTo>
                  <a:pt x="64" y="392"/>
                </a:lnTo>
                <a:lnTo>
                  <a:pt x="78" y="396"/>
                </a:lnTo>
                <a:lnTo>
                  <a:pt x="94" y="398"/>
                </a:lnTo>
                <a:lnTo>
                  <a:pt x="94" y="398"/>
                </a:lnTo>
                <a:lnTo>
                  <a:pt x="103" y="398"/>
                </a:lnTo>
                <a:lnTo>
                  <a:pt x="111" y="397"/>
                </a:lnTo>
                <a:lnTo>
                  <a:pt x="127" y="393"/>
                </a:lnTo>
                <a:lnTo>
                  <a:pt x="142" y="388"/>
                </a:lnTo>
                <a:lnTo>
                  <a:pt x="157" y="382"/>
                </a:lnTo>
                <a:lnTo>
                  <a:pt x="183" y="367"/>
                </a:lnTo>
                <a:lnTo>
                  <a:pt x="194" y="361"/>
                </a:lnTo>
                <a:lnTo>
                  <a:pt x="202" y="357"/>
                </a:lnTo>
                <a:lnTo>
                  <a:pt x="202" y="357"/>
                </a:lnTo>
                <a:lnTo>
                  <a:pt x="213" y="354"/>
                </a:lnTo>
                <a:lnTo>
                  <a:pt x="229" y="351"/>
                </a:lnTo>
                <a:lnTo>
                  <a:pt x="264" y="346"/>
                </a:lnTo>
                <a:lnTo>
                  <a:pt x="307" y="341"/>
                </a:lnTo>
                <a:lnTo>
                  <a:pt x="339" y="349"/>
                </a:lnTo>
                <a:lnTo>
                  <a:pt x="339" y="349"/>
                </a:lnTo>
                <a:lnTo>
                  <a:pt x="334" y="353"/>
                </a:lnTo>
                <a:lnTo>
                  <a:pt x="329" y="357"/>
                </a:lnTo>
                <a:lnTo>
                  <a:pt x="324" y="364"/>
                </a:lnTo>
                <a:lnTo>
                  <a:pt x="321" y="370"/>
                </a:lnTo>
                <a:lnTo>
                  <a:pt x="318" y="378"/>
                </a:lnTo>
                <a:lnTo>
                  <a:pt x="318" y="383"/>
                </a:lnTo>
                <a:lnTo>
                  <a:pt x="319" y="387"/>
                </a:lnTo>
                <a:lnTo>
                  <a:pt x="321" y="392"/>
                </a:lnTo>
                <a:lnTo>
                  <a:pt x="323" y="398"/>
                </a:lnTo>
                <a:lnTo>
                  <a:pt x="323" y="398"/>
                </a:lnTo>
                <a:lnTo>
                  <a:pt x="330" y="408"/>
                </a:lnTo>
                <a:lnTo>
                  <a:pt x="339" y="419"/>
                </a:lnTo>
                <a:lnTo>
                  <a:pt x="350" y="429"/>
                </a:lnTo>
                <a:lnTo>
                  <a:pt x="362" y="439"/>
                </a:lnTo>
                <a:lnTo>
                  <a:pt x="376" y="447"/>
                </a:lnTo>
                <a:lnTo>
                  <a:pt x="391" y="455"/>
                </a:lnTo>
                <a:lnTo>
                  <a:pt x="407" y="460"/>
                </a:lnTo>
                <a:lnTo>
                  <a:pt x="417" y="461"/>
                </a:lnTo>
                <a:lnTo>
                  <a:pt x="425" y="462"/>
                </a:lnTo>
                <a:lnTo>
                  <a:pt x="425" y="462"/>
                </a:lnTo>
                <a:lnTo>
                  <a:pt x="445" y="461"/>
                </a:lnTo>
                <a:lnTo>
                  <a:pt x="465" y="458"/>
                </a:lnTo>
                <a:lnTo>
                  <a:pt x="484" y="454"/>
                </a:lnTo>
                <a:lnTo>
                  <a:pt x="503" y="447"/>
                </a:lnTo>
                <a:lnTo>
                  <a:pt x="532" y="436"/>
                </a:lnTo>
                <a:lnTo>
                  <a:pt x="543" y="431"/>
                </a:lnTo>
                <a:lnTo>
                  <a:pt x="623" y="482"/>
                </a:lnTo>
                <a:lnTo>
                  <a:pt x="623" y="482"/>
                </a:lnTo>
                <a:lnTo>
                  <a:pt x="618" y="483"/>
                </a:lnTo>
                <a:lnTo>
                  <a:pt x="614" y="486"/>
                </a:lnTo>
                <a:lnTo>
                  <a:pt x="609" y="488"/>
                </a:lnTo>
                <a:lnTo>
                  <a:pt x="605" y="492"/>
                </a:lnTo>
                <a:lnTo>
                  <a:pt x="602" y="497"/>
                </a:lnTo>
                <a:lnTo>
                  <a:pt x="602" y="499"/>
                </a:lnTo>
                <a:lnTo>
                  <a:pt x="602" y="503"/>
                </a:lnTo>
                <a:lnTo>
                  <a:pt x="605" y="506"/>
                </a:lnTo>
                <a:lnTo>
                  <a:pt x="607" y="510"/>
                </a:lnTo>
                <a:lnTo>
                  <a:pt x="607" y="510"/>
                </a:lnTo>
                <a:lnTo>
                  <a:pt x="621" y="525"/>
                </a:lnTo>
                <a:lnTo>
                  <a:pt x="627" y="531"/>
                </a:lnTo>
                <a:lnTo>
                  <a:pt x="634" y="537"/>
                </a:lnTo>
                <a:lnTo>
                  <a:pt x="643" y="542"/>
                </a:lnTo>
                <a:lnTo>
                  <a:pt x="654" y="546"/>
                </a:lnTo>
                <a:lnTo>
                  <a:pt x="665" y="548"/>
                </a:lnTo>
                <a:lnTo>
                  <a:pt x="680" y="550"/>
                </a:lnTo>
                <a:lnTo>
                  <a:pt x="680" y="550"/>
                </a:lnTo>
                <a:lnTo>
                  <a:pt x="687" y="550"/>
                </a:lnTo>
                <a:lnTo>
                  <a:pt x="697" y="548"/>
                </a:lnTo>
                <a:lnTo>
                  <a:pt x="718" y="542"/>
                </a:lnTo>
                <a:lnTo>
                  <a:pt x="742" y="534"/>
                </a:lnTo>
                <a:lnTo>
                  <a:pt x="765" y="524"/>
                </a:lnTo>
                <a:lnTo>
                  <a:pt x="803" y="506"/>
                </a:lnTo>
                <a:lnTo>
                  <a:pt x="820" y="498"/>
                </a:lnTo>
                <a:lnTo>
                  <a:pt x="820" y="498"/>
                </a:lnTo>
                <a:lnTo>
                  <a:pt x="948" y="468"/>
                </a:lnTo>
                <a:lnTo>
                  <a:pt x="948" y="468"/>
                </a:lnTo>
                <a:lnTo>
                  <a:pt x="969" y="462"/>
                </a:lnTo>
                <a:lnTo>
                  <a:pt x="990" y="454"/>
                </a:lnTo>
                <a:lnTo>
                  <a:pt x="1011" y="444"/>
                </a:lnTo>
                <a:lnTo>
                  <a:pt x="1030" y="434"/>
                </a:lnTo>
                <a:lnTo>
                  <a:pt x="1047" y="424"/>
                </a:lnTo>
                <a:lnTo>
                  <a:pt x="1062" y="415"/>
                </a:lnTo>
                <a:lnTo>
                  <a:pt x="1073" y="408"/>
                </a:lnTo>
                <a:lnTo>
                  <a:pt x="1080" y="402"/>
                </a:lnTo>
                <a:lnTo>
                  <a:pt x="1080" y="402"/>
                </a:lnTo>
                <a:lnTo>
                  <a:pt x="1086" y="394"/>
                </a:lnTo>
                <a:lnTo>
                  <a:pt x="1094" y="383"/>
                </a:lnTo>
                <a:lnTo>
                  <a:pt x="1102" y="369"/>
                </a:lnTo>
                <a:lnTo>
                  <a:pt x="1110" y="353"/>
                </a:lnTo>
                <a:lnTo>
                  <a:pt x="1116" y="337"/>
                </a:lnTo>
                <a:lnTo>
                  <a:pt x="1121" y="321"/>
                </a:lnTo>
                <a:lnTo>
                  <a:pt x="1122" y="307"/>
                </a:lnTo>
                <a:lnTo>
                  <a:pt x="1122" y="302"/>
                </a:lnTo>
                <a:lnTo>
                  <a:pt x="1121" y="297"/>
                </a:lnTo>
                <a:lnTo>
                  <a:pt x="1121" y="297"/>
                </a:lnTo>
                <a:lnTo>
                  <a:pt x="1117" y="291"/>
                </a:lnTo>
                <a:lnTo>
                  <a:pt x="1115" y="289"/>
                </a:lnTo>
                <a:lnTo>
                  <a:pt x="1112" y="287"/>
                </a:lnTo>
                <a:lnTo>
                  <a:pt x="1110" y="286"/>
                </a:lnTo>
                <a:lnTo>
                  <a:pt x="1106" y="285"/>
                </a:lnTo>
                <a:lnTo>
                  <a:pt x="1101" y="281"/>
                </a:lnTo>
                <a:lnTo>
                  <a:pt x="1095" y="275"/>
                </a:lnTo>
                <a:lnTo>
                  <a:pt x="1086" y="263"/>
                </a:lnTo>
                <a:lnTo>
                  <a:pt x="1086" y="263"/>
                </a:lnTo>
                <a:lnTo>
                  <a:pt x="1069" y="237"/>
                </a:lnTo>
                <a:lnTo>
                  <a:pt x="1055" y="216"/>
                </a:lnTo>
                <a:lnTo>
                  <a:pt x="1049" y="206"/>
                </a:lnTo>
                <a:lnTo>
                  <a:pt x="1042" y="199"/>
                </a:lnTo>
                <a:lnTo>
                  <a:pt x="1035" y="194"/>
                </a:lnTo>
                <a:lnTo>
                  <a:pt x="1026" y="189"/>
                </a:lnTo>
                <a:lnTo>
                  <a:pt x="1026" y="189"/>
                </a:lnTo>
                <a:lnTo>
                  <a:pt x="1017" y="186"/>
                </a:lnTo>
                <a:lnTo>
                  <a:pt x="1011" y="185"/>
                </a:lnTo>
                <a:lnTo>
                  <a:pt x="999" y="184"/>
                </a:lnTo>
                <a:lnTo>
                  <a:pt x="989" y="184"/>
                </a:lnTo>
                <a:lnTo>
                  <a:pt x="985" y="183"/>
                </a:lnTo>
                <a:lnTo>
                  <a:pt x="980" y="181"/>
                </a:lnTo>
                <a:lnTo>
                  <a:pt x="980" y="181"/>
                </a:lnTo>
                <a:lnTo>
                  <a:pt x="845" y="123"/>
                </a:lnTo>
                <a:lnTo>
                  <a:pt x="719" y="71"/>
                </a:lnTo>
                <a:lnTo>
                  <a:pt x="719" y="71"/>
                </a:lnTo>
                <a:lnTo>
                  <a:pt x="708" y="62"/>
                </a:lnTo>
                <a:lnTo>
                  <a:pt x="678" y="42"/>
                </a:lnTo>
                <a:lnTo>
                  <a:pt x="659" y="31"/>
                </a:lnTo>
                <a:lnTo>
                  <a:pt x="639" y="20"/>
                </a:lnTo>
                <a:lnTo>
                  <a:pt x="620" y="10"/>
                </a:lnTo>
                <a:lnTo>
                  <a:pt x="601" y="5"/>
                </a:lnTo>
                <a:lnTo>
                  <a:pt x="601" y="5"/>
                </a:lnTo>
                <a:lnTo>
                  <a:pt x="586" y="2"/>
                </a:lnTo>
                <a:lnTo>
                  <a:pt x="574" y="0"/>
                </a:lnTo>
                <a:lnTo>
                  <a:pt x="566" y="2"/>
                </a:lnTo>
                <a:lnTo>
                  <a:pt x="558" y="3"/>
                </a:lnTo>
                <a:lnTo>
                  <a:pt x="554" y="5"/>
                </a:lnTo>
                <a:lnTo>
                  <a:pt x="552" y="9"/>
                </a:lnTo>
                <a:lnTo>
                  <a:pt x="552" y="11"/>
                </a:lnTo>
                <a:lnTo>
                  <a:pt x="552" y="13"/>
                </a:lnTo>
                <a:lnTo>
                  <a:pt x="552" y="13"/>
                </a:lnTo>
                <a:lnTo>
                  <a:pt x="551" y="14"/>
                </a:lnTo>
                <a:lnTo>
                  <a:pt x="549" y="15"/>
                </a:lnTo>
                <a:lnTo>
                  <a:pt x="543" y="19"/>
                </a:lnTo>
                <a:lnTo>
                  <a:pt x="538" y="24"/>
                </a:lnTo>
                <a:lnTo>
                  <a:pt x="536" y="26"/>
                </a:lnTo>
                <a:lnTo>
                  <a:pt x="536" y="29"/>
                </a:lnTo>
                <a:lnTo>
                  <a:pt x="536" y="29"/>
                </a:lnTo>
                <a:lnTo>
                  <a:pt x="533" y="55"/>
                </a:lnTo>
                <a:lnTo>
                  <a:pt x="533" y="55"/>
                </a:lnTo>
                <a:lnTo>
                  <a:pt x="521" y="63"/>
                </a:lnTo>
                <a:lnTo>
                  <a:pt x="508" y="71"/>
                </a:lnTo>
                <a:lnTo>
                  <a:pt x="499" y="74"/>
                </a:lnTo>
                <a:lnTo>
                  <a:pt x="492" y="77"/>
                </a:lnTo>
                <a:lnTo>
                  <a:pt x="492" y="77"/>
                </a:lnTo>
                <a:lnTo>
                  <a:pt x="474" y="80"/>
                </a:lnTo>
                <a:lnTo>
                  <a:pt x="467" y="80"/>
                </a:lnTo>
                <a:lnTo>
                  <a:pt x="458" y="80"/>
                </a:lnTo>
                <a:lnTo>
                  <a:pt x="450" y="78"/>
                </a:lnTo>
                <a:lnTo>
                  <a:pt x="442" y="75"/>
                </a:lnTo>
                <a:lnTo>
                  <a:pt x="434" y="71"/>
                </a:lnTo>
                <a:lnTo>
                  <a:pt x="425" y="64"/>
                </a:lnTo>
                <a:lnTo>
                  <a:pt x="425" y="64"/>
                </a:lnTo>
                <a:lnTo>
                  <a:pt x="418" y="57"/>
                </a:lnTo>
                <a:lnTo>
                  <a:pt x="410" y="50"/>
                </a:lnTo>
                <a:lnTo>
                  <a:pt x="394" y="32"/>
                </a:lnTo>
                <a:lnTo>
                  <a:pt x="386" y="25"/>
                </a:lnTo>
                <a:lnTo>
                  <a:pt x="375" y="18"/>
                </a:lnTo>
                <a:lnTo>
                  <a:pt x="361" y="11"/>
                </a:lnTo>
                <a:lnTo>
                  <a:pt x="345" y="7"/>
                </a:lnTo>
                <a:lnTo>
                  <a:pt x="345" y="7"/>
                </a:lnTo>
                <a:lnTo>
                  <a:pt x="337" y="5"/>
                </a:lnTo>
                <a:lnTo>
                  <a:pt x="328" y="5"/>
                </a:lnTo>
                <a:lnTo>
                  <a:pt x="322" y="5"/>
                </a:lnTo>
                <a:lnTo>
                  <a:pt x="314" y="7"/>
                </a:lnTo>
                <a:lnTo>
                  <a:pt x="303" y="9"/>
                </a:lnTo>
                <a:lnTo>
                  <a:pt x="295" y="15"/>
                </a:lnTo>
                <a:lnTo>
                  <a:pt x="287" y="21"/>
                </a:lnTo>
                <a:lnTo>
                  <a:pt x="282" y="30"/>
                </a:lnTo>
                <a:lnTo>
                  <a:pt x="279" y="37"/>
                </a:lnTo>
                <a:lnTo>
                  <a:pt x="275" y="45"/>
                </a:lnTo>
                <a:lnTo>
                  <a:pt x="275" y="45"/>
                </a:lnTo>
                <a:lnTo>
                  <a:pt x="272" y="52"/>
                </a:lnTo>
                <a:lnTo>
                  <a:pt x="271" y="62"/>
                </a:lnTo>
                <a:lnTo>
                  <a:pt x="269" y="82"/>
                </a:lnTo>
                <a:lnTo>
                  <a:pt x="270" y="103"/>
                </a:lnTo>
                <a:lnTo>
                  <a:pt x="271" y="123"/>
                </a:lnTo>
                <a:lnTo>
                  <a:pt x="271" y="123"/>
                </a:lnTo>
                <a:lnTo>
                  <a:pt x="274" y="144"/>
                </a:lnTo>
                <a:lnTo>
                  <a:pt x="280" y="167"/>
                </a:lnTo>
                <a:lnTo>
                  <a:pt x="287" y="191"/>
                </a:lnTo>
                <a:lnTo>
                  <a:pt x="287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025CCDE0-BB6C-4321-907D-DE7A539BF9A3}"/>
              </a:ext>
            </a:extLst>
          </p:cNvPr>
          <p:cNvSpPr>
            <a:spLocks/>
          </p:cNvSpPr>
          <p:nvPr/>
        </p:nvSpPr>
        <p:spPr bwMode="auto">
          <a:xfrm>
            <a:off x="362490" y="1168400"/>
            <a:ext cx="1585913" cy="955675"/>
          </a:xfrm>
          <a:custGeom>
            <a:avLst/>
            <a:gdLst>
              <a:gd name="T0" fmla="*/ 137 w 999"/>
              <a:gd name="T1" fmla="*/ 251 h 602"/>
              <a:gd name="T2" fmla="*/ 47 w 999"/>
              <a:gd name="T3" fmla="*/ 342 h 602"/>
              <a:gd name="T4" fmla="*/ 20 w 999"/>
              <a:gd name="T5" fmla="*/ 383 h 602"/>
              <a:gd name="T6" fmla="*/ 2 w 999"/>
              <a:gd name="T7" fmla="*/ 433 h 602"/>
              <a:gd name="T8" fmla="*/ 4 w 999"/>
              <a:gd name="T9" fmla="*/ 466 h 602"/>
              <a:gd name="T10" fmla="*/ 21 w 999"/>
              <a:gd name="T11" fmla="*/ 490 h 602"/>
              <a:gd name="T12" fmla="*/ 52 w 999"/>
              <a:gd name="T13" fmla="*/ 500 h 602"/>
              <a:gd name="T14" fmla="*/ 104 w 999"/>
              <a:gd name="T15" fmla="*/ 512 h 602"/>
              <a:gd name="T16" fmla="*/ 180 w 999"/>
              <a:gd name="T17" fmla="*/ 528 h 602"/>
              <a:gd name="T18" fmla="*/ 247 w 999"/>
              <a:gd name="T19" fmla="*/ 532 h 602"/>
              <a:gd name="T20" fmla="*/ 297 w 999"/>
              <a:gd name="T21" fmla="*/ 537 h 602"/>
              <a:gd name="T22" fmla="*/ 371 w 999"/>
              <a:gd name="T23" fmla="*/ 578 h 602"/>
              <a:gd name="T24" fmla="*/ 431 w 999"/>
              <a:gd name="T25" fmla="*/ 599 h 602"/>
              <a:gd name="T26" fmla="*/ 463 w 999"/>
              <a:gd name="T27" fmla="*/ 596 h 602"/>
              <a:gd name="T28" fmla="*/ 480 w 999"/>
              <a:gd name="T29" fmla="*/ 556 h 602"/>
              <a:gd name="T30" fmla="*/ 478 w 999"/>
              <a:gd name="T31" fmla="*/ 532 h 602"/>
              <a:gd name="T32" fmla="*/ 458 w 999"/>
              <a:gd name="T33" fmla="*/ 502 h 602"/>
              <a:gd name="T34" fmla="*/ 472 w 999"/>
              <a:gd name="T35" fmla="*/ 459 h 602"/>
              <a:gd name="T36" fmla="*/ 512 w 999"/>
              <a:gd name="T37" fmla="*/ 434 h 602"/>
              <a:gd name="T38" fmla="*/ 543 w 999"/>
              <a:gd name="T39" fmla="*/ 433 h 602"/>
              <a:gd name="T40" fmla="*/ 604 w 999"/>
              <a:gd name="T41" fmla="*/ 440 h 602"/>
              <a:gd name="T42" fmla="*/ 658 w 999"/>
              <a:gd name="T43" fmla="*/ 431 h 602"/>
              <a:gd name="T44" fmla="*/ 687 w 999"/>
              <a:gd name="T45" fmla="*/ 408 h 602"/>
              <a:gd name="T46" fmla="*/ 717 w 999"/>
              <a:gd name="T47" fmla="*/ 349 h 602"/>
              <a:gd name="T48" fmla="*/ 729 w 999"/>
              <a:gd name="T49" fmla="*/ 298 h 602"/>
              <a:gd name="T50" fmla="*/ 788 w 999"/>
              <a:gd name="T51" fmla="*/ 269 h 602"/>
              <a:gd name="T52" fmla="*/ 837 w 999"/>
              <a:gd name="T53" fmla="*/ 266 h 602"/>
              <a:gd name="T54" fmla="*/ 910 w 999"/>
              <a:gd name="T55" fmla="*/ 274 h 602"/>
              <a:gd name="T56" fmla="*/ 949 w 999"/>
              <a:gd name="T57" fmla="*/ 268 h 602"/>
              <a:gd name="T58" fmla="*/ 975 w 999"/>
              <a:gd name="T59" fmla="*/ 247 h 602"/>
              <a:gd name="T60" fmla="*/ 995 w 999"/>
              <a:gd name="T61" fmla="*/ 202 h 602"/>
              <a:gd name="T62" fmla="*/ 997 w 999"/>
              <a:gd name="T63" fmla="*/ 136 h 602"/>
              <a:gd name="T64" fmla="*/ 965 w 999"/>
              <a:gd name="T65" fmla="*/ 50 h 602"/>
              <a:gd name="T66" fmla="*/ 933 w 999"/>
              <a:gd name="T67" fmla="*/ 11 h 602"/>
              <a:gd name="T68" fmla="*/ 914 w 999"/>
              <a:gd name="T69" fmla="*/ 1 h 602"/>
              <a:gd name="T70" fmla="*/ 884 w 999"/>
              <a:gd name="T71" fmla="*/ 3 h 602"/>
              <a:gd name="T72" fmla="*/ 830 w 999"/>
              <a:gd name="T73" fmla="*/ 40 h 602"/>
              <a:gd name="T74" fmla="*/ 804 w 999"/>
              <a:gd name="T75" fmla="*/ 74 h 602"/>
              <a:gd name="T76" fmla="*/ 736 w 999"/>
              <a:gd name="T77" fmla="*/ 130 h 602"/>
              <a:gd name="T78" fmla="*/ 704 w 999"/>
              <a:gd name="T79" fmla="*/ 149 h 602"/>
              <a:gd name="T80" fmla="*/ 692 w 999"/>
              <a:gd name="T81" fmla="*/ 114 h 602"/>
              <a:gd name="T82" fmla="*/ 659 w 999"/>
              <a:gd name="T83" fmla="*/ 62 h 602"/>
              <a:gd name="T84" fmla="*/ 620 w 999"/>
              <a:gd name="T85" fmla="*/ 25 h 602"/>
              <a:gd name="T86" fmla="*/ 585 w 999"/>
              <a:gd name="T87" fmla="*/ 16 h 602"/>
              <a:gd name="T88" fmla="*/ 542 w 999"/>
              <a:gd name="T89" fmla="*/ 30 h 602"/>
              <a:gd name="T90" fmla="*/ 501 w 999"/>
              <a:gd name="T91" fmla="*/ 83 h 602"/>
              <a:gd name="T92" fmla="*/ 479 w 999"/>
              <a:gd name="T93" fmla="*/ 109 h 602"/>
              <a:gd name="T94" fmla="*/ 400 w 999"/>
              <a:gd name="T95" fmla="*/ 129 h 602"/>
              <a:gd name="T96" fmla="*/ 372 w 999"/>
              <a:gd name="T97" fmla="*/ 92 h 602"/>
              <a:gd name="T98" fmla="*/ 328 w 999"/>
              <a:gd name="T99" fmla="*/ 69 h 602"/>
              <a:gd name="T100" fmla="*/ 292 w 999"/>
              <a:gd name="T101" fmla="*/ 61 h 602"/>
              <a:gd name="T102" fmla="*/ 255 w 999"/>
              <a:gd name="T103" fmla="*/ 69 h 602"/>
              <a:gd name="T104" fmla="*/ 221 w 999"/>
              <a:gd name="T105" fmla="*/ 96 h 602"/>
              <a:gd name="T106" fmla="*/ 206 w 999"/>
              <a:gd name="T107" fmla="*/ 126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99" h="602">
                <a:moveTo>
                  <a:pt x="202" y="193"/>
                </a:moveTo>
                <a:lnTo>
                  <a:pt x="202" y="193"/>
                </a:lnTo>
                <a:lnTo>
                  <a:pt x="182" y="210"/>
                </a:lnTo>
                <a:lnTo>
                  <a:pt x="137" y="251"/>
                </a:lnTo>
                <a:lnTo>
                  <a:pt x="111" y="275"/>
                </a:lnTo>
                <a:lnTo>
                  <a:pt x="85" y="300"/>
                </a:lnTo>
                <a:lnTo>
                  <a:pt x="63" y="322"/>
                </a:lnTo>
                <a:lnTo>
                  <a:pt x="47" y="342"/>
                </a:lnTo>
                <a:lnTo>
                  <a:pt x="47" y="342"/>
                </a:lnTo>
                <a:lnTo>
                  <a:pt x="36" y="357"/>
                </a:lnTo>
                <a:lnTo>
                  <a:pt x="27" y="370"/>
                </a:lnTo>
                <a:lnTo>
                  <a:pt x="20" y="383"/>
                </a:lnTo>
                <a:lnTo>
                  <a:pt x="15" y="394"/>
                </a:lnTo>
                <a:lnTo>
                  <a:pt x="6" y="415"/>
                </a:lnTo>
                <a:lnTo>
                  <a:pt x="2" y="433"/>
                </a:lnTo>
                <a:lnTo>
                  <a:pt x="2" y="433"/>
                </a:lnTo>
                <a:lnTo>
                  <a:pt x="0" y="442"/>
                </a:lnTo>
                <a:lnTo>
                  <a:pt x="0" y="450"/>
                </a:lnTo>
                <a:lnTo>
                  <a:pt x="2" y="459"/>
                </a:lnTo>
                <a:lnTo>
                  <a:pt x="4" y="466"/>
                </a:lnTo>
                <a:lnTo>
                  <a:pt x="8" y="473"/>
                </a:lnTo>
                <a:lnTo>
                  <a:pt x="11" y="480"/>
                </a:lnTo>
                <a:lnTo>
                  <a:pt x="16" y="485"/>
                </a:lnTo>
                <a:lnTo>
                  <a:pt x="21" y="490"/>
                </a:lnTo>
                <a:lnTo>
                  <a:pt x="21" y="490"/>
                </a:lnTo>
                <a:lnTo>
                  <a:pt x="27" y="493"/>
                </a:lnTo>
                <a:lnTo>
                  <a:pt x="35" y="496"/>
                </a:lnTo>
                <a:lnTo>
                  <a:pt x="52" y="500"/>
                </a:lnTo>
                <a:lnTo>
                  <a:pt x="75" y="505"/>
                </a:lnTo>
                <a:lnTo>
                  <a:pt x="89" y="507"/>
                </a:lnTo>
                <a:lnTo>
                  <a:pt x="104" y="512"/>
                </a:lnTo>
                <a:lnTo>
                  <a:pt x="104" y="512"/>
                </a:lnTo>
                <a:lnTo>
                  <a:pt x="128" y="518"/>
                </a:lnTo>
                <a:lnTo>
                  <a:pt x="144" y="522"/>
                </a:lnTo>
                <a:lnTo>
                  <a:pt x="159" y="524"/>
                </a:lnTo>
                <a:lnTo>
                  <a:pt x="180" y="528"/>
                </a:lnTo>
                <a:lnTo>
                  <a:pt x="180" y="528"/>
                </a:lnTo>
                <a:lnTo>
                  <a:pt x="195" y="530"/>
                </a:lnTo>
                <a:lnTo>
                  <a:pt x="211" y="532"/>
                </a:lnTo>
                <a:lnTo>
                  <a:pt x="247" y="532"/>
                </a:lnTo>
                <a:lnTo>
                  <a:pt x="276" y="530"/>
                </a:lnTo>
                <a:lnTo>
                  <a:pt x="288" y="529"/>
                </a:lnTo>
                <a:lnTo>
                  <a:pt x="288" y="529"/>
                </a:lnTo>
                <a:lnTo>
                  <a:pt x="297" y="537"/>
                </a:lnTo>
                <a:lnTo>
                  <a:pt x="320" y="553"/>
                </a:lnTo>
                <a:lnTo>
                  <a:pt x="335" y="561"/>
                </a:lnTo>
                <a:lnTo>
                  <a:pt x="352" y="571"/>
                </a:lnTo>
                <a:lnTo>
                  <a:pt x="371" y="578"/>
                </a:lnTo>
                <a:lnTo>
                  <a:pt x="388" y="586"/>
                </a:lnTo>
                <a:lnTo>
                  <a:pt x="388" y="586"/>
                </a:lnTo>
                <a:lnTo>
                  <a:pt x="419" y="596"/>
                </a:lnTo>
                <a:lnTo>
                  <a:pt x="431" y="599"/>
                </a:lnTo>
                <a:lnTo>
                  <a:pt x="441" y="602"/>
                </a:lnTo>
                <a:lnTo>
                  <a:pt x="450" y="602"/>
                </a:lnTo>
                <a:lnTo>
                  <a:pt x="457" y="599"/>
                </a:lnTo>
                <a:lnTo>
                  <a:pt x="463" y="596"/>
                </a:lnTo>
                <a:lnTo>
                  <a:pt x="468" y="588"/>
                </a:lnTo>
                <a:lnTo>
                  <a:pt x="468" y="588"/>
                </a:lnTo>
                <a:lnTo>
                  <a:pt x="476" y="571"/>
                </a:lnTo>
                <a:lnTo>
                  <a:pt x="480" y="556"/>
                </a:lnTo>
                <a:lnTo>
                  <a:pt x="480" y="550"/>
                </a:lnTo>
                <a:lnTo>
                  <a:pt x="480" y="544"/>
                </a:lnTo>
                <a:lnTo>
                  <a:pt x="480" y="538"/>
                </a:lnTo>
                <a:lnTo>
                  <a:pt x="478" y="532"/>
                </a:lnTo>
                <a:lnTo>
                  <a:pt x="478" y="532"/>
                </a:lnTo>
                <a:lnTo>
                  <a:pt x="476" y="525"/>
                </a:lnTo>
                <a:lnTo>
                  <a:pt x="471" y="517"/>
                </a:lnTo>
                <a:lnTo>
                  <a:pt x="458" y="502"/>
                </a:lnTo>
                <a:lnTo>
                  <a:pt x="442" y="484"/>
                </a:lnTo>
                <a:lnTo>
                  <a:pt x="442" y="484"/>
                </a:lnTo>
                <a:lnTo>
                  <a:pt x="451" y="476"/>
                </a:lnTo>
                <a:lnTo>
                  <a:pt x="472" y="459"/>
                </a:lnTo>
                <a:lnTo>
                  <a:pt x="484" y="450"/>
                </a:lnTo>
                <a:lnTo>
                  <a:pt x="496" y="442"/>
                </a:lnTo>
                <a:lnTo>
                  <a:pt x="508" y="436"/>
                </a:lnTo>
                <a:lnTo>
                  <a:pt x="512" y="434"/>
                </a:lnTo>
                <a:lnTo>
                  <a:pt x="516" y="433"/>
                </a:lnTo>
                <a:lnTo>
                  <a:pt x="516" y="433"/>
                </a:lnTo>
                <a:lnTo>
                  <a:pt x="531" y="433"/>
                </a:lnTo>
                <a:lnTo>
                  <a:pt x="543" y="433"/>
                </a:lnTo>
                <a:lnTo>
                  <a:pt x="573" y="438"/>
                </a:lnTo>
                <a:lnTo>
                  <a:pt x="573" y="438"/>
                </a:lnTo>
                <a:lnTo>
                  <a:pt x="592" y="440"/>
                </a:lnTo>
                <a:lnTo>
                  <a:pt x="604" y="440"/>
                </a:lnTo>
                <a:lnTo>
                  <a:pt x="616" y="440"/>
                </a:lnTo>
                <a:lnTo>
                  <a:pt x="628" y="439"/>
                </a:lnTo>
                <a:lnTo>
                  <a:pt x="643" y="436"/>
                </a:lnTo>
                <a:lnTo>
                  <a:pt x="658" y="431"/>
                </a:lnTo>
                <a:lnTo>
                  <a:pt x="672" y="422"/>
                </a:lnTo>
                <a:lnTo>
                  <a:pt x="672" y="422"/>
                </a:lnTo>
                <a:lnTo>
                  <a:pt x="680" y="416"/>
                </a:lnTo>
                <a:lnTo>
                  <a:pt x="687" y="408"/>
                </a:lnTo>
                <a:lnTo>
                  <a:pt x="693" y="400"/>
                </a:lnTo>
                <a:lnTo>
                  <a:pt x="700" y="390"/>
                </a:lnTo>
                <a:lnTo>
                  <a:pt x="709" y="370"/>
                </a:lnTo>
                <a:lnTo>
                  <a:pt x="717" y="349"/>
                </a:lnTo>
                <a:lnTo>
                  <a:pt x="722" y="330"/>
                </a:lnTo>
                <a:lnTo>
                  <a:pt x="725" y="312"/>
                </a:lnTo>
                <a:lnTo>
                  <a:pt x="729" y="298"/>
                </a:lnTo>
                <a:lnTo>
                  <a:pt x="729" y="298"/>
                </a:lnTo>
                <a:lnTo>
                  <a:pt x="736" y="291"/>
                </a:lnTo>
                <a:lnTo>
                  <a:pt x="759" y="280"/>
                </a:lnTo>
                <a:lnTo>
                  <a:pt x="772" y="275"/>
                </a:lnTo>
                <a:lnTo>
                  <a:pt x="788" y="269"/>
                </a:lnTo>
                <a:lnTo>
                  <a:pt x="804" y="266"/>
                </a:lnTo>
                <a:lnTo>
                  <a:pt x="821" y="266"/>
                </a:lnTo>
                <a:lnTo>
                  <a:pt x="821" y="266"/>
                </a:lnTo>
                <a:lnTo>
                  <a:pt x="837" y="266"/>
                </a:lnTo>
                <a:lnTo>
                  <a:pt x="852" y="268"/>
                </a:lnTo>
                <a:lnTo>
                  <a:pt x="881" y="272"/>
                </a:lnTo>
                <a:lnTo>
                  <a:pt x="895" y="273"/>
                </a:lnTo>
                <a:lnTo>
                  <a:pt x="910" y="274"/>
                </a:lnTo>
                <a:lnTo>
                  <a:pt x="925" y="273"/>
                </a:lnTo>
                <a:lnTo>
                  <a:pt x="941" y="271"/>
                </a:lnTo>
                <a:lnTo>
                  <a:pt x="941" y="271"/>
                </a:lnTo>
                <a:lnTo>
                  <a:pt x="949" y="268"/>
                </a:lnTo>
                <a:lnTo>
                  <a:pt x="957" y="264"/>
                </a:lnTo>
                <a:lnTo>
                  <a:pt x="964" y="261"/>
                </a:lnTo>
                <a:lnTo>
                  <a:pt x="970" y="255"/>
                </a:lnTo>
                <a:lnTo>
                  <a:pt x="975" y="247"/>
                </a:lnTo>
                <a:lnTo>
                  <a:pt x="980" y="240"/>
                </a:lnTo>
                <a:lnTo>
                  <a:pt x="985" y="231"/>
                </a:lnTo>
                <a:lnTo>
                  <a:pt x="989" y="221"/>
                </a:lnTo>
                <a:lnTo>
                  <a:pt x="995" y="202"/>
                </a:lnTo>
                <a:lnTo>
                  <a:pt x="997" y="181"/>
                </a:lnTo>
                <a:lnTo>
                  <a:pt x="999" y="158"/>
                </a:lnTo>
                <a:lnTo>
                  <a:pt x="997" y="136"/>
                </a:lnTo>
                <a:lnTo>
                  <a:pt x="997" y="136"/>
                </a:lnTo>
                <a:lnTo>
                  <a:pt x="993" y="115"/>
                </a:lnTo>
                <a:lnTo>
                  <a:pt x="986" y="92"/>
                </a:lnTo>
                <a:lnTo>
                  <a:pt x="977" y="71"/>
                </a:lnTo>
                <a:lnTo>
                  <a:pt x="965" y="50"/>
                </a:lnTo>
                <a:lnTo>
                  <a:pt x="953" y="32"/>
                </a:lnTo>
                <a:lnTo>
                  <a:pt x="947" y="24"/>
                </a:lnTo>
                <a:lnTo>
                  <a:pt x="940" y="17"/>
                </a:lnTo>
                <a:lnTo>
                  <a:pt x="933" y="11"/>
                </a:lnTo>
                <a:lnTo>
                  <a:pt x="926" y="6"/>
                </a:lnTo>
                <a:lnTo>
                  <a:pt x="920" y="2"/>
                </a:lnTo>
                <a:lnTo>
                  <a:pt x="914" y="1"/>
                </a:lnTo>
                <a:lnTo>
                  <a:pt x="914" y="1"/>
                </a:lnTo>
                <a:lnTo>
                  <a:pt x="906" y="0"/>
                </a:lnTo>
                <a:lnTo>
                  <a:pt x="899" y="0"/>
                </a:lnTo>
                <a:lnTo>
                  <a:pt x="892" y="1"/>
                </a:lnTo>
                <a:lnTo>
                  <a:pt x="884" y="3"/>
                </a:lnTo>
                <a:lnTo>
                  <a:pt x="869" y="9"/>
                </a:lnTo>
                <a:lnTo>
                  <a:pt x="856" y="19"/>
                </a:lnTo>
                <a:lnTo>
                  <a:pt x="842" y="29"/>
                </a:lnTo>
                <a:lnTo>
                  <a:pt x="830" y="40"/>
                </a:lnTo>
                <a:lnTo>
                  <a:pt x="820" y="51"/>
                </a:lnTo>
                <a:lnTo>
                  <a:pt x="813" y="62"/>
                </a:lnTo>
                <a:lnTo>
                  <a:pt x="813" y="62"/>
                </a:lnTo>
                <a:lnTo>
                  <a:pt x="804" y="74"/>
                </a:lnTo>
                <a:lnTo>
                  <a:pt x="793" y="86"/>
                </a:lnTo>
                <a:lnTo>
                  <a:pt x="778" y="98"/>
                </a:lnTo>
                <a:lnTo>
                  <a:pt x="764" y="110"/>
                </a:lnTo>
                <a:lnTo>
                  <a:pt x="736" y="130"/>
                </a:lnTo>
                <a:lnTo>
                  <a:pt x="725" y="139"/>
                </a:lnTo>
                <a:lnTo>
                  <a:pt x="704" y="151"/>
                </a:lnTo>
                <a:lnTo>
                  <a:pt x="704" y="151"/>
                </a:lnTo>
                <a:lnTo>
                  <a:pt x="704" y="149"/>
                </a:lnTo>
                <a:lnTo>
                  <a:pt x="703" y="140"/>
                </a:lnTo>
                <a:lnTo>
                  <a:pt x="701" y="134"/>
                </a:lnTo>
                <a:lnTo>
                  <a:pt x="698" y="124"/>
                </a:lnTo>
                <a:lnTo>
                  <a:pt x="692" y="114"/>
                </a:lnTo>
                <a:lnTo>
                  <a:pt x="685" y="101"/>
                </a:lnTo>
                <a:lnTo>
                  <a:pt x="685" y="101"/>
                </a:lnTo>
                <a:lnTo>
                  <a:pt x="668" y="74"/>
                </a:lnTo>
                <a:lnTo>
                  <a:pt x="659" y="62"/>
                </a:lnTo>
                <a:lnTo>
                  <a:pt x="650" y="51"/>
                </a:lnTo>
                <a:lnTo>
                  <a:pt x="640" y="42"/>
                </a:lnTo>
                <a:lnTo>
                  <a:pt x="631" y="33"/>
                </a:lnTo>
                <a:lnTo>
                  <a:pt x="620" y="25"/>
                </a:lnTo>
                <a:lnTo>
                  <a:pt x="608" y="21"/>
                </a:lnTo>
                <a:lnTo>
                  <a:pt x="608" y="21"/>
                </a:lnTo>
                <a:lnTo>
                  <a:pt x="597" y="17"/>
                </a:lnTo>
                <a:lnTo>
                  <a:pt x="585" y="16"/>
                </a:lnTo>
                <a:lnTo>
                  <a:pt x="574" y="17"/>
                </a:lnTo>
                <a:lnTo>
                  <a:pt x="563" y="19"/>
                </a:lnTo>
                <a:lnTo>
                  <a:pt x="552" y="24"/>
                </a:lnTo>
                <a:lnTo>
                  <a:pt x="542" y="30"/>
                </a:lnTo>
                <a:lnTo>
                  <a:pt x="533" y="38"/>
                </a:lnTo>
                <a:lnTo>
                  <a:pt x="526" y="46"/>
                </a:lnTo>
                <a:lnTo>
                  <a:pt x="526" y="46"/>
                </a:lnTo>
                <a:lnTo>
                  <a:pt x="501" y="83"/>
                </a:lnTo>
                <a:lnTo>
                  <a:pt x="492" y="98"/>
                </a:lnTo>
                <a:lnTo>
                  <a:pt x="484" y="107"/>
                </a:lnTo>
                <a:lnTo>
                  <a:pt x="484" y="107"/>
                </a:lnTo>
                <a:lnTo>
                  <a:pt x="479" y="109"/>
                </a:lnTo>
                <a:lnTo>
                  <a:pt x="468" y="113"/>
                </a:lnTo>
                <a:lnTo>
                  <a:pt x="440" y="120"/>
                </a:lnTo>
                <a:lnTo>
                  <a:pt x="400" y="129"/>
                </a:lnTo>
                <a:lnTo>
                  <a:pt x="400" y="129"/>
                </a:lnTo>
                <a:lnTo>
                  <a:pt x="397" y="122"/>
                </a:lnTo>
                <a:lnTo>
                  <a:pt x="392" y="113"/>
                </a:lnTo>
                <a:lnTo>
                  <a:pt x="383" y="103"/>
                </a:lnTo>
                <a:lnTo>
                  <a:pt x="372" y="92"/>
                </a:lnTo>
                <a:lnTo>
                  <a:pt x="357" y="82"/>
                </a:lnTo>
                <a:lnTo>
                  <a:pt x="349" y="77"/>
                </a:lnTo>
                <a:lnTo>
                  <a:pt x="339" y="72"/>
                </a:lnTo>
                <a:lnTo>
                  <a:pt x="328" y="69"/>
                </a:lnTo>
                <a:lnTo>
                  <a:pt x="317" y="65"/>
                </a:lnTo>
                <a:lnTo>
                  <a:pt x="317" y="65"/>
                </a:lnTo>
                <a:lnTo>
                  <a:pt x="304" y="62"/>
                </a:lnTo>
                <a:lnTo>
                  <a:pt x="292" y="61"/>
                </a:lnTo>
                <a:lnTo>
                  <a:pt x="282" y="61"/>
                </a:lnTo>
                <a:lnTo>
                  <a:pt x="272" y="62"/>
                </a:lnTo>
                <a:lnTo>
                  <a:pt x="264" y="65"/>
                </a:lnTo>
                <a:lnTo>
                  <a:pt x="255" y="69"/>
                </a:lnTo>
                <a:lnTo>
                  <a:pt x="248" y="72"/>
                </a:lnTo>
                <a:lnTo>
                  <a:pt x="240" y="77"/>
                </a:lnTo>
                <a:lnTo>
                  <a:pt x="229" y="86"/>
                </a:lnTo>
                <a:lnTo>
                  <a:pt x="221" y="96"/>
                </a:lnTo>
                <a:lnTo>
                  <a:pt x="210" y="109"/>
                </a:lnTo>
                <a:lnTo>
                  <a:pt x="210" y="109"/>
                </a:lnTo>
                <a:lnTo>
                  <a:pt x="207" y="115"/>
                </a:lnTo>
                <a:lnTo>
                  <a:pt x="206" y="126"/>
                </a:lnTo>
                <a:lnTo>
                  <a:pt x="203" y="155"/>
                </a:lnTo>
                <a:lnTo>
                  <a:pt x="202" y="193"/>
                </a:lnTo>
                <a:lnTo>
                  <a:pt x="202" y="1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BB9F3BEA-9FAE-4B02-8C15-09B979FEA12B}"/>
              </a:ext>
            </a:extLst>
          </p:cNvPr>
          <p:cNvSpPr>
            <a:spLocks/>
          </p:cNvSpPr>
          <p:nvPr/>
        </p:nvSpPr>
        <p:spPr bwMode="auto">
          <a:xfrm>
            <a:off x="4198805" y="1239851"/>
            <a:ext cx="1508389" cy="918924"/>
          </a:xfrm>
          <a:custGeom>
            <a:avLst/>
            <a:gdLst>
              <a:gd name="T0" fmla="*/ 99 w 847"/>
              <a:gd name="T1" fmla="*/ 146 h 516"/>
              <a:gd name="T2" fmla="*/ 61 w 847"/>
              <a:gd name="T3" fmla="*/ 191 h 516"/>
              <a:gd name="T4" fmla="*/ 12 w 847"/>
              <a:gd name="T5" fmla="*/ 262 h 516"/>
              <a:gd name="T6" fmla="*/ 4 w 847"/>
              <a:gd name="T7" fmla="*/ 276 h 516"/>
              <a:gd name="T8" fmla="*/ 4 w 847"/>
              <a:gd name="T9" fmla="*/ 326 h 516"/>
              <a:gd name="T10" fmla="*/ 0 w 847"/>
              <a:gd name="T11" fmla="*/ 350 h 516"/>
              <a:gd name="T12" fmla="*/ 8 w 847"/>
              <a:gd name="T13" fmla="*/ 368 h 516"/>
              <a:gd name="T14" fmla="*/ 37 w 847"/>
              <a:gd name="T15" fmla="*/ 390 h 516"/>
              <a:gd name="T16" fmla="*/ 110 w 847"/>
              <a:gd name="T17" fmla="*/ 416 h 516"/>
              <a:gd name="T18" fmla="*/ 175 w 847"/>
              <a:gd name="T19" fmla="*/ 428 h 516"/>
              <a:gd name="T20" fmla="*/ 208 w 847"/>
              <a:gd name="T21" fmla="*/ 432 h 516"/>
              <a:gd name="T22" fmla="*/ 204 w 847"/>
              <a:gd name="T23" fmla="*/ 459 h 516"/>
              <a:gd name="T24" fmla="*/ 217 w 847"/>
              <a:gd name="T25" fmla="*/ 490 h 516"/>
              <a:gd name="T26" fmla="*/ 239 w 847"/>
              <a:gd name="T27" fmla="*/ 515 h 516"/>
              <a:gd name="T28" fmla="*/ 254 w 847"/>
              <a:gd name="T29" fmla="*/ 513 h 516"/>
              <a:gd name="T30" fmla="*/ 285 w 847"/>
              <a:gd name="T31" fmla="*/ 470 h 516"/>
              <a:gd name="T32" fmla="*/ 328 w 847"/>
              <a:gd name="T33" fmla="*/ 470 h 516"/>
              <a:gd name="T34" fmla="*/ 355 w 847"/>
              <a:gd name="T35" fmla="*/ 470 h 516"/>
              <a:gd name="T36" fmla="*/ 377 w 847"/>
              <a:gd name="T37" fmla="*/ 451 h 516"/>
              <a:gd name="T38" fmla="*/ 380 w 847"/>
              <a:gd name="T39" fmla="*/ 428 h 516"/>
              <a:gd name="T40" fmla="*/ 364 w 847"/>
              <a:gd name="T41" fmla="*/ 401 h 516"/>
              <a:gd name="T42" fmla="*/ 387 w 847"/>
              <a:gd name="T43" fmla="*/ 369 h 516"/>
              <a:gd name="T44" fmla="*/ 463 w 847"/>
              <a:gd name="T45" fmla="*/ 396 h 516"/>
              <a:gd name="T46" fmla="*/ 513 w 847"/>
              <a:gd name="T47" fmla="*/ 401 h 516"/>
              <a:gd name="T48" fmla="*/ 572 w 847"/>
              <a:gd name="T49" fmla="*/ 380 h 516"/>
              <a:gd name="T50" fmla="*/ 589 w 847"/>
              <a:gd name="T51" fmla="*/ 358 h 516"/>
              <a:gd name="T52" fmla="*/ 595 w 847"/>
              <a:gd name="T53" fmla="*/ 330 h 516"/>
              <a:gd name="T54" fmla="*/ 583 w 847"/>
              <a:gd name="T55" fmla="*/ 284 h 516"/>
              <a:gd name="T56" fmla="*/ 596 w 847"/>
              <a:gd name="T57" fmla="*/ 278 h 516"/>
              <a:gd name="T58" fmla="*/ 630 w 847"/>
              <a:gd name="T59" fmla="*/ 288 h 516"/>
              <a:gd name="T60" fmla="*/ 721 w 847"/>
              <a:gd name="T61" fmla="*/ 346 h 516"/>
              <a:gd name="T62" fmla="*/ 746 w 847"/>
              <a:gd name="T63" fmla="*/ 355 h 516"/>
              <a:gd name="T64" fmla="*/ 785 w 847"/>
              <a:gd name="T65" fmla="*/ 346 h 516"/>
              <a:gd name="T66" fmla="*/ 818 w 847"/>
              <a:gd name="T67" fmla="*/ 320 h 516"/>
              <a:gd name="T68" fmla="*/ 831 w 847"/>
              <a:gd name="T69" fmla="*/ 272 h 516"/>
              <a:gd name="T70" fmla="*/ 846 w 847"/>
              <a:gd name="T71" fmla="*/ 209 h 516"/>
              <a:gd name="T72" fmla="*/ 844 w 847"/>
              <a:gd name="T73" fmla="*/ 142 h 516"/>
              <a:gd name="T74" fmla="*/ 831 w 847"/>
              <a:gd name="T75" fmla="*/ 101 h 516"/>
              <a:gd name="T76" fmla="*/ 809 w 847"/>
              <a:gd name="T77" fmla="*/ 85 h 516"/>
              <a:gd name="T78" fmla="*/ 770 w 847"/>
              <a:gd name="T79" fmla="*/ 78 h 516"/>
              <a:gd name="T80" fmla="*/ 735 w 847"/>
              <a:gd name="T81" fmla="*/ 81 h 516"/>
              <a:gd name="T82" fmla="*/ 642 w 847"/>
              <a:gd name="T83" fmla="*/ 113 h 516"/>
              <a:gd name="T84" fmla="*/ 540 w 847"/>
              <a:gd name="T85" fmla="*/ 139 h 516"/>
              <a:gd name="T86" fmla="*/ 551 w 847"/>
              <a:gd name="T87" fmla="*/ 112 h 516"/>
              <a:gd name="T88" fmla="*/ 550 w 847"/>
              <a:gd name="T89" fmla="*/ 63 h 516"/>
              <a:gd name="T90" fmla="*/ 536 w 847"/>
              <a:gd name="T91" fmla="*/ 33 h 516"/>
              <a:gd name="T92" fmla="*/ 508 w 847"/>
              <a:gd name="T93" fmla="*/ 9 h 516"/>
              <a:gd name="T94" fmla="*/ 465 w 847"/>
              <a:gd name="T95" fmla="*/ 0 h 516"/>
              <a:gd name="T96" fmla="*/ 423 w 847"/>
              <a:gd name="T97" fmla="*/ 5 h 516"/>
              <a:gd name="T98" fmla="*/ 378 w 847"/>
              <a:gd name="T99" fmla="*/ 34 h 516"/>
              <a:gd name="T100" fmla="*/ 334 w 847"/>
              <a:gd name="T101" fmla="*/ 71 h 516"/>
              <a:gd name="T102" fmla="*/ 265 w 847"/>
              <a:gd name="T103" fmla="*/ 87 h 516"/>
              <a:gd name="T104" fmla="*/ 255 w 847"/>
              <a:gd name="T105" fmla="*/ 63 h 516"/>
              <a:gd name="T106" fmla="*/ 227 w 847"/>
              <a:gd name="T107" fmla="*/ 34 h 516"/>
              <a:gd name="T108" fmla="*/ 176 w 847"/>
              <a:gd name="T109" fmla="*/ 20 h 516"/>
              <a:gd name="T110" fmla="*/ 138 w 847"/>
              <a:gd name="T111" fmla="*/ 34 h 516"/>
              <a:gd name="T112" fmla="*/ 125 w 847"/>
              <a:gd name="T113" fmla="*/ 55 h 516"/>
              <a:gd name="T114" fmla="*/ 122 w 847"/>
              <a:gd name="T115" fmla="*/ 91 h 516"/>
              <a:gd name="T116" fmla="*/ 119 w 847"/>
              <a:gd name="T117" fmla="*/ 129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7" h="516">
                <a:moveTo>
                  <a:pt x="119" y="129"/>
                </a:moveTo>
                <a:lnTo>
                  <a:pt x="119" y="129"/>
                </a:lnTo>
                <a:lnTo>
                  <a:pt x="112" y="134"/>
                </a:lnTo>
                <a:lnTo>
                  <a:pt x="99" y="146"/>
                </a:lnTo>
                <a:lnTo>
                  <a:pt x="80" y="166"/>
                </a:lnTo>
                <a:lnTo>
                  <a:pt x="71" y="178"/>
                </a:lnTo>
                <a:lnTo>
                  <a:pt x="61" y="191"/>
                </a:lnTo>
                <a:lnTo>
                  <a:pt x="61" y="191"/>
                </a:lnTo>
                <a:lnTo>
                  <a:pt x="29" y="238"/>
                </a:lnTo>
                <a:lnTo>
                  <a:pt x="16" y="257"/>
                </a:lnTo>
                <a:lnTo>
                  <a:pt x="16" y="257"/>
                </a:lnTo>
                <a:lnTo>
                  <a:pt x="12" y="262"/>
                </a:lnTo>
                <a:lnTo>
                  <a:pt x="7" y="267"/>
                </a:lnTo>
                <a:lnTo>
                  <a:pt x="5" y="271"/>
                </a:lnTo>
                <a:lnTo>
                  <a:pt x="4" y="276"/>
                </a:lnTo>
                <a:lnTo>
                  <a:pt x="4" y="276"/>
                </a:lnTo>
                <a:lnTo>
                  <a:pt x="4" y="286"/>
                </a:lnTo>
                <a:lnTo>
                  <a:pt x="4" y="297"/>
                </a:lnTo>
                <a:lnTo>
                  <a:pt x="4" y="326"/>
                </a:lnTo>
                <a:lnTo>
                  <a:pt x="4" y="326"/>
                </a:lnTo>
                <a:lnTo>
                  <a:pt x="4" y="334"/>
                </a:lnTo>
                <a:lnTo>
                  <a:pt x="3" y="339"/>
                </a:lnTo>
                <a:lnTo>
                  <a:pt x="0" y="346"/>
                </a:lnTo>
                <a:lnTo>
                  <a:pt x="0" y="350"/>
                </a:lnTo>
                <a:lnTo>
                  <a:pt x="2" y="353"/>
                </a:lnTo>
                <a:lnTo>
                  <a:pt x="4" y="360"/>
                </a:lnTo>
                <a:lnTo>
                  <a:pt x="8" y="368"/>
                </a:lnTo>
                <a:lnTo>
                  <a:pt x="8" y="368"/>
                </a:lnTo>
                <a:lnTo>
                  <a:pt x="12" y="372"/>
                </a:lnTo>
                <a:lnTo>
                  <a:pt x="15" y="377"/>
                </a:lnTo>
                <a:lnTo>
                  <a:pt x="25" y="384"/>
                </a:lnTo>
                <a:lnTo>
                  <a:pt x="37" y="390"/>
                </a:lnTo>
                <a:lnTo>
                  <a:pt x="51" y="395"/>
                </a:lnTo>
                <a:lnTo>
                  <a:pt x="80" y="406"/>
                </a:lnTo>
                <a:lnTo>
                  <a:pt x="110" y="416"/>
                </a:lnTo>
                <a:lnTo>
                  <a:pt x="110" y="416"/>
                </a:lnTo>
                <a:lnTo>
                  <a:pt x="126" y="421"/>
                </a:lnTo>
                <a:lnTo>
                  <a:pt x="143" y="425"/>
                </a:lnTo>
                <a:lnTo>
                  <a:pt x="159" y="427"/>
                </a:lnTo>
                <a:lnTo>
                  <a:pt x="175" y="428"/>
                </a:lnTo>
                <a:lnTo>
                  <a:pt x="200" y="431"/>
                </a:lnTo>
                <a:lnTo>
                  <a:pt x="206" y="431"/>
                </a:lnTo>
                <a:lnTo>
                  <a:pt x="208" y="432"/>
                </a:lnTo>
                <a:lnTo>
                  <a:pt x="208" y="432"/>
                </a:lnTo>
                <a:lnTo>
                  <a:pt x="206" y="436"/>
                </a:lnTo>
                <a:lnTo>
                  <a:pt x="204" y="446"/>
                </a:lnTo>
                <a:lnTo>
                  <a:pt x="204" y="452"/>
                </a:lnTo>
                <a:lnTo>
                  <a:pt x="204" y="459"/>
                </a:lnTo>
                <a:lnTo>
                  <a:pt x="206" y="467"/>
                </a:lnTo>
                <a:lnTo>
                  <a:pt x="208" y="474"/>
                </a:lnTo>
                <a:lnTo>
                  <a:pt x="208" y="474"/>
                </a:lnTo>
                <a:lnTo>
                  <a:pt x="217" y="490"/>
                </a:lnTo>
                <a:lnTo>
                  <a:pt x="224" y="502"/>
                </a:lnTo>
                <a:lnTo>
                  <a:pt x="228" y="509"/>
                </a:lnTo>
                <a:lnTo>
                  <a:pt x="234" y="512"/>
                </a:lnTo>
                <a:lnTo>
                  <a:pt x="239" y="515"/>
                </a:lnTo>
                <a:lnTo>
                  <a:pt x="247" y="516"/>
                </a:lnTo>
                <a:lnTo>
                  <a:pt x="247" y="516"/>
                </a:lnTo>
                <a:lnTo>
                  <a:pt x="250" y="516"/>
                </a:lnTo>
                <a:lnTo>
                  <a:pt x="254" y="513"/>
                </a:lnTo>
                <a:lnTo>
                  <a:pt x="263" y="509"/>
                </a:lnTo>
                <a:lnTo>
                  <a:pt x="269" y="499"/>
                </a:lnTo>
                <a:lnTo>
                  <a:pt x="276" y="489"/>
                </a:lnTo>
                <a:lnTo>
                  <a:pt x="285" y="470"/>
                </a:lnTo>
                <a:lnTo>
                  <a:pt x="289" y="462"/>
                </a:lnTo>
                <a:lnTo>
                  <a:pt x="289" y="462"/>
                </a:lnTo>
                <a:lnTo>
                  <a:pt x="308" y="467"/>
                </a:lnTo>
                <a:lnTo>
                  <a:pt x="328" y="470"/>
                </a:lnTo>
                <a:lnTo>
                  <a:pt x="338" y="472"/>
                </a:lnTo>
                <a:lnTo>
                  <a:pt x="348" y="472"/>
                </a:lnTo>
                <a:lnTo>
                  <a:pt x="348" y="472"/>
                </a:lnTo>
                <a:lnTo>
                  <a:pt x="355" y="470"/>
                </a:lnTo>
                <a:lnTo>
                  <a:pt x="362" y="468"/>
                </a:lnTo>
                <a:lnTo>
                  <a:pt x="369" y="463"/>
                </a:lnTo>
                <a:lnTo>
                  <a:pt x="373" y="457"/>
                </a:lnTo>
                <a:lnTo>
                  <a:pt x="377" y="451"/>
                </a:lnTo>
                <a:lnTo>
                  <a:pt x="378" y="443"/>
                </a:lnTo>
                <a:lnTo>
                  <a:pt x="380" y="435"/>
                </a:lnTo>
                <a:lnTo>
                  <a:pt x="380" y="428"/>
                </a:lnTo>
                <a:lnTo>
                  <a:pt x="380" y="428"/>
                </a:lnTo>
                <a:lnTo>
                  <a:pt x="377" y="421"/>
                </a:lnTo>
                <a:lnTo>
                  <a:pt x="373" y="414"/>
                </a:lnTo>
                <a:lnTo>
                  <a:pt x="369" y="408"/>
                </a:lnTo>
                <a:lnTo>
                  <a:pt x="364" y="401"/>
                </a:lnTo>
                <a:lnTo>
                  <a:pt x="354" y="392"/>
                </a:lnTo>
                <a:lnTo>
                  <a:pt x="349" y="388"/>
                </a:lnTo>
                <a:lnTo>
                  <a:pt x="387" y="369"/>
                </a:lnTo>
                <a:lnTo>
                  <a:pt x="387" y="369"/>
                </a:lnTo>
                <a:lnTo>
                  <a:pt x="396" y="373"/>
                </a:lnTo>
                <a:lnTo>
                  <a:pt x="418" y="382"/>
                </a:lnTo>
                <a:lnTo>
                  <a:pt x="447" y="392"/>
                </a:lnTo>
                <a:lnTo>
                  <a:pt x="463" y="396"/>
                </a:lnTo>
                <a:lnTo>
                  <a:pt x="479" y="400"/>
                </a:lnTo>
                <a:lnTo>
                  <a:pt x="479" y="400"/>
                </a:lnTo>
                <a:lnTo>
                  <a:pt x="495" y="401"/>
                </a:lnTo>
                <a:lnTo>
                  <a:pt x="513" y="401"/>
                </a:lnTo>
                <a:lnTo>
                  <a:pt x="529" y="399"/>
                </a:lnTo>
                <a:lnTo>
                  <a:pt x="545" y="395"/>
                </a:lnTo>
                <a:lnTo>
                  <a:pt x="558" y="389"/>
                </a:lnTo>
                <a:lnTo>
                  <a:pt x="572" y="380"/>
                </a:lnTo>
                <a:lnTo>
                  <a:pt x="577" y="376"/>
                </a:lnTo>
                <a:lnTo>
                  <a:pt x="582" y="371"/>
                </a:lnTo>
                <a:lnTo>
                  <a:pt x="586" y="364"/>
                </a:lnTo>
                <a:lnTo>
                  <a:pt x="589" y="358"/>
                </a:lnTo>
                <a:lnTo>
                  <a:pt x="589" y="358"/>
                </a:lnTo>
                <a:lnTo>
                  <a:pt x="593" y="351"/>
                </a:lnTo>
                <a:lnTo>
                  <a:pt x="594" y="344"/>
                </a:lnTo>
                <a:lnTo>
                  <a:pt x="595" y="330"/>
                </a:lnTo>
                <a:lnTo>
                  <a:pt x="594" y="316"/>
                </a:lnTo>
                <a:lnTo>
                  <a:pt x="590" y="304"/>
                </a:lnTo>
                <a:lnTo>
                  <a:pt x="586" y="293"/>
                </a:lnTo>
                <a:lnTo>
                  <a:pt x="583" y="284"/>
                </a:lnTo>
                <a:lnTo>
                  <a:pt x="579" y="277"/>
                </a:lnTo>
                <a:lnTo>
                  <a:pt x="579" y="277"/>
                </a:lnTo>
                <a:lnTo>
                  <a:pt x="584" y="277"/>
                </a:lnTo>
                <a:lnTo>
                  <a:pt x="596" y="278"/>
                </a:lnTo>
                <a:lnTo>
                  <a:pt x="612" y="281"/>
                </a:lnTo>
                <a:lnTo>
                  <a:pt x="621" y="283"/>
                </a:lnTo>
                <a:lnTo>
                  <a:pt x="630" y="288"/>
                </a:lnTo>
                <a:lnTo>
                  <a:pt x="630" y="288"/>
                </a:lnTo>
                <a:lnTo>
                  <a:pt x="650" y="300"/>
                </a:lnTo>
                <a:lnTo>
                  <a:pt x="678" y="319"/>
                </a:lnTo>
                <a:lnTo>
                  <a:pt x="707" y="337"/>
                </a:lnTo>
                <a:lnTo>
                  <a:pt x="721" y="346"/>
                </a:lnTo>
                <a:lnTo>
                  <a:pt x="734" y="352"/>
                </a:lnTo>
                <a:lnTo>
                  <a:pt x="734" y="352"/>
                </a:lnTo>
                <a:lnTo>
                  <a:pt x="740" y="353"/>
                </a:lnTo>
                <a:lnTo>
                  <a:pt x="746" y="355"/>
                </a:lnTo>
                <a:lnTo>
                  <a:pt x="753" y="355"/>
                </a:lnTo>
                <a:lnTo>
                  <a:pt x="759" y="355"/>
                </a:lnTo>
                <a:lnTo>
                  <a:pt x="772" y="351"/>
                </a:lnTo>
                <a:lnTo>
                  <a:pt x="785" y="346"/>
                </a:lnTo>
                <a:lnTo>
                  <a:pt x="797" y="340"/>
                </a:lnTo>
                <a:lnTo>
                  <a:pt x="806" y="332"/>
                </a:lnTo>
                <a:lnTo>
                  <a:pt x="813" y="325"/>
                </a:lnTo>
                <a:lnTo>
                  <a:pt x="818" y="320"/>
                </a:lnTo>
                <a:lnTo>
                  <a:pt x="818" y="320"/>
                </a:lnTo>
                <a:lnTo>
                  <a:pt x="820" y="313"/>
                </a:lnTo>
                <a:lnTo>
                  <a:pt x="824" y="300"/>
                </a:lnTo>
                <a:lnTo>
                  <a:pt x="831" y="272"/>
                </a:lnTo>
                <a:lnTo>
                  <a:pt x="839" y="241"/>
                </a:lnTo>
                <a:lnTo>
                  <a:pt x="844" y="219"/>
                </a:lnTo>
                <a:lnTo>
                  <a:pt x="844" y="219"/>
                </a:lnTo>
                <a:lnTo>
                  <a:pt x="846" y="209"/>
                </a:lnTo>
                <a:lnTo>
                  <a:pt x="847" y="195"/>
                </a:lnTo>
                <a:lnTo>
                  <a:pt x="847" y="178"/>
                </a:lnTo>
                <a:lnTo>
                  <a:pt x="846" y="160"/>
                </a:lnTo>
                <a:lnTo>
                  <a:pt x="844" y="142"/>
                </a:lnTo>
                <a:lnTo>
                  <a:pt x="841" y="126"/>
                </a:lnTo>
                <a:lnTo>
                  <a:pt x="838" y="111"/>
                </a:lnTo>
                <a:lnTo>
                  <a:pt x="835" y="106"/>
                </a:lnTo>
                <a:lnTo>
                  <a:pt x="831" y="101"/>
                </a:lnTo>
                <a:lnTo>
                  <a:pt x="831" y="101"/>
                </a:lnTo>
                <a:lnTo>
                  <a:pt x="825" y="95"/>
                </a:lnTo>
                <a:lnTo>
                  <a:pt x="818" y="89"/>
                </a:lnTo>
                <a:lnTo>
                  <a:pt x="809" y="85"/>
                </a:lnTo>
                <a:lnTo>
                  <a:pt x="799" y="81"/>
                </a:lnTo>
                <a:lnTo>
                  <a:pt x="790" y="79"/>
                </a:lnTo>
                <a:lnTo>
                  <a:pt x="780" y="78"/>
                </a:lnTo>
                <a:lnTo>
                  <a:pt x="770" y="78"/>
                </a:lnTo>
                <a:lnTo>
                  <a:pt x="760" y="78"/>
                </a:lnTo>
                <a:lnTo>
                  <a:pt x="760" y="78"/>
                </a:lnTo>
                <a:lnTo>
                  <a:pt x="749" y="79"/>
                </a:lnTo>
                <a:lnTo>
                  <a:pt x="735" y="81"/>
                </a:lnTo>
                <a:lnTo>
                  <a:pt x="703" y="91"/>
                </a:lnTo>
                <a:lnTo>
                  <a:pt x="670" y="102"/>
                </a:lnTo>
                <a:lnTo>
                  <a:pt x="642" y="113"/>
                </a:lnTo>
                <a:lnTo>
                  <a:pt x="642" y="113"/>
                </a:lnTo>
                <a:lnTo>
                  <a:pt x="628" y="118"/>
                </a:lnTo>
                <a:lnTo>
                  <a:pt x="612" y="123"/>
                </a:lnTo>
                <a:lnTo>
                  <a:pt x="578" y="130"/>
                </a:lnTo>
                <a:lnTo>
                  <a:pt x="540" y="139"/>
                </a:lnTo>
                <a:lnTo>
                  <a:pt x="540" y="139"/>
                </a:lnTo>
                <a:lnTo>
                  <a:pt x="543" y="132"/>
                </a:lnTo>
                <a:lnTo>
                  <a:pt x="547" y="123"/>
                </a:lnTo>
                <a:lnTo>
                  <a:pt x="551" y="112"/>
                </a:lnTo>
                <a:lnTo>
                  <a:pt x="552" y="97"/>
                </a:lnTo>
                <a:lnTo>
                  <a:pt x="552" y="81"/>
                </a:lnTo>
                <a:lnTo>
                  <a:pt x="551" y="73"/>
                </a:lnTo>
                <a:lnTo>
                  <a:pt x="550" y="63"/>
                </a:lnTo>
                <a:lnTo>
                  <a:pt x="546" y="53"/>
                </a:lnTo>
                <a:lnTo>
                  <a:pt x="541" y="43"/>
                </a:lnTo>
                <a:lnTo>
                  <a:pt x="541" y="43"/>
                </a:lnTo>
                <a:lnTo>
                  <a:pt x="536" y="33"/>
                </a:lnTo>
                <a:lnTo>
                  <a:pt x="530" y="26"/>
                </a:lnTo>
                <a:lnTo>
                  <a:pt x="522" y="18"/>
                </a:lnTo>
                <a:lnTo>
                  <a:pt x="515" y="13"/>
                </a:lnTo>
                <a:lnTo>
                  <a:pt x="508" y="9"/>
                </a:lnTo>
                <a:lnTo>
                  <a:pt x="499" y="5"/>
                </a:lnTo>
                <a:lnTo>
                  <a:pt x="490" y="2"/>
                </a:lnTo>
                <a:lnTo>
                  <a:pt x="482" y="1"/>
                </a:lnTo>
                <a:lnTo>
                  <a:pt x="465" y="0"/>
                </a:lnTo>
                <a:lnTo>
                  <a:pt x="449" y="0"/>
                </a:lnTo>
                <a:lnTo>
                  <a:pt x="434" y="2"/>
                </a:lnTo>
                <a:lnTo>
                  <a:pt x="423" y="5"/>
                </a:lnTo>
                <a:lnTo>
                  <a:pt x="423" y="5"/>
                </a:lnTo>
                <a:lnTo>
                  <a:pt x="413" y="10"/>
                </a:lnTo>
                <a:lnTo>
                  <a:pt x="402" y="16"/>
                </a:lnTo>
                <a:lnTo>
                  <a:pt x="391" y="25"/>
                </a:lnTo>
                <a:lnTo>
                  <a:pt x="378" y="34"/>
                </a:lnTo>
                <a:lnTo>
                  <a:pt x="356" y="54"/>
                </a:lnTo>
                <a:lnTo>
                  <a:pt x="341" y="68"/>
                </a:lnTo>
                <a:lnTo>
                  <a:pt x="341" y="68"/>
                </a:lnTo>
                <a:lnTo>
                  <a:pt x="334" y="71"/>
                </a:lnTo>
                <a:lnTo>
                  <a:pt x="323" y="75"/>
                </a:lnTo>
                <a:lnTo>
                  <a:pt x="297" y="81"/>
                </a:lnTo>
                <a:lnTo>
                  <a:pt x="265" y="87"/>
                </a:lnTo>
                <a:lnTo>
                  <a:pt x="265" y="87"/>
                </a:lnTo>
                <a:lnTo>
                  <a:pt x="264" y="82"/>
                </a:lnTo>
                <a:lnTo>
                  <a:pt x="263" y="78"/>
                </a:lnTo>
                <a:lnTo>
                  <a:pt x="260" y="70"/>
                </a:lnTo>
                <a:lnTo>
                  <a:pt x="255" y="63"/>
                </a:lnTo>
                <a:lnTo>
                  <a:pt x="248" y="54"/>
                </a:lnTo>
                <a:lnTo>
                  <a:pt x="239" y="44"/>
                </a:lnTo>
                <a:lnTo>
                  <a:pt x="227" y="34"/>
                </a:lnTo>
                <a:lnTo>
                  <a:pt x="227" y="34"/>
                </a:lnTo>
                <a:lnTo>
                  <a:pt x="213" y="27"/>
                </a:lnTo>
                <a:lnTo>
                  <a:pt x="200" y="22"/>
                </a:lnTo>
                <a:lnTo>
                  <a:pt x="188" y="20"/>
                </a:lnTo>
                <a:lnTo>
                  <a:pt x="176" y="20"/>
                </a:lnTo>
                <a:lnTo>
                  <a:pt x="165" y="22"/>
                </a:lnTo>
                <a:lnTo>
                  <a:pt x="156" y="26"/>
                </a:lnTo>
                <a:lnTo>
                  <a:pt x="147" y="29"/>
                </a:lnTo>
                <a:lnTo>
                  <a:pt x="138" y="34"/>
                </a:lnTo>
                <a:lnTo>
                  <a:pt x="138" y="34"/>
                </a:lnTo>
                <a:lnTo>
                  <a:pt x="132" y="41"/>
                </a:lnTo>
                <a:lnTo>
                  <a:pt x="128" y="48"/>
                </a:lnTo>
                <a:lnTo>
                  <a:pt x="125" y="55"/>
                </a:lnTo>
                <a:lnTo>
                  <a:pt x="124" y="64"/>
                </a:lnTo>
                <a:lnTo>
                  <a:pt x="122" y="79"/>
                </a:lnTo>
                <a:lnTo>
                  <a:pt x="122" y="91"/>
                </a:lnTo>
                <a:lnTo>
                  <a:pt x="122" y="91"/>
                </a:lnTo>
                <a:lnTo>
                  <a:pt x="122" y="102"/>
                </a:lnTo>
                <a:lnTo>
                  <a:pt x="121" y="114"/>
                </a:lnTo>
                <a:lnTo>
                  <a:pt x="119" y="129"/>
                </a:lnTo>
                <a:lnTo>
                  <a:pt x="119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98D77E59-03EF-4D9D-80CC-414BC69CBF3D}"/>
              </a:ext>
            </a:extLst>
          </p:cNvPr>
          <p:cNvSpPr>
            <a:spLocks/>
          </p:cNvSpPr>
          <p:nvPr/>
        </p:nvSpPr>
        <p:spPr bwMode="auto">
          <a:xfrm>
            <a:off x="362490" y="3068960"/>
            <a:ext cx="1658938" cy="1038225"/>
          </a:xfrm>
          <a:custGeom>
            <a:avLst/>
            <a:gdLst>
              <a:gd name="T0" fmla="*/ 242 w 1045"/>
              <a:gd name="T1" fmla="*/ 394 h 654"/>
              <a:gd name="T2" fmla="*/ 257 w 1045"/>
              <a:gd name="T3" fmla="*/ 455 h 654"/>
              <a:gd name="T4" fmla="*/ 282 w 1045"/>
              <a:gd name="T5" fmla="*/ 485 h 654"/>
              <a:gd name="T6" fmla="*/ 306 w 1045"/>
              <a:gd name="T7" fmla="*/ 495 h 654"/>
              <a:gd name="T8" fmla="*/ 339 w 1045"/>
              <a:gd name="T9" fmla="*/ 496 h 654"/>
              <a:gd name="T10" fmla="*/ 368 w 1045"/>
              <a:gd name="T11" fmla="*/ 485 h 654"/>
              <a:gd name="T12" fmla="*/ 386 w 1045"/>
              <a:gd name="T13" fmla="*/ 463 h 654"/>
              <a:gd name="T14" fmla="*/ 390 w 1045"/>
              <a:gd name="T15" fmla="*/ 428 h 654"/>
              <a:gd name="T16" fmla="*/ 381 w 1045"/>
              <a:gd name="T17" fmla="*/ 385 h 654"/>
              <a:gd name="T18" fmla="*/ 450 w 1045"/>
              <a:gd name="T19" fmla="*/ 415 h 654"/>
              <a:gd name="T20" fmla="*/ 511 w 1045"/>
              <a:gd name="T21" fmla="*/ 427 h 654"/>
              <a:gd name="T22" fmla="*/ 554 w 1045"/>
              <a:gd name="T23" fmla="*/ 437 h 654"/>
              <a:gd name="T24" fmla="*/ 647 w 1045"/>
              <a:gd name="T25" fmla="*/ 490 h 654"/>
              <a:gd name="T26" fmla="*/ 672 w 1045"/>
              <a:gd name="T27" fmla="*/ 507 h 654"/>
              <a:gd name="T28" fmla="*/ 736 w 1045"/>
              <a:gd name="T29" fmla="*/ 523 h 654"/>
              <a:gd name="T30" fmla="*/ 837 w 1045"/>
              <a:gd name="T31" fmla="*/ 527 h 654"/>
              <a:gd name="T32" fmla="*/ 860 w 1045"/>
              <a:gd name="T33" fmla="*/ 533 h 654"/>
              <a:gd name="T34" fmla="*/ 885 w 1045"/>
              <a:gd name="T35" fmla="*/ 555 h 654"/>
              <a:gd name="T36" fmla="*/ 924 w 1045"/>
              <a:gd name="T37" fmla="*/ 612 h 654"/>
              <a:gd name="T38" fmla="*/ 970 w 1045"/>
              <a:gd name="T39" fmla="*/ 650 h 654"/>
              <a:gd name="T40" fmla="*/ 997 w 1045"/>
              <a:gd name="T41" fmla="*/ 651 h 654"/>
              <a:gd name="T42" fmla="*/ 1023 w 1045"/>
              <a:gd name="T43" fmla="*/ 631 h 654"/>
              <a:gd name="T44" fmla="*/ 1042 w 1045"/>
              <a:gd name="T45" fmla="*/ 585 h 654"/>
              <a:gd name="T46" fmla="*/ 1045 w 1045"/>
              <a:gd name="T47" fmla="*/ 533 h 654"/>
              <a:gd name="T48" fmla="*/ 1035 w 1045"/>
              <a:gd name="T49" fmla="*/ 461 h 654"/>
              <a:gd name="T50" fmla="*/ 1019 w 1045"/>
              <a:gd name="T51" fmla="*/ 442 h 654"/>
              <a:gd name="T52" fmla="*/ 981 w 1045"/>
              <a:gd name="T53" fmla="*/ 428 h 654"/>
              <a:gd name="T54" fmla="*/ 945 w 1045"/>
              <a:gd name="T55" fmla="*/ 411 h 654"/>
              <a:gd name="T56" fmla="*/ 864 w 1045"/>
              <a:gd name="T57" fmla="*/ 363 h 654"/>
              <a:gd name="T58" fmla="*/ 858 w 1045"/>
              <a:gd name="T59" fmla="*/ 347 h 654"/>
              <a:gd name="T60" fmla="*/ 863 w 1045"/>
              <a:gd name="T61" fmla="*/ 341 h 654"/>
              <a:gd name="T62" fmla="*/ 877 w 1045"/>
              <a:gd name="T63" fmla="*/ 321 h 654"/>
              <a:gd name="T64" fmla="*/ 882 w 1045"/>
              <a:gd name="T65" fmla="*/ 284 h 654"/>
              <a:gd name="T66" fmla="*/ 865 w 1045"/>
              <a:gd name="T67" fmla="*/ 210 h 654"/>
              <a:gd name="T68" fmla="*/ 863 w 1045"/>
              <a:gd name="T69" fmla="*/ 194 h 654"/>
              <a:gd name="T70" fmla="*/ 845 w 1045"/>
              <a:gd name="T71" fmla="*/ 172 h 654"/>
              <a:gd name="T72" fmla="*/ 805 w 1045"/>
              <a:gd name="T73" fmla="*/ 150 h 654"/>
              <a:gd name="T74" fmla="*/ 749 w 1045"/>
              <a:gd name="T75" fmla="*/ 139 h 654"/>
              <a:gd name="T76" fmla="*/ 694 w 1045"/>
              <a:gd name="T77" fmla="*/ 141 h 654"/>
              <a:gd name="T78" fmla="*/ 647 w 1045"/>
              <a:gd name="T79" fmla="*/ 131 h 654"/>
              <a:gd name="T80" fmla="*/ 584 w 1045"/>
              <a:gd name="T81" fmla="*/ 94 h 654"/>
              <a:gd name="T82" fmla="*/ 549 w 1045"/>
              <a:gd name="T83" fmla="*/ 60 h 654"/>
              <a:gd name="T84" fmla="*/ 488 w 1045"/>
              <a:gd name="T85" fmla="*/ 8 h 654"/>
              <a:gd name="T86" fmla="*/ 463 w 1045"/>
              <a:gd name="T87" fmla="*/ 0 h 654"/>
              <a:gd name="T88" fmla="*/ 417 w 1045"/>
              <a:gd name="T89" fmla="*/ 6 h 654"/>
              <a:gd name="T90" fmla="*/ 364 w 1045"/>
              <a:gd name="T91" fmla="*/ 34 h 654"/>
              <a:gd name="T92" fmla="*/ 245 w 1045"/>
              <a:gd name="T93" fmla="*/ 11 h 654"/>
              <a:gd name="T94" fmla="*/ 154 w 1045"/>
              <a:gd name="T95" fmla="*/ 5 h 654"/>
              <a:gd name="T96" fmla="*/ 94 w 1045"/>
              <a:gd name="T97" fmla="*/ 22 h 654"/>
              <a:gd name="T98" fmla="*/ 21 w 1045"/>
              <a:gd name="T99" fmla="*/ 69 h 654"/>
              <a:gd name="T100" fmla="*/ 2 w 1045"/>
              <a:gd name="T101" fmla="*/ 92 h 654"/>
              <a:gd name="T102" fmla="*/ 5 w 1045"/>
              <a:gd name="T103" fmla="*/ 131 h 654"/>
              <a:gd name="T104" fmla="*/ 23 w 1045"/>
              <a:gd name="T105" fmla="*/ 174 h 654"/>
              <a:gd name="T106" fmla="*/ 75 w 1045"/>
              <a:gd name="T107" fmla="*/ 245 h 654"/>
              <a:gd name="T108" fmla="*/ 115 w 1045"/>
              <a:gd name="T109" fmla="*/ 274 h 654"/>
              <a:gd name="T110" fmla="*/ 240 w 1045"/>
              <a:gd name="T111" fmla="*/ 360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5" h="654">
                <a:moveTo>
                  <a:pt x="240" y="360"/>
                </a:moveTo>
                <a:lnTo>
                  <a:pt x="240" y="360"/>
                </a:lnTo>
                <a:lnTo>
                  <a:pt x="240" y="376"/>
                </a:lnTo>
                <a:lnTo>
                  <a:pt x="242" y="394"/>
                </a:lnTo>
                <a:lnTo>
                  <a:pt x="245" y="413"/>
                </a:lnTo>
                <a:lnTo>
                  <a:pt x="250" y="434"/>
                </a:lnTo>
                <a:lnTo>
                  <a:pt x="253" y="445"/>
                </a:lnTo>
                <a:lnTo>
                  <a:pt x="257" y="455"/>
                </a:lnTo>
                <a:lnTo>
                  <a:pt x="262" y="464"/>
                </a:lnTo>
                <a:lnTo>
                  <a:pt x="268" y="473"/>
                </a:lnTo>
                <a:lnTo>
                  <a:pt x="274" y="480"/>
                </a:lnTo>
                <a:lnTo>
                  <a:pt x="282" y="485"/>
                </a:lnTo>
                <a:lnTo>
                  <a:pt x="282" y="485"/>
                </a:lnTo>
                <a:lnTo>
                  <a:pt x="290" y="490"/>
                </a:lnTo>
                <a:lnTo>
                  <a:pt x="298" y="492"/>
                </a:lnTo>
                <a:lnTo>
                  <a:pt x="306" y="495"/>
                </a:lnTo>
                <a:lnTo>
                  <a:pt x="315" y="497"/>
                </a:lnTo>
                <a:lnTo>
                  <a:pt x="323" y="497"/>
                </a:lnTo>
                <a:lnTo>
                  <a:pt x="332" y="497"/>
                </a:lnTo>
                <a:lnTo>
                  <a:pt x="339" y="496"/>
                </a:lnTo>
                <a:lnTo>
                  <a:pt x="348" y="495"/>
                </a:lnTo>
                <a:lnTo>
                  <a:pt x="355" y="492"/>
                </a:lnTo>
                <a:lnTo>
                  <a:pt x="362" y="489"/>
                </a:lnTo>
                <a:lnTo>
                  <a:pt x="368" y="485"/>
                </a:lnTo>
                <a:lnTo>
                  <a:pt x="374" y="480"/>
                </a:lnTo>
                <a:lnTo>
                  <a:pt x="379" y="475"/>
                </a:lnTo>
                <a:lnTo>
                  <a:pt x="383" y="469"/>
                </a:lnTo>
                <a:lnTo>
                  <a:pt x="386" y="463"/>
                </a:lnTo>
                <a:lnTo>
                  <a:pt x="387" y="455"/>
                </a:lnTo>
                <a:lnTo>
                  <a:pt x="387" y="455"/>
                </a:lnTo>
                <a:lnTo>
                  <a:pt x="390" y="440"/>
                </a:lnTo>
                <a:lnTo>
                  <a:pt x="390" y="428"/>
                </a:lnTo>
                <a:lnTo>
                  <a:pt x="390" y="416"/>
                </a:lnTo>
                <a:lnTo>
                  <a:pt x="387" y="405"/>
                </a:lnTo>
                <a:lnTo>
                  <a:pt x="384" y="390"/>
                </a:lnTo>
                <a:lnTo>
                  <a:pt x="381" y="385"/>
                </a:lnTo>
                <a:lnTo>
                  <a:pt x="381" y="385"/>
                </a:lnTo>
                <a:lnTo>
                  <a:pt x="400" y="395"/>
                </a:lnTo>
                <a:lnTo>
                  <a:pt x="421" y="404"/>
                </a:lnTo>
                <a:lnTo>
                  <a:pt x="450" y="415"/>
                </a:lnTo>
                <a:lnTo>
                  <a:pt x="450" y="415"/>
                </a:lnTo>
                <a:lnTo>
                  <a:pt x="466" y="420"/>
                </a:lnTo>
                <a:lnTo>
                  <a:pt x="482" y="423"/>
                </a:lnTo>
                <a:lnTo>
                  <a:pt x="511" y="427"/>
                </a:lnTo>
                <a:lnTo>
                  <a:pt x="535" y="431"/>
                </a:lnTo>
                <a:lnTo>
                  <a:pt x="546" y="433"/>
                </a:lnTo>
                <a:lnTo>
                  <a:pt x="554" y="437"/>
                </a:lnTo>
                <a:lnTo>
                  <a:pt x="554" y="437"/>
                </a:lnTo>
                <a:lnTo>
                  <a:pt x="582" y="454"/>
                </a:lnTo>
                <a:lnTo>
                  <a:pt x="632" y="481"/>
                </a:lnTo>
                <a:lnTo>
                  <a:pt x="632" y="481"/>
                </a:lnTo>
                <a:lnTo>
                  <a:pt x="647" y="490"/>
                </a:lnTo>
                <a:lnTo>
                  <a:pt x="656" y="496"/>
                </a:lnTo>
                <a:lnTo>
                  <a:pt x="664" y="503"/>
                </a:lnTo>
                <a:lnTo>
                  <a:pt x="667" y="505"/>
                </a:lnTo>
                <a:lnTo>
                  <a:pt x="672" y="507"/>
                </a:lnTo>
                <a:lnTo>
                  <a:pt x="694" y="516"/>
                </a:lnTo>
                <a:lnTo>
                  <a:pt x="694" y="516"/>
                </a:lnTo>
                <a:lnTo>
                  <a:pt x="714" y="519"/>
                </a:lnTo>
                <a:lnTo>
                  <a:pt x="736" y="523"/>
                </a:lnTo>
                <a:lnTo>
                  <a:pt x="759" y="524"/>
                </a:lnTo>
                <a:lnTo>
                  <a:pt x="781" y="525"/>
                </a:lnTo>
                <a:lnTo>
                  <a:pt x="822" y="525"/>
                </a:lnTo>
                <a:lnTo>
                  <a:pt x="837" y="527"/>
                </a:lnTo>
                <a:lnTo>
                  <a:pt x="847" y="527"/>
                </a:lnTo>
                <a:lnTo>
                  <a:pt x="847" y="527"/>
                </a:lnTo>
                <a:lnTo>
                  <a:pt x="853" y="529"/>
                </a:lnTo>
                <a:lnTo>
                  <a:pt x="860" y="533"/>
                </a:lnTo>
                <a:lnTo>
                  <a:pt x="873" y="541"/>
                </a:lnTo>
                <a:lnTo>
                  <a:pt x="881" y="550"/>
                </a:lnTo>
                <a:lnTo>
                  <a:pt x="885" y="555"/>
                </a:lnTo>
                <a:lnTo>
                  <a:pt x="885" y="555"/>
                </a:lnTo>
                <a:lnTo>
                  <a:pt x="889" y="561"/>
                </a:lnTo>
                <a:lnTo>
                  <a:pt x="896" y="575"/>
                </a:lnTo>
                <a:lnTo>
                  <a:pt x="909" y="592"/>
                </a:lnTo>
                <a:lnTo>
                  <a:pt x="924" y="612"/>
                </a:lnTo>
                <a:lnTo>
                  <a:pt x="943" y="630"/>
                </a:lnTo>
                <a:lnTo>
                  <a:pt x="951" y="638"/>
                </a:lnTo>
                <a:lnTo>
                  <a:pt x="961" y="645"/>
                </a:lnTo>
                <a:lnTo>
                  <a:pt x="970" y="650"/>
                </a:lnTo>
                <a:lnTo>
                  <a:pt x="980" y="652"/>
                </a:lnTo>
                <a:lnTo>
                  <a:pt x="988" y="654"/>
                </a:lnTo>
                <a:lnTo>
                  <a:pt x="997" y="651"/>
                </a:lnTo>
                <a:lnTo>
                  <a:pt x="997" y="651"/>
                </a:lnTo>
                <a:lnTo>
                  <a:pt x="1004" y="647"/>
                </a:lnTo>
                <a:lnTo>
                  <a:pt x="1012" y="642"/>
                </a:lnTo>
                <a:lnTo>
                  <a:pt x="1018" y="638"/>
                </a:lnTo>
                <a:lnTo>
                  <a:pt x="1023" y="631"/>
                </a:lnTo>
                <a:lnTo>
                  <a:pt x="1028" y="624"/>
                </a:lnTo>
                <a:lnTo>
                  <a:pt x="1031" y="617"/>
                </a:lnTo>
                <a:lnTo>
                  <a:pt x="1038" y="601"/>
                </a:lnTo>
                <a:lnTo>
                  <a:pt x="1042" y="585"/>
                </a:lnTo>
                <a:lnTo>
                  <a:pt x="1044" y="566"/>
                </a:lnTo>
                <a:lnTo>
                  <a:pt x="1045" y="549"/>
                </a:lnTo>
                <a:lnTo>
                  <a:pt x="1045" y="533"/>
                </a:lnTo>
                <a:lnTo>
                  <a:pt x="1045" y="533"/>
                </a:lnTo>
                <a:lnTo>
                  <a:pt x="1044" y="502"/>
                </a:lnTo>
                <a:lnTo>
                  <a:pt x="1041" y="487"/>
                </a:lnTo>
                <a:lnTo>
                  <a:pt x="1039" y="474"/>
                </a:lnTo>
                <a:lnTo>
                  <a:pt x="1035" y="461"/>
                </a:lnTo>
                <a:lnTo>
                  <a:pt x="1030" y="452"/>
                </a:lnTo>
                <a:lnTo>
                  <a:pt x="1026" y="448"/>
                </a:lnTo>
                <a:lnTo>
                  <a:pt x="1024" y="444"/>
                </a:lnTo>
                <a:lnTo>
                  <a:pt x="1019" y="442"/>
                </a:lnTo>
                <a:lnTo>
                  <a:pt x="1015" y="439"/>
                </a:lnTo>
                <a:lnTo>
                  <a:pt x="1015" y="439"/>
                </a:lnTo>
                <a:lnTo>
                  <a:pt x="997" y="433"/>
                </a:lnTo>
                <a:lnTo>
                  <a:pt x="981" y="428"/>
                </a:lnTo>
                <a:lnTo>
                  <a:pt x="964" y="422"/>
                </a:lnTo>
                <a:lnTo>
                  <a:pt x="954" y="417"/>
                </a:lnTo>
                <a:lnTo>
                  <a:pt x="945" y="411"/>
                </a:lnTo>
                <a:lnTo>
                  <a:pt x="945" y="411"/>
                </a:lnTo>
                <a:lnTo>
                  <a:pt x="922" y="396"/>
                </a:lnTo>
                <a:lnTo>
                  <a:pt x="895" y="381"/>
                </a:lnTo>
                <a:lnTo>
                  <a:pt x="871" y="368"/>
                </a:lnTo>
                <a:lnTo>
                  <a:pt x="864" y="363"/>
                </a:lnTo>
                <a:lnTo>
                  <a:pt x="860" y="359"/>
                </a:lnTo>
                <a:lnTo>
                  <a:pt x="860" y="359"/>
                </a:lnTo>
                <a:lnTo>
                  <a:pt x="859" y="353"/>
                </a:lnTo>
                <a:lnTo>
                  <a:pt x="858" y="347"/>
                </a:lnTo>
                <a:lnTo>
                  <a:pt x="857" y="343"/>
                </a:lnTo>
                <a:lnTo>
                  <a:pt x="857" y="343"/>
                </a:lnTo>
                <a:lnTo>
                  <a:pt x="859" y="342"/>
                </a:lnTo>
                <a:lnTo>
                  <a:pt x="863" y="341"/>
                </a:lnTo>
                <a:lnTo>
                  <a:pt x="866" y="338"/>
                </a:lnTo>
                <a:lnTo>
                  <a:pt x="870" y="335"/>
                </a:lnTo>
                <a:lnTo>
                  <a:pt x="874" y="328"/>
                </a:lnTo>
                <a:lnTo>
                  <a:pt x="877" y="321"/>
                </a:lnTo>
                <a:lnTo>
                  <a:pt x="881" y="311"/>
                </a:lnTo>
                <a:lnTo>
                  <a:pt x="881" y="311"/>
                </a:lnTo>
                <a:lnTo>
                  <a:pt x="882" y="299"/>
                </a:lnTo>
                <a:lnTo>
                  <a:pt x="882" y="284"/>
                </a:lnTo>
                <a:lnTo>
                  <a:pt x="881" y="271"/>
                </a:lnTo>
                <a:lnTo>
                  <a:pt x="877" y="256"/>
                </a:lnTo>
                <a:lnTo>
                  <a:pt x="871" y="230"/>
                </a:lnTo>
                <a:lnTo>
                  <a:pt x="865" y="210"/>
                </a:lnTo>
                <a:lnTo>
                  <a:pt x="865" y="210"/>
                </a:lnTo>
                <a:lnTo>
                  <a:pt x="863" y="204"/>
                </a:lnTo>
                <a:lnTo>
                  <a:pt x="863" y="199"/>
                </a:lnTo>
                <a:lnTo>
                  <a:pt x="863" y="194"/>
                </a:lnTo>
                <a:lnTo>
                  <a:pt x="861" y="189"/>
                </a:lnTo>
                <a:lnTo>
                  <a:pt x="859" y="184"/>
                </a:lnTo>
                <a:lnTo>
                  <a:pt x="854" y="178"/>
                </a:lnTo>
                <a:lnTo>
                  <a:pt x="845" y="172"/>
                </a:lnTo>
                <a:lnTo>
                  <a:pt x="833" y="165"/>
                </a:lnTo>
                <a:lnTo>
                  <a:pt x="833" y="165"/>
                </a:lnTo>
                <a:lnTo>
                  <a:pt x="818" y="156"/>
                </a:lnTo>
                <a:lnTo>
                  <a:pt x="805" y="150"/>
                </a:lnTo>
                <a:lnTo>
                  <a:pt x="793" y="145"/>
                </a:lnTo>
                <a:lnTo>
                  <a:pt x="780" y="142"/>
                </a:lnTo>
                <a:lnTo>
                  <a:pt x="765" y="140"/>
                </a:lnTo>
                <a:lnTo>
                  <a:pt x="749" y="139"/>
                </a:lnTo>
                <a:lnTo>
                  <a:pt x="730" y="139"/>
                </a:lnTo>
                <a:lnTo>
                  <a:pt x="706" y="140"/>
                </a:lnTo>
                <a:lnTo>
                  <a:pt x="706" y="140"/>
                </a:lnTo>
                <a:lnTo>
                  <a:pt x="694" y="141"/>
                </a:lnTo>
                <a:lnTo>
                  <a:pt x="682" y="140"/>
                </a:lnTo>
                <a:lnTo>
                  <a:pt x="669" y="138"/>
                </a:lnTo>
                <a:lnTo>
                  <a:pt x="658" y="135"/>
                </a:lnTo>
                <a:lnTo>
                  <a:pt x="647" y="131"/>
                </a:lnTo>
                <a:lnTo>
                  <a:pt x="636" y="126"/>
                </a:lnTo>
                <a:lnTo>
                  <a:pt x="616" y="117"/>
                </a:lnTo>
                <a:lnTo>
                  <a:pt x="599" y="106"/>
                </a:lnTo>
                <a:lnTo>
                  <a:pt x="584" y="94"/>
                </a:lnTo>
                <a:lnTo>
                  <a:pt x="565" y="76"/>
                </a:lnTo>
                <a:lnTo>
                  <a:pt x="565" y="76"/>
                </a:lnTo>
                <a:lnTo>
                  <a:pt x="556" y="69"/>
                </a:lnTo>
                <a:lnTo>
                  <a:pt x="549" y="60"/>
                </a:lnTo>
                <a:lnTo>
                  <a:pt x="528" y="38"/>
                </a:lnTo>
                <a:lnTo>
                  <a:pt x="517" y="27"/>
                </a:lnTo>
                <a:lnTo>
                  <a:pt x="503" y="17"/>
                </a:lnTo>
                <a:lnTo>
                  <a:pt x="488" y="8"/>
                </a:lnTo>
                <a:lnTo>
                  <a:pt x="480" y="5"/>
                </a:lnTo>
                <a:lnTo>
                  <a:pt x="472" y="2"/>
                </a:lnTo>
                <a:lnTo>
                  <a:pt x="472" y="2"/>
                </a:lnTo>
                <a:lnTo>
                  <a:pt x="463" y="0"/>
                </a:lnTo>
                <a:lnTo>
                  <a:pt x="454" y="0"/>
                </a:lnTo>
                <a:lnTo>
                  <a:pt x="445" y="0"/>
                </a:lnTo>
                <a:lnTo>
                  <a:pt x="436" y="1"/>
                </a:lnTo>
                <a:lnTo>
                  <a:pt x="417" y="6"/>
                </a:lnTo>
                <a:lnTo>
                  <a:pt x="401" y="13"/>
                </a:lnTo>
                <a:lnTo>
                  <a:pt x="386" y="21"/>
                </a:lnTo>
                <a:lnTo>
                  <a:pt x="374" y="27"/>
                </a:lnTo>
                <a:lnTo>
                  <a:pt x="364" y="34"/>
                </a:lnTo>
                <a:lnTo>
                  <a:pt x="364" y="34"/>
                </a:lnTo>
                <a:lnTo>
                  <a:pt x="338" y="29"/>
                </a:lnTo>
                <a:lnTo>
                  <a:pt x="279" y="17"/>
                </a:lnTo>
                <a:lnTo>
                  <a:pt x="245" y="11"/>
                </a:lnTo>
                <a:lnTo>
                  <a:pt x="210" y="6"/>
                </a:lnTo>
                <a:lnTo>
                  <a:pt x="178" y="3"/>
                </a:lnTo>
                <a:lnTo>
                  <a:pt x="165" y="3"/>
                </a:lnTo>
                <a:lnTo>
                  <a:pt x="154" y="5"/>
                </a:lnTo>
                <a:lnTo>
                  <a:pt x="154" y="5"/>
                </a:lnTo>
                <a:lnTo>
                  <a:pt x="133" y="8"/>
                </a:lnTo>
                <a:lnTo>
                  <a:pt x="113" y="14"/>
                </a:lnTo>
                <a:lnTo>
                  <a:pt x="94" y="22"/>
                </a:lnTo>
                <a:lnTo>
                  <a:pt x="76" y="30"/>
                </a:lnTo>
                <a:lnTo>
                  <a:pt x="60" y="40"/>
                </a:lnTo>
                <a:lnTo>
                  <a:pt x="45" y="50"/>
                </a:lnTo>
                <a:lnTo>
                  <a:pt x="21" y="69"/>
                </a:lnTo>
                <a:lnTo>
                  <a:pt x="21" y="69"/>
                </a:lnTo>
                <a:lnTo>
                  <a:pt x="12" y="76"/>
                </a:lnTo>
                <a:lnTo>
                  <a:pt x="6" y="83"/>
                </a:lnTo>
                <a:lnTo>
                  <a:pt x="2" y="92"/>
                </a:lnTo>
                <a:lnTo>
                  <a:pt x="0" y="101"/>
                </a:lnTo>
                <a:lnTo>
                  <a:pt x="0" y="109"/>
                </a:lnTo>
                <a:lnTo>
                  <a:pt x="2" y="120"/>
                </a:lnTo>
                <a:lnTo>
                  <a:pt x="5" y="131"/>
                </a:lnTo>
                <a:lnTo>
                  <a:pt x="10" y="145"/>
                </a:lnTo>
                <a:lnTo>
                  <a:pt x="10" y="145"/>
                </a:lnTo>
                <a:lnTo>
                  <a:pt x="14" y="158"/>
                </a:lnTo>
                <a:lnTo>
                  <a:pt x="23" y="174"/>
                </a:lnTo>
                <a:lnTo>
                  <a:pt x="33" y="192"/>
                </a:lnTo>
                <a:lnTo>
                  <a:pt x="45" y="210"/>
                </a:lnTo>
                <a:lnTo>
                  <a:pt x="59" y="227"/>
                </a:lnTo>
                <a:lnTo>
                  <a:pt x="75" y="245"/>
                </a:lnTo>
                <a:lnTo>
                  <a:pt x="94" y="261"/>
                </a:lnTo>
                <a:lnTo>
                  <a:pt x="104" y="268"/>
                </a:lnTo>
                <a:lnTo>
                  <a:pt x="115" y="274"/>
                </a:lnTo>
                <a:lnTo>
                  <a:pt x="115" y="274"/>
                </a:lnTo>
                <a:lnTo>
                  <a:pt x="160" y="300"/>
                </a:lnTo>
                <a:lnTo>
                  <a:pt x="200" y="322"/>
                </a:lnTo>
                <a:lnTo>
                  <a:pt x="240" y="343"/>
                </a:lnTo>
                <a:lnTo>
                  <a:pt x="240" y="3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802B188D-D1F8-443B-954F-5F9E2FC282C1}"/>
              </a:ext>
            </a:extLst>
          </p:cNvPr>
          <p:cNvSpPr>
            <a:spLocks/>
          </p:cNvSpPr>
          <p:nvPr/>
        </p:nvSpPr>
        <p:spPr bwMode="auto">
          <a:xfrm>
            <a:off x="7788315" y="1252638"/>
            <a:ext cx="1755195" cy="850315"/>
          </a:xfrm>
          <a:custGeom>
            <a:avLst/>
            <a:gdLst>
              <a:gd name="T0" fmla="*/ 297 w 1158"/>
              <a:gd name="T1" fmla="*/ 158 h 561"/>
              <a:gd name="T2" fmla="*/ 223 w 1158"/>
              <a:gd name="T3" fmla="*/ 144 h 561"/>
              <a:gd name="T4" fmla="*/ 145 w 1158"/>
              <a:gd name="T5" fmla="*/ 122 h 561"/>
              <a:gd name="T6" fmla="*/ 80 w 1158"/>
              <a:gd name="T7" fmla="*/ 139 h 561"/>
              <a:gd name="T8" fmla="*/ 36 w 1158"/>
              <a:gd name="T9" fmla="*/ 163 h 561"/>
              <a:gd name="T10" fmla="*/ 1 w 1158"/>
              <a:gd name="T11" fmla="*/ 211 h 561"/>
              <a:gd name="T12" fmla="*/ 4 w 1158"/>
              <a:gd name="T13" fmla="*/ 247 h 561"/>
              <a:gd name="T14" fmla="*/ 29 w 1158"/>
              <a:gd name="T15" fmla="*/ 312 h 561"/>
              <a:gd name="T16" fmla="*/ 77 w 1158"/>
              <a:gd name="T17" fmla="*/ 357 h 561"/>
              <a:gd name="T18" fmla="*/ 119 w 1158"/>
              <a:gd name="T19" fmla="*/ 366 h 561"/>
              <a:gd name="T20" fmla="*/ 218 w 1158"/>
              <a:gd name="T21" fmla="*/ 343 h 561"/>
              <a:gd name="T22" fmla="*/ 274 w 1158"/>
              <a:gd name="T23" fmla="*/ 317 h 561"/>
              <a:gd name="T24" fmla="*/ 340 w 1158"/>
              <a:gd name="T25" fmla="*/ 313 h 561"/>
              <a:gd name="T26" fmla="*/ 332 w 1158"/>
              <a:gd name="T27" fmla="*/ 334 h 561"/>
              <a:gd name="T28" fmla="*/ 330 w 1158"/>
              <a:gd name="T29" fmla="*/ 350 h 561"/>
              <a:gd name="T30" fmla="*/ 375 w 1158"/>
              <a:gd name="T31" fmla="*/ 362 h 561"/>
              <a:gd name="T32" fmla="*/ 416 w 1158"/>
              <a:gd name="T33" fmla="*/ 372 h 561"/>
              <a:gd name="T34" fmla="*/ 510 w 1158"/>
              <a:gd name="T35" fmla="*/ 386 h 561"/>
              <a:gd name="T36" fmla="*/ 618 w 1158"/>
              <a:gd name="T37" fmla="*/ 401 h 561"/>
              <a:gd name="T38" fmla="*/ 657 w 1158"/>
              <a:gd name="T39" fmla="*/ 438 h 561"/>
              <a:gd name="T40" fmla="*/ 683 w 1158"/>
              <a:gd name="T41" fmla="*/ 482 h 561"/>
              <a:gd name="T42" fmla="*/ 699 w 1158"/>
              <a:gd name="T43" fmla="*/ 504 h 561"/>
              <a:gd name="T44" fmla="*/ 748 w 1158"/>
              <a:gd name="T45" fmla="*/ 530 h 561"/>
              <a:gd name="T46" fmla="*/ 751 w 1158"/>
              <a:gd name="T47" fmla="*/ 550 h 561"/>
              <a:gd name="T48" fmla="*/ 774 w 1158"/>
              <a:gd name="T49" fmla="*/ 561 h 561"/>
              <a:gd name="T50" fmla="*/ 819 w 1158"/>
              <a:gd name="T51" fmla="*/ 546 h 561"/>
              <a:gd name="T52" fmla="*/ 865 w 1158"/>
              <a:gd name="T53" fmla="*/ 538 h 561"/>
              <a:gd name="T54" fmla="*/ 928 w 1158"/>
              <a:gd name="T55" fmla="*/ 545 h 561"/>
              <a:gd name="T56" fmla="*/ 1033 w 1158"/>
              <a:gd name="T57" fmla="*/ 538 h 561"/>
              <a:gd name="T58" fmla="*/ 1087 w 1158"/>
              <a:gd name="T59" fmla="*/ 520 h 561"/>
              <a:gd name="T60" fmla="*/ 1140 w 1158"/>
              <a:gd name="T61" fmla="*/ 465 h 561"/>
              <a:gd name="T62" fmla="*/ 1153 w 1158"/>
              <a:gd name="T63" fmla="*/ 431 h 561"/>
              <a:gd name="T64" fmla="*/ 1153 w 1158"/>
              <a:gd name="T65" fmla="*/ 404 h 561"/>
              <a:gd name="T66" fmla="*/ 1128 w 1158"/>
              <a:gd name="T67" fmla="*/ 366 h 561"/>
              <a:gd name="T68" fmla="*/ 1089 w 1158"/>
              <a:gd name="T69" fmla="*/ 303 h 561"/>
              <a:gd name="T70" fmla="*/ 1081 w 1158"/>
              <a:gd name="T71" fmla="*/ 268 h 561"/>
              <a:gd name="T72" fmla="*/ 1120 w 1158"/>
              <a:gd name="T73" fmla="*/ 252 h 561"/>
              <a:gd name="T74" fmla="*/ 1152 w 1158"/>
              <a:gd name="T75" fmla="*/ 205 h 561"/>
              <a:gd name="T76" fmla="*/ 1151 w 1158"/>
              <a:gd name="T77" fmla="*/ 159 h 561"/>
              <a:gd name="T78" fmla="*/ 1124 w 1158"/>
              <a:gd name="T79" fmla="*/ 136 h 561"/>
              <a:gd name="T80" fmla="*/ 1086 w 1158"/>
              <a:gd name="T81" fmla="*/ 131 h 561"/>
              <a:gd name="T82" fmla="*/ 1056 w 1158"/>
              <a:gd name="T83" fmla="*/ 151 h 561"/>
              <a:gd name="T84" fmla="*/ 1027 w 1158"/>
              <a:gd name="T85" fmla="*/ 194 h 561"/>
              <a:gd name="T86" fmla="*/ 1002 w 1158"/>
              <a:gd name="T87" fmla="*/ 227 h 561"/>
              <a:gd name="T88" fmla="*/ 940 w 1158"/>
              <a:gd name="T89" fmla="*/ 185 h 561"/>
              <a:gd name="T90" fmla="*/ 800 w 1158"/>
              <a:gd name="T91" fmla="*/ 104 h 561"/>
              <a:gd name="T92" fmla="*/ 726 w 1158"/>
              <a:gd name="T93" fmla="*/ 51 h 561"/>
              <a:gd name="T94" fmla="*/ 692 w 1158"/>
              <a:gd name="T95" fmla="*/ 45 h 561"/>
              <a:gd name="T96" fmla="*/ 650 w 1158"/>
              <a:gd name="T97" fmla="*/ 40 h 561"/>
              <a:gd name="T98" fmla="*/ 636 w 1158"/>
              <a:gd name="T99" fmla="*/ 41 h 561"/>
              <a:gd name="T100" fmla="*/ 620 w 1158"/>
              <a:gd name="T101" fmla="*/ 67 h 561"/>
              <a:gd name="T102" fmla="*/ 572 w 1158"/>
              <a:gd name="T103" fmla="*/ 66 h 561"/>
              <a:gd name="T104" fmla="*/ 524 w 1158"/>
              <a:gd name="T105" fmla="*/ 45 h 561"/>
              <a:gd name="T106" fmla="*/ 462 w 1158"/>
              <a:gd name="T107" fmla="*/ 2 h 561"/>
              <a:gd name="T108" fmla="*/ 405 w 1158"/>
              <a:gd name="T109" fmla="*/ 5 h 561"/>
              <a:gd name="T110" fmla="*/ 311 w 1158"/>
              <a:gd name="T111" fmla="*/ 34 h 561"/>
              <a:gd name="T112" fmla="*/ 283 w 1158"/>
              <a:gd name="T113" fmla="*/ 72 h 561"/>
              <a:gd name="T114" fmla="*/ 293 w 1158"/>
              <a:gd name="T115" fmla="*/ 98 h 561"/>
              <a:gd name="T116" fmla="*/ 327 w 1158"/>
              <a:gd name="T117" fmla="*/ 158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58" h="561">
                <a:moveTo>
                  <a:pt x="327" y="158"/>
                </a:moveTo>
                <a:lnTo>
                  <a:pt x="327" y="158"/>
                </a:lnTo>
                <a:lnTo>
                  <a:pt x="322" y="158"/>
                </a:lnTo>
                <a:lnTo>
                  <a:pt x="308" y="159"/>
                </a:lnTo>
                <a:lnTo>
                  <a:pt x="297" y="158"/>
                </a:lnTo>
                <a:lnTo>
                  <a:pt x="282" y="157"/>
                </a:lnTo>
                <a:lnTo>
                  <a:pt x="265" y="154"/>
                </a:lnTo>
                <a:lnTo>
                  <a:pt x="244" y="149"/>
                </a:lnTo>
                <a:lnTo>
                  <a:pt x="244" y="149"/>
                </a:lnTo>
                <a:lnTo>
                  <a:pt x="223" y="144"/>
                </a:lnTo>
                <a:lnTo>
                  <a:pt x="205" y="138"/>
                </a:lnTo>
                <a:lnTo>
                  <a:pt x="180" y="127"/>
                </a:lnTo>
                <a:lnTo>
                  <a:pt x="167" y="123"/>
                </a:lnTo>
                <a:lnTo>
                  <a:pt x="156" y="121"/>
                </a:lnTo>
                <a:lnTo>
                  <a:pt x="145" y="122"/>
                </a:lnTo>
                <a:lnTo>
                  <a:pt x="132" y="126"/>
                </a:lnTo>
                <a:lnTo>
                  <a:pt x="132" y="126"/>
                </a:lnTo>
                <a:lnTo>
                  <a:pt x="118" y="130"/>
                </a:lnTo>
                <a:lnTo>
                  <a:pt x="104" y="133"/>
                </a:lnTo>
                <a:lnTo>
                  <a:pt x="80" y="139"/>
                </a:lnTo>
                <a:lnTo>
                  <a:pt x="69" y="143"/>
                </a:lnTo>
                <a:lnTo>
                  <a:pt x="56" y="148"/>
                </a:lnTo>
                <a:lnTo>
                  <a:pt x="47" y="154"/>
                </a:lnTo>
                <a:lnTo>
                  <a:pt x="36" y="163"/>
                </a:lnTo>
                <a:lnTo>
                  <a:pt x="36" y="163"/>
                </a:lnTo>
                <a:lnTo>
                  <a:pt x="24" y="174"/>
                </a:lnTo>
                <a:lnTo>
                  <a:pt x="16" y="184"/>
                </a:lnTo>
                <a:lnTo>
                  <a:pt x="8" y="194"/>
                </a:lnTo>
                <a:lnTo>
                  <a:pt x="4" y="205"/>
                </a:lnTo>
                <a:lnTo>
                  <a:pt x="1" y="211"/>
                </a:lnTo>
                <a:lnTo>
                  <a:pt x="1" y="217"/>
                </a:lnTo>
                <a:lnTo>
                  <a:pt x="0" y="224"/>
                </a:lnTo>
                <a:lnTo>
                  <a:pt x="1" y="231"/>
                </a:lnTo>
                <a:lnTo>
                  <a:pt x="2" y="239"/>
                </a:lnTo>
                <a:lnTo>
                  <a:pt x="4" y="247"/>
                </a:lnTo>
                <a:lnTo>
                  <a:pt x="11" y="266"/>
                </a:lnTo>
                <a:lnTo>
                  <a:pt x="11" y="266"/>
                </a:lnTo>
                <a:lnTo>
                  <a:pt x="18" y="284"/>
                </a:lnTo>
                <a:lnTo>
                  <a:pt x="24" y="300"/>
                </a:lnTo>
                <a:lnTo>
                  <a:pt x="29" y="312"/>
                </a:lnTo>
                <a:lnTo>
                  <a:pt x="34" y="323"/>
                </a:lnTo>
                <a:lnTo>
                  <a:pt x="40" y="333"/>
                </a:lnTo>
                <a:lnTo>
                  <a:pt x="49" y="341"/>
                </a:lnTo>
                <a:lnTo>
                  <a:pt x="61" y="350"/>
                </a:lnTo>
                <a:lnTo>
                  <a:pt x="77" y="357"/>
                </a:lnTo>
                <a:lnTo>
                  <a:pt x="77" y="357"/>
                </a:lnTo>
                <a:lnTo>
                  <a:pt x="87" y="361"/>
                </a:lnTo>
                <a:lnTo>
                  <a:pt x="97" y="364"/>
                </a:lnTo>
                <a:lnTo>
                  <a:pt x="108" y="365"/>
                </a:lnTo>
                <a:lnTo>
                  <a:pt x="119" y="366"/>
                </a:lnTo>
                <a:lnTo>
                  <a:pt x="141" y="365"/>
                </a:lnTo>
                <a:lnTo>
                  <a:pt x="164" y="361"/>
                </a:lnTo>
                <a:lnTo>
                  <a:pt x="185" y="355"/>
                </a:lnTo>
                <a:lnTo>
                  <a:pt x="203" y="349"/>
                </a:lnTo>
                <a:lnTo>
                  <a:pt x="218" y="343"/>
                </a:lnTo>
                <a:lnTo>
                  <a:pt x="228" y="338"/>
                </a:lnTo>
                <a:lnTo>
                  <a:pt x="228" y="338"/>
                </a:lnTo>
                <a:lnTo>
                  <a:pt x="242" y="329"/>
                </a:lnTo>
                <a:lnTo>
                  <a:pt x="257" y="322"/>
                </a:lnTo>
                <a:lnTo>
                  <a:pt x="274" y="317"/>
                </a:lnTo>
                <a:lnTo>
                  <a:pt x="283" y="314"/>
                </a:lnTo>
                <a:lnTo>
                  <a:pt x="294" y="314"/>
                </a:lnTo>
                <a:lnTo>
                  <a:pt x="294" y="314"/>
                </a:lnTo>
                <a:lnTo>
                  <a:pt x="316" y="313"/>
                </a:lnTo>
                <a:lnTo>
                  <a:pt x="340" y="313"/>
                </a:lnTo>
                <a:lnTo>
                  <a:pt x="365" y="314"/>
                </a:lnTo>
                <a:lnTo>
                  <a:pt x="365" y="314"/>
                </a:lnTo>
                <a:lnTo>
                  <a:pt x="357" y="318"/>
                </a:lnTo>
                <a:lnTo>
                  <a:pt x="341" y="328"/>
                </a:lnTo>
                <a:lnTo>
                  <a:pt x="332" y="334"/>
                </a:lnTo>
                <a:lnTo>
                  <a:pt x="327" y="340"/>
                </a:lnTo>
                <a:lnTo>
                  <a:pt x="326" y="343"/>
                </a:lnTo>
                <a:lnTo>
                  <a:pt x="326" y="345"/>
                </a:lnTo>
                <a:lnTo>
                  <a:pt x="327" y="348"/>
                </a:lnTo>
                <a:lnTo>
                  <a:pt x="330" y="350"/>
                </a:lnTo>
                <a:lnTo>
                  <a:pt x="330" y="350"/>
                </a:lnTo>
                <a:lnTo>
                  <a:pt x="337" y="354"/>
                </a:lnTo>
                <a:lnTo>
                  <a:pt x="346" y="356"/>
                </a:lnTo>
                <a:lnTo>
                  <a:pt x="362" y="360"/>
                </a:lnTo>
                <a:lnTo>
                  <a:pt x="375" y="362"/>
                </a:lnTo>
                <a:lnTo>
                  <a:pt x="384" y="362"/>
                </a:lnTo>
                <a:lnTo>
                  <a:pt x="384" y="362"/>
                </a:lnTo>
                <a:lnTo>
                  <a:pt x="388" y="362"/>
                </a:lnTo>
                <a:lnTo>
                  <a:pt x="395" y="365"/>
                </a:lnTo>
                <a:lnTo>
                  <a:pt x="416" y="372"/>
                </a:lnTo>
                <a:lnTo>
                  <a:pt x="439" y="381"/>
                </a:lnTo>
                <a:lnTo>
                  <a:pt x="449" y="383"/>
                </a:lnTo>
                <a:lnTo>
                  <a:pt x="458" y="385"/>
                </a:lnTo>
                <a:lnTo>
                  <a:pt x="458" y="385"/>
                </a:lnTo>
                <a:lnTo>
                  <a:pt x="510" y="386"/>
                </a:lnTo>
                <a:lnTo>
                  <a:pt x="556" y="388"/>
                </a:lnTo>
                <a:lnTo>
                  <a:pt x="556" y="388"/>
                </a:lnTo>
                <a:lnTo>
                  <a:pt x="572" y="391"/>
                </a:lnTo>
                <a:lnTo>
                  <a:pt x="596" y="396"/>
                </a:lnTo>
                <a:lnTo>
                  <a:pt x="618" y="401"/>
                </a:lnTo>
                <a:lnTo>
                  <a:pt x="625" y="403"/>
                </a:lnTo>
                <a:lnTo>
                  <a:pt x="628" y="404"/>
                </a:lnTo>
                <a:lnTo>
                  <a:pt x="628" y="404"/>
                </a:lnTo>
                <a:lnTo>
                  <a:pt x="638" y="415"/>
                </a:lnTo>
                <a:lnTo>
                  <a:pt x="657" y="438"/>
                </a:lnTo>
                <a:lnTo>
                  <a:pt x="687" y="468"/>
                </a:lnTo>
                <a:lnTo>
                  <a:pt x="687" y="468"/>
                </a:lnTo>
                <a:lnTo>
                  <a:pt x="686" y="471"/>
                </a:lnTo>
                <a:lnTo>
                  <a:pt x="683" y="477"/>
                </a:lnTo>
                <a:lnTo>
                  <a:pt x="683" y="482"/>
                </a:lnTo>
                <a:lnTo>
                  <a:pt x="684" y="487"/>
                </a:lnTo>
                <a:lnTo>
                  <a:pt x="688" y="492"/>
                </a:lnTo>
                <a:lnTo>
                  <a:pt x="692" y="498"/>
                </a:lnTo>
                <a:lnTo>
                  <a:pt x="692" y="498"/>
                </a:lnTo>
                <a:lnTo>
                  <a:pt x="699" y="504"/>
                </a:lnTo>
                <a:lnTo>
                  <a:pt x="708" y="510"/>
                </a:lnTo>
                <a:lnTo>
                  <a:pt x="726" y="521"/>
                </a:lnTo>
                <a:lnTo>
                  <a:pt x="742" y="527"/>
                </a:lnTo>
                <a:lnTo>
                  <a:pt x="748" y="530"/>
                </a:lnTo>
                <a:lnTo>
                  <a:pt x="748" y="530"/>
                </a:lnTo>
                <a:lnTo>
                  <a:pt x="747" y="534"/>
                </a:lnTo>
                <a:lnTo>
                  <a:pt x="746" y="536"/>
                </a:lnTo>
                <a:lnTo>
                  <a:pt x="746" y="541"/>
                </a:lnTo>
                <a:lnTo>
                  <a:pt x="747" y="545"/>
                </a:lnTo>
                <a:lnTo>
                  <a:pt x="751" y="550"/>
                </a:lnTo>
                <a:lnTo>
                  <a:pt x="756" y="554"/>
                </a:lnTo>
                <a:lnTo>
                  <a:pt x="764" y="558"/>
                </a:lnTo>
                <a:lnTo>
                  <a:pt x="764" y="558"/>
                </a:lnTo>
                <a:lnTo>
                  <a:pt x="769" y="559"/>
                </a:lnTo>
                <a:lnTo>
                  <a:pt x="774" y="561"/>
                </a:lnTo>
                <a:lnTo>
                  <a:pt x="785" y="561"/>
                </a:lnTo>
                <a:lnTo>
                  <a:pt x="795" y="558"/>
                </a:lnTo>
                <a:lnTo>
                  <a:pt x="805" y="554"/>
                </a:lnTo>
                <a:lnTo>
                  <a:pt x="812" y="550"/>
                </a:lnTo>
                <a:lnTo>
                  <a:pt x="819" y="546"/>
                </a:lnTo>
                <a:lnTo>
                  <a:pt x="825" y="542"/>
                </a:lnTo>
                <a:lnTo>
                  <a:pt x="825" y="542"/>
                </a:lnTo>
                <a:lnTo>
                  <a:pt x="832" y="541"/>
                </a:lnTo>
                <a:lnTo>
                  <a:pt x="852" y="540"/>
                </a:lnTo>
                <a:lnTo>
                  <a:pt x="865" y="538"/>
                </a:lnTo>
                <a:lnTo>
                  <a:pt x="880" y="538"/>
                </a:lnTo>
                <a:lnTo>
                  <a:pt x="895" y="540"/>
                </a:lnTo>
                <a:lnTo>
                  <a:pt x="911" y="542"/>
                </a:lnTo>
                <a:lnTo>
                  <a:pt x="911" y="542"/>
                </a:lnTo>
                <a:lnTo>
                  <a:pt x="928" y="545"/>
                </a:lnTo>
                <a:lnTo>
                  <a:pt x="947" y="546"/>
                </a:lnTo>
                <a:lnTo>
                  <a:pt x="967" y="546"/>
                </a:lnTo>
                <a:lnTo>
                  <a:pt x="990" y="545"/>
                </a:lnTo>
                <a:lnTo>
                  <a:pt x="1012" y="542"/>
                </a:lnTo>
                <a:lnTo>
                  <a:pt x="1033" y="538"/>
                </a:lnTo>
                <a:lnTo>
                  <a:pt x="1052" y="534"/>
                </a:lnTo>
                <a:lnTo>
                  <a:pt x="1071" y="529"/>
                </a:lnTo>
                <a:lnTo>
                  <a:pt x="1071" y="529"/>
                </a:lnTo>
                <a:lnTo>
                  <a:pt x="1080" y="525"/>
                </a:lnTo>
                <a:lnTo>
                  <a:pt x="1087" y="520"/>
                </a:lnTo>
                <a:lnTo>
                  <a:pt x="1102" y="510"/>
                </a:lnTo>
                <a:lnTo>
                  <a:pt x="1114" y="498"/>
                </a:lnTo>
                <a:lnTo>
                  <a:pt x="1125" y="487"/>
                </a:lnTo>
                <a:lnTo>
                  <a:pt x="1134" y="474"/>
                </a:lnTo>
                <a:lnTo>
                  <a:pt x="1140" y="465"/>
                </a:lnTo>
                <a:lnTo>
                  <a:pt x="1145" y="456"/>
                </a:lnTo>
                <a:lnTo>
                  <a:pt x="1145" y="446"/>
                </a:lnTo>
                <a:lnTo>
                  <a:pt x="1145" y="446"/>
                </a:lnTo>
                <a:lnTo>
                  <a:pt x="1147" y="442"/>
                </a:lnTo>
                <a:lnTo>
                  <a:pt x="1153" y="431"/>
                </a:lnTo>
                <a:lnTo>
                  <a:pt x="1157" y="420"/>
                </a:lnTo>
                <a:lnTo>
                  <a:pt x="1158" y="414"/>
                </a:lnTo>
                <a:lnTo>
                  <a:pt x="1157" y="410"/>
                </a:lnTo>
                <a:lnTo>
                  <a:pt x="1157" y="410"/>
                </a:lnTo>
                <a:lnTo>
                  <a:pt x="1153" y="404"/>
                </a:lnTo>
                <a:lnTo>
                  <a:pt x="1148" y="399"/>
                </a:lnTo>
                <a:lnTo>
                  <a:pt x="1141" y="394"/>
                </a:lnTo>
                <a:lnTo>
                  <a:pt x="1141" y="394"/>
                </a:lnTo>
                <a:lnTo>
                  <a:pt x="1136" y="385"/>
                </a:lnTo>
                <a:lnTo>
                  <a:pt x="1128" y="366"/>
                </a:lnTo>
                <a:lnTo>
                  <a:pt x="1115" y="344"/>
                </a:lnTo>
                <a:lnTo>
                  <a:pt x="1103" y="322"/>
                </a:lnTo>
                <a:lnTo>
                  <a:pt x="1103" y="322"/>
                </a:lnTo>
                <a:lnTo>
                  <a:pt x="1097" y="312"/>
                </a:lnTo>
                <a:lnTo>
                  <a:pt x="1089" y="303"/>
                </a:lnTo>
                <a:lnTo>
                  <a:pt x="1076" y="291"/>
                </a:lnTo>
                <a:lnTo>
                  <a:pt x="1065" y="282"/>
                </a:lnTo>
                <a:lnTo>
                  <a:pt x="1061" y="280"/>
                </a:lnTo>
                <a:lnTo>
                  <a:pt x="1061" y="280"/>
                </a:lnTo>
                <a:lnTo>
                  <a:pt x="1081" y="268"/>
                </a:lnTo>
                <a:lnTo>
                  <a:pt x="1098" y="259"/>
                </a:lnTo>
                <a:lnTo>
                  <a:pt x="1107" y="255"/>
                </a:lnTo>
                <a:lnTo>
                  <a:pt x="1113" y="254"/>
                </a:lnTo>
                <a:lnTo>
                  <a:pt x="1113" y="254"/>
                </a:lnTo>
                <a:lnTo>
                  <a:pt x="1120" y="252"/>
                </a:lnTo>
                <a:lnTo>
                  <a:pt x="1126" y="245"/>
                </a:lnTo>
                <a:lnTo>
                  <a:pt x="1134" y="237"/>
                </a:lnTo>
                <a:lnTo>
                  <a:pt x="1141" y="227"/>
                </a:lnTo>
                <a:lnTo>
                  <a:pt x="1147" y="216"/>
                </a:lnTo>
                <a:lnTo>
                  <a:pt x="1152" y="205"/>
                </a:lnTo>
                <a:lnTo>
                  <a:pt x="1155" y="191"/>
                </a:lnTo>
                <a:lnTo>
                  <a:pt x="1155" y="180"/>
                </a:lnTo>
                <a:lnTo>
                  <a:pt x="1155" y="180"/>
                </a:lnTo>
                <a:lnTo>
                  <a:pt x="1153" y="169"/>
                </a:lnTo>
                <a:lnTo>
                  <a:pt x="1151" y="159"/>
                </a:lnTo>
                <a:lnTo>
                  <a:pt x="1146" y="152"/>
                </a:lnTo>
                <a:lnTo>
                  <a:pt x="1141" y="146"/>
                </a:lnTo>
                <a:lnTo>
                  <a:pt x="1135" y="142"/>
                </a:lnTo>
                <a:lnTo>
                  <a:pt x="1130" y="138"/>
                </a:lnTo>
                <a:lnTo>
                  <a:pt x="1124" y="136"/>
                </a:lnTo>
                <a:lnTo>
                  <a:pt x="1119" y="136"/>
                </a:lnTo>
                <a:lnTo>
                  <a:pt x="1119" y="136"/>
                </a:lnTo>
                <a:lnTo>
                  <a:pt x="1108" y="133"/>
                </a:lnTo>
                <a:lnTo>
                  <a:pt x="1093" y="131"/>
                </a:lnTo>
                <a:lnTo>
                  <a:pt x="1086" y="131"/>
                </a:lnTo>
                <a:lnTo>
                  <a:pt x="1077" y="131"/>
                </a:lnTo>
                <a:lnTo>
                  <a:pt x="1071" y="135"/>
                </a:lnTo>
                <a:lnTo>
                  <a:pt x="1065" y="139"/>
                </a:lnTo>
                <a:lnTo>
                  <a:pt x="1065" y="139"/>
                </a:lnTo>
                <a:lnTo>
                  <a:pt x="1056" y="151"/>
                </a:lnTo>
                <a:lnTo>
                  <a:pt x="1050" y="160"/>
                </a:lnTo>
                <a:lnTo>
                  <a:pt x="1044" y="170"/>
                </a:lnTo>
                <a:lnTo>
                  <a:pt x="1036" y="180"/>
                </a:lnTo>
                <a:lnTo>
                  <a:pt x="1036" y="180"/>
                </a:lnTo>
                <a:lnTo>
                  <a:pt x="1027" y="194"/>
                </a:lnTo>
                <a:lnTo>
                  <a:pt x="1017" y="211"/>
                </a:lnTo>
                <a:lnTo>
                  <a:pt x="1004" y="232"/>
                </a:lnTo>
                <a:lnTo>
                  <a:pt x="1004" y="232"/>
                </a:lnTo>
                <a:lnTo>
                  <a:pt x="1004" y="229"/>
                </a:lnTo>
                <a:lnTo>
                  <a:pt x="1002" y="227"/>
                </a:lnTo>
                <a:lnTo>
                  <a:pt x="998" y="222"/>
                </a:lnTo>
                <a:lnTo>
                  <a:pt x="991" y="216"/>
                </a:lnTo>
                <a:lnTo>
                  <a:pt x="980" y="208"/>
                </a:lnTo>
                <a:lnTo>
                  <a:pt x="963" y="199"/>
                </a:lnTo>
                <a:lnTo>
                  <a:pt x="940" y="185"/>
                </a:lnTo>
                <a:lnTo>
                  <a:pt x="940" y="185"/>
                </a:lnTo>
                <a:lnTo>
                  <a:pt x="890" y="157"/>
                </a:lnTo>
                <a:lnTo>
                  <a:pt x="846" y="131"/>
                </a:lnTo>
                <a:lnTo>
                  <a:pt x="800" y="104"/>
                </a:lnTo>
                <a:lnTo>
                  <a:pt x="800" y="104"/>
                </a:lnTo>
                <a:lnTo>
                  <a:pt x="791" y="96"/>
                </a:lnTo>
                <a:lnTo>
                  <a:pt x="772" y="79"/>
                </a:lnTo>
                <a:lnTo>
                  <a:pt x="747" y="62"/>
                </a:lnTo>
                <a:lnTo>
                  <a:pt x="736" y="56"/>
                </a:lnTo>
                <a:lnTo>
                  <a:pt x="726" y="51"/>
                </a:lnTo>
                <a:lnTo>
                  <a:pt x="726" y="51"/>
                </a:lnTo>
                <a:lnTo>
                  <a:pt x="713" y="48"/>
                </a:lnTo>
                <a:lnTo>
                  <a:pt x="703" y="46"/>
                </a:lnTo>
                <a:lnTo>
                  <a:pt x="692" y="45"/>
                </a:lnTo>
                <a:lnTo>
                  <a:pt x="692" y="45"/>
                </a:lnTo>
                <a:lnTo>
                  <a:pt x="679" y="43"/>
                </a:lnTo>
                <a:lnTo>
                  <a:pt x="658" y="41"/>
                </a:lnTo>
                <a:lnTo>
                  <a:pt x="658" y="41"/>
                </a:lnTo>
                <a:lnTo>
                  <a:pt x="654" y="41"/>
                </a:lnTo>
                <a:lnTo>
                  <a:pt x="650" y="40"/>
                </a:lnTo>
                <a:lnTo>
                  <a:pt x="646" y="37"/>
                </a:lnTo>
                <a:lnTo>
                  <a:pt x="644" y="37"/>
                </a:lnTo>
                <a:lnTo>
                  <a:pt x="642" y="37"/>
                </a:lnTo>
                <a:lnTo>
                  <a:pt x="636" y="41"/>
                </a:lnTo>
                <a:lnTo>
                  <a:pt x="636" y="41"/>
                </a:lnTo>
                <a:lnTo>
                  <a:pt x="625" y="51"/>
                </a:lnTo>
                <a:lnTo>
                  <a:pt x="623" y="53"/>
                </a:lnTo>
                <a:lnTo>
                  <a:pt x="623" y="56"/>
                </a:lnTo>
                <a:lnTo>
                  <a:pt x="623" y="56"/>
                </a:lnTo>
                <a:lnTo>
                  <a:pt x="620" y="67"/>
                </a:lnTo>
                <a:lnTo>
                  <a:pt x="620" y="67"/>
                </a:lnTo>
                <a:lnTo>
                  <a:pt x="613" y="68"/>
                </a:lnTo>
                <a:lnTo>
                  <a:pt x="596" y="68"/>
                </a:lnTo>
                <a:lnTo>
                  <a:pt x="585" y="68"/>
                </a:lnTo>
                <a:lnTo>
                  <a:pt x="572" y="66"/>
                </a:lnTo>
                <a:lnTo>
                  <a:pt x="560" y="63"/>
                </a:lnTo>
                <a:lnTo>
                  <a:pt x="548" y="59"/>
                </a:lnTo>
                <a:lnTo>
                  <a:pt x="548" y="59"/>
                </a:lnTo>
                <a:lnTo>
                  <a:pt x="537" y="53"/>
                </a:lnTo>
                <a:lnTo>
                  <a:pt x="524" y="45"/>
                </a:lnTo>
                <a:lnTo>
                  <a:pt x="500" y="26"/>
                </a:lnTo>
                <a:lnTo>
                  <a:pt x="487" y="16"/>
                </a:lnTo>
                <a:lnTo>
                  <a:pt x="476" y="9"/>
                </a:lnTo>
                <a:lnTo>
                  <a:pt x="466" y="3"/>
                </a:lnTo>
                <a:lnTo>
                  <a:pt x="462" y="2"/>
                </a:lnTo>
                <a:lnTo>
                  <a:pt x="458" y="2"/>
                </a:lnTo>
                <a:lnTo>
                  <a:pt x="458" y="2"/>
                </a:lnTo>
                <a:lnTo>
                  <a:pt x="444" y="0"/>
                </a:lnTo>
                <a:lnTo>
                  <a:pt x="428" y="2"/>
                </a:lnTo>
                <a:lnTo>
                  <a:pt x="405" y="5"/>
                </a:lnTo>
                <a:lnTo>
                  <a:pt x="365" y="13"/>
                </a:lnTo>
                <a:lnTo>
                  <a:pt x="365" y="13"/>
                </a:lnTo>
                <a:lnTo>
                  <a:pt x="343" y="19"/>
                </a:lnTo>
                <a:lnTo>
                  <a:pt x="326" y="26"/>
                </a:lnTo>
                <a:lnTo>
                  <a:pt x="311" y="34"/>
                </a:lnTo>
                <a:lnTo>
                  <a:pt x="301" y="42"/>
                </a:lnTo>
                <a:lnTo>
                  <a:pt x="293" y="51"/>
                </a:lnTo>
                <a:lnTo>
                  <a:pt x="288" y="58"/>
                </a:lnTo>
                <a:lnTo>
                  <a:pt x="285" y="66"/>
                </a:lnTo>
                <a:lnTo>
                  <a:pt x="283" y="72"/>
                </a:lnTo>
                <a:lnTo>
                  <a:pt x="283" y="72"/>
                </a:lnTo>
                <a:lnTo>
                  <a:pt x="284" y="77"/>
                </a:lnTo>
                <a:lnTo>
                  <a:pt x="285" y="84"/>
                </a:lnTo>
                <a:lnTo>
                  <a:pt x="289" y="90"/>
                </a:lnTo>
                <a:lnTo>
                  <a:pt x="293" y="98"/>
                </a:lnTo>
                <a:lnTo>
                  <a:pt x="303" y="111"/>
                </a:lnTo>
                <a:lnTo>
                  <a:pt x="310" y="121"/>
                </a:lnTo>
                <a:lnTo>
                  <a:pt x="310" y="121"/>
                </a:lnTo>
                <a:lnTo>
                  <a:pt x="321" y="144"/>
                </a:lnTo>
                <a:lnTo>
                  <a:pt x="327" y="158"/>
                </a:lnTo>
                <a:lnTo>
                  <a:pt x="327" y="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13FEA092-9034-4D04-9377-A83DB6973372}"/>
              </a:ext>
            </a:extLst>
          </p:cNvPr>
          <p:cNvSpPr>
            <a:spLocks/>
          </p:cNvSpPr>
          <p:nvPr/>
        </p:nvSpPr>
        <p:spPr bwMode="auto">
          <a:xfrm>
            <a:off x="2227581" y="3237670"/>
            <a:ext cx="1557092" cy="740803"/>
          </a:xfrm>
          <a:custGeom>
            <a:avLst/>
            <a:gdLst>
              <a:gd name="T0" fmla="*/ 167 w 887"/>
              <a:gd name="T1" fmla="*/ 193 h 422"/>
              <a:gd name="T2" fmla="*/ 101 w 887"/>
              <a:gd name="T3" fmla="*/ 175 h 422"/>
              <a:gd name="T4" fmla="*/ 64 w 887"/>
              <a:gd name="T5" fmla="*/ 170 h 422"/>
              <a:gd name="T6" fmla="*/ 14 w 887"/>
              <a:gd name="T7" fmla="*/ 162 h 422"/>
              <a:gd name="T8" fmla="*/ 1 w 887"/>
              <a:gd name="T9" fmla="*/ 165 h 422"/>
              <a:gd name="T10" fmla="*/ 0 w 887"/>
              <a:gd name="T11" fmla="*/ 173 h 422"/>
              <a:gd name="T12" fmla="*/ 6 w 887"/>
              <a:gd name="T13" fmla="*/ 208 h 422"/>
              <a:gd name="T14" fmla="*/ 19 w 887"/>
              <a:gd name="T15" fmla="*/ 253 h 422"/>
              <a:gd name="T16" fmla="*/ 30 w 887"/>
              <a:gd name="T17" fmla="*/ 310 h 422"/>
              <a:gd name="T18" fmla="*/ 41 w 887"/>
              <a:gd name="T19" fmla="*/ 324 h 422"/>
              <a:gd name="T20" fmla="*/ 54 w 887"/>
              <a:gd name="T21" fmla="*/ 321 h 422"/>
              <a:gd name="T22" fmla="*/ 101 w 887"/>
              <a:gd name="T23" fmla="*/ 298 h 422"/>
              <a:gd name="T24" fmla="*/ 136 w 887"/>
              <a:gd name="T25" fmla="*/ 287 h 422"/>
              <a:gd name="T26" fmla="*/ 189 w 887"/>
              <a:gd name="T27" fmla="*/ 278 h 422"/>
              <a:gd name="T28" fmla="*/ 178 w 887"/>
              <a:gd name="T29" fmla="*/ 291 h 422"/>
              <a:gd name="T30" fmla="*/ 176 w 887"/>
              <a:gd name="T31" fmla="*/ 305 h 422"/>
              <a:gd name="T32" fmla="*/ 179 w 887"/>
              <a:gd name="T33" fmla="*/ 311 h 422"/>
              <a:gd name="T34" fmla="*/ 218 w 887"/>
              <a:gd name="T35" fmla="*/ 342 h 422"/>
              <a:gd name="T36" fmla="*/ 288 w 887"/>
              <a:gd name="T37" fmla="*/ 381 h 422"/>
              <a:gd name="T38" fmla="*/ 307 w 887"/>
              <a:gd name="T39" fmla="*/ 389 h 422"/>
              <a:gd name="T40" fmla="*/ 406 w 887"/>
              <a:gd name="T41" fmla="*/ 408 h 422"/>
              <a:gd name="T42" fmla="*/ 509 w 887"/>
              <a:gd name="T43" fmla="*/ 421 h 422"/>
              <a:gd name="T44" fmla="*/ 577 w 887"/>
              <a:gd name="T45" fmla="*/ 422 h 422"/>
              <a:gd name="T46" fmla="*/ 662 w 887"/>
              <a:gd name="T47" fmla="*/ 416 h 422"/>
              <a:gd name="T48" fmla="*/ 693 w 887"/>
              <a:gd name="T49" fmla="*/ 410 h 422"/>
              <a:gd name="T50" fmla="*/ 738 w 887"/>
              <a:gd name="T51" fmla="*/ 388 h 422"/>
              <a:gd name="T52" fmla="*/ 764 w 887"/>
              <a:gd name="T53" fmla="*/ 370 h 422"/>
              <a:gd name="T54" fmla="*/ 806 w 887"/>
              <a:gd name="T55" fmla="*/ 336 h 422"/>
              <a:gd name="T56" fmla="*/ 827 w 887"/>
              <a:gd name="T57" fmla="*/ 320 h 422"/>
              <a:gd name="T58" fmla="*/ 871 w 887"/>
              <a:gd name="T59" fmla="*/ 266 h 422"/>
              <a:gd name="T60" fmla="*/ 882 w 887"/>
              <a:gd name="T61" fmla="*/ 248 h 422"/>
              <a:gd name="T62" fmla="*/ 879 w 887"/>
              <a:gd name="T63" fmla="*/ 237 h 422"/>
              <a:gd name="T64" fmla="*/ 872 w 887"/>
              <a:gd name="T65" fmla="*/ 230 h 422"/>
              <a:gd name="T66" fmla="*/ 884 w 887"/>
              <a:gd name="T67" fmla="*/ 223 h 422"/>
              <a:gd name="T68" fmla="*/ 887 w 887"/>
              <a:gd name="T69" fmla="*/ 214 h 422"/>
              <a:gd name="T70" fmla="*/ 861 w 887"/>
              <a:gd name="T71" fmla="*/ 177 h 422"/>
              <a:gd name="T72" fmla="*/ 812 w 887"/>
              <a:gd name="T73" fmla="*/ 107 h 422"/>
              <a:gd name="T74" fmla="*/ 790 w 887"/>
              <a:gd name="T75" fmla="*/ 86 h 422"/>
              <a:gd name="T76" fmla="*/ 744 w 887"/>
              <a:gd name="T77" fmla="*/ 58 h 422"/>
              <a:gd name="T78" fmla="*/ 672 w 887"/>
              <a:gd name="T79" fmla="*/ 18 h 422"/>
              <a:gd name="T80" fmla="*/ 635 w 887"/>
              <a:gd name="T81" fmla="*/ 7 h 422"/>
              <a:gd name="T82" fmla="*/ 577 w 887"/>
              <a:gd name="T83" fmla="*/ 1 h 422"/>
              <a:gd name="T84" fmla="*/ 543 w 887"/>
              <a:gd name="T85" fmla="*/ 1 h 422"/>
              <a:gd name="T86" fmla="*/ 492 w 887"/>
              <a:gd name="T87" fmla="*/ 8 h 422"/>
              <a:gd name="T88" fmla="*/ 428 w 887"/>
              <a:gd name="T89" fmla="*/ 30 h 422"/>
              <a:gd name="T90" fmla="*/ 360 w 887"/>
              <a:gd name="T91" fmla="*/ 54 h 422"/>
              <a:gd name="T92" fmla="*/ 291 w 887"/>
              <a:gd name="T93" fmla="*/ 81 h 422"/>
              <a:gd name="T94" fmla="*/ 267 w 887"/>
              <a:gd name="T95" fmla="*/ 96 h 422"/>
              <a:gd name="T96" fmla="*/ 232 w 887"/>
              <a:gd name="T97" fmla="*/ 123 h 422"/>
              <a:gd name="T98" fmla="*/ 209 w 887"/>
              <a:gd name="T99" fmla="*/ 149 h 422"/>
              <a:gd name="T100" fmla="*/ 190 w 887"/>
              <a:gd name="T101" fmla="*/ 18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87" h="422">
                <a:moveTo>
                  <a:pt x="179" y="198"/>
                </a:moveTo>
                <a:lnTo>
                  <a:pt x="179" y="198"/>
                </a:lnTo>
                <a:lnTo>
                  <a:pt x="167" y="193"/>
                </a:lnTo>
                <a:lnTo>
                  <a:pt x="137" y="183"/>
                </a:lnTo>
                <a:lnTo>
                  <a:pt x="119" y="178"/>
                </a:lnTo>
                <a:lnTo>
                  <a:pt x="101" y="175"/>
                </a:lnTo>
                <a:lnTo>
                  <a:pt x="81" y="171"/>
                </a:lnTo>
                <a:lnTo>
                  <a:pt x="64" y="170"/>
                </a:lnTo>
                <a:lnTo>
                  <a:pt x="64" y="170"/>
                </a:lnTo>
                <a:lnTo>
                  <a:pt x="48" y="168"/>
                </a:lnTo>
                <a:lnTo>
                  <a:pt x="34" y="166"/>
                </a:lnTo>
                <a:lnTo>
                  <a:pt x="14" y="162"/>
                </a:lnTo>
                <a:lnTo>
                  <a:pt x="7" y="162"/>
                </a:lnTo>
                <a:lnTo>
                  <a:pt x="2" y="162"/>
                </a:lnTo>
                <a:lnTo>
                  <a:pt x="1" y="165"/>
                </a:lnTo>
                <a:lnTo>
                  <a:pt x="0" y="166"/>
                </a:lnTo>
                <a:lnTo>
                  <a:pt x="0" y="173"/>
                </a:lnTo>
                <a:lnTo>
                  <a:pt x="0" y="173"/>
                </a:lnTo>
                <a:lnTo>
                  <a:pt x="0" y="182"/>
                </a:lnTo>
                <a:lnTo>
                  <a:pt x="1" y="191"/>
                </a:lnTo>
                <a:lnTo>
                  <a:pt x="6" y="208"/>
                </a:lnTo>
                <a:lnTo>
                  <a:pt x="12" y="229"/>
                </a:lnTo>
                <a:lnTo>
                  <a:pt x="19" y="253"/>
                </a:lnTo>
                <a:lnTo>
                  <a:pt x="19" y="253"/>
                </a:lnTo>
                <a:lnTo>
                  <a:pt x="24" y="280"/>
                </a:lnTo>
                <a:lnTo>
                  <a:pt x="28" y="301"/>
                </a:lnTo>
                <a:lnTo>
                  <a:pt x="30" y="310"/>
                </a:lnTo>
                <a:lnTo>
                  <a:pt x="33" y="317"/>
                </a:lnTo>
                <a:lnTo>
                  <a:pt x="37" y="321"/>
                </a:lnTo>
                <a:lnTo>
                  <a:pt x="41" y="324"/>
                </a:lnTo>
                <a:lnTo>
                  <a:pt x="41" y="324"/>
                </a:lnTo>
                <a:lnTo>
                  <a:pt x="46" y="324"/>
                </a:lnTo>
                <a:lnTo>
                  <a:pt x="54" y="321"/>
                </a:lnTo>
                <a:lnTo>
                  <a:pt x="70" y="314"/>
                </a:lnTo>
                <a:lnTo>
                  <a:pt x="89" y="303"/>
                </a:lnTo>
                <a:lnTo>
                  <a:pt x="101" y="298"/>
                </a:lnTo>
                <a:lnTo>
                  <a:pt x="112" y="294"/>
                </a:lnTo>
                <a:lnTo>
                  <a:pt x="112" y="294"/>
                </a:lnTo>
                <a:lnTo>
                  <a:pt x="136" y="287"/>
                </a:lnTo>
                <a:lnTo>
                  <a:pt x="162" y="282"/>
                </a:lnTo>
                <a:lnTo>
                  <a:pt x="189" y="278"/>
                </a:lnTo>
                <a:lnTo>
                  <a:pt x="189" y="278"/>
                </a:lnTo>
                <a:lnTo>
                  <a:pt x="187" y="280"/>
                </a:lnTo>
                <a:lnTo>
                  <a:pt x="181" y="287"/>
                </a:lnTo>
                <a:lnTo>
                  <a:pt x="178" y="291"/>
                </a:lnTo>
                <a:lnTo>
                  <a:pt x="176" y="296"/>
                </a:lnTo>
                <a:lnTo>
                  <a:pt x="176" y="301"/>
                </a:lnTo>
                <a:lnTo>
                  <a:pt x="176" y="305"/>
                </a:lnTo>
                <a:lnTo>
                  <a:pt x="176" y="305"/>
                </a:lnTo>
                <a:lnTo>
                  <a:pt x="177" y="309"/>
                </a:lnTo>
                <a:lnTo>
                  <a:pt x="179" y="311"/>
                </a:lnTo>
                <a:lnTo>
                  <a:pt x="189" y="320"/>
                </a:lnTo>
                <a:lnTo>
                  <a:pt x="202" y="331"/>
                </a:lnTo>
                <a:lnTo>
                  <a:pt x="218" y="342"/>
                </a:lnTo>
                <a:lnTo>
                  <a:pt x="254" y="364"/>
                </a:lnTo>
                <a:lnTo>
                  <a:pt x="272" y="374"/>
                </a:lnTo>
                <a:lnTo>
                  <a:pt x="288" y="381"/>
                </a:lnTo>
                <a:lnTo>
                  <a:pt x="288" y="381"/>
                </a:lnTo>
                <a:lnTo>
                  <a:pt x="296" y="385"/>
                </a:lnTo>
                <a:lnTo>
                  <a:pt x="307" y="389"/>
                </a:lnTo>
                <a:lnTo>
                  <a:pt x="336" y="396"/>
                </a:lnTo>
                <a:lnTo>
                  <a:pt x="369" y="402"/>
                </a:lnTo>
                <a:lnTo>
                  <a:pt x="406" y="408"/>
                </a:lnTo>
                <a:lnTo>
                  <a:pt x="443" y="413"/>
                </a:lnTo>
                <a:lnTo>
                  <a:pt x="479" y="418"/>
                </a:lnTo>
                <a:lnTo>
                  <a:pt x="509" y="421"/>
                </a:lnTo>
                <a:lnTo>
                  <a:pt x="534" y="422"/>
                </a:lnTo>
                <a:lnTo>
                  <a:pt x="534" y="422"/>
                </a:lnTo>
                <a:lnTo>
                  <a:pt x="577" y="422"/>
                </a:lnTo>
                <a:lnTo>
                  <a:pt x="621" y="420"/>
                </a:lnTo>
                <a:lnTo>
                  <a:pt x="643" y="418"/>
                </a:lnTo>
                <a:lnTo>
                  <a:pt x="662" y="416"/>
                </a:lnTo>
                <a:lnTo>
                  <a:pt x="679" y="413"/>
                </a:lnTo>
                <a:lnTo>
                  <a:pt x="693" y="410"/>
                </a:lnTo>
                <a:lnTo>
                  <a:pt x="693" y="410"/>
                </a:lnTo>
                <a:lnTo>
                  <a:pt x="704" y="406"/>
                </a:lnTo>
                <a:lnTo>
                  <a:pt x="716" y="400"/>
                </a:lnTo>
                <a:lnTo>
                  <a:pt x="738" y="388"/>
                </a:lnTo>
                <a:lnTo>
                  <a:pt x="756" y="376"/>
                </a:lnTo>
                <a:lnTo>
                  <a:pt x="764" y="370"/>
                </a:lnTo>
                <a:lnTo>
                  <a:pt x="764" y="370"/>
                </a:lnTo>
                <a:lnTo>
                  <a:pt x="773" y="362"/>
                </a:lnTo>
                <a:lnTo>
                  <a:pt x="789" y="349"/>
                </a:lnTo>
                <a:lnTo>
                  <a:pt x="806" y="336"/>
                </a:lnTo>
                <a:lnTo>
                  <a:pt x="821" y="326"/>
                </a:lnTo>
                <a:lnTo>
                  <a:pt x="821" y="326"/>
                </a:lnTo>
                <a:lnTo>
                  <a:pt x="827" y="320"/>
                </a:lnTo>
                <a:lnTo>
                  <a:pt x="836" y="311"/>
                </a:lnTo>
                <a:lnTo>
                  <a:pt x="854" y="289"/>
                </a:lnTo>
                <a:lnTo>
                  <a:pt x="871" y="266"/>
                </a:lnTo>
                <a:lnTo>
                  <a:pt x="881" y="252"/>
                </a:lnTo>
                <a:lnTo>
                  <a:pt x="881" y="252"/>
                </a:lnTo>
                <a:lnTo>
                  <a:pt x="882" y="248"/>
                </a:lnTo>
                <a:lnTo>
                  <a:pt x="882" y="245"/>
                </a:lnTo>
                <a:lnTo>
                  <a:pt x="881" y="241"/>
                </a:lnTo>
                <a:lnTo>
                  <a:pt x="879" y="237"/>
                </a:lnTo>
                <a:lnTo>
                  <a:pt x="875" y="231"/>
                </a:lnTo>
                <a:lnTo>
                  <a:pt x="872" y="230"/>
                </a:lnTo>
                <a:lnTo>
                  <a:pt x="872" y="230"/>
                </a:lnTo>
                <a:lnTo>
                  <a:pt x="875" y="229"/>
                </a:lnTo>
                <a:lnTo>
                  <a:pt x="881" y="225"/>
                </a:lnTo>
                <a:lnTo>
                  <a:pt x="884" y="223"/>
                </a:lnTo>
                <a:lnTo>
                  <a:pt x="886" y="220"/>
                </a:lnTo>
                <a:lnTo>
                  <a:pt x="887" y="216"/>
                </a:lnTo>
                <a:lnTo>
                  <a:pt x="887" y="214"/>
                </a:lnTo>
                <a:lnTo>
                  <a:pt x="887" y="214"/>
                </a:lnTo>
                <a:lnTo>
                  <a:pt x="879" y="200"/>
                </a:lnTo>
                <a:lnTo>
                  <a:pt x="861" y="177"/>
                </a:lnTo>
                <a:lnTo>
                  <a:pt x="824" y="125"/>
                </a:lnTo>
                <a:lnTo>
                  <a:pt x="824" y="125"/>
                </a:lnTo>
                <a:lnTo>
                  <a:pt x="812" y="107"/>
                </a:lnTo>
                <a:lnTo>
                  <a:pt x="806" y="99"/>
                </a:lnTo>
                <a:lnTo>
                  <a:pt x="799" y="93"/>
                </a:lnTo>
                <a:lnTo>
                  <a:pt x="790" y="86"/>
                </a:lnTo>
                <a:lnTo>
                  <a:pt x="779" y="78"/>
                </a:lnTo>
                <a:lnTo>
                  <a:pt x="744" y="58"/>
                </a:lnTo>
                <a:lnTo>
                  <a:pt x="744" y="58"/>
                </a:lnTo>
                <a:lnTo>
                  <a:pt x="709" y="37"/>
                </a:lnTo>
                <a:lnTo>
                  <a:pt x="688" y="24"/>
                </a:lnTo>
                <a:lnTo>
                  <a:pt x="672" y="18"/>
                </a:lnTo>
                <a:lnTo>
                  <a:pt x="656" y="13"/>
                </a:lnTo>
                <a:lnTo>
                  <a:pt x="656" y="13"/>
                </a:lnTo>
                <a:lnTo>
                  <a:pt x="635" y="7"/>
                </a:lnTo>
                <a:lnTo>
                  <a:pt x="609" y="3"/>
                </a:lnTo>
                <a:lnTo>
                  <a:pt x="593" y="1"/>
                </a:lnTo>
                <a:lnTo>
                  <a:pt x="577" y="1"/>
                </a:lnTo>
                <a:lnTo>
                  <a:pt x="560" y="0"/>
                </a:lnTo>
                <a:lnTo>
                  <a:pt x="543" y="1"/>
                </a:lnTo>
                <a:lnTo>
                  <a:pt x="543" y="1"/>
                </a:lnTo>
                <a:lnTo>
                  <a:pt x="524" y="2"/>
                </a:lnTo>
                <a:lnTo>
                  <a:pt x="508" y="6"/>
                </a:lnTo>
                <a:lnTo>
                  <a:pt x="492" y="8"/>
                </a:lnTo>
                <a:lnTo>
                  <a:pt x="477" y="13"/>
                </a:lnTo>
                <a:lnTo>
                  <a:pt x="451" y="22"/>
                </a:lnTo>
                <a:lnTo>
                  <a:pt x="428" y="30"/>
                </a:lnTo>
                <a:lnTo>
                  <a:pt x="428" y="30"/>
                </a:lnTo>
                <a:lnTo>
                  <a:pt x="398" y="42"/>
                </a:lnTo>
                <a:lnTo>
                  <a:pt x="360" y="54"/>
                </a:lnTo>
                <a:lnTo>
                  <a:pt x="322" y="67"/>
                </a:lnTo>
                <a:lnTo>
                  <a:pt x="306" y="75"/>
                </a:lnTo>
                <a:lnTo>
                  <a:pt x="291" y="81"/>
                </a:lnTo>
                <a:lnTo>
                  <a:pt x="291" y="81"/>
                </a:lnTo>
                <a:lnTo>
                  <a:pt x="279" y="88"/>
                </a:lnTo>
                <a:lnTo>
                  <a:pt x="267" y="96"/>
                </a:lnTo>
                <a:lnTo>
                  <a:pt x="254" y="104"/>
                </a:lnTo>
                <a:lnTo>
                  <a:pt x="242" y="113"/>
                </a:lnTo>
                <a:lnTo>
                  <a:pt x="232" y="123"/>
                </a:lnTo>
                <a:lnTo>
                  <a:pt x="222" y="131"/>
                </a:lnTo>
                <a:lnTo>
                  <a:pt x="215" y="141"/>
                </a:lnTo>
                <a:lnTo>
                  <a:pt x="209" y="149"/>
                </a:lnTo>
                <a:lnTo>
                  <a:pt x="209" y="149"/>
                </a:lnTo>
                <a:lnTo>
                  <a:pt x="200" y="166"/>
                </a:lnTo>
                <a:lnTo>
                  <a:pt x="190" y="182"/>
                </a:lnTo>
                <a:lnTo>
                  <a:pt x="179" y="198"/>
                </a:lnTo>
                <a:lnTo>
                  <a:pt x="179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03C3035F-8B54-4B94-925C-118C3C6FAF84}"/>
              </a:ext>
            </a:extLst>
          </p:cNvPr>
          <p:cNvSpPr>
            <a:spLocks/>
          </p:cNvSpPr>
          <p:nvPr/>
        </p:nvSpPr>
        <p:spPr bwMode="auto">
          <a:xfrm>
            <a:off x="7800515" y="3096327"/>
            <a:ext cx="1742995" cy="850957"/>
          </a:xfrm>
          <a:custGeom>
            <a:avLst/>
            <a:gdLst>
              <a:gd name="T0" fmla="*/ 346 w 1188"/>
              <a:gd name="T1" fmla="*/ 218 h 580"/>
              <a:gd name="T2" fmla="*/ 304 w 1188"/>
              <a:gd name="T3" fmla="*/ 206 h 580"/>
              <a:gd name="T4" fmla="*/ 219 w 1188"/>
              <a:gd name="T5" fmla="*/ 97 h 580"/>
              <a:gd name="T6" fmla="*/ 168 w 1188"/>
              <a:gd name="T7" fmla="*/ 28 h 580"/>
              <a:gd name="T8" fmla="*/ 144 w 1188"/>
              <a:gd name="T9" fmla="*/ 0 h 580"/>
              <a:gd name="T10" fmla="*/ 132 w 1188"/>
              <a:gd name="T11" fmla="*/ 18 h 580"/>
              <a:gd name="T12" fmla="*/ 86 w 1188"/>
              <a:gd name="T13" fmla="*/ 154 h 580"/>
              <a:gd name="T14" fmla="*/ 42 w 1188"/>
              <a:gd name="T15" fmla="*/ 220 h 580"/>
              <a:gd name="T16" fmla="*/ 1 w 1188"/>
              <a:gd name="T17" fmla="*/ 312 h 580"/>
              <a:gd name="T18" fmla="*/ 5 w 1188"/>
              <a:gd name="T19" fmla="*/ 363 h 580"/>
              <a:gd name="T20" fmla="*/ 19 w 1188"/>
              <a:gd name="T21" fmla="*/ 380 h 580"/>
              <a:gd name="T22" fmla="*/ 68 w 1188"/>
              <a:gd name="T23" fmla="*/ 376 h 580"/>
              <a:gd name="T24" fmla="*/ 245 w 1188"/>
              <a:gd name="T25" fmla="*/ 330 h 580"/>
              <a:gd name="T26" fmla="*/ 322 w 1188"/>
              <a:gd name="T27" fmla="*/ 329 h 580"/>
              <a:gd name="T28" fmla="*/ 314 w 1188"/>
              <a:gd name="T29" fmla="*/ 331 h 580"/>
              <a:gd name="T30" fmla="*/ 282 w 1188"/>
              <a:gd name="T31" fmla="*/ 363 h 580"/>
              <a:gd name="T32" fmla="*/ 274 w 1188"/>
              <a:gd name="T33" fmla="*/ 406 h 580"/>
              <a:gd name="T34" fmla="*/ 283 w 1188"/>
              <a:gd name="T35" fmla="*/ 442 h 580"/>
              <a:gd name="T36" fmla="*/ 336 w 1188"/>
              <a:gd name="T37" fmla="*/ 477 h 580"/>
              <a:gd name="T38" fmla="*/ 411 w 1188"/>
              <a:gd name="T39" fmla="*/ 497 h 580"/>
              <a:gd name="T40" fmla="*/ 473 w 1188"/>
              <a:gd name="T41" fmla="*/ 496 h 580"/>
              <a:gd name="T42" fmla="*/ 467 w 1188"/>
              <a:gd name="T43" fmla="*/ 518 h 580"/>
              <a:gd name="T44" fmla="*/ 525 w 1188"/>
              <a:gd name="T45" fmla="*/ 495 h 580"/>
              <a:gd name="T46" fmla="*/ 526 w 1188"/>
              <a:gd name="T47" fmla="*/ 517 h 580"/>
              <a:gd name="T48" fmla="*/ 537 w 1188"/>
              <a:gd name="T49" fmla="*/ 525 h 580"/>
              <a:gd name="T50" fmla="*/ 578 w 1188"/>
              <a:gd name="T51" fmla="*/ 479 h 580"/>
              <a:gd name="T52" fmla="*/ 616 w 1188"/>
              <a:gd name="T53" fmla="*/ 536 h 580"/>
              <a:gd name="T54" fmla="*/ 602 w 1188"/>
              <a:gd name="T55" fmla="*/ 568 h 580"/>
              <a:gd name="T56" fmla="*/ 639 w 1188"/>
              <a:gd name="T57" fmla="*/ 580 h 580"/>
              <a:gd name="T58" fmla="*/ 728 w 1188"/>
              <a:gd name="T59" fmla="*/ 564 h 580"/>
              <a:gd name="T60" fmla="*/ 903 w 1188"/>
              <a:gd name="T61" fmla="*/ 537 h 580"/>
              <a:gd name="T62" fmla="*/ 1029 w 1188"/>
              <a:gd name="T63" fmla="*/ 534 h 580"/>
              <a:gd name="T64" fmla="*/ 1146 w 1188"/>
              <a:gd name="T65" fmla="*/ 504 h 580"/>
              <a:gd name="T66" fmla="*/ 1176 w 1188"/>
              <a:gd name="T67" fmla="*/ 475 h 580"/>
              <a:gd name="T68" fmla="*/ 1177 w 1188"/>
              <a:gd name="T69" fmla="*/ 440 h 580"/>
              <a:gd name="T70" fmla="*/ 1130 w 1188"/>
              <a:gd name="T71" fmla="*/ 363 h 580"/>
              <a:gd name="T72" fmla="*/ 1031 w 1188"/>
              <a:gd name="T73" fmla="*/ 267 h 580"/>
              <a:gd name="T74" fmla="*/ 952 w 1188"/>
              <a:gd name="T75" fmla="*/ 197 h 580"/>
              <a:gd name="T76" fmla="*/ 948 w 1188"/>
              <a:gd name="T77" fmla="*/ 171 h 580"/>
              <a:gd name="T78" fmla="*/ 909 w 1188"/>
              <a:gd name="T79" fmla="*/ 129 h 580"/>
              <a:gd name="T80" fmla="*/ 825 w 1188"/>
              <a:gd name="T81" fmla="*/ 70 h 580"/>
              <a:gd name="T82" fmla="*/ 813 w 1188"/>
              <a:gd name="T83" fmla="*/ 70 h 580"/>
              <a:gd name="T84" fmla="*/ 776 w 1188"/>
              <a:gd name="T85" fmla="*/ 63 h 580"/>
              <a:gd name="T86" fmla="*/ 708 w 1188"/>
              <a:gd name="T87" fmla="*/ 57 h 580"/>
              <a:gd name="T88" fmla="*/ 642 w 1188"/>
              <a:gd name="T89" fmla="*/ 41 h 580"/>
              <a:gd name="T90" fmla="*/ 570 w 1188"/>
              <a:gd name="T91" fmla="*/ 42 h 580"/>
              <a:gd name="T92" fmla="*/ 491 w 1188"/>
              <a:gd name="T93" fmla="*/ 59 h 580"/>
              <a:gd name="T94" fmla="*/ 423 w 1188"/>
              <a:gd name="T95" fmla="*/ 71 h 580"/>
              <a:gd name="T96" fmla="*/ 360 w 1188"/>
              <a:gd name="T97" fmla="*/ 80 h 580"/>
              <a:gd name="T98" fmla="*/ 331 w 1188"/>
              <a:gd name="T99" fmla="*/ 100 h 580"/>
              <a:gd name="T100" fmla="*/ 333 w 1188"/>
              <a:gd name="T101" fmla="*/ 150 h 580"/>
              <a:gd name="T102" fmla="*/ 354 w 1188"/>
              <a:gd name="T103" fmla="*/ 191 h 580"/>
              <a:gd name="T104" fmla="*/ 402 w 1188"/>
              <a:gd name="T105" fmla="*/ 219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8" h="580">
                <a:moveTo>
                  <a:pt x="402" y="219"/>
                </a:moveTo>
                <a:lnTo>
                  <a:pt x="402" y="219"/>
                </a:lnTo>
                <a:lnTo>
                  <a:pt x="389" y="219"/>
                </a:lnTo>
                <a:lnTo>
                  <a:pt x="362" y="219"/>
                </a:lnTo>
                <a:lnTo>
                  <a:pt x="346" y="218"/>
                </a:lnTo>
                <a:lnTo>
                  <a:pt x="330" y="215"/>
                </a:lnTo>
                <a:lnTo>
                  <a:pt x="315" y="211"/>
                </a:lnTo>
                <a:lnTo>
                  <a:pt x="309" y="208"/>
                </a:lnTo>
                <a:lnTo>
                  <a:pt x="304" y="206"/>
                </a:lnTo>
                <a:lnTo>
                  <a:pt x="304" y="206"/>
                </a:lnTo>
                <a:lnTo>
                  <a:pt x="293" y="195"/>
                </a:lnTo>
                <a:lnTo>
                  <a:pt x="281" y="181"/>
                </a:lnTo>
                <a:lnTo>
                  <a:pt x="266" y="163"/>
                </a:lnTo>
                <a:lnTo>
                  <a:pt x="251" y="142"/>
                </a:lnTo>
                <a:lnTo>
                  <a:pt x="219" y="97"/>
                </a:lnTo>
                <a:lnTo>
                  <a:pt x="203" y="76"/>
                </a:lnTo>
                <a:lnTo>
                  <a:pt x="190" y="58"/>
                </a:lnTo>
                <a:lnTo>
                  <a:pt x="190" y="58"/>
                </a:lnTo>
                <a:lnTo>
                  <a:pt x="176" y="42"/>
                </a:lnTo>
                <a:lnTo>
                  <a:pt x="168" y="28"/>
                </a:lnTo>
                <a:lnTo>
                  <a:pt x="155" y="7"/>
                </a:lnTo>
                <a:lnTo>
                  <a:pt x="150" y="2"/>
                </a:lnTo>
                <a:lnTo>
                  <a:pt x="149" y="0"/>
                </a:lnTo>
                <a:lnTo>
                  <a:pt x="147" y="0"/>
                </a:lnTo>
                <a:lnTo>
                  <a:pt x="144" y="0"/>
                </a:lnTo>
                <a:lnTo>
                  <a:pt x="143" y="1"/>
                </a:lnTo>
                <a:lnTo>
                  <a:pt x="138" y="6"/>
                </a:lnTo>
                <a:lnTo>
                  <a:pt x="138" y="6"/>
                </a:lnTo>
                <a:lnTo>
                  <a:pt x="134" y="11"/>
                </a:lnTo>
                <a:lnTo>
                  <a:pt x="132" y="18"/>
                </a:lnTo>
                <a:lnTo>
                  <a:pt x="126" y="36"/>
                </a:lnTo>
                <a:lnTo>
                  <a:pt x="111" y="84"/>
                </a:lnTo>
                <a:lnTo>
                  <a:pt x="104" y="110"/>
                </a:lnTo>
                <a:lnTo>
                  <a:pt x="95" y="133"/>
                </a:lnTo>
                <a:lnTo>
                  <a:pt x="86" y="154"/>
                </a:lnTo>
                <a:lnTo>
                  <a:pt x="83" y="163"/>
                </a:lnTo>
                <a:lnTo>
                  <a:pt x="78" y="170"/>
                </a:lnTo>
                <a:lnTo>
                  <a:pt x="78" y="170"/>
                </a:lnTo>
                <a:lnTo>
                  <a:pt x="56" y="201"/>
                </a:lnTo>
                <a:lnTo>
                  <a:pt x="42" y="220"/>
                </a:lnTo>
                <a:lnTo>
                  <a:pt x="30" y="243"/>
                </a:lnTo>
                <a:lnTo>
                  <a:pt x="17" y="266"/>
                </a:lnTo>
                <a:lnTo>
                  <a:pt x="8" y="288"/>
                </a:lnTo>
                <a:lnTo>
                  <a:pt x="4" y="300"/>
                </a:lnTo>
                <a:lnTo>
                  <a:pt x="1" y="312"/>
                </a:lnTo>
                <a:lnTo>
                  <a:pt x="0" y="321"/>
                </a:lnTo>
                <a:lnTo>
                  <a:pt x="0" y="332"/>
                </a:lnTo>
                <a:lnTo>
                  <a:pt x="0" y="332"/>
                </a:lnTo>
                <a:lnTo>
                  <a:pt x="3" y="350"/>
                </a:lnTo>
                <a:lnTo>
                  <a:pt x="5" y="363"/>
                </a:lnTo>
                <a:lnTo>
                  <a:pt x="9" y="372"/>
                </a:lnTo>
                <a:lnTo>
                  <a:pt x="10" y="376"/>
                </a:lnTo>
                <a:lnTo>
                  <a:pt x="13" y="378"/>
                </a:lnTo>
                <a:lnTo>
                  <a:pt x="16" y="379"/>
                </a:lnTo>
                <a:lnTo>
                  <a:pt x="19" y="380"/>
                </a:lnTo>
                <a:lnTo>
                  <a:pt x="27" y="382"/>
                </a:lnTo>
                <a:lnTo>
                  <a:pt x="37" y="380"/>
                </a:lnTo>
                <a:lnTo>
                  <a:pt x="51" y="379"/>
                </a:lnTo>
                <a:lnTo>
                  <a:pt x="51" y="379"/>
                </a:lnTo>
                <a:lnTo>
                  <a:pt x="68" y="376"/>
                </a:lnTo>
                <a:lnTo>
                  <a:pt x="91" y="369"/>
                </a:lnTo>
                <a:lnTo>
                  <a:pt x="150" y="352"/>
                </a:lnTo>
                <a:lnTo>
                  <a:pt x="182" y="342"/>
                </a:lnTo>
                <a:lnTo>
                  <a:pt x="214" y="335"/>
                </a:lnTo>
                <a:lnTo>
                  <a:pt x="245" y="330"/>
                </a:lnTo>
                <a:lnTo>
                  <a:pt x="260" y="329"/>
                </a:lnTo>
                <a:lnTo>
                  <a:pt x="272" y="328"/>
                </a:lnTo>
                <a:lnTo>
                  <a:pt x="272" y="328"/>
                </a:lnTo>
                <a:lnTo>
                  <a:pt x="308" y="329"/>
                </a:lnTo>
                <a:lnTo>
                  <a:pt x="322" y="329"/>
                </a:lnTo>
                <a:lnTo>
                  <a:pt x="323" y="330"/>
                </a:lnTo>
                <a:lnTo>
                  <a:pt x="322" y="330"/>
                </a:lnTo>
                <a:lnTo>
                  <a:pt x="320" y="330"/>
                </a:lnTo>
                <a:lnTo>
                  <a:pt x="320" y="330"/>
                </a:lnTo>
                <a:lnTo>
                  <a:pt x="314" y="331"/>
                </a:lnTo>
                <a:lnTo>
                  <a:pt x="309" y="334"/>
                </a:lnTo>
                <a:lnTo>
                  <a:pt x="302" y="339"/>
                </a:lnTo>
                <a:lnTo>
                  <a:pt x="296" y="345"/>
                </a:lnTo>
                <a:lnTo>
                  <a:pt x="288" y="353"/>
                </a:lnTo>
                <a:lnTo>
                  <a:pt x="282" y="363"/>
                </a:lnTo>
                <a:lnTo>
                  <a:pt x="280" y="371"/>
                </a:lnTo>
                <a:lnTo>
                  <a:pt x="278" y="378"/>
                </a:lnTo>
                <a:lnTo>
                  <a:pt x="278" y="378"/>
                </a:lnTo>
                <a:lnTo>
                  <a:pt x="276" y="393"/>
                </a:lnTo>
                <a:lnTo>
                  <a:pt x="274" y="406"/>
                </a:lnTo>
                <a:lnTo>
                  <a:pt x="275" y="419"/>
                </a:lnTo>
                <a:lnTo>
                  <a:pt x="275" y="425"/>
                </a:lnTo>
                <a:lnTo>
                  <a:pt x="277" y="431"/>
                </a:lnTo>
                <a:lnTo>
                  <a:pt x="280" y="436"/>
                </a:lnTo>
                <a:lnTo>
                  <a:pt x="283" y="442"/>
                </a:lnTo>
                <a:lnTo>
                  <a:pt x="290" y="448"/>
                </a:lnTo>
                <a:lnTo>
                  <a:pt x="296" y="453"/>
                </a:lnTo>
                <a:lnTo>
                  <a:pt x="303" y="459"/>
                </a:lnTo>
                <a:lnTo>
                  <a:pt x="313" y="465"/>
                </a:lnTo>
                <a:lnTo>
                  <a:pt x="336" y="477"/>
                </a:lnTo>
                <a:lnTo>
                  <a:pt x="336" y="477"/>
                </a:lnTo>
                <a:lnTo>
                  <a:pt x="350" y="483"/>
                </a:lnTo>
                <a:lnTo>
                  <a:pt x="362" y="486"/>
                </a:lnTo>
                <a:lnTo>
                  <a:pt x="388" y="494"/>
                </a:lnTo>
                <a:lnTo>
                  <a:pt x="411" y="497"/>
                </a:lnTo>
                <a:lnTo>
                  <a:pt x="431" y="499"/>
                </a:lnTo>
                <a:lnTo>
                  <a:pt x="448" y="499"/>
                </a:lnTo>
                <a:lnTo>
                  <a:pt x="462" y="497"/>
                </a:lnTo>
                <a:lnTo>
                  <a:pt x="473" y="496"/>
                </a:lnTo>
                <a:lnTo>
                  <a:pt x="473" y="496"/>
                </a:lnTo>
                <a:lnTo>
                  <a:pt x="467" y="507"/>
                </a:lnTo>
                <a:lnTo>
                  <a:pt x="464" y="515"/>
                </a:lnTo>
                <a:lnTo>
                  <a:pt x="466" y="517"/>
                </a:lnTo>
                <a:lnTo>
                  <a:pt x="467" y="518"/>
                </a:lnTo>
                <a:lnTo>
                  <a:pt x="467" y="518"/>
                </a:lnTo>
                <a:lnTo>
                  <a:pt x="472" y="517"/>
                </a:lnTo>
                <a:lnTo>
                  <a:pt x="479" y="515"/>
                </a:lnTo>
                <a:lnTo>
                  <a:pt x="500" y="506"/>
                </a:lnTo>
                <a:lnTo>
                  <a:pt x="519" y="497"/>
                </a:lnTo>
                <a:lnTo>
                  <a:pt x="525" y="495"/>
                </a:lnTo>
                <a:lnTo>
                  <a:pt x="526" y="495"/>
                </a:lnTo>
                <a:lnTo>
                  <a:pt x="526" y="495"/>
                </a:lnTo>
                <a:lnTo>
                  <a:pt x="526" y="504"/>
                </a:lnTo>
                <a:lnTo>
                  <a:pt x="526" y="510"/>
                </a:lnTo>
                <a:lnTo>
                  <a:pt x="526" y="517"/>
                </a:lnTo>
                <a:lnTo>
                  <a:pt x="528" y="523"/>
                </a:lnTo>
                <a:lnTo>
                  <a:pt x="530" y="525"/>
                </a:lnTo>
                <a:lnTo>
                  <a:pt x="531" y="526"/>
                </a:lnTo>
                <a:lnTo>
                  <a:pt x="533" y="526"/>
                </a:lnTo>
                <a:lnTo>
                  <a:pt x="537" y="525"/>
                </a:lnTo>
                <a:lnTo>
                  <a:pt x="539" y="522"/>
                </a:lnTo>
                <a:lnTo>
                  <a:pt x="544" y="518"/>
                </a:lnTo>
                <a:lnTo>
                  <a:pt x="544" y="518"/>
                </a:lnTo>
                <a:lnTo>
                  <a:pt x="570" y="489"/>
                </a:lnTo>
                <a:lnTo>
                  <a:pt x="578" y="479"/>
                </a:lnTo>
                <a:lnTo>
                  <a:pt x="658" y="486"/>
                </a:lnTo>
                <a:lnTo>
                  <a:pt x="658" y="486"/>
                </a:lnTo>
                <a:lnTo>
                  <a:pt x="648" y="497"/>
                </a:lnTo>
                <a:lnTo>
                  <a:pt x="627" y="522"/>
                </a:lnTo>
                <a:lnTo>
                  <a:pt x="616" y="536"/>
                </a:lnTo>
                <a:lnTo>
                  <a:pt x="607" y="549"/>
                </a:lnTo>
                <a:lnTo>
                  <a:pt x="602" y="560"/>
                </a:lnTo>
                <a:lnTo>
                  <a:pt x="601" y="565"/>
                </a:lnTo>
                <a:lnTo>
                  <a:pt x="602" y="568"/>
                </a:lnTo>
                <a:lnTo>
                  <a:pt x="602" y="568"/>
                </a:lnTo>
                <a:lnTo>
                  <a:pt x="606" y="573"/>
                </a:lnTo>
                <a:lnTo>
                  <a:pt x="611" y="576"/>
                </a:lnTo>
                <a:lnTo>
                  <a:pt x="618" y="579"/>
                </a:lnTo>
                <a:lnTo>
                  <a:pt x="628" y="580"/>
                </a:lnTo>
                <a:lnTo>
                  <a:pt x="639" y="580"/>
                </a:lnTo>
                <a:lnTo>
                  <a:pt x="653" y="579"/>
                </a:lnTo>
                <a:lnTo>
                  <a:pt x="685" y="574"/>
                </a:lnTo>
                <a:lnTo>
                  <a:pt x="685" y="574"/>
                </a:lnTo>
                <a:lnTo>
                  <a:pt x="704" y="570"/>
                </a:lnTo>
                <a:lnTo>
                  <a:pt x="728" y="564"/>
                </a:lnTo>
                <a:lnTo>
                  <a:pt x="773" y="550"/>
                </a:lnTo>
                <a:lnTo>
                  <a:pt x="826" y="532"/>
                </a:lnTo>
                <a:lnTo>
                  <a:pt x="826" y="532"/>
                </a:lnTo>
                <a:lnTo>
                  <a:pt x="848" y="534"/>
                </a:lnTo>
                <a:lnTo>
                  <a:pt x="903" y="537"/>
                </a:lnTo>
                <a:lnTo>
                  <a:pt x="936" y="538"/>
                </a:lnTo>
                <a:lnTo>
                  <a:pt x="970" y="538"/>
                </a:lnTo>
                <a:lnTo>
                  <a:pt x="1002" y="537"/>
                </a:lnTo>
                <a:lnTo>
                  <a:pt x="1029" y="534"/>
                </a:lnTo>
                <a:lnTo>
                  <a:pt x="1029" y="534"/>
                </a:lnTo>
                <a:lnTo>
                  <a:pt x="1077" y="525"/>
                </a:lnTo>
                <a:lnTo>
                  <a:pt x="1098" y="520"/>
                </a:lnTo>
                <a:lnTo>
                  <a:pt x="1118" y="515"/>
                </a:lnTo>
                <a:lnTo>
                  <a:pt x="1134" y="510"/>
                </a:lnTo>
                <a:lnTo>
                  <a:pt x="1146" y="504"/>
                </a:lnTo>
                <a:lnTo>
                  <a:pt x="1156" y="499"/>
                </a:lnTo>
                <a:lnTo>
                  <a:pt x="1162" y="493"/>
                </a:lnTo>
                <a:lnTo>
                  <a:pt x="1162" y="493"/>
                </a:lnTo>
                <a:lnTo>
                  <a:pt x="1174" y="478"/>
                </a:lnTo>
                <a:lnTo>
                  <a:pt x="1176" y="475"/>
                </a:lnTo>
                <a:lnTo>
                  <a:pt x="1175" y="473"/>
                </a:lnTo>
                <a:lnTo>
                  <a:pt x="1175" y="473"/>
                </a:lnTo>
                <a:lnTo>
                  <a:pt x="1165" y="464"/>
                </a:lnTo>
                <a:lnTo>
                  <a:pt x="1188" y="451"/>
                </a:lnTo>
                <a:lnTo>
                  <a:pt x="1177" y="440"/>
                </a:lnTo>
                <a:lnTo>
                  <a:pt x="1177" y="440"/>
                </a:lnTo>
                <a:lnTo>
                  <a:pt x="1169" y="426"/>
                </a:lnTo>
                <a:lnTo>
                  <a:pt x="1137" y="373"/>
                </a:lnTo>
                <a:lnTo>
                  <a:pt x="1137" y="373"/>
                </a:lnTo>
                <a:lnTo>
                  <a:pt x="1130" y="363"/>
                </a:lnTo>
                <a:lnTo>
                  <a:pt x="1121" y="351"/>
                </a:lnTo>
                <a:lnTo>
                  <a:pt x="1108" y="339"/>
                </a:lnTo>
                <a:lnTo>
                  <a:pt x="1095" y="324"/>
                </a:lnTo>
                <a:lnTo>
                  <a:pt x="1064" y="296"/>
                </a:lnTo>
                <a:lnTo>
                  <a:pt x="1031" y="267"/>
                </a:lnTo>
                <a:lnTo>
                  <a:pt x="974" y="220"/>
                </a:lnTo>
                <a:lnTo>
                  <a:pt x="948" y="201"/>
                </a:lnTo>
                <a:lnTo>
                  <a:pt x="948" y="201"/>
                </a:lnTo>
                <a:lnTo>
                  <a:pt x="949" y="201"/>
                </a:lnTo>
                <a:lnTo>
                  <a:pt x="952" y="197"/>
                </a:lnTo>
                <a:lnTo>
                  <a:pt x="954" y="193"/>
                </a:lnTo>
                <a:lnTo>
                  <a:pt x="954" y="186"/>
                </a:lnTo>
                <a:lnTo>
                  <a:pt x="953" y="181"/>
                </a:lnTo>
                <a:lnTo>
                  <a:pt x="951" y="176"/>
                </a:lnTo>
                <a:lnTo>
                  <a:pt x="948" y="171"/>
                </a:lnTo>
                <a:lnTo>
                  <a:pt x="943" y="164"/>
                </a:lnTo>
                <a:lnTo>
                  <a:pt x="938" y="156"/>
                </a:lnTo>
                <a:lnTo>
                  <a:pt x="930" y="149"/>
                </a:lnTo>
                <a:lnTo>
                  <a:pt x="921" y="139"/>
                </a:lnTo>
                <a:lnTo>
                  <a:pt x="909" y="129"/>
                </a:lnTo>
                <a:lnTo>
                  <a:pt x="909" y="129"/>
                </a:lnTo>
                <a:lnTo>
                  <a:pt x="867" y="97"/>
                </a:lnTo>
                <a:lnTo>
                  <a:pt x="840" y="78"/>
                </a:lnTo>
                <a:lnTo>
                  <a:pt x="831" y="73"/>
                </a:lnTo>
                <a:lnTo>
                  <a:pt x="825" y="70"/>
                </a:lnTo>
                <a:lnTo>
                  <a:pt x="821" y="69"/>
                </a:lnTo>
                <a:lnTo>
                  <a:pt x="820" y="70"/>
                </a:lnTo>
                <a:lnTo>
                  <a:pt x="820" y="70"/>
                </a:lnTo>
                <a:lnTo>
                  <a:pt x="818" y="70"/>
                </a:lnTo>
                <a:lnTo>
                  <a:pt x="813" y="70"/>
                </a:lnTo>
                <a:lnTo>
                  <a:pt x="802" y="68"/>
                </a:lnTo>
                <a:lnTo>
                  <a:pt x="788" y="64"/>
                </a:lnTo>
                <a:lnTo>
                  <a:pt x="782" y="63"/>
                </a:lnTo>
                <a:lnTo>
                  <a:pt x="776" y="63"/>
                </a:lnTo>
                <a:lnTo>
                  <a:pt x="776" y="63"/>
                </a:lnTo>
                <a:lnTo>
                  <a:pt x="754" y="62"/>
                </a:lnTo>
                <a:lnTo>
                  <a:pt x="724" y="60"/>
                </a:lnTo>
                <a:lnTo>
                  <a:pt x="724" y="60"/>
                </a:lnTo>
                <a:lnTo>
                  <a:pt x="717" y="59"/>
                </a:lnTo>
                <a:lnTo>
                  <a:pt x="708" y="57"/>
                </a:lnTo>
                <a:lnTo>
                  <a:pt x="688" y="50"/>
                </a:lnTo>
                <a:lnTo>
                  <a:pt x="666" y="44"/>
                </a:lnTo>
                <a:lnTo>
                  <a:pt x="654" y="42"/>
                </a:lnTo>
                <a:lnTo>
                  <a:pt x="642" y="41"/>
                </a:lnTo>
                <a:lnTo>
                  <a:pt x="642" y="41"/>
                </a:lnTo>
                <a:lnTo>
                  <a:pt x="601" y="38"/>
                </a:lnTo>
                <a:lnTo>
                  <a:pt x="585" y="39"/>
                </a:lnTo>
                <a:lnTo>
                  <a:pt x="578" y="41"/>
                </a:lnTo>
                <a:lnTo>
                  <a:pt x="570" y="42"/>
                </a:lnTo>
                <a:lnTo>
                  <a:pt x="570" y="42"/>
                </a:lnTo>
                <a:lnTo>
                  <a:pt x="557" y="47"/>
                </a:lnTo>
                <a:lnTo>
                  <a:pt x="546" y="48"/>
                </a:lnTo>
                <a:lnTo>
                  <a:pt x="522" y="52"/>
                </a:lnTo>
                <a:lnTo>
                  <a:pt x="522" y="52"/>
                </a:lnTo>
                <a:lnTo>
                  <a:pt x="491" y="59"/>
                </a:lnTo>
                <a:lnTo>
                  <a:pt x="459" y="66"/>
                </a:lnTo>
                <a:lnTo>
                  <a:pt x="459" y="66"/>
                </a:lnTo>
                <a:lnTo>
                  <a:pt x="445" y="69"/>
                </a:lnTo>
                <a:lnTo>
                  <a:pt x="435" y="70"/>
                </a:lnTo>
                <a:lnTo>
                  <a:pt x="423" y="71"/>
                </a:lnTo>
                <a:lnTo>
                  <a:pt x="403" y="76"/>
                </a:lnTo>
                <a:lnTo>
                  <a:pt x="403" y="76"/>
                </a:lnTo>
                <a:lnTo>
                  <a:pt x="392" y="79"/>
                </a:lnTo>
                <a:lnTo>
                  <a:pt x="381" y="79"/>
                </a:lnTo>
                <a:lnTo>
                  <a:pt x="360" y="80"/>
                </a:lnTo>
                <a:lnTo>
                  <a:pt x="351" y="82"/>
                </a:lnTo>
                <a:lnTo>
                  <a:pt x="344" y="86"/>
                </a:lnTo>
                <a:lnTo>
                  <a:pt x="338" y="91"/>
                </a:lnTo>
                <a:lnTo>
                  <a:pt x="331" y="100"/>
                </a:lnTo>
                <a:lnTo>
                  <a:pt x="331" y="100"/>
                </a:lnTo>
                <a:lnTo>
                  <a:pt x="330" y="106"/>
                </a:lnTo>
                <a:lnTo>
                  <a:pt x="329" y="111"/>
                </a:lnTo>
                <a:lnTo>
                  <a:pt x="328" y="124"/>
                </a:lnTo>
                <a:lnTo>
                  <a:pt x="330" y="137"/>
                </a:lnTo>
                <a:lnTo>
                  <a:pt x="333" y="150"/>
                </a:lnTo>
                <a:lnTo>
                  <a:pt x="338" y="164"/>
                </a:lnTo>
                <a:lnTo>
                  <a:pt x="343" y="175"/>
                </a:lnTo>
                <a:lnTo>
                  <a:pt x="349" y="185"/>
                </a:lnTo>
                <a:lnTo>
                  <a:pt x="354" y="191"/>
                </a:lnTo>
                <a:lnTo>
                  <a:pt x="354" y="191"/>
                </a:lnTo>
                <a:lnTo>
                  <a:pt x="360" y="197"/>
                </a:lnTo>
                <a:lnTo>
                  <a:pt x="367" y="202"/>
                </a:lnTo>
                <a:lnTo>
                  <a:pt x="383" y="211"/>
                </a:lnTo>
                <a:lnTo>
                  <a:pt x="402" y="219"/>
                </a:lnTo>
                <a:lnTo>
                  <a:pt x="402" y="2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B3F07C4A-68B0-41F6-A82D-437EEF72994A}"/>
              </a:ext>
            </a:extLst>
          </p:cNvPr>
          <p:cNvSpPr>
            <a:spLocks/>
          </p:cNvSpPr>
          <p:nvPr/>
        </p:nvSpPr>
        <p:spPr bwMode="auto">
          <a:xfrm>
            <a:off x="4019563" y="3293260"/>
            <a:ext cx="1687631" cy="813119"/>
          </a:xfrm>
          <a:custGeom>
            <a:avLst/>
            <a:gdLst>
              <a:gd name="T0" fmla="*/ 294 w 1237"/>
              <a:gd name="T1" fmla="*/ 200 h 596"/>
              <a:gd name="T2" fmla="*/ 230 w 1237"/>
              <a:gd name="T3" fmla="*/ 178 h 596"/>
              <a:gd name="T4" fmla="*/ 104 w 1237"/>
              <a:gd name="T5" fmla="*/ 80 h 596"/>
              <a:gd name="T6" fmla="*/ 32 w 1237"/>
              <a:gd name="T7" fmla="*/ 45 h 596"/>
              <a:gd name="T8" fmla="*/ 2 w 1237"/>
              <a:gd name="T9" fmla="*/ 47 h 596"/>
              <a:gd name="T10" fmla="*/ 2 w 1237"/>
              <a:gd name="T11" fmla="*/ 81 h 596"/>
              <a:gd name="T12" fmla="*/ 31 w 1237"/>
              <a:gd name="T13" fmla="*/ 133 h 596"/>
              <a:gd name="T14" fmla="*/ 76 w 1237"/>
              <a:gd name="T15" fmla="*/ 173 h 596"/>
              <a:gd name="T16" fmla="*/ 97 w 1237"/>
              <a:gd name="T17" fmla="*/ 199 h 596"/>
              <a:gd name="T18" fmla="*/ 54 w 1237"/>
              <a:gd name="T19" fmla="*/ 271 h 596"/>
              <a:gd name="T20" fmla="*/ 18 w 1237"/>
              <a:gd name="T21" fmla="*/ 333 h 596"/>
              <a:gd name="T22" fmla="*/ 34 w 1237"/>
              <a:gd name="T23" fmla="*/ 349 h 596"/>
              <a:gd name="T24" fmla="*/ 88 w 1237"/>
              <a:gd name="T25" fmla="*/ 352 h 596"/>
              <a:gd name="T26" fmla="*/ 192 w 1237"/>
              <a:gd name="T27" fmla="*/ 327 h 596"/>
              <a:gd name="T28" fmla="*/ 269 w 1237"/>
              <a:gd name="T29" fmla="*/ 327 h 596"/>
              <a:gd name="T30" fmla="*/ 272 w 1237"/>
              <a:gd name="T31" fmla="*/ 345 h 596"/>
              <a:gd name="T32" fmla="*/ 262 w 1237"/>
              <a:gd name="T33" fmla="*/ 364 h 596"/>
              <a:gd name="T34" fmla="*/ 294 w 1237"/>
              <a:gd name="T35" fmla="*/ 401 h 596"/>
              <a:gd name="T36" fmla="*/ 400 w 1237"/>
              <a:gd name="T37" fmla="*/ 462 h 596"/>
              <a:gd name="T38" fmla="*/ 455 w 1237"/>
              <a:gd name="T39" fmla="*/ 490 h 596"/>
              <a:gd name="T40" fmla="*/ 474 w 1237"/>
              <a:gd name="T41" fmla="*/ 499 h 596"/>
              <a:gd name="T42" fmla="*/ 511 w 1237"/>
              <a:gd name="T43" fmla="*/ 489 h 596"/>
              <a:gd name="T44" fmla="*/ 594 w 1237"/>
              <a:gd name="T45" fmla="*/ 503 h 596"/>
              <a:gd name="T46" fmla="*/ 555 w 1237"/>
              <a:gd name="T47" fmla="*/ 537 h 596"/>
              <a:gd name="T48" fmla="*/ 522 w 1237"/>
              <a:gd name="T49" fmla="*/ 579 h 596"/>
              <a:gd name="T50" fmla="*/ 535 w 1237"/>
              <a:gd name="T51" fmla="*/ 591 h 596"/>
              <a:gd name="T52" fmla="*/ 614 w 1237"/>
              <a:gd name="T53" fmla="*/ 595 h 596"/>
              <a:gd name="T54" fmla="*/ 740 w 1237"/>
              <a:gd name="T55" fmla="*/ 580 h 596"/>
              <a:gd name="T56" fmla="*/ 801 w 1237"/>
              <a:gd name="T57" fmla="*/ 550 h 596"/>
              <a:gd name="T58" fmla="*/ 1014 w 1237"/>
              <a:gd name="T59" fmla="*/ 548 h 596"/>
              <a:gd name="T60" fmla="*/ 1171 w 1237"/>
              <a:gd name="T61" fmla="*/ 512 h 596"/>
              <a:gd name="T62" fmla="*/ 1220 w 1237"/>
              <a:gd name="T63" fmla="*/ 496 h 596"/>
              <a:gd name="T64" fmla="*/ 1231 w 1237"/>
              <a:gd name="T65" fmla="*/ 475 h 596"/>
              <a:gd name="T66" fmla="*/ 1236 w 1237"/>
              <a:gd name="T67" fmla="*/ 458 h 596"/>
              <a:gd name="T68" fmla="*/ 1215 w 1237"/>
              <a:gd name="T69" fmla="*/ 442 h 596"/>
              <a:gd name="T70" fmla="*/ 1198 w 1237"/>
              <a:gd name="T71" fmla="*/ 402 h 596"/>
              <a:gd name="T72" fmla="*/ 1168 w 1237"/>
              <a:gd name="T73" fmla="*/ 353 h 596"/>
              <a:gd name="T74" fmla="*/ 1118 w 1237"/>
              <a:gd name="T75" fmla="*/ 299 h 596"/>
              <a:gd name="T76" fmla="*/ 981 w 1237"/>
              <a:gd name="T77" fmla="*/ 186 h 596"/>
              <a:gd name="T78" fmla="*/ 910 w 1237"/>
              <a:gd name="T79" fmla="*/ 149 h 596"/>
              <a:gd name="T80" fmla="*/ 860 w 1237"/>
              <a:gd name="T81" fmla="*/ 56 h 596"/>
              <a:gd name="T82" fmla="*/ 845 w 1237"/>
              <a:gd name="T83" fmla="*/ 77 h 596"/>
              <a:gd name="T84" fmla="*/ 834 w 1237"/>
              <a:gd name="T85" fmla="*/ 49 h 596"/>
              <a:gd name="T86" fmla="*/ 827 w 1237"/>
              <a:gd name="T87" fmla="*/ 45 h 596"/>
              <a:gd name="T88" fmla="*/ 809 w 1237"/>
              <a:gd name="T89" fmla="*/ 44 h 596"/>
              <a:gd name="T90" fmla="*/ 793 w 1237"/>
              <a:gd name="T91" fmla="*/ 39 h 596"/>
              <a:gd name="T92" fmla="*/ 761 w 1237"/>
              <a:gd name="T93" fmla="*/ 16 h 596"/>
              <a:gd name="T94" fmla="*/ 752 w 1237"/>
              <a:gd name="T95" fmla="*/ 15 h 596"/>
              <a:gd name="T96" fmla="*/ 690 w 1237"/>
              <a:gd name="T97" fmla="*/ 0 h 596"/>
              <a:gd name="T98" fmla="*/ 620 w 1237"/>
              <a:gd name="T99" fmla="*/ 7 h 596"/>
              <a:gd name="T100" fmla="*/ 480 w 1237"/>
              <a:gd name="T101" fmla="*/ 27 h 596"/>
              <a:gd name="T102" fmla="*/ 311 w 1237"/>
              <a:gd name="T103" fmla="*/ 50 h 596"/>
              <a:gd name="T104" fmla="*/ 252 w 1237"/>
              <a:gd name="T105" fmla="*/ 88 h 596"/>
              <a:gd name="T106" fmla="*/ 234 w 1237"/>
              <a:gd name="T107" fmla="*/ 113 h 596"/>
              <a:gd name="T108" fmla="*/ 245 w 1237"/>
              <a:gd name="T109" fmla="*/ 144 h 596"/>
              <a:gd name="T110" fmla="*/ 310 w 1237"/>
              <a:gd name="T111" fmla="*/ 187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7" h="596">
                <a:moveTo>
                  <a:pt x="325" y="199"/>
                </a:moveTo>
                <a:lnTo>
                  <a:pt x="325" y="199"/>
                </a:lnTo>
                <a:lnTo>
                  <a:pt x="315" y="200"/>
                </a:lnTo>
                <a:lnTo>
                  <a:pt x="306" y="202"/>
                </a:lnTo>
                <a:lnTo>
                  <a:pt x="294" y="200"/>
                </a:lnTo>
                <a:lnTo>
                  <a:pt x="280" y="198"/>
                </a:lnTo>
                <a:lnTo>
                  <a:pt x="264" y="194"/>
                </a:lnTo>
                <a:lnTo>
                  <a:pt x="247" y="188"/>
                </a:lnTo>
                <a:lnTo>
                  <a:pt x="230" y="178"/>
                </a:lnTo>
                <a:lnTo>
                  <a:pt x="230" y="178"/>
                </a:lnTo>
                <a:lnTo>
                  <a:pt x="210" y="165"/>
                </a:lnTo>
                <a:lnTo>
                  <a:pt x="191" y="149"/>
                </a:lnTo>
                <a:lnTo>
                  <a:pt x="147" y="114"/>
                </a:lnTo>
                <a:lnTo>
                  <a:pt x="125" y="96"/>
                </a:lnTo>
                <a:lnTo>
                  <a:pt x="104" y="80"/>
                </a:lnTo>
                <a:lnTo>
                  <a:pt x="83" y="66"/>
                </a:lnTo>
                <a:lnTo>
                  <a:pt x="72" y="61"/>
                </a:lnTo>
                <a:lnTo>
                  <a:pt x="64" y="56"/>
                </a:lnTo>
                <a:lnTo>
                  <a:pt x="64" y="56"/>
                </a:lnTo>
                <a:lnTo>
                  <a:pt x="32" y="45"/>
                </a:lnTo>
                <a:lnTo>
                  <a:pt x="21" y="42"/>
                </a:lnTo>
                <a:lnTo>
                  <a:pt x="12" y="42"/>
                </a:lnTo>
                <a:lnTo>
                  <a:pt x="6" y="43"/>
                </a:lnTo>
                <a:lnTo>
                  <a:pt x="3" y="44"/>
                </a:lnTo>
                <a:lnTo>
                  <a:pt x="2" y="47"/>
                </a:lnTo>
                <a:lnTo>
                  <a:pt x="0" y="53"/>
                </a:lnTo>
                <a:lnTo>
                  <a:pt x="0" y="61"/>
                </a:lnTo>
                <a:lnTo>
                  <a:pt x="0" y="61"/>
                </a:lnTo>
                <a:lnTo>
                  <a:pt x="1" y="71"/>
                </a:lnTo>
                <a:lnTo>
                  <a:pt x="2" y="81"/>
                </a:lnTo>
                <a:lnTo>
                  <a:pt x="6" y="92"/>
                </a:lnTo>
                <a:lnTo>
                  <a:pt x="11" y="102"/>
                </a:lnTo>
                <a:lnTo>
                  <a:pt x="16" y="113"/>
                </a:lnTo>
                <a:lnTo>
                  <a:pt x="23" y="123"/>
                </a:lnTo>
                <a:lnTo>
                  <a:pt x="31" y="133"/>
                </a:lnTo>
                <a:lnTo>
                  <a:pt x="39" y="143"/>
                </a:lnTo>
                <a:lnTo>
                  <a:pt x="39" y="143"/>
                </a:lnTo>
                <a:lnTo>
                  <a:pt x="49" y="151"/>
                </a:lnTo>
                <a:lnTo>
                  <a:pt x="58" y="159"/>
                </a:lnTo>
                <a:lnTo>
                  <a:pt x="76" y="173"/>
                </a:lnTo>
                <a:lnTo>
                  <a:pt x="83" y="180"/>
                </a:lnTo>
                <a:lnTo>
                  <a:pt x="90" y="186"/>
                </a:lnTo>
                <a:lnTo>
                  <a:pt x="95" y="193"/>
                </a:lnTo>
                <a:lnTo>
                  <a:pt x="97" y="199"/>
                </a:lnTo>
                <a:lnTo>
                  <a:pt x="97" y="199"/>
                </a:lnTo>
                <a:lnTo>
                  <a:pt x="97" y="204"/>
                </a:lnTo>
                <a:lnTo>
                  <a:pt x="95" y="210"/>
                </a:lnTo>
                <a:lnTo>
                  <a:pt x="85" y="228"/>
                </a:lnTo>
                <a:lnTo>
                  <a:pt x="70" y="249"/>
                </a:lnTo>
                <a:lnTo>
                  <a:pt x="54" y="271"/>
                </a:lnTo>
                <a:lnTo>
                  <a:pt x="38" y="293"/>
                </a:lnTo>
                <a:lnTo>
                  <a:pt x="26" y="313"/>
                </a:lnTo>
                <a:lnTo>
                  <a:pt x="21" y="321"/>
                </a:lnTo>
                <a:lnTo>
                  <a:pt x="18" y="327"/>
                </a:lnTo>
                <a:lnTo>
                  <a:pt x="18" y="333"/>
                </a:lnTo>
                <a:lnTo>
                  <a:pt x="18" y="335"/>
                </a:lnTo>
                <a:lnTo>
                  <a:pt x="19" y="337"/>
                </a:lnTo>
                <a:lnTo>
                  <a:pt x="19" y="337"/>
                </a:lnTo>
                <a:lnTo>
                  <a:pt x="29" y="346"/>
                </a:lnTo>
                <a:lnTo>
                  <a:pt x="34" y="349"/>
                </a:lnTo>
                <a:lnTo>
                  <a:pt x="39" y="352"/>
                </a:lnTo>
                <a:lnTo>
                  <a:pt x="47" y="354"/>
                </a:lnTo>
                <a:lnTo>
                  <a:pt x="56" y="356"/>
                </a:lnTo>
                <a:lnTo>
                  <a:pt x="70" y="354"/>
                </a:lnTo>
                <a:lnTo>
                  <a:pt x="88" y="352"/>
                </a:lnTo>
                <a:lnTo>
                  <a:pt x="88" y="352"/>
                </a:lnTo>
                <a:lnTo>
                  <a:pt x="109" y="349"/>
                </a:lnTo>
                <a:lnTo>
                  <a:pt x="128" y="345"/>
                </a:lnTo>
                <a:lnTo>
                  <a:pt x="162" y="336"/>
                </a:lnTo>
                <a:lnTo>
                  <a:pt x="192" y="327"/>
                </a:lnTo>
                <a:lnTo>
                  <a:pt x="205" y="326"/>
                </a:lnTo>
                <a:lnTo>
                  <a:pt x="218" y="325"/>
                </a:lnTo>
                <a:lnTo>
                  <a:pt x="218" y="325"/>
                </a:lnTo>
                <a:lnTo>
                  <a:pt x="245" y="326"/>
                </a:lnTo>
                <a:lnTo>
                  <a:pt x="269" y="327"/>
                </a:lnTo>
                <a:lnTo>
                  <a:pt x="295" y="331"/>
                </a:lnTo>
                <a:lnTo>
                  <a:pt x="295" y="331"/>
                </a:lnTo>
                <a:lnTo>
                  <a:pt x="290" y="333"/>
                </a:lnTo>
                <a:lnTo>
                  <a:pt x="278" y="340"/>
                </a:lnTo>
                <a:lnTo>
                  <a:pt x="272" y="345"/>
                </a:lnTo>
                <a:lnTo>
                  <a:pt x="267" y="351"/>
                </a:lnTo>
                <a:lnTo>
                  <a:pt x="263" y="357"/>
                </a:lnTo>
                <a:lnTo>
                  <a:pt x="262" y="361"/>
                </a:lnTo>
                <a:lnTo>
                  <a:pt x="262" y="364"/>
                </a:lnTo>
                <a:lnTo>
                  <a:pt x="262" y="364"/>
                </a:lnTo>
                <a:lnTo>
                  <a:pt x="263" y="369"/>
                </a:lnTo>
                <a:lnTo>
                  <a:pt x="266" y="374"/>
                </a:lnTo>
                <a:lnTo>
                  <a:pt x="271" y="380"/>
                </a:lnTo>
                <a:lnTo>
                  <a:pt x="278" y="386"/>
                </a:lnTo>
                <a:lnTo>
                  <a:pt x="294" y="401"/>
                </a:lnTo>
                <a:lnTo>
                  <a:pt x="315" y="416"/>
                </a:lnTo>
                <a:lnTo>
                  <a:pt x="338" y="431"/>
                </a:lnTo>
                <a:lnTo>
                  <a:pt x="360" y="444"/>
                </a:lnTo>
                <a:lnTo>
                  <a:pt x="383" y="454"/>
                </a:lnTo>
                <a:lnTo>
                  <a:pt x="400" y="462"/>
                </a:lnTo>
                <a:lnTo>
                  <a:pt x="400" y="462"/>
                </a:lnTo>
                <a:lnTo>
                  <a:pt x="427" y="470"/>
                </a:lnTo>
                <a:lnTo>
                  <a:pt x="445" y="476"/>
                </a:lnTo>
                <a:lnTo>
                  <a:pt x="458" y="481"/>
                </a:lnTo>
                <a:lnTo>
                  <a:pt x="455" y="490"/>
                </a:lnTo>
                <a:lnTo>
                  <a:pt x="474" y="490"/>
                </a:lnTo>
                <a:lnTo>
                  <a:pt x="474" y="490"/>
                </a:lnTo>
                <a:lnTo>
                  <a:pt x="472" y="494"/>
                </a:lnTo>
                <a:lnTo>
                  <a:pt x="472" y="497"/>
                </a:lnTo>
                <a:lnTo>
                  <a:pt x="474" y="499"/>
                </a:lnTo>
                <a:lnTo>
                  <a:pt x="476" y="500"/>
                </a:lnTo>
                <a:lnTo>
                  <a:pt x="476" y="500"/>
                </a:lnTo>
                <a:lnTo>
                  <a:pt x="481" y="499"/>
                </a:lnTo>
                <a:lnTo>
                  <a:pt x="488" y="496"/>
                </a:lnTo>
                <a:lnTo>
                  <a:pt x="511" y="489"/>
                </a:lnTo>
                <a:lnTo>
                  <a:pt x="539" y="478"/>
                </a:lnTo>
                <a:lnTo>
                  <a:pt x="614" y="494"/>
                </a:lnTo>
                <a:lnTo>
                  <a:pt x="614" y="494"/>
                </a:lnTo>
                <a:lnTo>
                  <a:pt x="609" y="496"/>
                </a:lnTo>
                <a:lnTo>
                  <a:pt x="594" y="503"/>
                </a:lnTo>
                <a:lnTo>
                  <a:pt x="586" y="510"/>
                </a:lnTo>
                <a:lnTo>
                  <a:pt x="576" y="517"/>
                </a:lnTo>
                <a:lnTo>
                  <a:pt x="565" y="527"/>
                </a:lnTo>
                <a:lnTo>
                  <a:pt x="555" y="537"/>
                </a:lnTo>
                <a:lnTo>
                  <a:pt x="555" y="537"/>
                </a:lnTo>
                <a:lnTo>
                  <a:pt x="536" y="556"/>
                </a:lnTo>
                <a:lnTo>
                  <a:pt x="529" y="564"/>
                </a:lnTo>
                <a:lnTo>
                  <a:pt x="524" y="570"/>
                </a:lnTo>
                <a:lnTo>
                  <a:pt x="522" y="576"/>
                </a:lnTo>
                <a:lnTo>
                  <a:pt x="522" y="579"/>
                </a:lnTo>
                <a:lnTo>
                  <a:pt x="523" y="581"/>
                </a:lnTo>
                <a:lnTo>
                  <a:pt x="524" y="583"/>
                </a:lnTo>
                <a:lnTo>
                  <a:pt x="527" y="586"/>
                </a:lnTo>
                <a:lnTo>
                  <a:pt x="535" y="591"/>
                </a:lnTo>
                <a:lnTo>
                  <a:pt x="535" y="591"/>
                </a:lnTo>
                <a:lnTo>
                  <a:pt x="541" y="592"/>
                </a:lnTo>
                <a:lnTo>
                  <a:pt x="549" y="595"/>
                </a:lnTo>
                <a:lnTo>
                  <a:pt x="567" y="596"/>
                </a:lnTo>
                <a:lnTo>
                  <a:pt x="589" y="596"/>
                </a:lnTo>
                <a:lnTo>
                  <a:pt x="614" y="595"/>
                </a:lnTo>
                <a:lnTo>
                  <a:pt x="663" y="591"/>
                </a:lnTo>
                <a:lnTo>
                  <a:pt x="705" y="586"/>
                </a:lnTo>
                <a:lnTo>
                  <a:pt x="705" y="586"/>
                </a:lnTo>
                <a:lnTo>
                  <a:pt x="722" y="583"/>
                </a:lnTo>
                <a:lnTo>
                  <a:pt x="740" y="580"/>
                </a:lnTo>
                <a:lnTo>
                  <a:pt x="756" y="574"/>
                </a:lnTo>
                <a:lnTo>
                  <a:pt x="770" y="567"/>
                </a:lnTo>
                <a:lnTo>
                  <a:pt x="793" y="556"/>
                </a:lnTo>
                <a:lnTo>
                  <a:pt x="801" y="550"/>
                </a:lnTo>
                <a:lnTo>
                  <a:pt x="801" y="550"/>
                </a:lnTo>
                <a:lnTo>
                  <a:pt x="848" y="553"/>
                </a:lnTo>
                <a:lnTo>
                  <a:pt x="902" y="553"/>
                </a:lnTo>
                <a:lnTo>
                  <a:pt x="975" y="550"/>
                </a:lnTo>
                <a:lnTo>
                  <a:pt x="975" y="550"/>
                </a:lnTo>
                <a:lnTo>
                  <a:pt x="1014" y="548"/>
                </a:lnTo>
                <a:lnTo>
                  <a:pt x="1047" y="544"/>
                </a:lnTo>
                <a:lnTo>
                  <a:pt x="1078" y="538"/>
                </a:lnTo>
                <a:lnTo>
                  <a:pt x="1106" y="531"/>
                </a:lnTo>
                <a:lnTo>
                  <a:pt x="1152" y="518"/>
                </a:lnTo>
                <a:lnTo>
                  <a:pt x="1171" y="512"/>
                </a:lnTo>
                <a:lnTo>
                  <a:pt x="1188" y="510"/>
                </a:lnTo>
                <a:lnTo>
                  <a:pt x="1188" y="510"/>
                </a:lnTo>
                <a:lnTo>
                  <a:pt x="1201" y="506"/>
                </a:lnTo>
                <a:lnTo>
                  <a:pt x="1212" y="501"/>
                </a:lnTo>
                <a:lnTo>
                  <a:pt x="1220" y="496"/>
                </a:lnTo>
                <a:lnTo>
                  <a:pt x="1225" y="490"/>
                </a:lnTo>
                <a:lnTo>
                  <a:pt x="1228" y="485"/>
                </a:lnTo>
                <a:lnTo>
                  <a:pt x="1231" y="480"/>
                </a:lnTo>
                <a:lnTo>
                  <a:pt x="1231" y="475"/>
                </a:lnTo>
                <a:lnTo>
                  <a:pt x="1231" y="475"/>
                </a:lnTo>
                <a:lnTo>
                  <a:pt x="1233" y="474"/>
                </a:lnTo>
                <a:lnTo>
                  <a:pt x="1236" y="468"/>
                </a:lnTo>
                <a:lnTo>
                  <a:pt x="1237" y="465"/>
                </a:lnTo>
                <a:lnTo>
                  <a:pt x="1237" y="462"/>
                </a:lnTo>
                <a:lnTo>
                  <a:pt x="1236" y="458"/>
                </a:lnTo>
                <a:lnTo>
                  <a:pt x="1233" y="454"/>
                </a:lnTo>
                <a:lnTo>
                  <a:pt x="1233" y="454"/>
                </a:lnTo>
                <a:lnTo>
                  <a:pt x="1226" y="448"/>
                </a:lnTo>
                <a:lnTo>
                  <a:pt x="1220" y="444"/>
                </a:lnTo>
                <a:lnTo>
                  <a:pt x="1215" y="442"/>
                </a:lnTo>
                <a:lnTo>
                  <a:pt x="1215" y="442"/>
                </a:lnTo>
                <a:lnTo>
                  <a:pt x="1215" y="438"/>
                </a:lnTo>
                <a:lnTo>
                  <a:pt x="1211" y="428"/>
                </a:lnTo>
                <a:lnTo>
                  <a:pt x="1204" y="412"/>
                </a:lnTo>
                <a:lnTo>
                  <a:pt x="1198" y="402"/>
                </a:lnTo>
                <a:lnTo>
                  <a:pt x="1189" y="390"/>
                </a:lnTo>
                <a:lnTo>
                  <a:pt x="1189" y="390"/>
                </a:lnTo>
                <a:lnTo>
                  <a:pt x="1182" y="379"/>
                </a:lnTo>
                <a:lnTo>
                  <a:pt x="1177" y="369"/>
                </a:lnTo>
                <a:lnTo>
                  <a:pt x="1168" y="353"/>
                </a:lnTo>
                <a:lnTo>
                  <a:pt x="1162" y="343"/>
                </a:lnTo>
                <a:lnTo>
                  <a:pt x="1152" y="332"/>
                </a:lnTo>
                <a:lnTo>
                  <a:pt x="1139" y="317"/>
                </a:lnTo>
                <a:lnTo>
                  <a:pt x="1118" y="299"/>
                </a:lnTo>
                <a:lnTo>
                  <a:pt x="1118" y="299"/>
                </a:lnTo>
                <a:lnTo>
                  <a:pt x="1074" y="260"/>
                </a:lnTo>
                <a:lnTo>
                  <a:pt x="1035" y="225"/>
                </a:lnTo>
                <a:lnTo>
                  <a:pt x="1017" y="210"/>
                </a:lnTo>
                <a:lnTo>
                  <a:pt x="999" y="198"/>
                </a:lnTo>
                <a:lnTo>
                  <a:pt x="981" y="186"/>
                </a:lnTo>
                <a:lnTo>
                  <a:pt x="964" y="176"/>
                </a:lnTo>
                <a:lnTo>
                  <a:pt x="964" y="176"/>
                </a:lnTo>
                <a:lnTo>
                  <a:pt x="918" y="152"/>
                </a:lnTo>
                <a:lnTo>
                  <a:pt x="910" y="149"/>
                </a:lnTo>
                <a:lnTo>
                  <a:pt x="910" y="149"/>
                </a:lnTo>
                <a:lnTo>
                  <a:pt x="885" y="101"/>
                </a:lnTo>
                <a:lnTo>
                  <a:pt x="868" y="69"/>
                </a:lnTo>
                <a:lnTo>
                  <a:pt x="863" y="59"/>
                </a:lnTo>
                <a:lnTo>
                  <a:pt x="860" y="56"/>
                </a:lnTo>
                <a:lnTo>
                  <a:pt x="860" y="56"/>
                </a:lnTo>
                <a:lnTo>
                  <a:pt x="860" y="60"/>
                </a:lnTo>
                <a:lnTo>
                  <a:pt x="858" y="63"/>
                </a:lnTo>
                <a:lnTo>
                  <a:pt x="853" y="70"/>
                </a:lnTo>
                <a:lnTo>
                  <a:pt x="847" y="76"/>
                </a:lnTo>
                <a:lnTo>
                  <a:pt x="845" y="77"/>
                </a:lnTo>
                <a:lnTo>
                  <a:pt x="844" y="77"/>
                </a:lnTo>
                <a:lnTo>
                  <a:pt x="844" y="77"/>
                </a:lnTo>
                <a:lnTo>
                  <a:pt x="842" y="69"/>
                </a:lnTo>
                <a:lnTo>
                  <a:pt x="837" y="55"/>
                </a:lnTo>
                <a:lnTo>
                  <a:pt x="834" y="49"/>
                </a:lnTo>
                <a:lnTo>
                  <a:pt x="831" y="45"/>
                </a:lnTo>
                <a:lnTo>
                  <a:pt x="828" y="43"/>
                </a:lnTo>
                <a:lnTo>
                  <a:pt x="827" y="44"/>
                </a:lnTo>
                <a:lnTo>
                  <a:pt x="827" y="45"/>
                </a:lnTo>
                <a:lnTo>
                  <a:pt x="827" y="45"/>
                </a:lnTo>
                <a:lnTo>
                  <a:pt x="826" y="47"/>
                </a:lnTo>
                <a:lnTo>
                  <a:pt x="825" y="48"/>
                </a:lnTo>
                <a:lnTo>
                  <a:pt x="820" y="48"/>
                </a:lnTo>
                <a:lnTo>
                  <a:pt x="813" y="47"/>
                </a:lnTo>
                <a:lnTo>
                  <a:pt x="809" y="44"/>
                </a:lnTo>
                <a:lnTo>
                  <a:pt x="797" y="39"/>
                </a:lnTo>
                <a:lnTo>
                  <a:pt x="794" y="38"/>
                </a:lnTo>
                <a:lnTo>
                  <a:pt x="793" y="38"/>
                </a:lnTo>
                <a:lnTo>
                  <a:pt x="793" y="39"/>
                </a:lnTo>
                <a:lnTo>
                  <a:pt x="793" y="39"/>
                </a:lnTo>
                <a:lnTo>
                  <a:pt x="793" y="39"/>
                </a:lnTo>
                <a:lnTo>
                  <a:pt x="791" y="39"/>
                </a:lnTo>
                <a:lnTo>
                  <a:pt x="788" y="37"/>
                </a:lnTo>
                <a:lnTo>
                  <a:pt x="774" y="27"/>
                </a:lnTo>
                <a:lnTo>
                  <a:pt x="761" y="16"/>
                </a:lnTo>
                <a:lnTo>
                  <a:pt x="756" y="13"/>
                </a:lnTo>
                <a:lnTo>
                  <a:pt x="754" y="13"/>
                </a:lnTo>
                <a:lnTo>
                  <a:pt x="753" y="13"/>
                </a:lnTo>
                <a:lnTo>
                  <a:pt x="753" y="13"/>
                </a:lnTo>
                <a:lnTo>
                  <a:pt x="752" y="15"/>
                </a:lnTo>
                <a:lnTo>
                  <a:pt x="749" y="15"/>
                </a:lnTo>
                <a:lnTo>
                  <a:pt x="742" y="13"/>
                </a:lnTo>
                <a:lnTo>
                  <a:pt x="720" y="7"/>
                </a:lnTo>
                <a:lnTo>
                  <a:pt x="698" y="1"/>
                </a:lnTo>
                <a:lnTo>
                  <a:pt x="690" y="0"/>
                </a:lnTo>
                <a:lnTo>
                  <a:pt x="685" y="0"/>
                </a:lnTo>
                <a:lnTo>
                  <a:pt x="685" y="0"/>
                </a:lnTo>
                <a:lnTo>
                  <a:pt x="682" y="1"/>
                </a:lnTo>
                <a:lnTo>
                  <a:pt x="673" y="2"/>
                </a:lnTo>
                <a:lnTo>
                  <a:pt x="620" y="7"/>
                </a:lnTo>
                <a:lnTo>
                  <a:pt x="620" y="7"/>
                </a:lnTo>
                <a:lnTo>
                  <a:pt x="585" y="12"/>
                </a:lnTo>
                <a:lnTo>
                  <a:pt x="556" y="17"/>
                </a:lnTo>
                <a:lnTo>
                  <a:pt x="525" y="22"/>
                </a:lnTo>
                <a:lnTo>
                  <a:pt x="480" y="27"/>
                </a:lnTo>
                <a:lnTo>
                  <a:pt x="480" y="27"/>
                </a:lnTo>
                <a:lnTo>
                  <a:pt x="422" y="33"/>
                </a:lnTo>
                <a:lnTo>
                  <a:pt x="367" y="40"/>
                </a:lnTo>
                <a:lnTo>
                  <a:pt x="325" y="48"/>
                </a:lnTo>
                <a:lnTo>
                  <a:pt x="311" y="50"/>
                </a:lnTo>
                <a:lnTo>
                  <a:pt x="303" y="53"/>
                </a:lnTo>
                <a:lnTo>
                  <a:pt x="303" y="53"/>
                </a:lnTo>
                <a:lnTo>
                  <a:pt x="288" y="63"/>
                </a:lnTo>
                <a:lnTo>
                  <a:pt x="263" y="80"/>
                </a:lnTo>
                <a:lnTo>
                  <a:pt x="252" y="88"/>
                </a:lnTo>
                <a:lnTo>
                  <a:pt x="242" y="97"/>
                </a:lnTo>
                <a:lnTo>
                  <a:pt x="236" y="106"/>
                </a:lnTo>
                <a:lnTo>
                  <a:pt x="234" y="109"/>
                </a:lnTo>
                <a:lnTo>
                  <a:pt x="234" y="113"/>
                </a:lnTo>
                <a:lnTo>
                  <a:pt x="234" y="113"/>
                </a:lnTo>
                <a:lnTo>
                  <a:pt x="234" y="123"/>
                </a:lnTo>
                <a:lnTo>
                  <a:pt x="235" y="128"/>
                </a:lnTo>
                <a:lnTo>
                  <a:pt x="236" y="133"/>
                </a:lnTo>
                <a:lnTo>
                  <a:pt x="240" y="139"/>
                </a:lnTo>
                <a:lnTo>
                  <a:pt x="245" y="144"/>
                </a:lnTo>
                <a:lnTo>
                  <a:pt x="253" y="151"/>
                </a:lnTo>
                <a:lnTo>
                  <a:pt x="266" y="159"/>
                </a:lnTo>
                <a:lnTo>
                  <a:pt x="266" y="159"/>
                </a:lnTo>
                <a:lnTo>
                  <a:pt x="291" y="173"/>
                </a:lnTo>
                <a:lnTo>
                  <a:pt x="310" y="187"/>
                </a:lnTo>
                <a:lnTo>
                  <a:pt x="322" y="196"/>
                </a:lnTo>
                <a:lnTo>
                  <a:pt x="325" y="199"/>
                </a:lnTo>
                <a:lnTo>
                  <a:pt x="325" y="199"/>
                </a:lnTo>
                <a:lnTo>
                  <a:pt x="325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5BE43871-5AAA-4794-9666-ED120FF3E4CE}"/>
              </a:ext>
            </a:extLst>
          </p:cNvPr>
          <p:cNvSpPr>
            <a:spLocks/>
          </p:cNvSpPr>
          <p:nvPr/>
        </p:nvSpPr>
        <p:spPr bwMode="auto">
          <a:xfrm>
            <a:off x="2408445" y="5007255"/>
            <a:ext cx="1464435" cy="1007050"/>
          </a:xfrm>
          <a:custGeom>
            <a:avLst/>
            <a:gdLst>
              <a:gd name="T0" fmla="*/ 577 w 730"/>
              <a:gd name="T1" fmla="*/ 82 h 502"/>
              <a:gd name="T2" fmla="*/ 584 w 730"/>
              <a:gd name="T3" fmla="*/ 42 h 502"/>
              <a:gd name="T4" fmla="*/ 570 w 730"/>
              <a:gd name="T5" fmla="*/ 26 h 502"/>
              <a:gd name="T6" fmla="*/ 538 w 730"/>
              <a:gd name="T7" fmla="*/ 13 h 502"/>
              <a:gd name="T8" fmla="*/ 485 w 730"/>
              <a:gd name="T9" fmla="*/ 10 h 502"/>
              <a:gd name="T10" fmla="*/ 404 w 730"/>
              <a:gd name="T11" fmla="*/ 0 h 502"/>
              <a:gd name="T12" fmla="*/ 368 w 730"/>
              <a:gd name="T13" fmla="*/ 9 h 502"/>
              <a:gd name="T14" fmla="*/ 319 w 730"/>
              <a:gd name="T15" fmla="*/ 35 h 502"/>
              <a:gd name="T16" fmla="*/ 203 w 730"/>
              <a:gd name="T17" fmla="*/ 88 h 502"/>
              <a:gd name="T18" fmla="*/ 140 w 730"/>
              <a:gd name="T19" fmla="*/ 132 h 502"/>
              <a:gd name="T20" fmla="*/ 73 w 730"/>
              <a:gd name="T21" fmla="*/ 193 h 502"/>
              <a:gd name="T22" fmla="*/ 55 w 730"/>
              <a:gd name="T23" fmla="*/ 233 h 502"/>
              <a:gd name="T24" fmla="*/ 21 w 730"/>
              <a:gd name="T25" fmla="*/ 323 h 502"/>
              <a:gd name="T26" fmla="*/ 0 w 730"/>
              <a:gd name="T27" fmla="*/ 367 h 502"/>
              <a:gd name="T28" fmla="*/ 2 w 730"/>
              <a:gd name="T29" fmla="*/ 393 h 502"/>
              <a:gd name="T30" fmla="*/ 27 w 730"/>
              <a:gd name="T31" fmla="*/ 424 h 502"/>
              <a:gd name="T32" fmla="*/ 58 w 730"/>
              <a:gd name="T33" fmla="*/ 434 h 502"/>
              <a:gd name="T34" fmla="*/ 179 w 730"/>
              <a:gd name="T35" fmla="*/ 439 h 502"/>
              <a:gd name="T36" fmla="*/ 271 w 730"/>
              <a:gd name="T37" fmla="*/ 439 h 502"/>
              <a:gd name="T38" fmla="*/ 313 w 730"/>
              <a:gd name="T39" fmla="*/ 435 h 502"/>
              <a:gd name="T40" fmla="*/ 298 w 730"/>
              <a:gd name="T41" fmla="*/ 476 h 502"/>
              <a:gd name="T42" fmla="*/ 300 w 730"/>
              <a:gd name="T43" fmla="*/ 486 h 502"/>
              <a:gd name="T44" fmla="*/ 332 w 730"/>
              <a:gd name="T45" fmla="*/ 488 h 502"/>
              <a:gd name="T46" fmla="*/ 367 w 730"/>
              <a:gd name="T47" fmla="*/ 498 h 502"/>
              <a:gd name="T48" fmla="*/ 403 w 730"/>
              <a:gd name="T49" fmla="*/ 499 h 502"/>
              <a:gd name="T50" fmla="*/ 420 w 730"/>
              <a:gd name="T51" fmla="*/ 489 h 502"/>
              <a:gd name="T52" fmla="*/ 420 w 730"/>
              <a:gd name="T53" fmla="*/ 467 h 502"/>
              <a:gd name="T54" fmla="*/ 405 w 730"/>
              <a:gd name="T55" fmla="*/ 433 h 502"/>
              <a:gd name="T56" fmla="*/ 441 w 730"/>
              <a:gd name="T57" fmla="*/ 424 h 502"/>
              <a:gd name="T58" fmla="*/ 478 w 730"/>
              <a:gd name="T59" fmla="*/ 412 h 502"/>
              <a:gd name="T60" fmla="*/ 491 w 730"/>
              <a:gd name="T61" fmla="*/ 399 h 502"/>
              <a:gd name="T62" fmla="*/ 454 w 730"/>
              <a:gd name="T63" fmla="*/ 402 h 502"/>
              <a:gd name="T64" fmla="*/ 421 w 730"/>
              <a:gd name="T65" fmla="*/ 401 h 502"/>
              <a:gd name="T66" fmla="*/ 393 w 730"/>
              <a:gd name="T67" fmla="*/ 387 h 502"/>
              <a:gd name="T68" fmla="*/ 427 w 730"/>
              <a:gd name="T69" fmla="*/ 361 h 502"/>
              <a:gd name="T70" fmla="*/ 465 w 730"/>
              <a:gd name="T71" fmla="*/ 322 h 502"/>
              <a:gd name="T72" fmla="*/ 533 w 730"/>
              <a:gd name="T73" fmla="*/ 254 h 502"/>
              <a:gd name="T74" fmla="*/ 539 w 730"/>
              <a:gd name="T75" fmla="*/ 238 h 502"/>
              <a:gd name="T76" fmla="*/ 569 w 730"/>
              <a:gd name="T77" fmla="*/ 236 h 502"/>
              <a:gd name="T78" fmla="*/ 649 w 730"/>
              <a:gd name="T79" fmla="*/ 257 h 502"/>
              <a:gd name="T80" fmla="*/ 657 w 730"/>
              <a:gd name="T81" fmla="*/ 266 h 502"/>
              <a:gd name="T82" fmla="*/ 673 w 730"/>
              <a:gd name="T83" fmla="*/ 266 h 502"/>
              <a:gd name="T84" fmla="*/ 700 w 730"/>
              <a:gd name="T85" fmla="*/ 244 h 502"/>
              <a:gd name="T86" fmla="*/ 725 w 730"/>
              <a:gd name="T87" fmla="*/ 193 h 502"/>
              <a:gd name="T88" fmla="*/ 729 w 730"/>
              <a:gd name="T89" fmla="*/ 121 h 502"/>
              <a:gd name="T90" fmla="*/ 714 w 730"/>
              <a:gd name="T91" fmla="*/ 46 h 502"/>
              <a:gd name="T92" fmla="*/ 697 w 730"/>
              <a:gd name="T93" fmla="*/ 21 h 502"/>
              <a:gd name="T94" fmla="*/ 680 w 730"/>
              <a:gd name="T95" fmla="*/ 30 h 502"/>
              <a:gd name="T96" fmla="*/ 643 w 730"/>
              <a:gd name="T97" fmla="*/ 67 h 502"/>
              <a:gd name="T98" fmla="*/ 575 w 730"/>
              <a:gd name="T99" fmla="*/ 114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30" h="502">
                <a:moveTo>
                  <a:pt x="575" y="114"/>
                </a:moveTo>
                <a:lnTo>
                  <a:pt x="575" y="114"/>
                </a:lnTo>
                <a:lnTo>
                  <a:pt x="576" y="98"/>
                </a:lnTo>
                <a:lnTo>
                  <a:pt x="577" y="82"/>
                </a:lnTo>
                <a:lnTo>
                  <a:pt x="581" y="63"/>
                </a:lnTo>
                <a:lnTo>
                  <a:pt x="581" y="63"/>
                </a:lnTo>
                <a:lnTo>
                  <a:pt x="584" y="48"/>
                </a:lnTo>
                <a:lnTo>
                  <a:pt x="584" y="42"/>
                </a:lnTo>
                <a:lnTo>
                  <a:pt x="584" y="39"/>
                </a:lnTo>
                <a:lnTo>
                  <a:pt x="581" y="34"/>
                </a:lnTo>
                <a:lnTo>
                  <a:pt x="576" y="30"/>
                </a:lnTo>
                <a:lnTo>
                  <a:pt x="570" y="26"/>
                </a:lnTo>
                <a:lnTo>
                  <a:pt x="560" y="21"/>
                </a:lnTo>
                <a:lnTo>
                  <a:pt x="560" y="21"/>
                </a:lnTo>
                <a:lnTo>
                  <a:pt x="544" y="15"/>
                </a:lnTo>
                <a:lnTo>
                  <a:pt x="538" y="13"/>
                </a:lnTo>
                <a:lnTo>
                  <a:pt x="533" y="11"/>
                </a:lnTo>
                <a:lnTo>
                  <a:pt x="517" y="10"/>
                </a:lnTo>
                <a:lnTo>
                  <a:pt x="485" y="10"/>
                </a:lnTo>
                <a:lnTo>
                  <a:pt x="485" y="10"/>
                </a:lnTo>
                <a:lnTo>
                  <a:pt x="465" y="9"/>
                </a:lnTo>
                <a:lnTo>
                  <a:pt x="448" y="7"/>
                </a:lnTo>
                <a:lnTo>
                  <a:pt x="417" y="2"/>
                </a:lnTo>
                <a:lnTo>
                  <a:pt x="404" y="0"/>
                </a:lnTo>
                <a:lnTo>
                  <a:pt x="390" y="2"/>
                </a:lnTo>
                <a:lnTo>
                  <a:pt x="383" y="3"/>
                </a:lnTo>
                <a:lnTo>
                  <a:pt x="375" y="5"/>
                </a:lnTo>
                <a:lnTo>
                  <a:pt x="368" y="9"/>
                </a:lnTo>
                <a:lnTo>
                  <a:pt x="361" y="13"/>
                </a:lnTo>
                <a:lnTo>
                  <a:pt x="361" y="13"/>
                </a:lnTo>
                <a:lnTo>
                  <a:pt x="341" y="24"/>
                </a:lnTo>
                <a:lnTo>
                  <a:pt x="319" y="35"/>
                </a:lnTo>
                <a:lnTo>
                  <a:pt x="267" y="57"/>
                </a:lnTo>
                <a:lnTo>
                  <a:pt x="224" y="77"/>
                </a:lnTo>
                <a:lnTo>
                  <a:pt x="209" y="83"/>
                </a:lnTo>
                <a:lnTo>
                  <a:pt x="203" y="88"/>
                </a:lnTo>
                <a:lnTo>
                  <a:pt x="203" y="88"/>
                </a:lnTo>
                <a:lnTo>
                  <a:pt x="196" y="93"/>
                </a:lnTo>
                <a:lnTo>
                  <a:pt x="182" y="103"/>
                </a:lnTo>
                <a:lnTo>
                  <a:pt x="140" y="132"/>
                </a:lnTo>
                <a:lnTo>
                  <a:pt x="118" y="149"/>
                </a:lnTo>
                <a:lnTo>
                  <a:pt x="97" y="168"/>
                </a:lnTo>
                <a:lnTo>
                  <a:pt x="80" y="185"/>
                </a:lnTo>
                <a:lnTo>
                  <a:pt x="73" y="193"/>
                </a:lnTo>
                <a:lnTo>
                  <a:pt x="69" y="200"/>
                </a:lnTo>
                <a:lnTo>
                  <a:pt x="69" y="200"/>
                </a:lnTo>
                <a:lnTo>
                  <a:pt x="62" y="216"/>
                </a:lnTo>
                <a:lnTo>
                  <a:pt x="55" y="233"/>
                </a:lnTo>
                <a:lnTo>
                  <a:pt x="43" y="268"/>
                </a:lnTo>
                <a:lnTo>
                  <a:pt x="31" y="300"/>
                </a:lnTo>
                <a:lnTo>
                  <a:pt x="26" y="313"/>
                </a:lnTo>
                <a:lnTo>
                  <a:pt x="21" y="323"/>
                </a:lnTo>
                <a:lnTo>
                  <a:pt x="21" y="323"/>
                </a:lnTo>
                <a:lnTo>
                  <a:pt x="6" y="349"/>
                </a:lnTo>
                <a:lnTo>
                  <a:pt x="1" y="359"/>
                </a:lnTo>
                <a:lnTo>
                  <a:pt x="0" y="367"/>
                </a:lnTo>
                <a:lnTo>
                  <a:pt x="0" y="367"/>
                </a:lnTo>
                <a:lnTo>
                  <a:pt x="0" y="378"/>
                </a:lnTo>
                <a:lnTo>
                  <a:pt x="0" y="385"/>
                </a:lnTo>
                <a:lnTo>
                  <a:pt x="2" y="393"/>
                </a:lnTo>
                <a:lnTo>
                  <a:pt x="5" y="401"/>
                </a:lnTo>
                <a:lnTo>
                  <a:pt x="10" y="409"/>
                </a:lnTo>
                <a:lnTo>
                  <a:pt x="17" y="417"/>
                </a:lnTo>
                <a:lnTo>
                  <a:pt x="27" y="424"/>
                </a:lnTo>
                <a:lnTo>
                  <a:pt x="27" y="424"/>
                </a:lnTo>
                <a:lnTo>
                  <a:pt x="33" y="427"/>
                </a:lnTo>
                <a:lnTo>
                  <a:pt x="41" y="429"/>
                </a:lnTo>
                <a:lnTo>
                  <a:pt x="58" y="434"/>
                </a:lnTo>
                <a:lnTo>
                  <a:pt x="78" y="436"/>
                </a:lnTo>
                <a:lnTo>
                  <a:pt x="98" y="439"/>
                </a:lnTo>
                <a:lnTo>
                  <a:pt x="142" y="439"/>
                </a:lnTo>
                <a:lnTo>
                  <a:pt x="179" y="439"/>
                </a:lnTo>
                <a:lnTo>
                  <a:pt x="179" y="439"/>
                </a:lnTo>
                <a:lnTo>
                  <a:pt x="211" y="439"/>
                </a:lnTo>
                <a:lnTo>
                  <a:pt x="240" y="439"/>
                </a:lnTo>
                <a:lnTo>
                  <a:pt x="271" y="439"/>
                </a:lnTo>
                <a:lnTo>
                  <a:pt x="271" y="439"/>
                </a:lnTo>
                <a:lnTo>
                  <a:pt x="294" y="436"/>
                </a:lnTo>
                <a:lnTo>
                  <a:pt x="313" y="435"/>
                </a:lnTo>
                <a:lnTo>
                  <a:pt x="313" y="435"/>
                </a:lnTo>
                <a:lnTo>
                  <a:pt x="309" y="443"/>
                </a:lnTo>
                <a:lnTo>
                  <a:pt x="303" y="459"/>
                </a:lnTo>
                <a:lnTo>
                  <a:pt x="300" y="467"/>
                </a:lnTo>
                <a:lnTo>
                  <a:pt x="298" y="476"/>
                </a:lnTo>
                <a:lnTo>
                  <a:pt x="298" y="482"/>
                </a:lnTo>
                <a:lnTo>
                  <a:pt x="299" y="484"/>
                </a:lnTo>
                <a:lnTo>
                  <a:pt x="300" y="486"/>
                </a:lnTo>
                <a:lnTo>
                  <a:pt x="300" y="486"/>
                </a:lnTo>
                <a:lnTo>
                  <a:pt x="305" y="488"/>
                </a:lnTo>
                <a:lnTo>
                  <a:pt x="309" y="489"/>
                </a:lnTo>
                <a:lnTo>
                  <a:pt x="319" y="488"/>
                </a:lnTo>
                <a:lnTo>
                  <a:pt x="332" y="488"/>
                </a:lnTo>
                <a:lnTo>
                  <a:pt x="340" y="489"/>
                </a:lnTo>
                <a:lnTo>
                  <a:pt x="348" y="492"/>
                </a:lnTo>
                <a:lnTo>
                  <a:pt x="348" y="492"/>
                </a:lnTo>
                <a:lnTo>
                  <a:pt x="367" y="498"/>
                </a:lnTo>
                <a:lnTo>
                  <a:pt x="377" y="500"/>
                </a:lnTo>
                <a:lnTo>
                  <a:pt x="387" y="502"/>
                </a:lnTo>
                <a:lnTo>
                  <a:pt x="395" y="502"/>
                </a:lnTo>
                <a:lnTo>
                  <a:pt x="403" y="499"/>
                </a:lnTo>
                <a:lnTo>
                  <a:pt x="410" y="497"/>
                </a:lnTo>
                <a:lnTo>
                  <a:pt x="417" y="492"/>
                </a:lnTo>
                <a:lnTo>
                  <a:pt x="417" y="492"/>
                </a:lnTo>
                <a:lnTo>
                  <a:pt x="420" y="489"/>
                </a:lnTo>
                <a:lnTo>
                  <a:pt x="421" y="486"/>
                </a:lnTo>
                <a:lnTo>
                  <a:pt x="422" y="481"/>
                </a:lnTo>
                <a:lnTo>
                  <a:pt x="422" y="477"/>
                </a:lnTo>
                <a:lnTo>
                  <a:pt x="420" y="467"/>
                </a:lnTo>
                <a:lnTo>
                  <a:pt x="417" y="457"/>
                </a:lnTo>
                <a:lnTo>
                  <a:pt x="409" y="440"/>
                </a:lnTo>
                <a:lnTo>
                  <a:pt x="405" y="433"/>
                </a:lnTo>
                <a:lnTo>
                  <a:pt x="405" y="433"/>
                </a:lnTo>
                <a:lnTo>
                  <a:pt x="412" y="430"/>
                </a:lnTo>
                <a:lnTo>
                  <a:pt x="423" y="427"/>
                </a:lnTo>
                <a:lnTo>
                  <a:pt x="441" y="424"/>
                </a:lnTo>
                <a:lnTo>
                  <a:pt x="441" y="424"/>
                </a:lnTo>
                <a:lnTo>
                  <a:pt x="451" y="422"/>
                </a:lnTo>
                <a:lnTo>
                  <a:pt x="460" y="419"/>
                </a:lnTo>
                <a:lnTo>
                  <a:pt x="470" y="415"/>
                </a:lnTo>
                <a:lnTo>
                  <a:pt x="478" y="412"/>
                </a:lnTo>
                <a:lnTo>
                  <a:pt x="489" y="404"/>
                </a:lnTo>
                <a:lnTo>
                  <a:pt x="491" y="402"/>
                </a:lnTo>
                <a:lnTo>
                  <a:pt x="491" y="399"/>
                </a:lnTo>
                <a:lnTo>
                  <a:pt x="491" y="399"/>
                </a:lnTo>
                <a:lnTo>
                  <a:pt x="489" y="399"/>
                </a:lnTo>
                <a:lnTo>
                  <a:pt x="485" y="399"/>
                </a:lnTo>
                <a:lnTo>
                  <a:pt x="472" y="401"/>
                </a:lnTo>
                <a:lnTo>
                  <a:pt x="454" y="402"/>
                </a:lnTo>
                <a:lnTo>
                  <a:pt x="438" y="403"/>
                </a:lnTo>
                <a:lnTo>
                  <a:pt x="438" y="403"/>
                </a:lnTo>
                <a:lnTo>
                  <a:pt x="430" y="402"/>
                </a:lnTo>
                <a:lnTo>
                  <a:pt x="421" y="401"/>
                </a:lnTo>
                <a:lnTo>
                  <a:pt x="406" y="394"/>
                </a:lnTo>
                <a:lnTo>
                  <a:pt x="390" y="388"/>
                </a:lnTo>
                <a:lnTo>
                  <a:pt x="390" y="388"/>
                </a:lnTo>
                <a:lnTo>
                  <a:pt x="393" y="387"/>
                </a:lnTo>
                <a:lnTo>
                  <a:pt x="403" y="382"/>
                </a:lnTo>
                <a:lnTo>
                  <a:pt x="409" y="377"/>
                </a:lnTo>
                <a:lnTo>
                  <a:pt x="417" y="370"/>
                </a:lnTo>
                <a:lnTo>
                  <a:pt x="427" y="361"/>
                </a:lnTo>
                <a:lnTo>
                  <a:pt x="438" y="349"/>
                </a:lnTo>
                <a:lnTo>
                  <a:pt x="438" y="349"/>
                </a:lnTo>
                <a:lnTo>
                  <a:pt x="451" y="335"/>
                </a:lnTo>
                <a:lnTo>
                  <a:pt x="465" y="322"/>
                </a:lnTo>
                <a:lnTo>
                  <a:pt x="495" y="294"/>
                </a:lnTo>
                <a:lnTo>
                  <a:pt x="521" y="270"/>
                </a:lnTo>
                <a:lnTo>
                  <a:pt x="529" y="260"/>
                </a:lnTo>
                <a:lnTo>
                  <a:pt x="533" y="254"/>
                </a:lnTo>
                <a:lnTo>
                  <a:pt x="533" y="254"/>
                </a:lnTo>
                <a:lnTo>
                  <a:pt x="536" y="244"/>
                </a:lnTo>
                <a:lnTo>
                  <a:pt x="538" y="241"/>
                </a:lnTo>
                <a:lnTo>
                  <a:pt x="539" y="238"/>
                </a:lnTo>
                <a:lnTo>
                  <a:pt x="544" y="236"/>
                </a:lnTo>
                <a:lnTo>
                  <a:pt x="549" y="234"/>
                </a:lnTo>
                <a:lnTo>
                  <a:pt x="558" y="234"/>
                </a:lnTo>
                <a:lnTo>
                  <a:pt x="569" y="236"/>
                </a:lnTo>
                <a:lnTo>
                  <a:pt x="569" y="236"/>
                </a:lnTo>
                <a:lnTo>
                  <a:pt x="618" y="247"/>
                </a:lnTo>
                <a:lnTo>
                  <a:pt x="636" y="252"/>
                </a:lnTo>
                <a:lnTo>
                  <a:pt x="649" y="257"/>
                </a:lnTo>
                <a:lnTo>
                  <a:pt x="649" y="257"/>
                </a:lnTo>
                <a:lnTo>
                  <a:pt x="652" y="260"/>
                </a:lnTo>
                <a:lnTo>
                  <a:pt x="656" y="263"/>
                </a:lnTo>
                <a:lnTo>
                  <a:pt x="657" y="266"/>
                </a:lnTo>
                <a:lnTo>
                  <a:pt x="660" y="269"/>
                </a:lnTo>
                <a:lnTo>
                  <a:pt x="662" y="270"/>
                </a:lnTo>
                <a:lnTo>
                  <a:pt x="667" y="269"/>
                </a:lnTo>
                <a:lnTo>
                  <a:pt x="673" y="266"/>
                </a:lnTo>
                <a:lnTo>
                  <a:pt x="682" y="260"/>
                </a:lnTo>
                <a:lnTo>
                  <a:pt x="682" y="260"/>
                </a:lnTo>
                <a:lnTo>
                  <a:pt x="692" y="252"/>
                </a:lnTo>
                <a:lnTo>
                  <a:pt x="700" y="244"/>
                </a:lnTo>
                <a:lnTo>
                  <a:pt x="709" y="234"/>
                </a:lnTo>
                <a:lnTo>
                  <a:pt x="715" y="223"/>
                </a:lnTo>
                <a:lnTo>
                  <a:pt x="721" y="209"/>
                </a:lnTo>
                <a:lnTo>
                  <a:pt x="725" y="193"/>
                </a:lnTo>
                <a:lnTo>
                  <a:pt x="729" y="172"/>
                </a:lnTo>
                <a:lnTo>
                  <a:pt x="730" y="147"/>
                </a:lnTo>
                <a:lnTo>
                  <a:pt x="730" y="147"/>
                </a:lnTo>
                <a:lnTo>
                  <a:pt x="729" y="121"/>
                </a:lnTo>
                <a:lnTo>
                  <a:pt x="728" y="98"/>
                </a:lnTo>
                <a:lnTo>
                  <a:pt x="724" y="77"/>
                </a:lnTo>
                <a:lnTo>
                  <a:pt x="719" y="60"/>
                </a:lnTo>
                <a:lnTo>
                  <a:pt x="714" y="46"/>
                </a:lnTo>
                <a:lnTo>
                  <a:pt x="709" y="34"/>
                </a:lnTo>
                <a:lnTo>
                  <a:pt x="703" y="26"/>
                </a:lnTo>
                <a:lnTo>
                  <a:pt x="697" y="21"/>
                </a:lnTo>
                <a:lnTo>
                  <a:pt x="697" y="21"/>
                </a:lnTo>
                <a:lnTo>
                  <a:pt x="692" y="20"/>
                </a:lnTo>
                <a:lnTo>
                  <a:pt x="687" y="21"/>
                </a:lnTo>
                <a:lnTo>
                  <a:pt x="683" y="25"/>
                </a:lnTo>
                <a:lnTo>
                  <a:pt x="680" y="30"/>
                </a:lnTo>
                <a:lnTo>
                  <a:pt x="666" y="45"/>
                </a:lnTo>
                <a:lnTo>
                  <a:pt x="656" y="55"/>
                </a:lnTo>
                <a:lnTo>
                  <a:pt x="643" y="67"/>
                </a:lnTo>
                <a:lnTo>
                  <a:pt x="643" y="67"/>
                </a:lnTo>
                <a:lnTo>
                  <a:pt x="616" y="88"/>
                </a:lnTo>
                <a:lnTo>
                  <a:pt x="595" y="103"/>
                </a:lnTo>
                <a:lnTo>
                  <a:pt x="575" y="114"/>
                </a:lnTo>
                <a:lnTo>
                  <a:pt x="575" y="11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5C311F0B-F844-45B6-A912-5EBF86A54843}"/>
              </a:ext>
            </a:extLst>
          </p:cNvPr>
          <p:cNvSpPr>
            <a:spLocks/>
          </p:cNvSpPr>
          <p:nvPr/>
        </p:nvSpPr>
        <p:spPr bwMode="auto">
          <a:xfrm>
            <a:off x="270598" y="5052070"/>
            <a:ext cx="1677805" cy="804482"/>
          </a:xfrm>
          <a:custGeom>
            <a:avLst/>
            <a:gdLst>
              <a:gd name="T0" fmla="*/ 338 w 1243"/>
              <a:gd name="T1" fmla="*/ 230 h 596"/>
              <a:gd name="T2" fmla="*/ 274 w 1243"/>
              <a:gd name="T3" fmla="*/ 212 h 596"/>
              <a:gd name="T4" fmla="*/ 116 w 1243"/>
              <a:gd name="T5" fmla="*/ 105 h 596"/>
              <a:gd name="T6" fmla="*/ 15 w 1243"/>
              <a:gd name="T7" fmla="*/ 69 h 596"/>
              <a:gd name="T8" fmla="*/ 2 w 1243"/>
              <a:gd name="T9" fmla="*/ 75 h 596"/>
              <a:gd name="T10" fmla="*/ 40 w 1243"/>
              <a:gd name="T11" fmla="*/ 128 h 596"/>
              <a:gd name="T12" fmla="*/ 77 w 1243"/>
              <a:gd name="T13" fmla="*/ 234 h 596"/>
              <a:gd name="T14" fmla="*/ 67 w 1243"/>
              <a:gd name="T15" fmla="*/ 291 h 596"/>
              <a:gd name="T16" fmla="*/ 52 w 1243"/>
              <a:gd name="T17" fmla="*/ 362 h 596"/>
              <a:gd name="T18" fmla="*/ 25 w 1243"/>
              <a:gd name="T19" fmla="*/ 409 h 596"/>
              <a:gd name="T20" fmla="*/ 50 w 1243"/>
              <a:gd name="T21" fmla="*/ 420 h 596"/>
              <a:gd name="T22" fmla="*/ 140 w 1243"/>
              <a:gd name="T23" fmla="*/ 403 h 596"/>
              <a:gd name="T24" fmla="*/ 285 w 1243"/>
              <a:gd name="T25" fmla="*/ 368 h 596"/>
              <a:gd name="T26" fmla="*/ 383 w 1243"/>
              <a:gd name="T27" fmla="*/ 375 h 596"/>
              <a:gd name="T28" fmla="*/ 371 w 1243"/>
              <a:gd name="T29" fmla="*/ 379 h 596"/>
              <a:gd name="T30" fmla="*/ 259 w 1243"/>
              <a:gd name="T31" fmla="*/ 404 h 596"/>
              <a:gd name="T32" fmla="*/ 204 w 1243"/>
              <a:gd name="T33" fmla="*/ 437 h 596"/>
              <a:gd name="T34" fmla="*/ 207 w 1243"/>
              <a:gd name="T35" fmla="*/ 462 h 596"/>
              <a:gd name="T36" fmla="*/ 319 w 1243"/>
              <a:gd name="T37" fmla="*/ 479 h 596"/>
              <a:gd name="T38" fmla="*/ 431 w 1243"/>
              <a:gd name="T39" fmla="*/ 499 h 596"/>
              <a:gd name="T40" fmla="*/ 510 w 1243"/>
              <a:gd name="T41" fmla="*/ 514 h 596"/>
              <a:gd name="T42" fmla="*/ 595 w 1243"/>
              <a:gd name="T43" fmla="*/ 476 h 596"/>
              <a:gd name="T44" fmla="*/ 616 w 1243"/>
              <a:gd name="T45" fmla="*/ 489 h 596"/>
              <a:gd name="T46" fmla="*/ 601 w 1243"/>
              <a:gd name="T47" fmla="*/ 499 h 596"/>
              <a:gd name="T48" fmla="*/ 659 w 1243"/>
              <a:gd name="T49" fmla="*/ 509 h 596"/>
              <a:gd name="T50" fmla="*/ 617 w 1243"/>
              <a:gd name="T51" fmla="*/ 525 h 596"/>
              <a:gd name="T52" fmla="*/ 615 w 1243"/>
              <a:gd name="T53" fmla="*/ 545 h 596"/>
              <a:gd name="T54" fmla="*/ 625 w 1243"/>
              <a:gd name="T55" fmla="*/ 557 h 596"/>
              <a:gd name="T56" fmla="*/ 584 w 1243"/>
              <a:gd name="T57" fmla="*/ 580 h 596"/>
              <a:gd name="T58" fmla="*/ 717 w 1243"/>
              <a:gd name="T59" fmla="*/ 568 h 596"/>
              <a:gd name="T60" fmla="*/ 850 w 1243"/>
              <a:gd name="T61" fmla="*/ 537 h 596"/>
              <a:gd name="T62" fmla="*/ 884 w 1243"/>
              <a:gd name="T63" fmla="*/ 514 h 596"/>
              <a:gd name="T64" fmla="*/ 962 w 1243"/>
              <a:gd name="T65" fmla="*/ 508 h 596"/>
              <a:gd name="T66" fmla="*/ 1012 w 1243"/>
              <a:gd name="T67" fmla="*/ 568 h 596"/>
              <a:gd name="T68" fmla="*/ 1032 w 1243"/>
              <a:gd name="T69" fmla="*/ 596 h 596"/>
              <a:gd name="T70" fmla="*/ 1049 w 1243"/>
              <a:gd name="T71" fmla="*/ 580 h 596"/>
              <a:gd name="T72" fmla="*/ 1058 w 1243"/>
              <a:gd name="T73" fmla="*/ 549 h 596"/>
              <a:gd name="T74" fmla="*/ 1094 w 1243"/>
              <a:gd name="T75" fmla="*/ 472 h 596"/>
              <a:gd name="T76" fmla="*/ 1186 w 1243"/>
              <a:gd name="T77" fmla="*/ 450 h 596"/>
              <a:gd name="T78" fmla="*/ 1237 w 1243"/>
              <a:gd name="T79" fmla="*/ 414 h 596"/>
              <a:gd name="T80" fmla="*/ 1241 w 1243"/>
              <a:gd name="T81" fmla="*/ 398 h 596"/>
              <a:gd name="T82" fmla="*/ 1230 w 1243"/>
              <a:gd name="T83" fmla="*/ 367 h 596"/>
              <a:gd name="T84" fmla="*/ 1127 w 1243"/>
              <a:gd name="T85" fmla="*/ 228 h 596"/>
              <a:gd name="T86" fmla="*/ 1068 w 1243"/>
              <a:gd name="T87" fmla="*/ 170 h 596"/>
              <a:gd name="T88" fmla="*/ 1004 w 1243"/>
              <a:gd name="T89" fmla="*/ 147 h 596"/>
              <a:gd name="T90" fmla="*/ 974 w 1243"/>
              <a:gd name="T91" fmla="*/ 96 h 596"/>
              <a:gd name="T92" fmla="*/ 942 w 1243"/>
              <a:gd name="T93" fmla="*/ 79 h 596"/>
              <a:gd name="T94" fmla="*/ 878 w 1243"/>
              <a:gd name="T95" fmla="*/ 53 h 596"/>
              <a:gd name="T96" fmla="*/ 829 w 1243"/>
              <a:gd name="T97" fmla="*/ 43 h 596"/>
              <a:gd name="T98" fmla="*/ 727 w 1243"/>
              <a:gd name="T99" fmla="*/ 36 h 596"/>
              <a:gd name="T100" fmla="*/ 615 w 1243"/>
              <a:gd name="T101" fmla="*/ 37 h 596"/>
              <a:gd name="T102" fmla="*/ 482 w 1243"/>
              <a:gd name="T103" fmla="*/ 22 h 596"/>
              <a:gd name="T104" fmla="*/ 380 w 1243"/>
              <a:gd name="T105" fmla="*/ 24 h 596"/>
              <a:gd name="T106" fmla="*/ 311 w 1243"/>
              <a:gd name="T107" fmla="*/ 6 h 596"/>
              <a:gd name="T108" fmla="*/ 250 w 1243"/>
              <a:gd name="T109" fmla="*/ 5 h 596"/>
              <a:gd name="T110" fmla="*/ 243 w 1243"/>
              <a:gd name="T111" fmla="*/ 51 h 596"/>
              <a:gd name="T112" fmla="*/ 260 w 1243"/>
              <a:gd name="T113" fmla="*/ 127 h 596"/>
              <a:gd name="T114" fmla="*/ 329 w 1243"/>
              <a:gd name="T115" fmla="*/ 196 h 596"/>
              <a:gd name="T116" fmla="*/ 424 w 1243"/>
              <a:gd name="T117" fmla="*/ 23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3" h="596">
                <a:moveTo>
                  <a:pt x="425" y="232"/>
                </a:moveTo>
                <a:lnTo>
                  <a:pt x="425" y="232"/>
                </a:lnTo>
                <a:lnTo>
                  <a:pt x="404" y="233"/>
                </a:lnTo>
                <a:lnTo>
                  <a:pt x="386" y="233"/>
                </a:lnTo>
                <a:lnTo>
                  <a:pt x="362" y="233"/>
                </a:lnTo>
                <a:lnTo>
                  <a:pt x="338" y="230"/>
                </a:lnTo>
                <a:lnTo>
                  <a:pt x="314" y="227"/>
                </a:lnTo>
                <a:lnTo>
                  <a:pt x="302" y="224"/>
                </a:lnTo>
                <a:lnTo>
                  <a:pt x="292" y="222"/>
                </a:lnTo>
                <a:lnTo>
                  <a:pt x="282" y="217"/>
                </a:lnTo>
                <a:lnTo>
                  <a:pt x="274" y="212"/>
                </a:lnTo>
                <a:lnTo>
                  <a:pt x="274" y="212"/>
                </a:lnTo>
                <a:lnTo>
                  <a:pt x="209" y="168"/>
                </a:lnTo>
                <a:lnTo>
                  <a:pt x="170" y="141"/>
                </a:lnTo>
                <a:lnTo>
                  <a:pt x="145" y="122"/>
                </a:lnTo>
                <a:lnTo>
                  <a:pt x="131" y="113"/>
                </a:lnTo>
                <a:lnTo>
                  <a:pt x="116" y="105"/>
                </a:lnTo>
                <a:lnTo>
                  <a:pt x="116" y="105"/>
                </a:lnTo>
                <a:lnTo>
                  <a:pt x="82" y="89"/>
                </a:lnTo>
                <a:lnTo>
                  <a:pt x="66" y="81"/>
                </a:lnTo>
                <a:lnTo>
                  <a:pt x="51" y="77"/>
                </a:lnTo>
                <a:lnTo>
                  <a:pt x="37" y="73"/>
                </a:lnTo>
                <a:lnTo>
                  <a:pt x="25" y="70"/>
                </a:lnTo>
                <a:lnTo>
                  <a:pt x="15" y="69"/>
                </a:lnTo>
                <a:lnTo>
                  <a:pt x="7" y="69"/>
                </a:lnTo>
                <a:lnTo>
                  <a:pt x="7" y="69"/>
                </a:lnTo>
                <a:lnTo>
                  <a:pt x="3" y="70"/>
                </a:lnTo>
                <a:lnTo>
                  <a:pt x="2" y="72"/>
                </a:lnTo>
                <a:lnTo>
                  <a:pt x="0" y="73"/>
                </a:lnTo>
                <a:lnTo>
                  <a:pt x="2" y="75"/>
                </a:lnTo>
                <a:lnTo>
                  <a:pt x="4" y="81"/>
                </a:lnTo>
                <a:lnTo>
                  <a:pt x="10" y="89"/>
                </a:lnTo>
                <a:lnTo>
                  <a:pt x="25" y="106"/>
                </a:lnTo>
                <a:lnTo>
                  <a:pt x="34" y="117"/>
                </a:lnTo>
                <a:lnTo>
                  <a:pt x="40" y="128"/>
                </a:lnTo>
                <a:lnTo>
                  <a:pt x="40" y="128"/>
                </a:lnTo>
                <a:lnTo>
                  <a:pt x="55" y="155"/>
                </a:lnTo>
                <a:lnTo>
                  <a:pt x="62" y="171"/>
                </a:lnTo>
                <a:lnTo>
                  <a:pt x="68" y="189"/>
                </a:lnTo>
                <a:lnTo>
                  <a:pt x="73" y="207"/>
                </a:lnTo>
                <a:lnTo>
                  <a:pt x="77" y="224"/>
                </a:lnTo>
                <a:lnTo>
                  <a:pt x="77" y="234"/>
                </a:lnTo>
                <a:lnTo>
                  <a:pt x="77" y="243"/>
                </a:lnTo>
                <a:lnTo>
                  <a:pt x="76" y="251"/>
                </a:lnTo>
                <a:lnTo>
                  <a:pt x="74" y="260"/>
                </a:lnTo>
                <a:lnTo>
                  <a:pt x="74" y="260"/>
                </a:lnTo>
                <a:lnTo>
                  <a:pt x="69" y="276"/>
                </a:lnTo>
                <a:lnTo>
                  <a:pt x="67" y="291"/>
                </a:lnTo>
                <a:lnTo>
                  <a:pt x="64" y="319"/>
                </a:lnTo>
                <a:lnTo>
                  <a:pt x="63" y="333"/>
                </a:lnTo>
                <a:lnTo>
                  <a:pt x="61" y="344"/>
                </a:lnTo>
                <a:lnTo>
                  <a:pt x="57" y="354"/>
                </a:lnTo>
                <a:lnTo>
                  <a:pt x="52" y="362"/>
                </a:lnTo>
                <a:lnTo>
                  <a:pt x="52" y="362"/>
                </a:lnTo>
                <a:lnTo>
                  <a:pt x="39" y="378"/>
                </a:lnTo>
                <a:lnTo>
                  <a:pt x="34" y="386"/>
                </a:lnTo>
                <a:lnTo>
                  <a:pt x="29" y="393"/>
                </a:lnTo>
                <a:lnTo>
                  <a:pt x="25" y="399"/>
                </a:lnTo>
                <a:lnTo>
                  <a:pt x="24" y="405"/>
                </a:lnTo>
                <a:lnTo>
                  <a:pt x="25" y="409"/>
                </a:lnTo>
                <a:lnTo>
                  <a:pt x="26" y="412"/>
                </a:lnTo>
                <a:lnTo>
                  <a:pt x="29" y="414"/>
                </a:lnTo>
                <a:lnTo>
                  <a:pt x="32" y="416"/>
                </a:lnTo>
                <a:lnTo>
                  <a:pt x="32" y="416"/>
                </a:lnTo>
                <a:lnTo>
                  <a:pt x="40" y="419"/>
                </a:lnTo>
                <a:lnTo>
                  <a:pt x="50" y="420"/>
                </a:lnTo>
                <a:lnTo>
                  <a:pt x="60" y="419"/>
                </a:lnTo>
                <a:lnTo>
                  <a:pt x="72" y="416"/>
                </a:lnTo>
                <a:lnTo>
                  <a:pt x="100" y="410"/>
                </a:lnTo>
                <a:lnTo>
                  <a:pt x="119" y="405"/>
                </a:lnTo>
                <a:lnTo>
                  <a:pt x="140" y="403"/>
                </a:lnTo>
                <a:lnTo>
                  <a:pt x="140" y="403"/>
                </a:lnTo>
                <a:lnTo>
                  <a:pt x="161" y="398"/>
                </a:lnTo>
                <a:lnTo>
                  <a:pt x="183" y="393"/>
                </a:lnTo>
                <a:lnTo>
                  <a:pt x="223" y="382"/>
                </a:lnTo>
                <a:lnTo>
                  <a:pt x="243" y="377"/>
                </a:lnTo>
                <a:lnTo>
                  <a:pt x="264" y="372"/>
                </a:lnTo>
                <a:lnTo>
                  <a:pt x="285" y="368"/>
                </a:lnTo>
                <a:lnTo>
                  <a:pt x="306" y="367"/>
                </a:lnTo>
                <a:lnTo>
                  <a:pt x="306" y="367"/>
                </a:lnTo>
                <a:lnTo>
                  <a:pt x="327" y="367"/>
                </a:lnTo>
                <a:lnTo>
                  <a:pt x="348" y="368"/>
                </a:lnTo>
                <a:lnTo>
                  <a:pt x="366" y="371"/>
                </a:lnTo>
                <a:lnTo>
                  <a:pt x="383" y="375"/>
                </a:lnTo>
                <a:lnTo>
                  <a:pt x="408" y="382"/>
                </a:lnTo>
                <a:lnTo>
                  <a:pt x="417" y="384"/>
                </a:lnTo>
                <a:lnTo>
                  <a:pt x="417" y="384"/>
                </a:lnTo>
                <a:lnTo>
                  <a:pt x="408" y="383"/>
                </a:lnTo>
                <a:lnTo>
                  <a:pt x="386" y="379"/>
                </a:lnTo>
                <a:lnTo>
                  <a:pt x="371" y="379"/>
                </a:lnTo>
                <a:lnTo>
                  <a:pt x="355" y="379"/>
                </a:lnTo>
                <a:lnTo>
                  <a:pt x="338" y="381"/>
                </a:lnTo>
                <a:lnTo>
                  <a:pt x="319" y="384"/>
                </a:lnTo>
                <a:lnTo>
                  <a:pt x="319" y="384"/>
                </a:lnTo>
                <a:lnTo>
                  <a:pt x="287" y="393"/>
                </a:lnTo>
                <a:lnTo>
                  <a:pt x="259" y="404"/>
                </a:lnTo>
                <a:lnTo>
                  <a:pt x="247" y="409"/>
                </a:lnTo>
                <a:lnTo>
                  <a:pt x="236" y="415"/>
                </a:lnTo>
                <a:lnTo>
                  <a:pt x="223" y="423"/>
                </a:lnTo>
                <a:lnTo>
                  <a:pt x="212" y="430"/>
                </a:lnTo>
                <a:lnTo>
                  <a:pt x="212" y="430"/>
                </a:lnTo>
                <a:lnTo>
                  <a:pt x="204" y="437"/>
                </a:lnTo>
                <a:lnTo>
                  <a:pt x="197" y="444"/>
                </a:lnTo>
                <a:lnTo>
                  <a:pt x="195" y="450"/>
                </a:lnTo>
                <a:lnTo>
                  <a:pt x="195" y="452"/>
                </a:lnTo>
                <a:lnTo>
                  <a:pt x="196" y="455"/>
                </a:lnTo>
                <a:lnTo>
                  <a:pt x="200" y="458"/>
                </a:lnTo>
                <a:lnTo>
                  <a:pt x="207" y="462"/>
                </a:lnTo>
                <a:lnTo>
                  <a:pt x="216" y="466"/>
                </a:lnTo>
                <a:lnTo>
                  <a:pt x="228" y="469"/>
                </a:lnTo>
                <a:lnTo>
                  <a:pt x="228" y="469"/>
                </a:lnTo>
                <a:lnTo>
                  <a:pt x="245" y="473"/>
                </a:lnTo>
                <a:lnTo>
                  <a:pt x="266" y="476"/>
                </a:lnTo>
                <a:lnTo>
                  <a:pt x="319" y="479"/>
                </a:lnTo>
                <a:lnTo>
                  <a:pt x="348" y="482"/>
                </a:lnTo>
                <a:lnTo>
                  <a:pt x="373" y="484"/>
                </a:lnTo>
                <a:lnTo>
                  <a:pt x="398" y="489"/>
                </a:lnTo>
                <a:lnTo>
                  <a:pt x="417" y="494"/>
                </a:lnTo>
                <a:lnTo>
                  <a:pt x="417" y="494"/>
                </a:lnTo>
                <a:lnTo>
                  <a:pt x="431" y="499"/>
                </a:lnTo>
                <a:lnTo>
                  <a:pt x="444" y="504"/>
                </a:lnTo>
                <a:lnTo>
                  <a:pt x="463" y="512"/>
                </a:lnTo>
                <a:lnTo>
                  <a:pt x="472" y="514"/>
                </a:lnTo>
                <a:lnTo>
                  <a:pt x="482" y="515"/>
                </a:lnTo>
                <a:lnTo>
                  <a:pt x="494" y="515"/>
                </a:lnTo>
                <a:lnTo>
                  <a:pt x="510" y="514"/>
                </a:lnTo>
                <a:lnTo>
                  <a:pt x="510" y="514"/>
                </a:lnTo>
                <a:lnTo>
                  <a:pt x="527" y="509"/>
                </a:lnTo>
                <a:lnTo>
                  <a:pt x="545" y="504"/>
                </a:lnTo>
                <a:lnTo>
                  <a:pt x="561" y="496"/>
                </a:lnTo>
                <a:lnTo>
                  <a:pt x="574" y="489"/>
                </a:lnTo>
                <a:lnTo>
                  <a:pt x="595" y="476"/>
                </a:lnTo>
                <a:lnTo>
                  <a:pt x="604" y="469"/>
                </a:lnTo>
                <a:lnTo>
                  <a:pt x="671" y="478"/>
                </a:lnTo>
                <a:lnTo>
                  <a:pt x="671" y="478"/>
                </a:lnTo>
                <a:lnTo>
                  <a:pt x="658" y="480"/>
                </a:lnTo>
                <a:lnTo>
                  <a:pt x="630" y="485"/>
                </a:lnTo>
                <a:lnTo>
                  <a:pt x="616" y="489"/>
                </a:lnTo>
                <a:lnTo>
                  <a:pt x="605" y="493"/>
                </a:lnTo>
                <a:lnTo>
                  <a:pt x="602" y="494"/>
                </a:lnTo>
                <a:lnTo>
                  <a:pt x="600" y="496"/>
                </a:lnTo>
                <a:lnTo>
                  <a:pt x="600" y="498"/>
                </a:lnTo>
                <a:lnTo>
                  <a:pt x="601" y="499"/>
                </a:lnTo>
                <a:lnTo>
                  <a:pt x="601" y="499"/>
                </a:lnTo>
                <a:lnTo>
                  <a:pt x="609" y="503"/>
                </a:lnTo>
                <a:lnTo>
                  <a:pt x="617" y="504"/>
                </a:lnTo>
                <a:lnTo>
                  <a:pt x="638" y="506"/>
                </a:lnTo>
                <a:lnTo>
                  <a:pt x="654" y="508"/>
                </a:lnTo>
                <a:lnTo>
                  <a:pt x="658" y="509"/>
                </a:lnTo>
                <a:lnTo>
                  <a:pt x="659" y="509"/>
                </a:lnTo>
                <a:lnTo>
                  <a:pt x="659" y="509"/>
                </a:lnTo>
                <a:lnTo>
                  <a:pt x="659" y="509"/>
                </a:lnTo>
                <a:lnTo>
                  <a:pt x="649" y="512"/>
                </a:lnTo>
                <a:lnTo>
                  <a:pt x="632" y="517"/>
                </a:lnTo>
                <a:lnTo>
                  <a:pt x="625" y="521"/>
                </a:lnTo>
                <a:lnTo>
                  <a:pt x="617" y="525"/>
                </a:lnTo>
                <a:lnTo>
                  <a:pt x="612" y="530"/>
                </a:lnTo>
                <a:lnTo>
                  <a:pt x="611" y="532"/>
                </a:lnTo>
                <a:lnTo>
                  <a:pt x="611" y="535"/>
                </a:lnTo>
                <a:lnTo>
                  <a:pt x="611" y="535"/>
                </a:lnTo>
                <a:lnTo>
                  <a:pt x="612" y="541"/>
                </a:lnTo>
                <a:lnTo>
                  <a:pt x="615" y="545"/>
                </a:lnTo>
                <a:lnTo>
                  <a:pt x="618" y="548"/>
                </a:lnTo>
                <a:lnTo>
                  <a:pt x="621" y="551"/>
                </a:lnTo>
                <a:lnTo>
                  <a:pt x="626" y="554"/>
                </a:lnTo>
                <a:lnTo>
                  <a:pt x="627" y="556"/>
                </a:lnTo>
                <a:lnTo>
                  <a:pt x="625" y="557"/>
                </a:lnTo>
                <a:lnTo>
                  <a:pt x="625" y="557"/>
                </a:lnTo>
                <a:lnTo>
                  <a:pt x="615" y="562"/>
                </a:lnTo>
                <a:lnTo>
                  <a:pt x="599" y="569"/>
                </a:lnTo>
                <a:lnTo>
                  <a:pt x="586" y="575"/>
                </a:lnTo>
                <a:lnTo>
                  <a:pt x="583" y="579"/>
                </a:lnTo>
                <a:lnTo>
                  <a:pt x="583" y="580"/>
                </a:lnTo>
                <a:lnTo>
                  <a:pt x="584" y="580"/>
                </a:lnTo>
                <a:lnTo>
                  <a:pt x="584" y="580"/>
                </a:lnTo>
                <a:lnTo>
                  <a:pt x="586" y="581"/>
                </a:lnTo>
                <a:lnTo>
                  <a:pt x="593" y="581"/>
                </a:lnTo>
                <a:lnTo>
                  <a:pt x="615" y="580"/>
                </a:lnTo>
                <a:lnTo>
                  <a:pt x="679" y="573"/>
                </a:lnTo>
                <a:lnTo>
                  <a:pt x="717" y="568"/>
                </a:lnTo>
                <a:lnTo>
                  <a:pt x="754" y="562"/>
                </a:lnTo>
                <a:lnTo>
                  <a:pt x="787" y="556"/>
                </a:lnTo>
                <a:lnTo>
                  <a:pt x="813" y="549"/>
                </a:lnTo>
                <a:lnTo>
                  <a:pt x="813" y="549"/>
                </a:lnTo>
                <a:lnTo>
                  <a:pt x="834" y="543"/>
                </a:lnTo>
                <a:lnTo>
                  <a:pt x="850" y="537"/>
                </a:lnTo>
                <a:lnTo>
                  <a:pt x="862" y="531"/>
                </a:lnTo>
                <a:lnTo>
                  <a:pt x="871" y="525"/>
                </a:lnTo>
                <a:lnTo>
                  <a:pt x="878" y="520"/>
                </a:lnTo>
                <a:lnTo>
                  <a:pt x="882" y="516"/>
                </a:lnTo>
                <a:lnTo>
                  <a:pt x="884" y="514"/>
                </a:lnTo>
                <a:lnTo>
                  <a:pt x="884" y="514"/>
                </a:lnTo>
                <a:lnTo>
                  <a:pt x="925" y="509"/>
                </a:lnTo>
                <a:lnTo>
                  <a:pt x="925" y="509"/>
                </a:lnTo>
                <a:lnTo>
                  <a:pt x="947" y="505"/>
                </a:lnTo>
                <a:lnTo>
                  <a:pt x="956" y="504"/>
                </a:lnTo>
                <a:lnTo>
                  <a:pt x="956" y="504"/>
                </a:lnTo>
                <a:lnTo>
                  <a:pt x="962" y="508"/>
                </a:lnTo>
                <a:lnTo>
                  <a:pt x="976" y="519"/>
                </a:lnTo>
                <a:lnTo>
                  <a:pt x="990" y="533"/>
                </a:lnTo>
                <a:lnTo>
                  <a:pt x="998" y="542"/>
                </a:lnTo>
                <a:lnTo>
                  <a:pt x="1004" y="551"/>
                </a:lnTo>
                <a:lnTo>
                  <a:pt x="1004" y="551"/>
                </a:lnTo>
                <a:lnTo>
                  <a:pt x="1012" y="568"/>
                </a:lnTo>
                <a:lnTo>
                  <a:pt x="1019" y="580"/>
                </a:lnTo>
                <a:lnTo>
                  <a:pt x="1024" y="590"/>
                </a:lnTo>
                <a:lnTo>
                  <a:pt x="1026" y="593"/>
                </a:lnTo>
                <a:lnTo>
                  <a:pt x="1027" y="595"/>
                </a:lnTo>
                <a:lnTo>
                  <a:pt x="1027" y="595"/>
                </a:lnTo>
                <a:lnTo>
                  <a:pt x="1032" y="596"/>
                </a:lnTo>
                <a:lnTo>
                  <a:pt x="1035" y="596"/>
                </a:lnTo>
                <a:lnTo>
                  <a:pt x="1037" y="595"/>
                </a:lnTo>
                <a:lnTo>
                  <a:pt x="1041" y="594"/>
                </a:lnTo>
                <a:lnTo>
                  <a:pt x="1043" y="591"/>
                </a:lnTo>
                <a:lnTo>
                  <a:pt x="1049" y="580"/>
                </a:lnTo>
                <a:lnTo>
                  <a:pt x="1049" y="580"/>
                </a:lnTo>
                <a:lnTo>
                  <a:pt x="1056" y="570"/>
                </a:lnTo>
                <a:lnTo>
                  <a:pt x="1059" y="563"/>
                </a:lnTo>
                <a:lnTo>
                  <a:pt x="1060" y="561"/>
                </a:lnTo>
                <a:lnTo>
                  <a:pt x="1060" y="557"/>
                </a:lnTo>
                <a:lnTo>
                  <a:pt x="1058" y="549"/>
                </a:lnTo>
                <a:lnTo>
                  <a:pt x="1058" y="549"/>
                </a:lnTo>
                <a:lnTo>
                  <a:pt x="1049" y="533"/>
                </a:lnTo>
                <a:lnTo>
                  <a:pt x="1036" y="514"/>
                </a:lnTo>
                <a:lnTo>
                  <a:pt x="1020" y="489"/>
                </a:lnTo>
                <a:lnTo>
                  <a:pt x="1020" y="489"/>
                </a:lnTo>
                <a:lnTo>
                  <a:pt x="1060" y="479"/>
                </a:lnTo>
                <a:lnTo>
                  <a:pt x="1094" y="472"/>
                </a:lnTo>
                <a:lnTo>
                  <a:pt x="1123" y="466"/>
                </a:lnTo>
                <a:lnTo>
                  <a:pt x="1123" y="466"/>
                </a:lnTo>
                <a:lnTo>
                  <a:pt x="1143" y="462"/>
                </a:lnTo>
                <a:lnTo>
                  <a:pt x="1160" y="458"/>
                </a:lnTo>
                <a:lnTo>
                  <a:pt x="1174" y="455"/>
                </a:lnTo>
                <a:lnTo>
                  <a:pt x="1186" y="450"/>
                </a:lnTo>
                <a:lnTo>
                  <a:pt x="1186" y="450"/>
                </a:lnTo>
                <a:lnTo>
                  <a:pt x="1193" y="447"/>
                </a:lnTo>
                <a:lnTo>
                  <a:pt x="1201" y="442"/>
                </a:lnTo>
                <a:lnTo>
                  <a:pt x="1217" y="430"/>
                </a:lnTo>
                <a:lnTo>
                  <a:pt x="1237" y="414"/>
                </a:lnTo>
                <a:lnTo>
                  <a:pt x="1237" y="414"/>
                </a:lnTo>
                <a:lnTo>
                  <a:pt x="1238" y="414"/>
                </a:lnTo>
                <a:lnTo>
                  <a:pt x="1240" y="414"/>
                </a:lnTo>
                <a:lnTo>
                  <a:pt x="1241" y="412"/>
                </a:lnTo>
                <a:lnTo>
                  <a:pt x="1243" y="409"/>
                </a:lnTo>
                <a:lnTo>
                  <a:pt x="1243" y="404"/>
                </a:lnTo>
                <a:lnTo>
                  <a:pt x="1241" y="398"/>
                </a:lnTo>
                <a:lnTo>
                  <a:pt x="1241" y="398"/>
                </a:lnTo>
                <a:lnTo>
                  <a:pt x="1239" y="386"/>
                </a:lnTo>
                <a:lnTo>
                  <a:pt x="1237" y="377"/>
                </a:lnTo>
                <a:lnTo>
                  <a:pt x="1233" y="370"/>
                </a:lnTo>
                <a:lnTo>
                  <a:pt x="1230" y="367"/>
                </a:lnTo>
                <a:lnTo>
                  <a:pt x="1230" y="367"/>
                </a:lnTo>
                <a:lnTo>
                  <a:pt x="1218" y="349"/>
                </a:lnTo>
                <a:lnTo>
                  <a:pt x="1193" y="311"/>
                </a:lnTo>
                <a:lnTo>
                  <a:pt x="1177" y="288"/>
                </a:lnTo>
                <a:lnTo>
                  <a:pt x="1160" y="265"/>
                </a:lnTo>
                <a:lnTo>
                  <a:pt x="1143" y="245"/>
                </a:lnTo>
                <a:lnTo>
                  <a:pt x="1127" y="228"/>
                </a:lnTo>
                <a:lnTo>
                  <a:pt x="1127" y="228"/>
                </a:lnTo>
                <a:lnTo>
                  <a:pt x="1102" y="203"/>
                </a:lnTo>
                <a:lnTo>
                  <a:pt x="1088" y="187"/>
                </a:lnTo>
                <a:lnTo>
                  <a:pt x="1081" y="181"/>
                </a:lnTo>
                <a:lnTo>
                  <a:pt x="1075" y="175"/>
                </a:lnTo>
                <a:lnTo>
                  <a:pt x="1068" y="170"/>
                </a:lnTo>
                <a:lnTo>
                  <a:pt x="1059" y="166"/>
                </a:lnTo>
                <a:lnTo>
                  <a:pt x="1059" y="166"/>
                </a:lnTo>
                <a:lnTo>
                  <a:pt x="1040" y="158"/>
                </a:lnTo>
                <a:lnTo>
                  <a:pt x="1022" y="152"/>
                </a:lnTo>
                <a:lnTo>
                  <a:pt x="1004" y="147"/>
                </a:lnTo>
                <a:lnTo>
                  <a:pt x="1004" y="147"/>
                </a:lnTo>
                <a:lnTo>
                  <a:pt x="1003" y="141"/>
                </a:lnTo>
                <a:lnTo>
                  <a:pt x="996" y="127"/>
                </a:lnTo>
                <a:lnTo>
                  <a:pt x="993" y="120"/>
                </a:lnTo>
                <a:lnTo>
                  <a:pt x="987" y="111"/>
                </a:lnTo>
                <a:lnTo>
                  <a:pt x="982" y="104"/>
                </a:lnTo>
                <a:lnTo>
                  <a:pt x="974" y="96"/>
                </a:lnTo>
                <a:lnTo>
                  <a:pt x="974" y="96"/>
                </a:lnTo>
                <a:lnTo>
                  <a:pt x="962" y="88"/>
                </a:lnTo>
                <a:lnTo>
                  <a:pt x="953" y="83"/>
                </a:lnTo>
                <a:lnTo>
                  <a:pt x="947" y="80"/>
                </a:lnTo>
                <a:lnTo>
                  <a:pt x="942" y="79"/>
                </a:lnTo>
                <a:lnTo>
                  <a:pt x="942" y="79"/>
                </a:lnTo>
                <a:lnTo>
                  <a:pt x="935" y="78"/>
                </a:lnTo>
                <a:lnTo>
                  <a:pt x="921" y="73"/>
                </a:lnTo>
                <a:lnTo>
                  <a:pt x="905" y="67"/>
                </a:lnTo>
                <a:lnTo>
                  <a:pt x="887" y="57"/>
                </a:lnTo>
                <a:lnTo>
                  <a:pt x="887" y="57"/>
                </a:lnTo>
                <a:lnTo>
                  <a:pt x="878" y="53"/>
                </a:lnTo>
                <a:lnTo>
                  <a:pt x="868" y="49"/>
                </a:lnTo>
                <a:lnTo>
                  <a:pt x="859" y="47"/>
                </a:lnTo>
                <a:lnTo>
                  <a:pt x="849" y="45"/>
                </a:lnTo>
                <a:lnTo>
                  <a:pt x="835" y="43"/>
                </a:lnTo>
                <a:lnTo>
                  <a:pt x="829" y="43"/>
                </a:lnTo>
                <a:lnTo>
                  <a:pt x="829" y="43"/>
                </a:lnTo>
                <a:lnTo>
                  <a:pt x="801" y="37"/>
                </a:lnTo>
                <a:lnTo>
                  <a:pt x="777" y="35"/>
                </a:lnTo>
                <a:lnTo>
                  <a:pt x="769" y="33"/>
                </a:lnTo>
                <a:lnTo>
                  <a:pt x="763" y="33"/>
                </a:lnTo>
                <a:lnTo>
                  <a:pt x="763" y="33"/>
                </a:lnTo>
                <a:lnTo>
                  <a:pt x="727" y="36"/>
                </a:lnTo>
                <a:lnTo>
                  <a:pt x="706" y="37"/>
                </a:lnTo>
                <a:lnTo>
                  <a:pt x="686" y="37"/>
                </a:lnTo>
                <a:lnTo>
                  <a:pt x="686" y="37"/>
                </a:lnTo>
                <a:lnTo>
                  <a:pt x="657" y="37"/>
                </a:lnTo>
                <a:lnTo>
                  <a:pt x="615" y="37"/>
                </a:lnTo>
                <a:lnTo>
                  <a:pt x="615" y="37"/>
                </a:lnTo>
                <a:lnTo>
                  <a:pt x="579" y="37"/>
                </a:lnTo>
                <a:lnTo>
                  <a:pt x="568" y="36"/>
                </a:lnTo>
                <a:lnTo>
                  <a:pt x="552" y="33"/>
                </a:lnTo>
                <a:lnTo>
                  <a:pt x="552" y="33"/>
                </a:lnTo>
                <a:lnTo>
                  <a:pt x="505" y="26"/>
                </a:lnTo>
                <a:lnTo>
                  <a:pt x="482" y="22"/>
                </a:lnTo>
                <a:lnTo>
                  <a:pt x="465" y="21"/>
                </a:lnTo>
                <a:lnTo>
                  <a:pt x="465" y="21"/>
                </a:lnTo>
                <a:lnTo>
                  <a:pt x="422" y="24"/>
                </a:lnTo>
                <a:lnTo>
                  <a:pt x="397" y="24"/>
                </a:lnTo>
                <a:lnTo>
                  <a:pt x="380" y="24"/>
                </a:lnTo>
                <a:lnTo>
                  <a:pt x="380" y="24"/>
                </a:lnTo>
                <a:lnTo>
                  <a:pt x="367" y="21"/>
                </a:lnTo>
                <a:lnTo>
                  <a:pt x="354" y="16"/>
                </a:lnTo>
                <a:lnTo>
                  <a:pt x="340" y="13"/>
                </a:lnTo>
                <a:lnTo>
                  <a:pt x="328" y="10"/>
                </a:lnTo>
                <a:lnTo>
                  <a:pt x="328" y="10"/>
                </a:lnTo>
                <a:lnTo>
                  <a:pt x="311" y="6"/>
                </a:lnTo>
                <a:lnTo>
                  <a:pt x="289" y="3"/>
                </a:lnTo>
                <a:lnTo>
                  <a:pt x="276" y="1"/>
                </a:lnTo>
                <a:lnTo>
                  <a:pt x="266" y="0"/>
                </a:lnTo>
                <a:lnTo>
                  <a:pt x="257" y="3"/>
                </a:lnTo>
                <a:lnTo>
                  <a:pt x="253" y="4"/>
                </a:lnTo>
                <a:lnTo>
                  <a:pt x="250" y="5"/>
                </a:lnTo>
                <a:lnTo>
                  <a:pt x="250" y="5"/>
                </a:lnTo>
                <a:lnTo>
                  <a:pt x="248" y="9"/>
                </a:lnTo>
                <a:lnTo>
                  <a:pt x="247" y="13"/>
                </a:lnTo>
                <a:lnTo>
                  <a:pt x="244" y="22"/>
                </a:lnTo>
                <a:lnTo>
                  <a:pt x="243" y="36"/>
                </a:lnTo>
                <a:lnTo>
                  <a:pt x="243" y="51"/>
                </a:lnTo>
                <a:lnTo>
                  <a:pt x="244" y="65"/>
                </a:lnTo>
                <a:lnTo>
                  <a:pt x="245" y="80"/>
                </a:lnTo>
                <a:lnTo>
                  <a:pt x="250" y="105"/>
                </a:lnTo>
                <a:lnTo>
                  <a:pt x="250" y="105"/>
                </a:lnTo>
                <a:lnTo>
                  <a:pt x="254" y="116"/>
                </a:lnTo>
                <a:lnTo>
                  <a:pt x="260" y="127"/>
                </a:lnTo>
                <a:lnTo>
                  <a:pt x="269" y="141"/>
                </a:lnTo>
                <a:lnTo>
                  <a:pt x="279" y="153"/>
                </a:lnTo>
                <a:lnTo>
                  <a:pt x="291" y="166"/>
                </a:lnTo>
                <a:lnTo>
                  <a:pt x="303" y="178"/>
                </a:lnTo>
                <a:lnTo>
                  <a:pt x="317" y="189"/>
                </a:lnTo>
                <a:lnTo>
                  <a:pt x="329" y="196"/>
                </a:lnTo>
                <a:lnTo>
                  <a:pt x="329" y="196"/>
                </a:lnTo>
                <a:lnTo>
                  <a:pt x="344" y="202"/>
                </a:lnTo>
                <a:lnTo>
                  <a:pt x="360" y="210"/>
                </a:lnTo>
                <a:lnTo>
                  <a:pt x="393" y="221"/>
                </a:lnTo>
                <a:lnTo>
                  <a:pt x="418" y="228"/>
                </a:lnTo>
                <a:lnTo>
                  <a:pt x="424" y="230"/>
                </a:lnTo>
                <a:lnTo>
                  <a:pt x="425" y="232"/>
                </a:lnTo>
                <a:lnTo>
                  <a:pt x="425" y="232"/>
                </a:lnTo>
                <a:lnTo>
                  <a:pt x="425" y="2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5D674F1-F243-4C53-B491-6FAA975DCCFE}"/>
              </a:ext>
            </a:extLst>
          </p:cNvPr>
          <p:cNvSpPr>
            <a:spLocks/>
          </p:cNvSpPr>
          <p:nvPr/>
        </p:nvSpPr>
        <p:spPr bwMode="auto">
          <a:xfrm>
            <a:off x="5981358" y="3291585"/>
            <a:ext cx="1675674" cy="709184"/>
          </a:xfrm>
          <a:custGeom>
            <a:avLst/>
            <a:gdLst>
              <a:gd name="T0" fmla="*/ 989 w 1309"/>
              <a:gd name="T1" fmla="*/ 438 h 554"/>
              <a:gd name="T2" fmla="*/ 895 w 1309"/>
              <a:gd name="T3" fmla="*/ 489 h 554"/>
              <a:gd name="T4" fmla="*/ 773 w 1309"/>
              <a:gd name="T5" fmla="*/ 528 h 554"/>
              <a:gd name="T6" fmla="*/ 638 w 1309"/>
              <a:gd name="T7" fmla="*/ 553 h 554"/>
              <a:gd name="T8" fmla="*/ 611 w 1309"/>
              <a:gd name="T9" fmla="*/ 553 h 554"/>
              <a:gd name="T10" fmla="*/ 596 w 1309"/>
              <a:gd name="T11" fmla="*/ 533 h 554"/>
              <a:gd name="T12" fmla="*/ 603 w 1309"/>
              <a:gd name="T13" fmla="*/ 510 h 554"/>
              <a:gd name="T14" fmla="*/ 635 w 1309"/>
              <a:gd name="T15" fmla="*/ 494 h 554"/>
              <a:gd name="T16" fmla="*/ 686 w 1309"/>
              <a:gd name="T17" fmla="*/ 463 h 554"/>
              <a:gd name="T18" fmla="*/ 705 w 1309"/>
              <a:gd name="T19" fmla="*/ 438 h 554"/>
              <a:gd name="T20" fmla="*/ 741 w 1309"/>
              <a:gd name="T21" fmla="*/ 371 h 554"/>
              <a:gd name="T22" fmla="*/ 649 w 1309"/>
              <a:gd name="T23" fmla="*/ 339 h 554"/>
              <a:gd name="T24" fmla="*/ 584 w 1309"/>
              <a:gd name="T25" fmla="*/ 317 h 554"/>
              <a:gd name="T26" fmla="*/ 527 w 1309"/>
              <a:gd name="T27" fmla="*/ 303 h 554"/>
              <a:gd name="T28" fmla="*/ 563 w 1309"/>
              <a:gd name="T29" fmla="*/ 267 h 554"/>
              <a:gd name="T30" fmla="*/ 556 w 1309"/>
              <a:gd name="T31" fmla="*/ 251 h 554"/>
              <a:gd name="T32" fmla="*/ 570 w 1309"/>
              <a:gd name="T33" fmla="*/ 237 h 554"/>
              <a:gd name="T34" fmla="*/ 630 w 1309"/>
              <a:gd name="T35" fmla="*/ 205 h 554"/>
              <a:gd name="T36" fmla="*/ 554 w 1309"/>
              <a:gd name="T37" fmla="*/ 185 h 554"/>
              <a:gd name="T38" fmla="*/ 426 w 1309"/>
              <a:gd name="T39" fmla="*/ 174 h 554"/>
              <a:gd name="T40" fmla="*/ 319 w 1309"/>
              <a:gd name="T41" fmla="*/ 181 h 554"/>
              <a:gd name="T42" fmla="*/ 129 w 1309"/>
              <a:gd name="T43" fmla="*/ 216 h 554"/>
              <a:gd name="T44" fmla="*/ 31 w 1309"/>
              <a:gd name="T45" fmla="*/ 244 h 554"/>
              <a:gd name="T46" fmla="*/ 2 w 1309"/>
              <a:gd name="T47" fmla="*/ 255 h 554"/>
              <a:gd name="T48" fmla="*/ 1 w 1309"/>
              <a:gd name="T49" fmla="*/ 232 h 554"/>
              <a:gd name="T50" fmla="*/ 26 w 1309"/>
              <a:gd name="T51" fmla="*/ 189 h 554"/>
              <a:gd name="T52" fmla="*/ 33 w 1309"/>
              <a:gd name="T53" fmla="*/ 163 h 554"/>
              <a:gd name="T54" fmla="*/ 32 w 1309"/>
              <a:gd name="T55" fmla="*/ 123 h 554"/>
              <a:gd name="T56" fmla="*/ 43 w 1309"/>
              <a:gd name="T57" fmla="*/ 85 h 554"/>
              <a:gd name="T58" fmla="*/ 65 w 1309"/>
              <a:gd name="T59" fmla="*/ 68 h 554"/>
              <a:gd name="T60" fmla="*/ 140 w 1309"/>
              <a:gd name="T61" fmla="*/ 52 h 554"/>
              <a:gd name="T62" fmla="*/ 208 w 1309"/>
              <a:gd name="T63" fmla="*/ 54 h 554"/>
              <a:gd name="T64" fmla="*/ 357 w 1309"/>
              <a:gd name="T65" fmla="*/ 81 h 554"/>
              <a:gd name="T66" fmla="*/ 340 w 1309"/>
              <a:gd name="T67" fmla="*/ 58 h 554"/>
              <a:gd name="T68" fmla="*/ 337 w 1309"/>
              <a:gd name="T69" fmla="*/ 46 h 554"/>
              <a:gd name="T70" fmla="*/ 371 w 1309"/>
              <a:gd name="T71" fmla="*/ 48 h 554"/>
              <a:gd name="T72" fmla="*/ 395 w 1309"/>
              <a:gd name="T73" fmla="*/ 60 h 554"/>
              <a:gd name="T74" fmla="*/ 426 w 1309"/>
              <a:gd name="T75" fmla="*/ 59 h 554"/>
              <a:gd name="T76" fmla="*/ 443 w 1309"/>
              <a:gd name="T77" fmla="*/ 38 h 554"/>
              <a:gd name="T78" fmla="*/ 487 w 1309"/>
              <a:gd name="T79" fmla="*/ 41 h 554"/>
              <a:gd name="T80" fmla="*/ 490 w 1309"/>
              <a:gd name="T81" fmla="*/ 32 h 554"/>
              <a:gd name="T82" fmla="*/ 523 w 1309"/>
              <a:gd name="T83" fmla="*/ 21 h 554"/>
              <a:gd name="T84" fmla="*/ 600 w 1309"/>
              <a:gd name="T85" fmla="*/ 12 h 554"/>
              <a:gd name="T86" fmla="*/ 753 w 1309"/>
              <a:gd name="T87" fmla="*/ 1 h 554"/>
              <a:gd name="T88" fmla="*/ 841 w 1309"/>
              <a:gd name="T89" fmla="*/ 4 h 554"/>
              <a:gd name="T90" fmla="*/ 1075 w 1309"/>
              <a:gd name="T91" fmla="*/ 107 h 554"/>
              <a:gd name="T92" fmla="*/ 1076 w 1309"/>
              <a:gd name="T93" fmla="*/ 100 h 554"/>
              <a:gd name="T94" fmla="*/ 1094 w 1309"/>
              <a:gd name="T95" fmla="*/ 105 h 554"/>
              <a:gd name="T96" fmla="*/ 1130 w 1309"/>
              <a:gd name="T97" fmla="*/ 136 h 554"/>
              <a:gd name="T98" fmla="*/ 1173 w 1309"/>
              <a:gd name="T99" fmla="*/ 153 h 554"/>
              <a:gd name="T100" fmla="*/ 1218 w 1309"/>
              <a:gd name="T101" fmla="*/ 180 h 554"/>
              <a:gd name="T102" fmla="*/ 1241 w 1309"/>
              <a:gd name="T103" fmla="*/ 218 h 554"/>
              <a:gd name="T104" fmla="*/ 1253 w 1309"/>
              <a:gd name="T105" fmla="*/ 238 h 554"/>
              <a:gd name="T106" fmla="*/ 1275 w 1309"/>
              <a:gd name="T107" fmla="*/ 233 h 554"/>
              <a:gd name="T108" fmla="*/ 1277 w 1309"/>
              <a:gd name="T109" fmla="*/ 240 h 554"/>
              <a:gd name="T110" fmla="*/ 1261 w 1309"/>
              <a:gd name="T111" fmla="*/ 283 h 554"/>
              <a:gd name="T112" fmla="*/ 1302 w 1309"/>
              <a:gd name="T113" fmla="*/ 363 h 554"/>
              <a:gd name="T114" fmla="*/ 1309 w 1309"/>
              <a:gd name="T115" fmla="*/ 390 h 554"/>
              <a:gd name="T116" fmla="*/ 1298 w 1309"/>
              <a:gd name="T117" fmla="*/ 424 h 554"/>
              <a:gd name="T118" fmla="*/ 1275 w 1309"/>
              <a:gd name="T119" fmla="*/ 448 h 554"/>
              <a:gd name="T120" fmla="*/ 1214 w 1309"/>
              <a:gd name="T121" fmla="*/ 461 h 554"/>
              <a:gd name="T122" fmla="*/ 1123 w 1309"/>
              <a:gd name="T123" fmla="*/ 458 h 554"/>
              <a:gd name="T124" fmla="*/ 1007 w 1309"/>
              <a:gd name="T125" fmla="*/ 4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09" h="554">
                <a:moveTo>
                  <a:pt x="1007" y="422"/>
                </a:moveTo>
                <a:lnTo>
                  <a:pt x="1007" y="422"/>
                </a:lnTo>
                <a:lnTo>
                  <a:pt x="1000" y="430"/>
                </a:lnTo>
                <a:lnTo>
                  <a:pt x="989" y="438"/>
                </a:lnTo>
                <a:lnTo>
                  <a:pt x="974" y="448"/>
                </a:lnTo>
                <a:lnTo>
                  <a:pt x="953" y="462"/>
                </a:lnTo>
                <a:lnTo>
                  <a:pt x="927" y="475"/>
                </a:lnTo>
                <a:lnTo>
                  <a:pt x="895" y="489"/>
                </a:lnTo>
                <a:lnTo>
                  <a:pt x="857" y="504"/>
                </a:lnTo>
                <a:lnTo>
                  <a:pt x="857" y="504"/>
                </a:lnTo>
                <a:lnTo>
                  <a:pt x="815" y="516"/>
                </a:lnTo>
                <a:lnTo>
                  <a:pt x="773" y="528"/>
                </a:lnTo>
                <a:lnTo>
                  <a:pt x="732" y="537"/>
                </a:lnTo>
                <a:lnTo>
                  <a:pt x="696" y="544"/>
                </a:lnTo>
                <a:lnTo>
                  <a:pt x="664" y="551"/>
                </a:lnTo>
                <a:lnTo>
                  <a:pt x="638" y="553"/>
                </a:lnTo>
                <a:lnTo>
                  <a:pt x="619" y="554"/>
                </a:lnTo>
                <a:lnTo>
                  <a:pt x="614" y="554"/>
                </a:lnTo>
                <a:lnTo>
                  <a:pt x="611" y="553"/>
                </a:lnTo>
                <a:lnTo>
                  <a:pt x="611" y="553"/>
                </a:lnTo>
                <a:lnTo>
                  <a:pt x="607" y="549"/>
                </a:lnTo>
                <a:lnTo>
                  <a:pt x="603" y="546"/>
                </a:lnTo>
                <a:lnTo>
                  <a:pt x="600" y="539"/>
                </a:lnTo>
                <a:lnTo>
                  <a:pt x="596" y="533"/>
                </a:lnTo>
                <a:lnTo>
                  <a:pt x="595" y="527"/>
                </a:lnTo>
                <a:lnTo>
                  <a:pt x="595" y="521"/>
                </a:lnTo>
                <a:lnTo>
                  <a:pt x="597" y="515"/>
                </a:lnTo>
                <a:lnTo>
                  <a:pt x="603" y="510"/>
                </a:lnTo>
                <a:lnTo>
                  <a:pt x="603" y="510"/>
                </a:lnTo>
                <a:lnTo>
                  <a:pt x="611" y="505"/>
                </a:lnTo>
                <a:lnTo>
                  <a:pt x="622" y="500"/>
                </a:lnTo>
                <a:lnTo>
                  <a:pt x="635" y="494"/>
                </a:lnTo>
                <a:lnTo>
                  <a:pt x="649" y="488"/>
                </a:lnTo>
                <a:lnTo>
                  <a:pt x="664" y="480"/>
                </a:lnTo>
                <a:lnTo>
                  <a:pt x="678" y="469"/>
                </a:lnTo>
                <a:lnTo>
                  <a:pt x="686" y="463"/>
                </a:lnTo>
                <a:lnTo>
                  <a:pt x="693" y="456"/>
                </a:lnTo>
                <a:lnTo>
                  <a:pt x="699" y="447"/>
                </a:lnTo>
                <a:lnTo>
                  <a:pt x="705" y="438"/>
                </a:lnTo>
                <a:lnTo>
                  <a:pt x="705" y="438"/>
                </a:lnTo>
                <a:lnTo>
                  <a:pt x="725" y="405"/>
                </a:lnTo>
                <a:lnTo>
                  <a:pt x="736" y="384"/>
                </a:lnTo>
                <a:lnTo>
                  <a:pt x="741" y="373"/>
                </a:lnTo>
                <a:lnTo>
                  <a:pt x="741" y="371"/>
                </a:lnTo>
                <a:lnTo>
                  <a:pt x="737" y="355"/>
                </a:lnTo>
                <a:lnTo>
                  <a:pt x="737" y="355"/>
                </a:lnTo>
                <a:lnTo>
                  <a:pt x="649" y="339"/>
                </a:lnTo>
                <a:lnTo>
                  <a:pt x="649" y="339"/>
                </a:lnTo>
                <a:lnTo>
                  <a:pt x="634" y="336"/>
                </a:lnTo>
                <a:lnTo>
                  <a:pt x="623" y="333"/>
                </a:lnTo>
                <a:lnTo>
                  <a:pt x="602" y="324"/>
                </a:lnTo>
                <a:lnTo>
                  <a:pt x="584" y="317"/>
                </a:lnTo>
                <a:lnTo>
                  <a:pt x="575" y="314"/>
                </a:lnTo>
                <a:lnTo>
                  <a:pt x="565" y="312"/>
                </a:lnTo>
                <a:lnTo>
                  <a:pt x="565" y="312"/>
                </a:lnTo>
                <a:lnTo>
                  <a:pt x="527" y="303"/>
                </a:lnTo>
                <a:lnTo>
                  <a:pt x="548" y="289"/>
                </a:lnTo>
                <a:lnTo>
                  <a:pt x="543" y="277"/>
                </a:lnTo>
                <a:lnTo>
                  <a:pt x="563" y="267"/>
                </a:lnTo>
                <a:lnTo>
                  <a:pt x="563" y="267"/>
                </a:lnTo>
                <a:lnTo>
                  <a:pt x="561" y="265"/>
                </a:lnTo>
                <a:lnTo>
                  <a:pt x="558" y="260"/>
                </a:lnTo>
                <a:lnTo>
                  <a:pt x="556" y="255"/>
                </a:lnTo>
                <a:lnTo>
                  <a:pt x="556" y="251"/>
                </a:lnTo>
                <a:lnTo>
                  <a:pt x="559" y="246"/>
                </a:lnTo>
                <a:lnTo>
                  <a:pt x="563" y="241"/>
                </a:lnTo>
                <a:lnTo>
                  <a:pt x="563" y="241"/>
                </a:lnTo>
                <a:lnTo>
                  <a:pt x="570" y="237"/>
                </a:lnTo>
                <a:lnTo>
                  <a:pt x="580" y="230"/>
                </a:lnTo>
                <a:lnTo>
                  <a:pt x="602" y="218"/>
                </a:lnTo>
                <a:lnTo>
                  <a:pt x="630" y="205"/>
                </a:lnTo>
                <a:lnTo>
                  <a:pt x="630" y="205"/>
                </a:lnTo>
                <a:lnTo>
                  <a:pt x="619" y="200"/>
                </a:lnTo>
                <a:lnTo>
                  <a:pt x="604" y="195"/>
                </a:lnTo>
                <a:lnTo>
                  <a:pt x="582" y="190"/>
                </a:lnTo>
                <a:lnTo>
                  <a:pt x="554" y="185"/>
                </a:lnTo>
                <a:lnTo>
                  <a:pt x="520" y="180"/>
                </a:lnTo>
                <a:lnTo>
                  <a:pt x="476" y="176"/>
                </a:lnTo>
                <a:lnTo>
                  <a:pt x="426" y="174"/>
                </a:lnTo>
                <a:lnTo>
                  <a:pt x="426" y="174"/>
                </a:lnTo>
                <a:lnTo>
                  <a:pt x="399" y="175"/>
                </a:lnTo>
                <a:lnTo>
                  <a:pt x="372" y="176"/>
                </a:lnTo>
                <a:lnTo>
                  <a:pt x="345" y="177"/>
                </a:lnTo>
                <a:lnTo>
                  <a:pt x="319" y="181"/>
                </a:lnTo>
                <a:lnTo>
                  <a:pt x="266" y="187"/>
                </a:lnTo>
                <a:lnTo>
                  <a:pt x="217" y="197"/>
                </a:lnTo>
                <a:lnTo>
                  <a:pt x="171" y="207"/>
                </a:lnTo>
                <a:lnTo>
                  <a:pt x="129" y="216"/>
                </a:lnTo>
                <a:lnTo>
                  <a:pt x="68" y="232"/>
                </a:lnTo>
                <a:lnTo>
                  <a:pt x="68" y="232"/>
                </a:lnTo>
                <a:lnTo>
                  <a:pt x="47" y="238"/>
                </a:lnTo>
                <a:lnTo>
                  <a:pt x="31" y="244"/>
                </a:lnTo>
                <a:lnTo>
                  <a:pt x="10" y="254"/>
                </a:lnTo>
                <a:lnTo>
                  <a:pt x="5" y="255"/>
                </a:lnTo>
                <a:lnTo>
                  <a:pt x="4" y="255"/>
                </a:lnTo>
                <a:lnTo>
                  <a:pt x="2" y="255"/>
                </a:lnTo>
                <a:lnTo>
                  <a:pt x="0" y="250"/>
                </a:lnTo>
                <a:lnTo>
                  <a:pt x="0" y="241"/>
                </a:lnTo>
                <a:lnTo>
                  <a:pt x="0" y="241"/>
                </a:lnTo>
                <a:lnTo>
                  <a:pt x="1" y="232"/>
                </a:lnTo>
                <a:lnTo>
                  <a:pt x="5" y="222"/>
                </a:lnTo>
                <a:lnTo>
                  <a:pt x="10" y="212"/>
                </a:lnTo>
                <a:lnTo>
                  <a:pt x="15" y="203"/>
                </a:lnTo>
                <a:lnTo>
                  <a:pt x="26" y="189"/>
                </a:lnTo>
                <a:lnTo>
                  <a:pt x="30" y="181"/>
                </a:lnTo>
                <a:lnTo>
                  <a:pt x="32" y="174"/>
                </a:lnTo>
                <a:lnTo>
                  <a:pt x="32" y="174"/>
                </a:lnTo>
                <a:lnTo>
                  <a:pt x="33" y="163"/>
                </a:lnTo>
                <a:lnTo>
                  <a:pt x="33" y="154"/>
                </a:lnTo>
                <a:lnTo>
                  <a:pt x="32" y="137"/>
                </a:lnTo>
                <a:lnTo>
                  <a:pt x="32" y="137"/>
                </a:lnTo>
                <a:lnTo>
                  <a:pt x="32" y="123"/>
                </a:lnTo>
                <a:lnTo>
                  <a:pt x="36" y="107"/>
                </a:lnTo>
                <a:lnTo>
                  <a:pt x="39" y="94"/>
                </a:lnTo>
                <a:lnTo>
                  <a:pt x="42" y="89"/>
                </a:lnTo>
                <a:lnTo>
                  <a:pt x="43" y="85"/>
                </a:lnTo>
                <a:lnTo>
                  <a:pt x="43" y="85"/>
                </a:lnTo>
                <a:lnTo>
                  <a:pt x="50" y="78"/>
                </a:lnTo>
                <a:lnTo>
                  <a:pt x="57" y="73"/>
                </a:lnTo>
                <a:lnTo>
                  <a:pt x="65" y="68"/>
                </a:lnTo>
                <a:lnTo>
                  <a:pt x="76" y="62"/>
                </a:lnTo>
                <a:lnTo>
                  <a:pt x="94" y="57"/>
                </a:lnTo>
                <a:lnTo>
                  <a:pt x="114" y="53"/>
                </a:lnTo>
                <a:lnTo>
                  <a:pt x="140" y="52"/>
                </a:lnTo>
                <a:lnTo>
                  <a:pt x="140" y="52"/>
                </a:lnTo>
                <a:lnTo>
                  <a:pt x="156" y="51"/>
                </a:lnTo>
                <a:lnTo>
                  <a:pt x="172" y="52"/>
                </a:lnTo>
                <a:lnTo>
                  <a:pt x="208" y="54"/>
                </a:lnTo>
                <a:lnTo>
                  <a:pt x="244" y="59"/>
                </a:lnTo>
                <a:lnTo>
                  <a:pt x="278" y="64"/>
                </a:lnTo>
                <a:lnTo>
                  <a:pt x="335" y="75"/>
                </a:lnTo>
                <a:lnTo>
                  <a:pt x="357" y="81"/>
                </a:lnTo>
                <a:lnTo>
                  <a:pt x="357" y="81"/>
                </a:lnTo>
                <a:lnTo>
                  <a:pt x="352" y="75"/>
                </a:lnTo>
                <a:lnTo>
                  <a:pt x="343" y="64"/>
                </a:lnTo>
                <a:lnTo>
                  <a:pt x="340" y="58"/>
                </a:lnTo>
                <a:lnTo>
                  <a:pt x="336" y="52"/>
                </a:lnTo>
                <a:lnTo>
                  <a:pt x="336" y="47"/>
                </a:lnTo>
                <a:lnTo>
                  <a:pt x="336" y="46"/>
                </a:lnTo>
                <a:lnTo>
                  <a:pt x="337" y="46"/>
                </a:lnTo>
                <a:lnTo>
                  <a:pt x="337" y="46"/>
                </a:lnTo>
                <a:lnTo>
                  <a:pt x="346" y="44"/>
                </a:lnTo>
                <a:lnTo>
                  <a:pt x="358" y="46"/>
                </a:lnTo>
                <a:lnTo>
                  <a:pt x="371" y="48"/>
                </a:lnTo>
                <a:lnTo>
                  <a:pt x="377" y="51"/>
                </a:lnTo>
                <a:lnTo>
                  <a:pt x="380" y="53"/>
                </a:lnTo>
                <a:lnTo>
                  <a:pt x="380" y="53"/>
                </a:lnTo>
                <a:lnTo>
                  <a:pt x="395" y="60"/>
                </a:lnTo>
                <a:lnTo>
                  <a:pt x="416" y="70"/>
                </a:lnTo>
                <a:lnTo>
                  <a:pt x="444" y="81"/>
                </a:lnTo>
                <a:lnTo>
                  <a:pt x="464" y="73"/>
                </a:lnTo>
                <a:lnTo>
                  <a:pt x="426" y="59"/>
                </a:lnTo>
                <a:lnTo>
                  <a:pt x="444" y="47"/>
                </a:lnTo>
                <a:lnTo>
                  <a:pt x="444" y="47"/>
                </a:lnTo>
                <a:lnTo>
                  <a:pt x="443" y="42"/>
                </a:lnTo>
                <a:lnTo>
                  <a:pt x="443" y="38"/>
                </a:lnTo>
                <a:lnTo>
                  <a:pt x="443" y="37"/>
                </a:lnTo>
                <a:lnTo>
                  <a:pt x="444" y="37"/>
                </a:lnTo>
                <a:lnTo>
                  <a:pt x="444" y="37"/>
                </a:lnTo>
                <a:lnTo>
                  <a:pt x="487" y="41"/>
                </a:lnTo>
                <a:lnTo>
                  <a:pt x="487" y="41"/>
                </a:lnTo>
                <a:lnTo>
                  <a:pt x="487" y="38"/>
                </a:lnTo>
                <a:lnTo>
                  <a:pt x="489" y="36"/>
                </a:lnTo>
                <a:lnTo>
                  <a:pt x="490" y="32"/>
                </a:lnTo>
                <a:lnTo>
                  <a:pt x="495" y="28"/>
                </a:lnTo>
                <a:lnTo>
                  <a:pt x="501" y="26"/>
                </a:lnTo>
                <a:lnTo>
                  <a:pt x="511" y="23"/>
                </a:lnTo>
                <a:lnTo>
                  <a:pt x="523" y="21"/>
                </a:lnTo>
                <a:lnTo>
                  <a:pt x="523" y="21"/>
                </a:lnTo>
                <a:lnTo>
                  <a:pt x="550" y="19"/>
                </a:lnTo>
                <a:lnTo>
                  <a:pt x="574" y="16"/>
                </a:lnTo>
                <a:lnTo>
                  <a:pt x="600" y="12"/>
                </a:lnTo>
                <a:lnTo>
                  <a:pt x="634" y="10"/>
                </a:lnTo>
                <a:lnTo>
                  <a:pt x="634" y="10"/>
                </a:lnTo>
                <a:lnTo>
                  <a:pt x="688" y="6"/>
                </a:lnTo>
                <a:lnTo>
                  <a:pt x="753" y="1"/>
                </a:lnTo>
                <a:lnTo>
                  <a:pt x="785" y="0"/>
                </a:lnTo>
                <a:lnTo>
                  <a:pt x="816" y="1"/>
                </a:lnTo>
                <a:lnTo>
                  <a:pt x="829" y="3"/>
                </a:lnTo>
                <a:lnTo>
                  <a:pt x="841" y="4"/>
                </a:lnTo>
                <a:lnTo>
                  <a:pt x="852" y="6"/>
                </a:lnTo>
                <a:lnTo>
                  <a:pt x="861" y="10"/>
                </a:lnTo>
                <a:lnTo>
                  <a:pt x="861" y="10"/>
                </a:lnTo>
                <a:lnTo>
                  <a:pt x="1075" y="107"/>
                </a:lnTo>
                <a:lnTo>
                  <a:pt x="1075" y="107"/>
                </a:lnTo>
                <a:lnTo>
                  <a:pt x="1075" y="105"/>
                </a:lnTo>
                <a:lnTo>
                  <a:pt x="1075" y="102"/>
                </a:lnTo>
                <a:lnTo>
                  <a:pt x="1076" y="100"/>
                </a:lnTo>
                <a:lnTo>
                  <a:pt x="1078" y="99"/>
                </a:lnTo>
                <a:lnTo>
                  <a:pt x="1082" y="99"/>
                </a:lnTo>
                <a:lnTo>
                  <a:pt x="1087" y="100"/>
                </a:lnTo>
                <a:lnTo>
                  <a:pt x="1094" y="105"/>
                </a:lnTo>
                <a:lnTo>
                  <a:pt x="1094" y="105"/>
                </a:lnTo>
                <a:lnTo>
                  <a:pt x="1109" y="117"/>
                </a:lnTo>
                <a:lnTo>
                  <a:pt x="1122" y="127"/>
                </a:lnTo>
                <a:lnTo>
                  <a:pt x="1130" y="136"/>
                </a:lnTo>
                <a:lnTo>
                  <a:pt x="1136" y="140"/>
                </a:lnTo>
                <a:lnTo>
                  <a:pt x="1136" y="140"/>
                </a:lnTo>
                <a:lnTo>
                  <a:pt x="1150" y="145"/>
                </a:lnTo>
                <a:lnTo>
                  <a:pt x="1173" y="153"/>
                </a:lnTo>
                <a:lnTo>
                  <a:pt x="1186" y="159"/>
                </a:lnTo>
                <a:lnTo>
                  <a:pt x="1198" y="165"/>
                </a:lnTo>
                <a:lnTo>
                  <a:pt x="1209" y="172"/>
                </a:lnTo>
                <a:lnTo>
                  <a:pt x="1218" y="180"/>
                </a:lnTo>
                <a:lnTo>
                  <a:pt x="1218" y="180"/>
                </a:lnTo>
                <a:lnTo>
                  <a:pt x="1225" y="190"/>
                </a:lnTo>
                <a:lnTo>
                  <a:pt x="1231" y="200"/>
                </a:lnTo>
                <a:lnTo>
                  <a:pt x="1241" y="218"/>
                </a:lnTo>
                <a:lnTo>
                  <a:pt x="1247" y="234"/>
                </a:lnTo>
                <a:lnTo>
                  <a:pt x="1250" y="240"/>
                </a:lnTo>
                <a:lnTo>
                  <a:pt x="1250" y="240"/>
                </a:lnTo>
                <a:lnTo>
                  <a:pt x="1253" y="238"/>
                </a:lnTo>
                <a:lnTo>
                  <a:pt x="1263" y="234"/>
                </a:lnTo>
                <a:lnTo>
                  <a:pt x="1268" y="233"/>
                </a:lnTo>
                <a:lnTo>
                  <a:pt x="1273" y="232"/>
                </a:lnTo>
                <a:lnTo>
                  <a:pt x="1275" y="233"/>
                </a:lnTo>
                <a:lnTo>
                  <a:pt x="1277" y="234"/>
                </a:lnTo>
                <a:lnTo>
                  <a:pt x="1277" y="235"/>
                </a:lnTo>
                <a:lnTo>
                  <a:pt x="1277" y="235"/>
                </a:lnTo>
                <a:lnTo>
                  <a:pt x="1277" y="240"/>
                </a:lnTo>
                <a:lnTo>
                  <a:pt x="1275" y="248"/>
                </a:lnTo>
                <a:lnTo>
                  <a:pt x="1269" y="264"/>
                </a:lnTo>
                <a:lnTo>
                  <a:pt x="1261" y="283"/>
                </a:lnTo>
                <a:lnTo>
                  <a:pt x="1261" y="283"/>
                </a:lnTo>
                <a:lnTo>
                  <a:pt x="1269" y="297"/>
                </a:lnTo>
                <a:lnTo>
                  <a:pt x="1286" y="328"/>
                </a:lnTo>
                <a:lnTo>
                  <a:pt x="1295" y="346"/>
                </a:lnTo>
                <a:lnTo>
                  <a:pt x="1302" y="363"/>
                </a:lnTo>
                <a:lnTo>
                  <a:pt x="1307" y="379"/>
                </a:lnTo>
                <a:lnTo>
                  <a:pt x="1309" y="386"/>
                </a:lnTo>
                <a:lnTo>
                  <a:pt x="1309" y="390"/>
                </a:lnTo>
                <a:lnTo>
                  <a:pt x="1309" y="390"/>
                </a:lnTo>
                <a:lnTo>
                  <a:pt x="1307" y="399"/>
                </a:lnTo>
                <a:lnTo>
                  <a:pt x="1305" y="408"/>
                </a:lnTo>
                <a:lnTo>
                  <a:pt x="1301" y="416"/>
                </a:lnTo>
                <a:lnTo>
                  <a:pt x="1298" y="424"/>
                </a:lnTo>
                <a:lnTo>
                  <a:pt x="1289" y="436"/>
                </a:lnTo>
                <a:lnTo>
                  <a:pt x="1279" y="446"/>
                </a:lnTo>
                <a:lnTo>
                  <a:pt x="1279" y="446"/>
                </a:lnTo>
                <a:lnTo>
                  <a:pt x="1275" y="448"/>
                </a:lnTo>
                <a:lnTo>
                  <a:pt x="1270" y="450"/>
                </a:lnTo>
                <a:lnTo>
                  <a:pt x="1256" y="455"/>
                </a:lnTo>
                <a:lnTo>
                  <a:pt x="1237" y="458"/>
                </a:lnTo>
                <a:lnTo>
                  <a:pt x="1214" y="461"/>
                </a:lnTo>
                <a:lnTo>
                  <a:pt x="1190" y="463"/>
                </a:lnTo>
                <a:lnTo>
                  <a:pt x="1166" y="463"/>
                </a:lnTo>
                <a:lnTo>
                  <a:pt x="1142" y="462"/>
                </a:lnTo>
                <a:lnTo>
                  <a:pt x="1123" y="458"/>
                </a:lnTo>
                <a:lnTo>
                  <a:pt x="1123" y="458"/>
                </a:lnTo>
                <a:lnTo>
                  <a:pt x="1083" y="447"/>
                </a:lnTo>
                <a:lnTo>
                  <a:pt x="1046" y="435"/>
                </a:lnTo>
                <a:lnTo>
                  <a:pt x="1007" y="422"/>
                </a:lnTo>
                <a:lnTo>
                  <a:pt x="1007" y="4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94881604-6F56-4D28-B4E3-9595F6A9EFDC}"/>
              </a:ext>
            </a:extLst>
          </p:cNvPr>
          <p:cNvSpPr>
            <a:spLocks/>
          </p:cNvSpPr>
          <p:nvPr/>
        </p:nvSpPr>
        <p:spPr bwMode="auto">
          <a:xfrm>
            <a:off x="6064065" y="4900018"/>
            <a:ext cx="1610609" cy="1274287"/>
          </a:xfrm>
          <a:custGeom>
            <a:avLst/>
            <a:gdLst>
              <a:gd name="T0" fmla="*/ 183 w 862"/>
              <a:gd name="T1" fmla="*/ 318 h 682"/>
              <a:gd name="T2" fmla="*/ 185 w 862"/>
              <a:gd name="T3" fmla="*/ 394 h 682"/>
              <a:gd name="T4" fmla="*/ 191 w 862"/>
              <a:gd name="T5" fmla="*/ 431 h 682"/>
              <a:gd name="T6" fmla="*/ 226 w 862"/>
              <a:gd name="T7" fmla="*/ 515 h 682"/>
              <a:gd name="T8" fmla="*/ 248 w 862"/>
              <a:gd name="T9" fmla="*/ 560 h 682"/>
              <a:gd name="T10" fmla="*/ 236 w 862"/>
              <a:gd name="T11" fmla="*/ 507 h 682"/>
              <a:gd name="T12" fmla="*/ 237 w 862"/>
              <a:gd name="T13" fmla="*/ 476 h 682"/>
              <a:gd name="T14" fmla="*/ 259 w 862"/>
              <a:gd name="T15" fmla="*/ 414 h 682"/>
              <a:gd name="T16" fmla="*/ 275 w 862"/>
              <a:gd name="T17" fmla="*/ 382 h 682"/>
              <a:gd name="T18" fmla="*/ 382 w 862"/>
              <a:gd name="T19" fmla="*/ 460 h 682"/>
              <a:gd name="T20" fmla="*/ 417 w 862"/>
              <a:gd name="T21" fmla="*/ 483 h 682"/>
              <a:gd name="T22" fmla="*/ 433 w 862"/>
              <a:gd name="T23" fmla="*/ 495 h 682"/>
              <a:gd name="T24" fmla="*/ 447 w 862"/>
              <a:gd name="T25" fmla="*/ 516 h 682"/>
              <a:gd name="T26" fmla="*/ 487 w 862"/>
              <a:gd name="T27" fmla="*/ 555 h 682"/>
              <a:gd name="T28" fmla="*/ 526 w 862"/>
              <a:gd name="T29" fmla="*/ 584 h 682"/>
              <a:gd name="T30" fmla="*/ 590 w 862"/>
              <a:gd name="T31" fmla="*/ 613 h 682"/>
              <a:gd name="T32" fmla="*/ 598 w 862"/>
              <a:gd name="T33" fmla="*/ 608 h 682"/>
              <a:gd name="T34" fmla="*/ 594 w 862"/>
              <a:gd name="T35" fmla="*/ 580 h 682"/>
              <a:gd name="T36" fmla="*/ 596 w 862"/>
              <a:gd name="T37" fmla="*/ 536 h 682"/>
              <a:gd name="T38" fmla="*/ 605 w 862"/>
              <a:gd name="T39" fmla="*/ 527 h 682"/>
              <a:gd name="T40" fmla="*/ 623 w 862"/>
              <a:gd name="T41" fmla="*/ 544 h 682"/>
              <a:gd name="T42" fmla="*/ 702 w 862"/>
              <a:gd name="T43" fmla="*/ 643 h 682"/>
              <a:gd name="T44" fmla="*/ 735 w 862"/>
              <a:gd name="T45" fmla="*/ 671 h 682"/>
              <a:gd name="T46" fmla="*/ 759 w 862"/>
              <a:gd name="T47" fmla="*/ 681 h 682"/>
              <a:gd name="T48" fmla="*/ 771 w 862"/>
              <a:gd name="T49" fmla="*/ 677 h 682"/>
              <a:gd name="T50" fmla="*/ 781 w 862"/>
              <a:gd name="T51" fmla="*/ 659 h 682"/>
              <a:gd name="T52" fmla="*/ 797 w 862"/>
              <a:gd name="T53" fmla="*/ 628 h 682"/>
              <a:gd name="T54" fmla="*/ 833 w 862"/>
              <a:gd name="T55" fmla="*/ 590 h 682"/>
              <a:gd name="T56" fmla="*/ 847 w 862"/>
              <a:gd name="T57" fmla="*/ 571 h 682"/>
              <a:gd name="T58" fmla="*/ 861 w 862"/>
              <a:gd name="T59" fmla="*/ 543 h 682"/>
              <a:gd name="T60" fmla="*/ 860 w 862"/>
              <a:gd name="T61" fmla="*/ 522 h 682"/>
              <a:gd name="T62" fmla="*/ 852 w 862"/>
              <a:gd name="T63" fmla="*/ 513 h 682"/>
              <a:gd name="T64" fmla="*/ 817 w 862"/>
              <a:gd name="T65" fmla="*/ 497 h 682"/>
              <a:gd name="T66" fmla="*/ 740 w 862"/>
              <a:gd name="T67" fmla="*/ 469 h 682"/>
              <a:gd name="T68" fmla="*/ 639 w 862"/>
              <a:gd name="T69" fmla="*/ 425 h 682"/>
              <a:gd name="T70" fmla="*/ 706 w 862"/>
              <a:gd name="T71" fmla="*/ 384 h 682"/>
              <a:gd name="T72" fmla="*/ 718 w 862"/>
              <a:gd name="T73" fmla="*/ 371 h 682"/>
              <a:gd name="T74" fmla="*/ 724 w 862"/>
              <a:gd name="T75" fmla="*/ 358 h 682"/>
              <a:gd name="T76" fmla="*/ 721 w 862"/>
              <a:gd name="T77" fmla="*/ 353 h 682"/>
              <a:gd name="T78" fmla="*/ 632 w 862"/>
              <a:gd name="T79" fmla="*/ 284 h 682"/>
              <a:gd name="T80" fmla="*/ 614 w 862"/>
              <a:gd name="T81" fmla="*/ 268 h 682"/>
              <a:gd name="T82" fmla="*/ 545 w 862"/>
              <a:gd name="T83" fmla="*/ 192 h 682"/>
              <a:gd name="T84" fmla="*/ 477 w 862"/>
              <a:gd name="T85" fmla="*/ 117 h 682"/>
              <a:gd name="T86" fmla="*/ 435 w 862"/>
              <a:gd name="T87" fmla="*/ 93 h 682"/>
              <a:gd name="T88" fmla="*/ 370 w 862"/>
              <a:gd name="T89" fmla="*/ 61 h 682"/>
              <a:gd name="T90" fmla="*/ 290 w 862"/>
              <a:gd name="T91" fmla="*/ 34 h 682"/>
              <a:gd name="T92" fmla="*/ 239 w 862"/>
              <a:gd name="T93" fmla="*/ 18 h 682"/>
              <a:gd name="T94" fmla="*/ 209 w 862"/>
              <a:gd name="T95" fmla="*/ 5 h 682"/>
              <a:gd name="T96" fmla="*/ 184 w 862"/>
              <a:gd name="T97" fmla="*/ 0 h 682"/>
              <a:gd name="T98" fmla="*/ 124 w 862"/>
              <a:gd name="T99" fmla="*/ 4 h 682"/>
              <a:gd name="T100" fmla="*/ 89 w 862"/>
              <a:gd name="T101" fmla="*/ 15 h 682"/>
              <a:gd name="T102" fmla="*/ 63 w 862"/>
              <a:gd name="T103" fmla="*/ 27 h 682"/>
              <a:gd name="T104" fmla="*/ 13 w 862"/>
              <a:gd name="T105" fmla="*/ 61 h 682"/>
              <a:gd name="T106" fmla="*/ 8 w 862"/>
              <a:gd name="T107" fmla="*/ 93 h 682"/>
              <a:gd name="T108" fmla="*/ 7 w 862"/>
              <a:gd name="T109" fmla="*/ 96 h 682"/>
              <a:gd name="T110" fmla="*/ 0 w 862"/>
              <a:gd name="T111" fmla="*/ 107 h 682"/>
              <a:gd name="T112" fmla="*/ 2 w 862"/>
              <a:gd name="T113" fmla="*/ 117 h 682"/>
              <a:gd name="T114" fmla="*/ 21 w 862"/>
              <a:gd name="T115" fmla="*/ 146 h 682"/>
              <a:gd name="T116" fmla="*/ 74 w 862"/>
              <a:gd name="T117" fmla="*/ 201 h 682"/>
              <a:gd name="T118" fmla="*/ 184 w 862"/>
              <a:gd name="T119" fmla="*/ 304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682">
                <a:moveTo>
                  <a:pt x="184" y="304"/>
                </a:moveTo>
                <a:lnTo>
                  <a:pt x="184" y="304"/>
                </a:lnTo>
                <a:lnTo>
                  <a:pt x="183" y="318"/>
                </a:lnTo>
                <a:lnTo>
                  <a:pt x="183" y="352"/>
                </a:lnTo>
                <a:lnTo>
                  <a:pt x="184" y="373"/>
                </a:lnTo>
                <a:lnTo>
                  <a:pt x="185" y="394"/>
                </a:lnTo>
                <a:lnTo>
                  <a:pt x="188" y="414"/>
                </a:lnTo>
                <a:lnTo>
                  <a:pt x="191" y="431"/>
                </a:lnTo>
                <a:lnTo>
                  <a:pt x="191" y="431"/>
                </a:lnTo>
                <a:lnTo>
                  <a:pt x="197" y="448"/>
                </a:lnTo>
                <a:lnTo>
                  <a:pt x="206" y="469"/>
                </a:lnTo>
                <a:lnTo>
                  <a:pt x="226" y="515"/>
                </a:lnTo>
                <a:lnTo>
                  <a:pt x="252" y="570"/>
                </a:lnTo>
                <a:lnTo>
                  <a:pt x="252" y="570"/>
                </a:lnTo>
                <a:lnTo>
                  <a:pt x="248" y="560"/>
                </a:lnTo>
                <a:lnTo>
                  <a:pt x="242" y="537"/>
                </a:lnTo>
                <a:lnTo>
                  <a:pt x="238" y="522"/>
                </a:lnTo>
                <a:lnTo>
                  <a:pt x="236" y="507"/>
                </a:lnTo>
                <a:lnTo>
                  <a:pt x="236" y="491"/>
                </a:lnTo>
                <a:lnTo>
                  <a:pt x="237" y="476"/>
                </a:lnTo>
                <a:lnTo>
                  <a:pt x="237" y="476"/>
                </a:lnTo>
                <a:lnTo>
                  <a:pt x="242" y="462"/>
                </a:lnTo>
                <a:lnTo>
                  <a:pt x="247" y="446"/>
                </a:lnTo>
                <a:lnTo>
                  <a:pt x="259" y="414"/>
                </a:lnTo>
                <a:lnTo>
                  <a:pt x="270" y="390"/>
                </a:lnTo>
                <a:lnTo>
                  <a:pt x="275" y="382"/>
                </a:lnTo>
                <a:lnTo>
                  <a:pt x="275" y="382"/>
                </a:lnTo>
                <a:lnTo>
                  <a:pt x="318" y="414"/>
                </a:lnTo>
                <a:lnTo>
                  <a:pt x="354" y="441"/>
                </a:lnTo>
                <a:lnTo>
                  <a:pt x="382" y="460"/>
                </a:lnTo>
                <a:lnTo>
                  <a:pt x="382" y="460"/>
                </a:lnTo>
                <a:lnTo>
                  <a:pt x="402" y="473"/>
                </a:lnTo>
                <a:lnTo>
                  <a:pt x="417" y="483"/>
                </a:lnTo>
                <a:lnTo>
                  <a:pt x="431" y="490"/>
                </a:lnTo>
                <a:lnTo>
                  <a:pt x="431" y="490"/>
                </a:lnTo>
                <a:lnTo>
                  <a:pt x="433" y="495"/>
                </a:lnTo>
                <a:lnTo>
                  <a:pt x="435" y="500"/>
                </a:lnTo>
                <a:lnTo>
                  <a:pt x="440" y="507"/>
                </a:lnTo>
                <a:lnTo>
                  <a:pt x="447" y="516"/>
                </a:lnTo>
                <a:lnTo>
                  <a:pt x="457" y="527"/>
                </a:lnTo>
                <a:lnTo>
                  <a:pt x="470" y="540"/>
                </a:lnTo>
                <a:lnTo>
                  <a:pt x="487" y="555"/>
                </a:lnTo>
                <a:lnTo>
                  <a:pt x="487" y="555"/>
                </a:lnTo>
                <a:lnTo>
                  <a:pt x="506" y="570"/>
                </a:lnTo>
                <a:lnTo>
                  <a:pt x="526" y="584"/>
                </a:lnTo>
                <a:lnTo>
                  <a:pt x="546" y="593"/>
                </a:lnTo>
                <a:lnTo>
                  <a:pt x="563" y="602"/>
                </a:lnTo>
                <a:lnTo>
                  <a:pt x="590" y="613"/>
                </a:lnTo>
                <a:lnTo>
                  <a:pt x="600" y="617"/>
                </a:lnTo>
                <a:lnTo>
                  <a:pt x="600" y="617"/>
                </a:lnTo>
                <a:lnTo>
                  <a:pt x="598" y="608"/>
                </a:lnTo>
                <a:lnTo>
                  <a:pt x="595" y="596"/>
                </a:lnTo>
                <a:lnTo>
                  <a:pt x="594" y="580"/>
                </a:lnTo>
                <a:lnTo>
                  <a:pt x="594" y="580"/>
                </a:lnTo>
                <a:lnTo>
                  <a:pt x="595" y="548"/>
                </a:lnTo>
                <a:lnTo>
                  <a:pt x="596" y="539"/>
                </a:lnTo>
                <a:lnTo>
                  <a:pt x="596" y="536"/>
                </a:lnTo>
                <a:lnTo>
                  <a:pt x="599" y="534"/>
                </a:lnTo>
                <a:lnTo>
                  <a:pt x="599" y="534"/>
                </a:lnTo>
                <a:lnTo>
                  <a:pt x="605" y="527"/>
                </a:lnTo>
                <a:lnTo>
                  <a:pt x="609" y="522"/>
                </a:lnTo>
                <a:lnTo>
                  <a:pt x="609" y="522"/>
                </a:lnTo>
                <a:lnTo>
                  <a:pt x="623" y="544"/>
                </a:lnTo>
                <a:lnTo>
                  <a:pt x="660" y="592"/>
                </a:lnTo>
                <a:lnTo>
                  <a:pt x="681" y="619"/>
                </a:lnTo>
                <a:lnTo>
                  <a:pt x="702" y="643"/>
                </a:lnTo>
                <a:lnTo>
                  <a:pt x="721" y="661"/>
                </a:lnTo>
                <a:lnTo>
                  <a:pt x="729" y="667"/>
                </a:lnTo>
                <a:lnTo>
                  <a:pt x="735" y="671"/>
                </a:lnTo>
                <a:lnTo>
                  <a:pt x="735" y="671"/>
                </a:lnTo>
                <a:lnTo>
                  <a:pt x="753" y="678"/>
                </a:lnTo>
                <a:lnTo>
                  <a:pt x="759" y="681"/>
                </a:lnTo>
                <a:lnTo>
                  <a:pt x="764" y="682"/>
                </a:lnTo>
                <a:lnTo>
                  <a:pt x="767" y="681"/>
                </a:lnTo>
                <a:lnTo>
                  <a:pt x="771" y="677"/>
                </a:lnTo>
                <a:lnTo>
                  <a:pt x="776" y="670"/>
                </a:lnTo>
                <a:lnTo>
                  <a:pt x="781" y="659"/>
                </a:lnTo>
                <a:lnTo>
                  <a:pt x="781" y="659"/>
                </a:lnTo>
                <a:lnTo>
                  <a:pt x="786" y="646"/>
                </a:lnTo>
                <a:lnTo>
                  <a:pt x="792" y="637"/>
                </a:lnTo>
                <a:lnTo>
                  <a:pt x="797" y="628"/>
                </a:lnTo>
                <a:lnTo>
                  <a:pt x="803" y="619"/>
                </a:lnTo>
                <a:lnTo>
                  <a:pt x="817" y="605"/>
                </a:lnTo>
                <a:lnTo>
                  <a:pt x="833" y="590"/>
                </a:lnTo>
                <a:lnTo>
                  <a:pt x="833" y="590"/>
                </a:lnTo>
                <a:lnTo>
                  <a:pt x="840" y="580"/>
                </a:lnTo>
                <a:lnTo>
                  <a:pt x="847" y="571"/>
                </a:lnTo>
                <a:lnTo>
                  <a:pt x="852" y="561"/>
                </a:lnTo>
                <a:lnTo>
                  <a:pt x="857" y="552"/>
                </a:lnTo>
                <a:lnTo>
                  <a:pt x="861" y="543"/>
                </a:lnTo>
                <a:lnTo>
                  <a:pt x="862" y="534"/>
                </a:lnTo>
                <a:lnTo>
                  <a:pt x="862" y="527"/>
                </a:lnTo>
                <a:lnTo>
                  <a:pt x="860" y="522"/>
                </a:lnTo>
                <a:lnTo>
                  <a:pt x="860" y="522"/>
                </a:lnTo>
                <a:lnTo>
                  <a:pt x="856" y="517"/>
                </a:lnTo>
                <a:lnTo>
                  <a:pt x="852" y="513"/>
                </a:lnTo>
                <a:lnTo>
                  <a:pt x="846" y="510"/>
                </a:lnTo>
                <a:lnTo>
                  <a:pt x="838" y="506"/>
                </a:lnTo>
                <a:lnTo>
                  <a:pt x="817" y="497"/>
                </a:lnTo>
                <a:lnTo>
                  <a:pt x="785" y="486"/>
                </a:lnTo>
                <a:lnTo>
                  <a:pt x="785" y="486"/>
                </a:lnTo>
                <a:lnTo>
                  <a:pt x="740" y="469"/>
                </a:lnTo>
                <a:lnTo>
                  <a:pt x="694" y="448"/>
                </a:lnTo>
                <a:lnTo>
                  <a:pt x="639" y="425"/>
                </a:lnTo>
                <a:lnTo>
                  <a:pt x="639" y="425"/>
                </a:lnTo>
                <a:lnTo>
                  <a:pt x="671" y="406"/>
                </a:lnTo>
                <a:lnTo>
                  <a:pt x="696" y="391"/>
                </a:lnTo>
                <a:lnTo>
                  <a:pt x="706" y="384"/>
                </a:lnTo>
                <a:lnTo>
                  <a:pt x="711" y="379"/>
                </a:lnTo>
                <a:lnTo>
                  <a:pt x="711" y="379"/>
                </a:lnTo>
                <a:lnTo>
                  <a:pt x="718" y="371"/>
                </a:lnTo>
                <a:lnTo>
                  <a:pt x="722" y="364"/>
                </a:lnTo>
                <a:lnTo>
                  <a:pt x="723" y="361"/>
                </a:lnTo>
                <a:lnTo>
                  <a:pt x="724" y="358"/>
                </a:lnTo>
                <a:lnTo>
                  <a:pt x="723" y="356"/>
                </a:lnTo>
                <a:lnTo>
                  <a:pt x="721" y="353"/>
                </a:lnTo>
                <a:lnTo>
                  <a:pt x="721" y="353"/>
                </a:lnTo>
                <a:lnTo>
                  <a:pt x="711" y="343"/>
                </a:lnTo>
                <a:lnTo>
                  <a:pt x="690" y="327"/>
                </a:lnTo>
                <a:lnTo>
                  <a:pt x="632" y="284"/>
                </a:lnTo>
                <a:lnTo>
                  <a:pt x="632" y="284"/>
                </a:lnTo>
                <a:lnTo>
                  <a:pt x="623" y="277"/>
                </a:lnTo>
                <a:lnTo>
                  <a:pt x="614" y="268"/>
                </a:lnTo>
                <a:lnTo>
                  <a:pt x="593" y="246"/>
                </a:lnTo>
                <a:lnTo>
                  <a:pt x="568" y="220"/>
                </a:lnTo>
                <a:lnTo>
                  <a:pt x="545" y="192"/>
                </a:lnTo>
                <a:lnTo>
                  <a:pt x="502" y="143"/>
                </a:lnTo>
                <a:lnTo>
                  <a:pt x="486" y="125"/>
                </a:lnTo>
                <a:lnTo>
                  <a:pt x="477" y="117"/>
                </a:lnTo>
                <a:lnTo>
                  <a:pt x="477" y="117"/>
                </a:lnTo>
                <a:lnTo>
                  <a:pt x="461" y="108"/>
                </a:lnTo>
                <a:lnTo>
                  <a:pt x="435" y="93"/>
                </a:lnTo>
                <a:lnTo>
                  <a:pt x="404" y="77"/>
                </a:lnTo>
                <a:lnTo>
                  <a:pt x="370" y="61"/>
                </a:lnTo>
                <a:lnTo>
                  <a:pt x="370" y="61"/>
                </a:lnTo>
                <a:lnTo>
                  <a:pt x="351" y="54"/>
                </a:lnTo>
                <a:lnTo>
                  <a:pt x="332" y="48"/>
                </a:lnTo>
                <a:lnTo>
                  <a:pt x="290" y="34"/>
                </a:lnTo>
                <a:lnTo>
                  <a:pt x="243" y="22"/>
                </a:lnTo>
                <a:lnTo>
                  <a:pt x="243" y="22"/>
                </a:lnTo>
                <a:lnTo>
                  <a:pt x="239" y="18"/>
                </a:lnTo>
                <a:lnTo>
                  <a:pt x="228" y="12"/>
                </a:lnTo>
                <a:lnTo>
                  <a:pt x="220" y="7"/>
                </a:lnTo>
                <a:lnTo>
                  <a:pt x="209" y="5"/>
                </a:lnTo>
                <a:lnTo>
                  <a:pt x="197" y="1"/>
                </a:lnTo>
                <a:lnTo>
                  <a:pt x="184" y="0"/>
                </a:lnTo>
                <a:lnTo>
                  <a:pt x="184" y="0"/>
                </a:lnTo>
                <a:lnTo>
                  <a:pt x="158" y="0"/>
                </a:lnTo>
                <a:lnTo>
                  <a:pt x="135" y="1"/>
                </a:lnTo>
                <a:lnTo>
                  <a:pt x="124" y="4"/>
                </a:lnTo>
                <a:lnTo>
                  <a:pt x="111" y="6"/>
                </a:lnTo>
                <a:lnTo>
                  <a:pt x="100" y="10"/>
                </a:lnTo>
                <a:lnTo>
                  <a:pt x="89" y="15"/>
                </a:lnTo>
                <a:lnTo>
                  <a:pt x="89" y="15"/>
                </a:lnTo>
                <a:lnTo>
                  <a:pt x="76" y="20"/>
                </a:lnTo>
                <a:lnTo>
                  <a:pt x="63" y="27"/>
                </a:lnTo>
                <a:lnTo>
                  <a:pt x="39" y="43"/>
                </a:lnTo>
                <a:lnTo>
                  <a:pt x="13" y="61"/>
                </a:lnTo>
                <a:lnTo>
                  <a:pt x="13" y="61"/>
                </a:lnTo>
                <a:lnTo>
                  <a:pt x="10" y="76"/>
                </a:lnTo>
                <a:lnTo>
                  <a:pt x="8" y="87"/>
                </a:lnTo>
                <a:lnTo>
                  <a:pt x="8" y="93"/>
                </a:lnTo>
                <a:lnTo>
                  <a:pt x="8" y="93"/>
                </a:lnTo>
                <a:lnTo>
                  <a:pt x="7" y="95"/>
                </a:lnTo>
                <a:lnTo>
                  <a:pt x="7" y="96"/>
                </a:lnTo>
                <a:lnTo>
                  <a:pt x="3" y="101"/>
                </a:lnTo>
                <a:lnTo>
                  <a:pt x="0" y="103"/>
                </a:lnTo>
                <a:lnTo>
                  <a:pt x="0" y="107"/>
                </a:lnTo>
                <a:lnTo>
                  <a:pt x="0" y="112"/>
                </a:lnTo>
                <a:lnTo>
                  <a:pt x="2" y="117"/>
                </a:lnTo>
                <a:lnTo>
                  <a:pt x="2" y="117"/>
                </a:lnTo>
                <a:lnTo>
                  <a:pt x="4" y="123"/>
                </a:lnTo>
                <a:lnTo>
                  <a:pt x="8" y="130"/>
                </a:lnTo>
                <a:lnTo>
                  <a:pt x="21" y="146"/>
                </a:lnTo>
                <a:lnTo>
                  <a:pt x="44" y="169"/>
                </a:lnTo>
                <a:lnTo>
                  <a:pt x="74" y="201"/>
                </a:lnTo>
                <a:lnTo>
                  <a:pt x="74" y="201"/>
                </a:lnTo>
                <a:lnTo>
                  <a:pt x="113" y="238"/>
                </a:lnTo>
                <a:lnTo>
                  <a:pt x="147" y="271"/>
                </a:lnTo>
                <a:lnTo>
                  <a:pt x="184" y="304"/>
                </a:lnTo>
                <a:lnTo>
                  <a:pt x="184" y="3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88078E49-EBB8-4C41-976D-B17D98FF3F0E}"/>
              </a:ext>
            </a:extLst>
          </p:cNvPr>
          <p:cNvSpPr>
            <a:spLocks/>
          </p:cNvSpPr>
          <p:nvPr/>
        </p:nvSpPr>
        <p:spPr bwMode="auto">
          <a:xfrm>
            <a:off x="4338523" y="4900018"/>
            <a:ext cx="1228952" cy="1200824"/>
          </a:xfrm>
          <a:custGeom>
            <a:avLst/>
            <a:gdLst>
              <a:gd name="T0" fmla="*/ 143 w 568"/>
              <a:gd name="T1" fmla="*/ 95 h 555"/>
              <a:gd name="T2" fmla="*/ 143 w 568"/>
              <a:gd name="T3" fmla="*/ 109 h 555"/>
              <a:gd name="T4" fmla="*/ 133 w 568"/>
              <a:gd name="T5" fmla="*/ 115 h 555"/>
              <a:gd name="T6" fmla="*/ 95 w 568"/>
              <a:gd name="T7" fmla="*/ 106 h 555"/>
              <a:gd name="T8" fmla="*/ 52 w 568"/>
              <a:gd name="T9" fmla="*/ 84 h 555"/>
              <a:gd name="T10" fmla="*/ 3 w 568"/>
              <a:gd name="T11" fmla="*/ 64 h 555"/>
              <a:gd name="T12" fmla="*/ 3 w 568"/>
              <a:gd name="T13" fmla="*/ 72 h 555"/>
              <a:gd name="T14" fmla="*/ 54 w 568"/>
              <a:gd name="T15" fmla="*/ 142 h 555"/>
              <a:gd name="T16" fmla="*/ 59 w 568"/>
              <a:gd name="T17" fmla="*/ 158 h 555"/>
              <a:gd name="T18" fmla="*/ 43 w 568"/>
              <a:gd name="T19" fmla="*/ 194 h 555"/>
              <a:gd name="T20" fmla="*/ 42 w 568"/>
              <a:gd name="T21" fmla="*/ 225 h 555"/>
              <a:gd name="T22" fmla="*/ 58 w 568"/>
              <a:gd name="T23" fmla="*/ 244 h 555"/>
              <a:gd name="T24" fmla="*/ 113 w 568"/>
              <a:gd name="T25" fmla="*/ 252 h 555"/>
              <a:gd name="T26" fmla="*/ 152 w 568"/>
              <a:gd name="T27" fmla="*/ 332 h 555"/>
              <a:gd name="T28" fmla="*/ 68 w 568"/>
              <a:gd name="T29" fmla="*/ 289 h 555"/>
              <a:gd name="T30" fmla="*/ 26 w 568"/>
              <a:gd name="T31" fmla="*/ 281 h 555"/>
              <a:gd name="T32" fmla="*/ 24 w 568"/>
              <a:gd name="T33" fmla="*/ 290 h 555"/>
              <a:gd name="T34" fmla="*/ 30 w 568"/>
              <a:gd name="T35" fmla="*/ 348 h 555"/>
              <a:gd name="T36" fmla="*/ 43 w 568"/>
              <a:gd name="T37" fmla="*/ 433 h 555"/>
              <a:gd name="T38" fmla="*/ 58 w 568"/>
              <a:gd name="T39" fmla="*/ 482 h 555"/>
              <a:gd name="T40" fmla="*/ 76 w 568"/>
              <a:gd name="T41" fmla="*/ 502 h 555"/>
              <a:gd name="T42" fmla="*/ 100 w 568"/>
              <a:gd name="T43" fmla="*/ 519 h 555"/>
              <a:gd name="T44" fmla="*/ 152 w 568"/>
              <a:gd name="T45" fmla="*/ 527 h 555"/>
              <a:gd name="T46" fmla="*/ 203 w 568"/>
              <a:gd name="T47" fmla="*/ 523 h 555"/>
              <a:gd name="T48" fmla="*/ 243 w 568"/>
              <a:gd name="T49" fmla="*/ 503 h 555"/>
              <a:gd name="T50" fmla="*/ 278 w 568"/>
              <a:gd name="T51" fmla="*/ 489 h 555"/>
              <a:gd name="T52" fmla="*/ 310 w 568"/>
              <a:gd name="T53" fmla="*/ 534 h 555"/>
              <a:gd name="T54" fmla="*/ 340 w 568"/>
              <a:gd name="T55" fmla="*/ 550 h 555"/>
              <a:gd name="T56" fmla="*/ 384 w 568"/>
              <a:gd name="T57" fmla="*/ 555 h 555"/>
              <a:gd name="T58" fmla="*/ 429 w 568"/>
              <a:gd name="T59" fmla="*/ 543 h 555"/>
              <a:gd name="T60" fmla="*/ 441 w 568"/>
              <a:gd name="T61" fmla="*/ 537 h 555"/>
              <a:gd name="T62" fmla="*/ 506 w 568"/>
              <a:gd name="T63" fmla="*/ 525 h 555"/>
              <a:gd name="T64" fmla="*/ 530 w 568"/>
              <a:gd name="T65" fmla="*/ 503 h 555"/>
              <a:gd name="T66" fmla="*/ 554 w 568"/>
              <a:gd name="T67" fmla="*/ 457 h 555"/>
              <a:gd name="T68" fmla="*/ 554 w 568"/>
              <a:gd name="T69" fmla="*/ 424 h 555"/>
              <a:gd name="T70" fmla="*/ 546 w 568"/>
              <a:gd name="T71" fmla="*/ 415 h 555"/>
              <a:gd name="T72" fmla="*/ 548 w 568"/>
              <a:gd name="T73" fmla="*/ 356 h 555"/>
              <a:gd name="T74" fmla="*/ 564 w 568"/>
              <a:gd name="T75" fmla="*/ 318 h 555"/>
              <a:gd name="T76" fmla="*/ 568 w 568"/>
              <a:gd name="T77" fmla="*/ 287 h 555"/>
              <a:gd name="T78" fmla="*/ 563 w 568"/>
              <a:gd name="T79" fmla="*/ 255 h 555"/>
              <a:gd name="T80" fmla="*/ 550 w 568"/>
              <a:gd name="T81" fmla="*/ 241 h 555"/>
              <a:gd name="T82" fmla="*/ 534 w 568"/>
              <a:gd name="T83" fmla="*/ 227 h 555"/>
              <a:gd name="T84" fmla="*/ 489 w 568"/>
              <a:gd name="T85" fmla="*/ 136 h 555"/>
              <a:gd name="T86" fmla="*/ 464 w 568"/>
              <a:gd name="T87" fmla="*/ 104 h 555"/>
              <a:gd name="T88" fmla="*/ 405 w 568"/>
              <a:gd name="T89" fmla="*/ 60 h 555"/>
              <a:gd name="T90" fmla="*/ 379 w 568"/>
              <a:gd name="T91" fmla="*/ 45 h 555"/>
              <a:gd name="T92" fmla="*/ 357 w 568"/>
              <a:gd name="T93" fmla="*/ 20 h 555"/>
              <a:gd name="T94" fmla="*/ 319 w 568"/>
              <a:gd name="T95" fmla="*/ 3 h 555"/>
              <a:gd name="T96" fmla="*/ 250 w 568"/>
              <a:gd name="T97" fmla="*/ 5 h 555"/>
              <a:gd name="T98" fmla="*/ 166 w 568"/>
              <a:gd name="T99" fmla="*/ 23 h 555"/>
              <a:gd name="T100" fmla="*/ 139 w 568"/>
              <a:gd name="T101" fmla="*/ 18 h 555"/>
              <a:gd name="T102" fmla="*/ 118 w 568"/>
              <a:gd name="T103" fmla="*/ 21 h 555"/>
              <a:gd name="T104" fmla="*/ 86 w 568"/>
              <a:gd name="T105" fmla="*/ 43 h 555"/>
              <a:gd name="T106" fmla="*/ 111 w 568"/>
              <a:gd name="T107" fmla="*/ 90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8" h="555">
                <a:moveTo>
                  <a:pt x="137" y="90"/>
                </a:moveTo>
                <a:lnTo>
                  <a:pt x="137" y="90"/>
                </a:lnTo>
                <a:lnTo>
                  <a:pt x="139" y="92"/>
                </a:lnTo>
                <a:lnTo>
                  <a:pt x="143" y="95"/>
                </a:lnTo>
                <a:lnTo>
                  <a:pt x="144" y="98"/>
                </a:lnTo>
                <a:lnTo>
                  <a:pt x="145" y="100"/>
                </a:lnTo>
                <a:lnTo>
                  <a:pt x="145" y="104"/>
                </a:lnTo>
                <a:lnTo>
                  <a:pt x="143" y="109"/>
                </a:lnTo>
                <a:lnTo>
                  <a:pt x="143" y="109"/>
                </a:lnTo>
                <a:lnTo>
                  <a:pt x="142" y="111"/>
                </a:lnTo>
                <a:lnTo>
                  <a:pt x="139" y="112"/>
                </a:lnTo>
                <a:lnTo>
                  <a:pt x="133" y="115"/>
                </a:lnTo>
                <a:lnTo>
                  <a:pt x="126" y="115"/>
                </a:lnTo>
                <a:lnTo>
                  <a:pt x="116" y="114"/>
                </a:lnTo>
                <a:lnTo>
                  <a:pt x="106" y="110"/>
                </a:lnTo>
                <a:lnTo>
                  <a:pt x="95" y="106"/>
                </a:lnTo>
                <a:lnTo>
                  <a:pt x="85" y="103"/>
                </a:lnTo>
                <a:lnTo>
                  <a:pt x="75" y="96"/>
                </a:lnTo>
                <a:lnTo>
                  <a:pt x="75" y="96"/>
                </a:lnTo>
                <a:lnTo>
                  <a:pt x="52" y="84"/>
                </a:lnTo>
                <a:lnTo>
                  <a:pt x="27" y="72"/>
                </a:lnTo>
                <a:lnTo>
                  <a:pt x="16" y="68"/>
                </a:lnTo>
                <a:lnTo>
                  <a:pt x="8" y="64"/>
                </a:lnTo>
                <a:lnTo>
                  <a:pt x="3" y="64"/>
                </a:lnTo>
                <a:lnTo>
                  <a:pt x="0" y="66"/>
                </a:lnTo>
                <a:lnTo>
                  <a:pt x="0" y="67"/>
                </a:lnTo>
                <a:lnTo>
                  <a:pt x="0" y="67"/>
                </a:lnTo>
                <a:lnTo>
                  <a:pt x="3" y="72"/>
                </a:lnTo>
                <a:lnTo>
                  <a:pt x="6" y="79"/>
                </a:lnTo>
                <a:lnTo>
                  <a:pt x="21" y="99"/>
                </a:lnTo>
                <a:lnTo>
                  <a:pt x="38" y="121"/>
                </a:lnTo>
                <a:lnTo>
                  <a:pt x="54" y="142"/>
                </a:lnTo>
                <a:lnTo>
                  <a:pt x="54" y="142"/>
                </a:lnTo>
                <a:lnTo>
                  <a:pt x="57" y="146"/>
                </a:lnTo>
                <a:lnTo>
                  <a:pt x="58" y="151"/>
                </a:lnTo>
                <a:lnTo>
                  <a:pt x="59" y="158"/>
                </a:lnTo>
                <a:lnTo>
                  <a:pt x="58" y="165"/>
                </a:lnTo>
                <a:lnTo>
                  <a:pt x="54" y="173"/>
                </a:lnTo>
                <a:lnTo>
                  <a:pt x="47" y="186"/>
                </a:lnTo>
                <a:lnTo>
                  <a:pt x="43" y="194"/>
                </a:lnTo>
                <a:lnTo>
                  <a:pt x="42" y="201"/>
                </a:lnTo>
                <a:lnTo>
                  <a:pt x="42" y="201"/>
                </a:lnTo>
                <a:lnTo>
                  <a:pt x="42" y="217"/>
                </a:lnTo>
                <a:lnTo>
                  <a:pt x="42" y="225"/>
                </a:lnTo>
                <a:lnTo>
                  <a:pt x="44" y="231"/>
                </a:lnTo>
                <a:lnTo>
                  <a:pt x="47" y="236"/>
                </a:lnTo>
                <a:lnTo>
                  <a:pt x="52" y="241"/>
                </a:lnTo>
                <a:lnTo>
                  <a:pt x="58" y="244"/>
                </a:lnTo>
                <a:lnTo>
                  <a:pt x="65" y="245"/>
                </a:lnTo>
                <a:lnTo>
                  <a:pt x="65" y="245"/>
                </a:lnTo>
                <a:lnTo>
                  <a:pt x="113" y="252"/>
                </a:lnTo>
                <a:lnTo>
                  <a:pt x="113" y="252"/>
                </a:lnTo>
                <a:lnTo>
                  <a:pt x="143" y="311"/>
                </a:lnTo>
                <a:lnTo>
                  <a:pt x="143" y="311"/>
                </a:lnTo>
                <a:lnTo>
                  <a:pt x="152" y="332"/>
                </a:lnTo>
                <a:lnTo>
                  <a:pt x="152" y="332"/>
                </a:lnTo>
                <a:lnTo>
                  <a:pt x="133" y="321"/>
                </a:lnTo>
                <a:lnTo>
                  <a:pt x="113" y="309"/>
                </a:lnTo>
                <a:lnTo>
                  <a:pt x="90" y="298"/>
                </a:lnTo>
                <a:lnTo>
                  <a:pt x="68" y="289"/>
                </a:lnTo>
                <a:lnTo>
                  <a:pt x="47" y="281"/>
                </a:lnTo>
                <a:lnTo>
                  <a:pt x="38" y="279"/>
                </a:lnTo>
                <a:lnTo>
                  <a:pt x="31" y="279"/>
                </a:lnTo>
                <a:lnTo>
                  <a:pt x="26" y="281"/>
                </a:lnTo>
                <a:lnTo>
                  <a:pt x="25" y="282"/>
                </a:lnTo>
                <a:lnTo>
                  <a:pt x="24" y="285"/>
                </a:lnTo>
                <a:lnTo>
                  <a:pt x="24" y="285"/>
                </a:lnTo>
                <a:lnTo>
                  <a:pt x="24" y="290"/>
                </a:lnTo>
                <a:lnTo>
                  <a:pt x="22" y="296"/>
                </a:lnTo>
                <a:lnTo>
                  <a:pt x="24" y="312"/>
                </a:lnTo>
                <a:lnTo>
                  <a:pt x="26" y="329"/>
                </a:lnTo>
                <a:lnTo>
                  <a:pt x="30" y="348"/>
                </a:lnTo>
                <a:lnTo>
                  <a:pt x="37" y="385"/>
                </a:lnTo>
                <a:lnTo>
                  <a:pt x="42" y="412"/>
                </a:lnTo>
                <a:lnTo>
                  <a:pt x="42" y="412"/>
                </a:lnTo>
                <a:lnTo>
                  <a:pt x="43" y="433"/>
                </a:lnTo>
                <a:lnTo>
                  <a:pt x="47" y="454"/>
                </a:lnTo>
                <a:lnTo>
                  <a:pt x="49" y="463"/>
                </a:lnTo>
                <a:lnTo>
                  <a:pt x="53" y="473"/>
                </a:lnTo>
                <a:lnTo>
                  <a:pt x="58" y="482"/>
                </a:lnTo>
                <a:lnTo>
                  <a:pt x="65" y="489"/>
                </a:lnTo>
                <a:lnTo>
                  <a:pt x="65" y="489"/>
                </a:lnTo>
                <a:lnTo>
                  <a:pt x="73" y="495"/>
                </a:lnTo>
                <a:lnTo>
                  <a:pt x="76" y="502"/>
                </a:lnTo>
                <a:lnTo>
                  <a:pt x="80" y="509"/>
                </a:lnTo>
                <a:lnTo>
                  <a:pt x="84" y="511"/>
                </a:lnTo>
                <a:lnTo>
                  <a:pt x="90" y="515"/>
                </a:lnTo>
                <a:lnTo>
                  <a:pt x="100" y="519"/>
                </a:lnTo>
                <a:lnTo>
                  <a:pt x="116" y="523"/>
                </a:lnTo>
                <a:lnTo>
                  <a:pt x="116" y="523"/>
                </a:lnTo>
                <a:lnTo>
                  <a:pt x="134" y="526"/>
                </a:lnTo>
                <a:lnTo>
                  <a:pt x="152" y="527"/>
                </a:lnTo>
                <a:lnTo>
                  <a:pt x="166" y="529"/>
                </a:lnTo>
                <a:lnTo>
                  <a:pt x="180" y="527"/>
                </a:lnTo>
                <a:lnTo>
                  <a:pt x="192" y="525"/>
                </a:lnTo>
                <a:lnTo>
                  <a:pt x="203" y="523"/>
                </a:lnTo>
                <a:lnTo>
                  <a:pt x="213" y="518"/>
                </a:lnTo>
                <a:lnTo>
                  <a:pt x="223" y="514"/>
                </a:lnTo>
                <a:lnTo>
                  <a:pt x="223" y="514"/>
                </a:lnTo>
                <a:lnTo>
                  <a:pt x="243" y="503"/>
                </a:lnTo>
                <a:lnTo>
                  <a:pt x="259" y="492"/>
                </a:lnTo>
                <a:lnTo>
                  <a:pt x="275" y="481"/>
                </a:lnTo>
                <a:lnTo>
                  <a:pt x="275" y="481"/>
                </a:lnTo>
                <a:lnTo>
                  <a:pt x="278" y="489"/>
                </a:lnTo>
                <a:lnTo>
                  <a:pt x="283" y="499"/>
                </a:lnTo>
                <a:lnTo>
                  <a:pt x="291" y="510"/>
                </a:lnTo>
                <a:lnTo>
                  <a:pt x="299" y="521"/>
                </a:lnTo>
                <a:lnTo>
                  <a:pt x="310" y="534"/>
                </a:lnTo>
                <a:lnTo>
                  <a:pt x="317" y="539"/>
                </a:lnTo>
                <a:lnTo>
                  <a:pt x="324" y="542"/>
                </a:lnTo>
                <a:lnTo>
                  <a:pt x="331" y="546"/>
                </a:lnTo>
                <a:lnTo>
                  <a:pt x="340" y="550"/>
                </a:lnTo>
                <a:lnTo>
                  <a:pt x="340" y="550"/>
                </a:lnTo>
                <a:lnTo>
                  <a:pt x="356" y="553"/>
                </a:lnTo>
                <a:lnTo>
                  <a:pt x="371" y="555"/>
                </a:lnTo>
                <a:lnTo>
                  <a:pt x="384" y="555"/>
                </a:lnTo>
                <a:lnTo>
                  <a:pt x="397" y="553"/>
                </a:lnTo>
                <a:lnTo>
                  <a:pt x="406" y="551"/>
                </a:lnTo>
                <a:lnTo>
                  <a:pt x="416" y="548"/>
                </a:lnTo>
                <a:lnTo>
                  <a:pt x="429" y="543"/>
                </a:lnTo>
                <a:lnTo>
                  <a:pt x="429" y="543"/>
                </a:lnTo>
                <a:lnTo>
                  <a:pt x="440" y="539"/>
                </a:lnTo>
                <a:lnTo>
                  <a:pt x="441" y="537"/>
                </a:lnTo>
                <a:lnTo>
                  <a:pt x="441" y="537"/>
                </a:lnTo>
                <a:lnTo>
                  <a:pt x="467" y="531"/>
                </a:lnTo>
                <a:lnTo>
                  <a:pt x="488" y="527"/>
                </a:lnTo>
                <a:lnTo>
                  <a:pt x="506" y="525"/>
                </a:lnTo>
                <a:lnTo>
                  <a:pt x="506" y="525"/>
                </a:lnTo>
                <a:lnTo>
                  <a:pt x="510" y="525"/>
                </a:lnTo>
                <a:lnTo>
                  <a:pt x="514" y="523"/>
                </a:lnTo>
                <a:lnTo>
                  <a:pt x="522" y="514"/>
                </a:lnTo>
                <a:lnTo>
                  <a:pt x="530" y="503"/>
                </a:lnTo>
                <a:lnTo>
                  <a:pt x="537" y="491"/>
                </a:lnTo>
                <a:lnTo>
                  <a:pt x="549" y="467"/>
                </a:lnTo>
                <a:lnTo>
                  <a:pt x="554" y="457"/>
                </a:lnTo>
                <a:lnTo>
                  <a:pt x="554" y="457"/>
                </a:lnTo>
                <a:lnTo>
                  <a:pt x="555" y="444"/>
                </a:lnTo>
                <a:lnTo>
                  <a:pt x="557" y="433"/>
                </a:lnTo>
                <a:lnTo>
                  <a:pt x="555" y="428"/>
                </a:lnTo>
                <a:lnTo>
                  <a:pt x="554" y="424"/>
                </a:lnTo>
                <a:lnTo>
                  <a:pt x="554" y="424"/>
                </a:lnTo>
                <a:lnTo>
                  <a:pt x="550" y="420"/>
                </a:lnTo>
                <a:lnTo>
                  <a:pt x="548" y="418"/>
                </a:lnTo>
                <a:lnTo>
                  <a:pt x="546" y="415"/>
                </a:lnTo>
                <a:lnTo>
                  <a:pt x="546" y="412"/>
                </a:lnTo>
                <a:lnTo>
                  <a:pt x="546" y="412"/>
                </a:lnTo>
                <a:lnTo>
                  <a:pt x="548" y="356"/>
                </a:lnTo>
                <a:lnTo>
                  <a:pt x="548" y="356"/>
                </a:lnTo>
                <a:lnTo>
                  <a:pt x="550" y="353"/>
                </a:lnTo>
                <a:lnTo>
                  <a:pt x="555" y="343"/>
                </a:lnTo>
                <a:lnTo>
                  <a:pt x="562" y="328"/>
                </a:lnTo>
                <a:lnTo>
                  <a:pt x="564" y="318"/>
                </a:lnTo>
                <a:lnTo>
                  <a:pt x="566" y="308"/>
                </a:lnTo>
                <a:lnTo>
                  <a:pt x="566" y="308"/>
                </a:lnTo>
                <a:lnTo>
                  <a:pt x="568" y="297"/>
                </a:lnTo>
                <a:lnTo>
                  <a:pt x="568" y="287"/>
                </a:lnTo>
                <a:lnTo>
                  <a:pt x="568" y="277"/>
                </a:lnTo>
                <a:lnTo>
                  <a:pt x="566" y="269"/>
                </a:lnTo>
                <a:lnTo>
                  <a:pt x="564" y="261"/>
                </a:lnTo>
                <a:lnTo>
                  <a:pt x="563" y="255"/>
                </a:lnTo>
                <a:lnTo>
                  <a:pt x="560" y="249"/>
                </a:lnTo>
                <a:lnTo>
                  <a:pt x="557" y="245"/>
                </a:lnTo>
                <a:lnTo>
                  <a:pt x="557" y="245"/>
                </a:lnTo>
                <a:lnTo>
                  <a:pt x="550" y="241"/>
                </a:lnTo>
                <a:lnTo>
                  <a:pt x="543" y="237"/>
                </a:lnTo>
                <a:lnTo>
                  <a:pt x="536" y="233"/>
                </a:lnTo>
                <a:lnTo>
                  <a:pt x="536" y="233"/>
                </a:lnTo>
                <a:lnTo>
                  <a:pt x="534" y="227"/>
                </a:lnTo>
                <a:lnTo>
                  <a:pt x="527" y="209"/>
                </a:lnTo>
                <a:lnTo>
                  <a:pt x="512" y="178"/>
                </a:lnTo>
                <a:lnTo>
                  <a:pt x="501" y="158"/>
                </a:lnTo>
                <a:lnTo>
                  <a:pt x="489" y="136"/>
                </a:lnTo>
                <a:lnTo>
                  <a:pt x="489" y="136"/>
                </a:lnTo>
                <a:lnTo>
                  <a:pt x="480" y="124"/>
                </a:lnTo>
                <a:lnTo>
                  <a:pt x="473" y="114"/>
                </a:lnTo>
                <a:lnTo>
                  <a:pt x="464" y="104"/>
                </a:lnTo>
                <a:lnTo>
                  <a:pt x="456" y="95"/>
                </a:lnTo>
                <a:lnTo>
                  <a:pt x="437" y="80"/>
                </a:lnTo>
                <a:lnTo>
                  <a:pt x="420" y="68"/>
                </a:lnTo>
                <a:lnTo>
                  <a:pt x="405" y="60"/>
                </a:lnTo>
                <a:lnTo>
                  <a:pt x="393" y="53"/>
                </a:lnTo>
                <a:lnTo>
                  <a:pt x="382" y="50"/>
                </a:lnTo>
                <a:lnTo>
                  <a:pt x="382" y="50"/>
                </a:lnTo>
                <a:lnTo>
                  <a:pt x="379" y="45"/>
                </a:lnTo>
                <a:lnTo>
                  <a:pt x="377" y="40"/>
                </a:lnTo>
                <a:lnTo>
                  <a:pt x="372" y="34"/>
                </a:lnTo>
                <a:lnTo>
                  <a:pt x="366" y="27"/>
                </a:lnTo>
                <a:lnTo>
                  <a:pt x="357" y="20"/>
                </a:lnTo>
                <a:lnTo>
                  <a:pt x="347" y="14"/>
                </a:lnTo>
                <a:lnTo>
                  <a:pt x="334" y="8"/>
                </a:lnTo>
                <a:lnTo>
                  <a:pt x="334" y="8"/>
                </a:lnTo>
                <a:lnTo>
                  <a:pt x="319" y="3"/>
                </a:lnTo>
                <a:lnTo>
                  <a:pt x="303" y="2"/>
                </a:lnTo>
                <a:lnTo>
                  <a:pt x="287" y="0"/>
                </a:lnTo>
                <a:lnTo>
                  <a:pt x="273" y="2"/>
                </a:lnTo>
                <a:lnTo>
                  <a:pt x="250" y="5"/>
                </a:lnTo>
                <a:lnTo>
                  <a:pt x="241" y="8"/>
                </a:lnTo>
                <a:lnTo>
                  <a:pt x="202" y="8"/>
                </a:lnTo>
                <a:lnTo>
                  <a:pt x="227" y="23"/>
                </a:lnTo>
                <a:lnTo>
                  <a:pt x="166" y="23"/>
                </a:lnTo>
                <a:lnTo>
                  <a:pt x="166" y="23"/>
                </a:lnTo>
                <a:lnTo>
                  <a:pt x="163" y="21"/>
                </a:lnTo>
                <a:lnTo>
                  <a:pt x="153" y="19"/>
                </a:lnTo>
                <a:lnTo>
                  <a:pt x="139" y="18"/>
                </a:lnTo>
                <a:lnTo>
                  <a:pt x="132" y="18"/>
                </a:lnTo>
                <a:lnTo>
                  <a:pt x="126" y="19"/>
                </a:lnTo>
                <a:lnTo>
                  <a:pt x="126" y="19"/>
                </a:lnTo>
                <a:lnTo>
                  <a:pt x="118" y="21"/>
                </a:lnTo>
                <a:lnTo>
                  <a:pt x="111" y="25"/>
                </a:lnTo>
                <a:lnTo>
                  <a:pt x="99" y="34"/>
                </a:lnTo>
                <a:lnTo>
                  <a:pt x="90" y="40"/>
                </a:lnTo>
                <a:lnTo>
                  <a:pt x="86" y="43"/>
                </a:lnTo>
                <a:lnTo>
                  <a:pt x="101" y="50"/>
                </a:lnTo>
                <a:lnTo>
                  <a:pt x="95" y="61"/>
                </a:lnTo>
                <a:lnTo>
                  <a:pt x="113" y="76"/>
                </a:lnTo>
                <a:lnTo>
                  <a:pt x="111" y="90"/>
                </a:lnTo>
                <a:lnTo>
                  <a:pt x="137" y="9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6D588C83-C350-4A59-ABDF-A3A30FC2A23E}"/>
              </a:ext>
            </a:extLst>
          </p:cNvPr>
          <p:cNvSpPr>
            <a:spLocks/>
          </p:cNvSpPr>
          <p:nvPr/>
        </p:nvSpPr>
        <p:spPr bwMode="auto">
          <a:xfrm>
            <a:off x="7882563" y="5060348"/>
            <a:ext cx="1668207" cy="850315"/>
          </a:xfrm>
          <a:custGeom>
            <a:avLst/>
            <a:gdLst>
              <a:gd name="T0" fmla="*/ 250 w 1595"/>
              <a:gd name="T1" fmla="*/ 236 h 813"/>
              <a:gd name="T2" fmla="*/ 115 w 1595"/>
              <a:gd name="T3" fmla="*/ 285 h 813"/>
              <a:gd name="T4" fmla="*/ 83 w 1595"/>
              <a:gd name="T5" fmla="*/ 313 h 813"/>
              <a:gd name="T6" fmla="*/ 35 w 1595"/>
              <a:gd name="T7" fmla="*/ 374 h 813"/>
              <a:gd name="T8" fmla="*/ 1 w 1595"/>
              <a:gd name="T9" fmla="*/ 427 h 813"/>
              <a:gd name="T10" fmla="*/ 6 w 1595"/>
              <a:gd name="T11" fmla="*/ 472 h 813"/>
              <a:gd name="T12" fmla="*/ 54 w 1595"/>
              <a:gd name="T13" fmla="*/ 529 h 813"/>
              <a:gd name="T14" fmla="*/ 145 w 1595"/>
              <a:gd name="T15" fmla="*/ 580 h 813"/>
              <a:gd name="T16" fmla="*/ 299 w 1595"/>
              <a:gd name="T17" fmla="*/ 620 h 813"/>
              <a:gd name="T18" fmla="*/ 434 w 1595"/>
              <a:gd name="T19" fmla="*/ 652 h 813"/>
              <a:gd name="T20" fmla="*/ 517 w 1595"/>
              <a:gd name="T21" fmla="*/ 769 h 813"/>
              <a:gd name="T22" fmla="*/ 587 w 1595"/>
              <a:gd name="T23" fmla="*/ 812 h 813"/>
              <a:gd name="T24" fmla="*/ 652 w 1595"/>
              <a:gd name="T25" fmla="*/ 791 h 813"/>
              <a:gd name="T26" fmla="*/ 687 w 1595"/>
              <a:gd name="T27" fmla="*/ 747 h 813"/>
              <a:gd name="T28" fmla="*/ 679 w 1595"/>
              <a:gd name="T29" fmla="*/ 683 h 813"/>
              <a:gd name="T30" fmla="*/ 695 w 1595"/>
              <a:gd name="T31" fmla="*/ 654 h 813"/>
              <a:gd name="T32" fmla="*/ 676 w 1595"/>
              <a:gd name="T33" fmla="*/ 631 h 813"/>
              <a:gd name="T34" fmla="*/ 801 w 1595"/>
              <a:gd name="T35" fmla="*/ 577 h 813"/>
              <a:gd name="T36" fmla="*/ 847 w 1595"/>
              <a:gd name="T37" fmla="*/ 595 h 813"/>
              <a:gd name="T38" fmla="*/ 892 w 1595"/>
              <a:gd name="T39" fmla="*/ 609 h 813"/>
              <a:gd name="T40" fmla="*/ 964 w 1595"/>
              <a:gd name="T41" fmla="*/ 617 h 813"/>
              <a:gd name="T42" fmla="*/ 1056 w 1595"/>
              <a:gd name="T43" fmla="*/ 626 h 813"/>
              <a:gd name="T44" fmla="*/ 1182 w 1595"/>
              <a:gd name="T45" fmla="*/ 582 h 813"/>
              <a:gd name="T46" fmla="*/ 1191 w 1595"/>
              <a:gd name="T47" fmla="*/ 552 h 813"/>
              <a:gd name="T48" fmla="*/ 1173 w 1595"/>
              <a:gd name="T49" fmla="*/ 499 h 813"/>
              <a:gd name="T50" fmla="*/ 1099 w 1595"/>
              <a:gd name="T51" fmla="*/ 465 h 813"/>
              <a:gd name="T52" fmla="*/ 1238 w 1595"/>
              <a:gd name="T53" fmla="*/ 446 h 813"/>
              <a:gd name="T54" fmla="*/ 1313 w 1595"/>
              <a:gd name="T55" fmla="*/ 473 h 813"/>
              <a:gd name="T56" fmla="*/ 1393 w 1595"/>
              <a:gd name="T57" fmla="*/ 503 h 813"/>
              <a:gd name="T58" fmla="*/ 1488 w 1595"/>
              <a:gd name="T59" fmla="*/ 491 h 813"/>
              <a:gd name="T60" fmla="*/ 1552 w 1595"/>
              <a:gd name="T61" fmla="*/ 450 h 813"/>
              <a:gd name="T62" fmla="*/ 1591 w 1595"/>
              <a:gd name="T63" fmla="*/ 391 h 813"/>
              <a:gd name="T64" fmla="*/ 1588 w 1595"/>
              <a:gd name="T65" fmla="*/ 308 h 813"/>
              <a:gd name="T66" fmla="*/ 1553 w 1595"/>
              <a:gd name="T67" fmla="*/ 238 h 813"/>
              <a:gd name="T68" fmla="*/ 1477 w 1595"/>
              <a:gd name="T69" fmla="*/ 181 h 813"/>
              <a:gd name="T70" fmla="*/ 1393 w 1595"/>
              <a:gd name="T71" fmla="*/ 188 h 813"/>
              <a:gd name="T72" fmla="*/ 1276 w 1595"/>
              <a:gd name="T73" fmla="*/ 241 h 813"/>
              <a:gd name="T74" fmla="*/ 1131 w 1595"/>
              <a:gd name="T75" fmla="*/ 266 h 813"/>
              <a:gd name="T76" fmla="*/ 1166 w 1595"/>
              <a:gd name="T77" fmla="*/ 165 h 813"/>
              <a:gd name="T78" fmla="*/ 1146 w 1595"/>
              <a:gd name="T79" fmla="*/ 114 h 813"/>
              <a:gd name="T80" fmla="*/ 1014 w 1595"/>
              <a:gd name="T81" fmla="*/ 84 h 813"/>
              <a:gd name="T82" fmla="*/ 913 w 1595"/>
              <a:gd name="T83" fmla="*/ 87 h 813"/>
              <a:gd name="T84" fmla="*/ 773 w 1595"/>
              <a:gd name="T85" fmla="*/ 143 h 813"/>
              <a:gd name="T86" fmla="*/ 711 w 1595"/>
              <a:gd name="T87" fmla="*/ 133 h 813"/>
              <a:gd name="T88" fmla="*/ 641 w 1595"/>
              <a:gd name="T89" fmla="*/ 97 h 813"/>
              <a:gd name="T90" fmla="*/ 650 w 1595"/>
              <a:gd name="T91" fmla="*/ 78 h 813"/>
              <a:gd name="T92" fmla="*/ 639 w 1595"/>
              <a:gd name="T93" fmla="*/ 51 h 813"/>
              <a:gd name="T94" fmla="*/ 619 w 1595"/>
              <a:gd name="T95" fmla="*/ 35 h 813"/>
              <a:gd name="T96" fmla="*/ 587 w 1595"/>
              <a:gd name="T97" fmla="*/ 8 h 813"/>
              <a:gd name="T98" fmla="*/ 530 w 1595"/>
              <a:gd name="T99" fmla="*/ 0 h 813"/>
              <a:gd name="T100" fmla="*/ 491 w 1595"/>
              <a:gd name="T101" fmla="*/ 12 h 813"/>
              <a:gd name="T102" fmla="*/ 456 w 1595"/>
              <a:gd name="T103" fmla="*/ 23 h 813"/>
              <a:gd name="T104" fmla="*/ 416 w 1595"/>
              <a:gd name="T105" fmla="*/ 58 h 813"/>
              <a:gd name="T106" fmla="*/ 368 w 1595"/>
              <a:gd name="T107" fmla="*/ 165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95" h="813">
                <a:moveTo>
                  <a:pt x="368" y="165"/>
                </a:moveTo>
                <a:lnTo>
                  <a:pt x="368" y="165"/>
                </a:lnTo>
                <a:lnTo>
                  <a:pt x="351" y="177"/>
                </a:lnTo>
                <a:lnTo>
                  <a:pt x="306" y="205"/>
                </a:lnTo>
                <a:lnTo>
                  <a:pt x="278" y="221"/>
                </a:lnTo>
                <a:lnTo>
                  <a:pt x="250" y="236"/>
                </a:lnTo>
                <a:lnTo>
                  <a:pt x="221" y="249"/>
                </a:lnTo>
                <a:lnTo>
                  <a:pt x="194" y="260"/>
                </a:lnTo>
                <a:lnTo>
                  <a:pt x="194" y="260"/>
                </a:lnTo>
                <a:lnTo>
                  <a:pt x="154" y="273"/>
                </a:lnTo>
                <a:lnTo>
                  <a:pt x="125" y="281"/>
                </a:lnTo>
                <a:lnTo>
                  <a:pt x="115" y="285"/>
                </a:lnTo>
                <a:lnTo>
                  <a:pt x="107" y="289"/>
                </a:lnTo>
                <a:lnTo>
                  <a:pt x="99" y="292"/>
                </a:lnTo>
                <a:lnTo>
                  <a:pt x="94" y="298"/>
                </a:lnTo>
                <a:lnTo>
                  <a:pt x="94" y="298"/>
                </a:lnTo>
                <a:lnTo>
                  <a:pt x="88" y="305"/>
                </a:lnTo>
                <a:lnTo>
                  <a:pt x="83" y="313"/>
                </a:lnTo>
                <a:lnTo>
                  <a:pt x="71" y="333"/>
                </a:lnTo>
                <a:lnTo>
                  <a:pt x="58" y="353"/>
                </a:lnTo>
                <a:lnTo>
                  <a:pt x="51" y="360"/>
                </a:lnTo>
                <a:lnTo>
                  <a:pt x="44" y="367"/>
                </a:lnTo>
                <a:lnTo>
                  <a:pt x="44" y="367"/>
                </a:lnTo>
                <a:lnTo>
                  <a:pt x="35" y="374"/>
                </a:lnTo>
                <a:lnTo>
                  <a:pt x="27" y="381"/>
                </a:lnTo>
                <a:lnTo>
                  <a:pt x="18" y="390"/>
                </a:lnTo>
                <a:lnTo>
                  <a:pt x="11" y="401"/>
                </a:lnTo>
                <a:lnTo>
                  <a:pt x="5" y="413"/>
                </a:lnTo>
                <a:lnTo>
                  <a:pt x="2" y="419"/>
                </a:lnTo>
                <a:lnTo>
                  <a:pt x="1" y="427"/>
                </a:lnTo>
                <a:lnTo>
                  <a:pt x="0" y="435"/>
                </a:lnTo>
                <a:lnTo>
                  <a:pt x="0" y="444"/>
                </a:lnTo>
                <a:lnTo>
                  <a:pt x="1" y="452"/>
                </a:lnTo>
                <a:lnTo>
                  <a:pt x="2" y="462"/>
                </a:lnTo>
                <a:lnTo>
                  <a:pt x="2" y="462"/>
                </a:lnTo>
                <a:lnTo>
                  <a:pt x="6" y="472"/>
                </a:lnTo>
                <a:lnTo>
                  <a:pt x="10" y="481"/>
                </a:lnTo>
                <a:lnTo>
                  <a:pt x="16" y="491"/>
                </a:lnTo>
                <a:lnTo>
                  <a:pt x="22" y="499"/>
                </a:lnTo>
                <a:lnTo>
                  <a:pt x="29" y="507"/>
                </a:lnTo>
                <a:lnTo>
                  <a:pt x="37" y="514"/>
                </a:lnTo>
                <a:lnTo>
                  <a:pt x="54" y="529"/>
                </a:lnTo>
                <a:lnTo>
                  <a:pt x="71" y="540"/>
                </a:lnTo>
                <a:lnTo>
                  <a:pt x="88" y="551"/>
                </a:lnTo>
                <a:lnTo>
                  <a:pt x="113" y="566"/>
                </a:lnTo>
                <a:lnTo>
                  <a:pt x="113" y="566"/>
                </a:lnTo>
                <a:lnTo>
                  <a:pt x="125" y="573"/>
                </a:lnTo>
                <a:lnTo>
                  <a:pt x="145" y="580"/>
                </a:lnTo>
                <a:lnTo>
                  <a:pt x="170" y="589"/>
                </a:lnTo>
                <a:lnTo>
                  <a:pt x="197" y="596"/>
                </a:lnTo>
                <a:lnTo>
                  <a:pt x="226" y="605"/>
                </a:lnTo>
                <a:lnTo>
                  <a:pt x="253" y="611"/>
                </a:lnTo>
                <a:lnTo>
                  <a:pt x="279" y="616"/>
                </a:lnTo>
                <a:lnTo>
                  <a:pt x="299" y="620"/>
                </a:lnTo>
                <a:lnTo>
                  <a:pt x="299" y="620"/>
                </a:lnTo>
                <a:lnTo>
                  <a:pt x="317" y="622"/>
                </a:lnTo>
                <a:lnTo>
                  <a:pt x="339" y="627"/>
                </a:lnTo>
                <a:lnTo>
                  <a:pt x="384" y="637"/>
                </a:lnTo>
                <a:lnTo>
                  <a:pt x="434" y="652"/>
                </a:lnTo>
                <a:lnTo>
                  <a:pt x="434" y="652"/>
                </a:lnTo>
                <a:lnTo>
                  <a:pt x="442" y="665"/>
                </a:lnTo>
                <a:lnTo>
                  <a:pt x="461" y="699"/>
                </a:lnTo>
                <a:lnTo>
                  <a:pt x="475" y="720"/>
                </a:lnTo>
                <a:lnTo>
                  <a:pt x="491" y="741"/>
                </a:lnTo>
                <a:lnTo>
                  <a:pt x="508" y="760"/>
                </a:lnTo>
                <a:lnTo>
                  <a:pt x="517" y="769"/>
                </a:lnTo>
                <a:lnTo>
                  <a:pt x="525" y="778"/>
                </a:lnTo>
                <a:lnTo>
                  <a:pt x="525" y="778"/>
                </a:lnTo>
                <a:lnTo>
                  <a:pt x="544" y="791"/>
                </a:lnTo>
                <a:lnTo>
                  <a:pt x="559" y="801"/>
                </a:lnTo>
                <a:lnTo>
                  <a:pt x="573" y="808"/>
                </a:lnTo>
                <a:lnTo>
                  <a:pt x="587" y="812"/>
                </a:lnTo>
                <a:lnTo>
                  <a:pt x="600" y="813"/>
                </a:lnTo>
                <a:lnTo>
                  <a:pt x="613" y="811"/>
                </a:lnTo>
                <a:lnTo>
                  <a:pt x="626" y="807"/>
                </a:lnTo>
                <a:lnTo>
                  <a:pt x="640" y="800"/>
                </a:lnTo>
                <a:lnTo>
                  <a:pt x="640" y="800"/>
                </a:lnTo>
                <a:lnTo>
                  <a:pt x="652" y="791"/>
                </a:lnTo>
                <a:lnTo>
                  <a:pt x="662" y="784"/>
                </a:lnTo>
                <a:lnTo>
                  <a:pt x="671" y="776"/>
                </a:lnTo>
                <a:lnTo>
                  <a:pt x="677" y="769"/>
                </a:lnTo>
                <a:lnTo>
                  <a:pt x="682" y="762"/>
                </a:lnTo>
                <a:lnTo>
                  <a:pt x="685" y="754"/>
                </a:lnTo>
                <a:lnTo>
                  <a:pt x="687" y="747"/>
                </a:lnTo>
                <a:lnTo>
                  <a:pt x="687" y="739"/>
                </a:lnTo>
                <a:lnTo>
                  <a:pt x="687" y="739"/>
                </a:lnTo>
                <a:lnTo>
                  <a:pt x="684" y="723"/>
                </a:lnTo>
                <a:lnTo>
                  <a:pt x="682" y="706"/>
                </a:lnTo>
                <a:lnTo>
                  <a:pt x="679" y="690"/>
                </a:lnTo>
                <a:lnTo>
                  <a:pt x="679" y="683"/>
                </a:lnTo>
                <a:lnTo>
                  <a:pt x="680" y="677"/>
                </a:lnTo>
                <a:lnTo>
                  <a:pt x="680" y="677"/>
                </a:lnTo>
                <a:lnTo>
                  <a:pt x="683" y="672"/>
                </a:lnTo>
                <a:lnTo>
                  <a:pt x="685" y="667"/>
                </a:lnTo>
                <a:lnTo>
                  <a:pt x="693" y="658"/>
                </a:lnTo>
                <a:lnTo>
                  <a:pt x="695" y="654"/>
                </a:lnTo>
                <a:lnTo>
                  <a:pt x="698" y="651"/>
                </a:lnTo>
                <a:lnTo>
                  <a:pt x="698" y="648"/>
                </a:lnTo>
                <a:lnTo>
                  <a:pt x="696" y="645"/>
                </a:lnTo>
                <a:lnTo>
                  <a:pt x="696" y="645"/>
                </a:lnTo>
                <a:lnTo>
                  <a:pt x="688" y="638"/>
                </a:lnTo>
                <a:lnTo>
                  <a:pt x="676" y="631"/>
                </a:lnTo>
                <a:lnTo>
                  <a:pt x="662" y="622"/>
                </a:lnTo>
                <a:lnTo>
                  <a:pt x="662" y="622"/>
                </a:lnTo>
                <a:lnTo>
                  <a:pt x="683" y="615"/>
                </a:lnTo>
                <a:lnTo>
                  <a:pt x="731" y="598"/>
                </a:lnTo>
                <a:lnTo>
                  <a:pt x="783" y="582"/>
                </a:lnTo>
                <a:lnTo>
                  <a:pt x="801" y="577"/>
                </a:lnTo>
                <a:lnTo>
                  <a:pt x="808" y="576"/>
                </a:lnTo>
                <a:lnTo>
                  <a:pt x="812" y="576"/>
                </a:lnTo>
                <a:lnTo>
                  <a:pt x="812" y="576"/>
                </a:lnTo>
                <a:lnTo>
                  <a:pt x="820" y="578"/>
                </a:lnTo>
                <a:lnTo>
                  <a:pt x="827" y="583"/>
                </a:lnTo>
                <a:lnTo>
                  <a:pt x="847" y="595"/>
                </a:lnTo>
                <a:lnTo>
                  <a:pt x="857" y="601"/>
                </a:lnTo>
                <a:lnTo>
                  <a:pt x="865" y="606"/>
                </a:lnTo>
                <a:lnTo>
                  <a:pt x="874" y="610"/>
                </a:lnTo>
                <a:lnTo>
                  <a:pt x="882" y="610"/>
                </a:lnTo>
                <a:lnTo>
                  <a:pt x="882" y="610"/>
                </a:lnTo>
                <a:lnTo>
                  <a:pt x="892" y="609"/>
                </a:lnTo>
                <a:lnTo>
                  <a:pt x="901" y="608"/>
                </a:lnTo>
                <a:lnTo>
                  <a:pt x="907" y="608"/>
                </a:lnTo>
                <a:lnTo>
                  <a:pt x="916" y="608"/>
                </a:lnTo>
                <a:lnTo>
                  <a:pt x="945" y="614"/>
                </a:lnTo>
                <a:lnTo>
                  <a:pt x="945" y="614"/>
                </a:lnTo>
                <a:lnTo>
                  <a:pt x="964" y="617"/>
                </a:lnTo>
                <a:lnTo>
                  <a:pt x="978" y="622"/>
                </a:lnTo>
                <a:lnTo>
                  <a:pt x="1004" y="630"/>
                </a:lnTo>
                <a:lnTo>
                  <a:pt x="1015" y="631"/>
                </a:lnTo>
                <a:lnTo>
                  <a:pt x="1028" y="632"/>
                </a:lnTo>
                <a:lnTo>
                  <a:pt x="1040" y="630"/>
                </a:lnTo>
                <a:lnTo>
                  <a:pt x="1056" y="626"/>
                </a:lnTo>
                <a:lnTo>
                  <a:pt x="1056" y="626"/>
                </a:lnTo>
                <a:lnTo>
                  <a:pt x="1095" y="614"/>
                </a:lnTo>
                <a:lnTo>
                  <a:pt x="1138" y="600"/>
                </a:lnTo>
                <a:lnTo>
                  <a:pt x="1158" y="593"/>
                </a:lnTo>
                <a:lnTo>
                  <a:pt x="1175" y="585"/>
                </a:lnTo>
                <a:lnTo>
                  <a:pt x="1182" y="582"/>
                </a:lnTo>
                <a:lnTo>
                  <a:pt x="1186" y="578"/>
                </a:lnTo>
                <a:lnTo>
                  <a:pt x="1189" y="573"/>
                </a:lnTo>
                <a:lnTo>
                  <a:pt x="1191" y="569"/>
                </a:lnTo>
                <a:lnTo>
                  <a:pt x="1191" y="569"/>
                </a:lnTo>
                <a:lnTo>
                  <a:pt x="1191" y="561"/>
                </a:lnTo>
                <a:lnTo>
                  <a:pt x="1191" y="552"/>
                </a:lnTo>
                <a:lnTo>
                  <a:pt x="1190" y="545"/>
                </a:lnTo>
                <a:lnTo>
                  <a:pt x="1188" y="536"/>
                </a:lnTo>
                <a:lnTo>
                  <a:pt x="1183" y="520"/>
                </a:lnTo>
                <a:lnTo>
                  <a:pt x="1175" y="503"/>
                </a:lnTo>
                <a:lnTo>
                  <a:pt x="1175" y="503"/>
                </a:lnTo>
                <a:lnTo>
                  <a:pt x="1173" y="499"/>
                </a:lnTo>
                <a:lnTo>
                  <a:pt x="1169" y="496"/>
                </a:lnTo>
                <a:lnTo>
                  <a:pt x="1159" y="488"/>
                </a:lnTo>
                <a:lnTo>
                  <a:pt x="1147" y="481"/>
                </a:lnTo>
                <a:lnTo>
                  <a:pt x="1134" y="476"/>
                </a:lnTo>
                <a:lnTo>
                  <a:pt x="1110" y="468"/>
                </a:lnTo>
                <a:lnTo>
                  <a:pt x="1099" y="465"/>
                </a:lnTo>
                <a:lnTo>
                  <a:pt x="1099" y="465"/>
                </a:lnTo>
                <a:lnTo>
                  <a:pt x="1151" y="456"/>
                </a:lnTo>
                <a:lnTo>
                  <a:pt x="1196" y="450"/>
                </a:lnTo>
                <a:lnTo>
                  <a:pt x="1218" y="447"/>
                </a:lnTo>
                <a:lnTo>
                  <a:pt x="1238" y="446"/>
                </a:lnTo>
                <a:lnTo>
                  <a:pt x="1238" y="446"/>
                </a:lnTo>
                <a:lnTo>
                  <a:pt x="1247" y="446"/>
                </a:lnTo>
                <a:lnTo>
                  <a:pt x="1257" y="449"/>
                </a:lnTo>
                <a:lnTo>
                  <a:pt x="1265" y="451"/>
                </a:lnTo>
                <a:lnTo>
                  <a:pt x="1275" y="454"/>
                </a:lnTo>
                <a:lnTo>
                  <a:pt x="1294" y="463"/>
                </a:lnTo>
                <a:lnTo>
                  <a:pt x="1313" y="473"/>
                </a:lnTo>
                <a:lnTo>
                  <a:pt x="1333" y="484"/>
                </a:lnTo>
                <a:lnTo>
                  <a:pt x="1353" y="493"/>
                </a:lnTo>
                <a:lnTo>
                  <a:pt x="1362" y="497"/>
                </a:lnTo>
                <a:lnTo>
                  <a:pt x="1372" y="500"/>
                </a:lnTo>
                <a:lnTo>
                  <a:pt x="1382" y="502"/>
                </a:lnTo>
                <a:lnTo>
                  <a:pt x="1393" y="503"/>
                </a:lnTo>
                <a:lnTo>
                  <a:pt x="1393" y="503"/>
                </a:lnTo>
                <a:lnTo>
                  <a:pt x="1413" y="503"/>
                </a:lnTo>
                <a:lnTo>
                  <a:pt x="1434" y="502"/>
                </a:lnTo>
                <a:lnTo>
                  <a:pt x="1455" y="499"/>
                </a:lnTo>
                <a:lnTo>
                  <a:pt x="1477" y="494"/>
                </a:lnTo>
                <a:lnTo>
                  <a:pt x="1488" y="491"/>
                </a:lnTo>
                <a:lnTo>
                  <a:pt x="1498" y="487"/>
                </a:lnTo>
                <a:lnTo>
                  <a:pt x="1509" y="482"/>
                </a:lnTo>
                <a:lnTo>
                  <a:pt x="1520" y="476"/>
                </a:lnTo>
                <a:lnTo>
                  <a:pt x="1531" y="468"/>
                </a:lnTo>
                <a:lnTo>
                  <a:pt x="1542" y="460"/>
                </a:lnTo>
                <a:lnTo>
                  <a:pt x="1552" y="450"/>
                </a:lnTo>
                <a:lnTo>
                  <a:pt x="1563" y="440"/>
                </a:lnTo>
                <a:lnTo>
                  <a:pt x="1563" y="440"/>
                </a:lnTo>
                <a:lnTo>
                  <a:pt x="1573" y="428"/>
                </a:lnTo>
                <a:lnTo>
                  <a:pt x="1580" y="417"/>
                </a:lnTo>
                <a:lnTo>
                  <a:pt x="1587" y="403"/>
                </a:lnTo>
                <a:lnTo>
                  <a:pt x="1591" y="391"/>
                </a:lnTo>
                <a:lnTo>
                  <a:pt x="1594" y="377"/>
                </a:lnTo>
                <a:lnTo>
                  <a:pt x="1595" y="364"/>
                </a:lnTo>
                <a:lnTo>
                  <a:pt x="1595" y="350"/>
                </a:lnTo>
                <a:lnTo>
                  <a:pt x="1594" y="335"/>
                </a:lnTo>
                <a:lnTo>
                  <a:pt x="1591" y="322"/>
                </a:lnTo>
                <a:lnTo>
                  <a:pt x="1588" y="308"/>
                </a:lnTo>
                <a:lnTo>
                  <a:pt x="1584" y="296"/>
                </a:lnTo>
                <a:lnTo>
                  <a:pt x="1579" y="282"/>
                </a:lnTo>
                <a:lnTo>
                  <a:pt x="1573" y="271"/>
                </a:lnTo>
                <a:lnTo>
                  <a:pt x="1567" y="259"/>
                </a:lnTo>
                <a:lnTo>
                  <a:pt x="1553" y="238"/>
                </a:lnTo>
                <a:lnTo>
                  <a:pt x="1553" y="238"/>
                </a:lnTo>
                <a:lnTo>
                  <a:pt x="1540" y="221"/>
                </a:lnTo>
                <a:lnTo>
                  <a:pt x="1529" y="207"/>
                </a:lnTo>
                <a:lnTo>
                  <a:pt x="1516" y="196"/>
                </a:lnTo>
                <a:lnTo>
                  <a:pt x="1505" y="189"/>
                </a:lnTo>
                <a:lnTo>
                  <a:pt x="1492" y="185"/>
                </a:lnTo>
                <a:lnTo>
                  <a:pt x="1477" y="181"/>
                </a:lnTo>
                <a:lnTo>
                  <a:pt x="1459" y="181"/>
                </a:lnTo>
                <a:lnTo>
                  <a:pt x="1436" y="181"/>
                </a:lnTo>
                <a:lnTo>
                  <a:pt x="1436" y="181"/>
                </a:lnTo>
                <a:lnTo>
                  <a:pt x="1425" y="181"/>
                </a:lnTo>
                <a:lnTo>
                  <a:pt x="1414" y="183"/>
                </a:lnTo>
                <a:lnTo>
                  <a:pt x="1393" y="188"/>
                </a:lnTo>
                <a:lnTo>
                  <a:pt x="1374" y="195"/>
                </a:lnTo>
                <a:lnTo>
                  <a:pt x="1355" y="204"/>
                </a:lnTo>
                <a:lnTo>
                  <a:pt x="1318" y="222"/>
                </a:lnTo>
                <a:lnTo>
                  <a:pt x="1297" y="232"/>
                </a:lnTo>
                <a:lnTo>
                  <a:pt x="1276" y="241"/>
                </a:lnTo>
                <a:lnTo>
                  <a:pt x="1276" y="241"/>
                </a:lnTo>
                <a:lnTo>
                  <a:pt x="1253" y="248"/>
                </a:lnTo>
                <a:lnTo>
                  <a:pt x="1228" y="254"/>
                </a:lnTo>
                <a:lnTo>
                  <a:pt x="1204" y="259"/>
                </a:lnTo>
                <a:lnTo>
                  <a:pt x="1182" y="262"/>
                </a:lnTo>
                <a:lnTo>
                  <a:pt x="1146" y="265"/>
                </a:lnTo>
                <a:lnTo>
                  <a:pt x="1131" y="266"/>
                </a:lnTo>
                <a:lnTo>
                  <a:pt x="1131" y="266"/>
                </a:lnTo>
                <a:lnTo>
                  <a:pt x="1141" y="243"/>
                </a:lnTo>
                <a:lnTo>
                  <a:pt x="1151" y="218"/>
                </a:lnTo>
                <a:lnTo>
                  <a:pt x="1159" y="190"/>
                </a:lnTo>
                <a:lnTo>
                  <a:pt x="1159" y="190"/>
                </a:lnTo>
                <a:lnTo>
                  <a:pt x="1166" y="165"/>
                </a:lnTo>
                <a:lnTo>
                  <a:pt x="1170" y="147"/>
                </a:lnTo>
                <a:lnTo>
                  <a:pt x="1172" y="131"/>
                </a:lnTo>
                <a:lnTo>
                  <a:pt x="1172" y="131"/>
                </a:lnTo>
                <a:lnTo>
                  <a:pt x="1166" y="126"/>
                </a:lnTo>
                <a:lnTo>
                  <a:pt x="1158" y="120"/>
                </a:lnTo>
                <a:lnTo>
                  <a:pt x="1146" y="114"/>
                </a:lnTo>
                <a:lnTo>
                  <a:pt x="1131" y="106"/>
                </a:lnTo>
                <a:lnTo>
                  <a:pt x="1113" y="100"/>
                </a:lnTo>
                <a:lnTo>
                  <a:pt x="1090" y="94"/>
                </a:lnTo>
                <a:lnTo>
                  <a:pt x="1065" y="89"/>
                </a:lnTo>
                <a:lnTo>
                  <a:pt x="1065" y="89"/>
                </a:lnTo>
                <a:lnTo>
                  <a:pt x="1014" y="84"/>
                </a:lnTo>
                <a:lnTo>
                  <a:pt x="972" y="81"/>
                </a:lnTo>
                <a:lnTo>
                  <a:pt x="955" y="81"/>
                </a:lnTo>
                <a:lnTo>
                  <a:pt x="939" y="82"/>
                </a:lnTo>
                <a:lnTo>
                  <a:pt x="925" y="83"/>
                </a:lnTo>
                <a:lnTo>
                  <a:pt x="913" y="87"/>
                </a:lnTo>
                <a:lnTo>
                  <a:pt x="913" y="87"/>
                </a:lnTo>
                <a:lnTo>
                  <a:pt x="880" y="99"/>
                </a:lnTo>
                <a:lnTo>
                  <a:pt x="834" y="117"/>
                </a:lnTo>
                <a:lnTo>
                  <a:pt x="778" y="140"/>
                </a:lnTo>
                <a:lnTo>
                  <a:pt x="778" y="140"/>
                </a:lnTo>
                <a:lnTo>
                  <a:pt x="776" y="142"/>
                </a:lnTo>
                <a:lnTo>
                  <a:pt x="773" y="143"/>
                </a:lnTo>
                <a:lnTo>
                  <a:pt x="768" y="145"/>
                </a:lnTo>
                <a:lnTo>
                  <a:pt x="759" y="145"/>
                </a:lnTo>
                <a:lnTo>
                  <a:pt x="748" y="143"/>
                </a:lnTo>
                <a:lnTo>
                  <a:pt x="732" y="140"/>
                </a:lnTo>
                <a:lnTo>
                  <a:pt x="711" y="133"/>
                </a:lnTo>
                <a:lnTo>
                  <a:pt x="711" y="133"/>
                </a:lnTo>
                <a:lnTo>
                  <a:pt x="674" y="121"/>
                </a:lnTo>
                <a:lnTo>
                  <a:pt x="652" y="113"/>
                </a:lnTo>
                <a:lnTo>
                  <a:pt x="642" y="108"/>
                </a:lnTo>
                <a:lnTo>
                  <a:pt x="640" y="105"/>
                </a:lnTo>
                <a:lnTo>
                  <a:pt x="640" y="105"/>
                </a:lnTo>
                <a:lnTo>
                  <a:pt x="641" y="97"/>
                </a:lnTo>
                <a:lnTo>
                  <a:pt x="644" y="89"/>
                </a:lnTo>
                <a:lnTo>
                  <a:pt x="646" y="87"/>
                </a:lnTo>
                <a:lnTo>
                  <a:pt x="648" y="83"/>
                </a:lnTo>
                <a:lnTo>
                  <a:pt x="648" y="83"/>
                </a:lnTo>
                <a:lnTo>
                  <a:pt x="651" y="81"/>
                </a:lnTo>
                <a:lnTo>
                  <a:pt x="650" y="78"/>
                </a:lnTo>
                <a:lnTo>
                  <a:pt x="647" y="74"/>
                </a:lnTo>
                <a:lnTo>
                  <a:pt x="644" y="72"/>
                </a:lnTo>
                <a:lnTo>
                  <a:pt x="636" y="67"/>
                </a:lnTo>
                <a:lnTo>
                  <a:pt x="632" y="64"/>
                </a:lnTo>
                <a:lnTo>
                  <a:pt x="632" y="64"/>
                </a:lnTo>
                <a:lnTo>
                  <a:pt x="639" y="51"/>
                </a:lnTo>
                <a:lnTo>
                  <a:pt x="642" y="41"/>
                </a:lnTo>
                <a:lnTo>
                  <a:pt x="644" y="37"/>
                </a:lnTo>
                <a:lnTo>
                  <a:pt x="642" y="36"/>
                </a:lnTo>
                <a:lnTo>
                  <a:pt x="642" y="36"/>
                </a:lnTo>
                <a:lnTo>
                  <a:pt x="634" y="35"/>
                </a:lnTo>
                <a:lnTo>
                  <a:pt x="619" y="35"/>
                </a:lnTo>
                <a:lnTo>
                  <a:pt x="598" y="36"/>
                </a:lnTo>
                <a:lnTo>
                  <a:pt x="598" y="36"/>
                </a:lnTo>
                <a:lnTo>
                  <a:pt x="598" y="31"/>
                </a:lnTo>
                <a:lnTo>
                  <a:pt x="594" y="19"/>
                </a:lnTo>
                <a:lnTo>
                  <a:pt x="591" y="13"/>
                </a:lnTo>
                <a:lnTo>
                  <a:pt x="587" y="8"/>
                </a:lnTo>
                <a:lnTo>
                  <a:pt x="581" y="3"/>
                </a:lnTo>
                <a:lnTo>
                  <a:pt x="577" y="2"/>
                </a:lnTo>
                <a:lnTo>
                  <a:pt x="573" y="2"/>
                </a:lnTo>
                <a:lnTo>
                  <a:pt x="573" y="2"/>
                </a:lnTo>
                <a:lnTo>
                  <a:pt x="554" y="0"/>
                </a:lnTo>
                <a:lnTo>
                  <a:pt x="530" y="0"/>
                </a:lnTo>
                <a:lnTo>
                  <a:pt x="509" y="3"/>
                </a:lnTo>
                <a:lnTo>
                  <a:pt x="502" y="5"/>
                </a:lnTo>
                <a:lnTo>
                  <a:pt x="497" y="8"/>
                </a:lnTo>
                <a:lnTo>
                  <a:pt x="497" y="8"/>
                </a:lnTo>
                <a:lnTo>
                  <a:pt x="495" y="10"/>
                </a:lnTo>
                <a:lnTo>
                  <a:pt x="491" y="12"/>
                </a:lnTo>
                <a:lnTo>
                  <a:pt x="482" y="14"/>
                </a:lnTo>
                <a:lnTo>
                  <a:pt x="475" y="16"/>
                </a:lnTo>
                <a:lnTo>
                  <a:pt x="466" y="20"/>
                </a:lnTo>
                <a:lnTo>
                  <a:pt x="466" y="20"/>
                </a:lnTo>
                <a:lnTo>
                  <a:pt x="461" y="21"/>
                </a:lnTo>
                <a:lnTo>
                  <a:pt x="456" y="23"/>
                </a:lnTo>
                <a:lnTo>
                  <a:pt x="451" y="24"/>
                </a:lnTo>
                <a:lnTo>
                  <a:pt x="447" y="26"/>
                </a:lnTo>
                <a:lnTo>
                  <a:pt x="439" y="30"/>
                </a:lnTo>
                <a:lnTo>
                  <a:pt x="433" y="36"/>
                </a:lnTo>
                <a:lnTo>
                  <a:pt x="424" y="45"/>
                </a:lnTo>
                <a:lnTo>
                  <a:pt x="416" y="58"/>
                </a:lnTo>
                <a:lnTo>
                  <a:pt x="416" y="58"/>
                </a:lnTo>
                <a:lnTo>
                  <a:pt x="406" y="74"/>
                </a:lnTo>
                <a:lnTo>
                  <a:pt x="397" y="92"/>
                </a:lnTo>
                <a:lnTo>
                  <a:pt x="383" y="127"/>
                </a:lnTo>
                <a:lnTo>
                  <a:pt x="371" y="154"/>
                </a:lnTo>
                <a:lnTo>
                  <a:pt x="368" y="165"/>
                </a:lnTo>
                <a:lnTo>
                  <a:pt x="368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>
            <a:extLst>
              <a:ext uri="{FF2B5EF4-FFF2-40B4-BE49-F238E27FC236}">
                <a16:creationId xmlns:a16="http://schemas.microsoft.com/office/drawing/2014/main" id="{C3656369-8605-4D3F-A972-8B6F6B4C7DFD}"/>
              </a:ext>
            </a:extLst>
          </p:cNvPr>
          <p:cNvSpPr>
            <a:spLocks/>
          </p:cNvSpPr>
          <p:nvPr/>
        </p:nvSpPr>
        <p:spPr bwMode="auto">
          <a:xfrm>
            <a:off x="2207695" y="1168400"/>
            <a:ext cx="1665185" cy="881228"/>
          </a:xfrm>
          <a:custGeom>
            <a:avLst/>
            <a:gdLst>
              <a:gd name="T0" fmla="*/ 207 w 1438"/>
              <a:gd name="T1" fmla="*/ 201 h 761"/>
              <a:gd name="T2" fmla="*/ 73 w 1438"/>
              <a:gd name="T3" fmla="*/ 305 h 761"/>
              <a:gd name="T4" fmla="*/ 34 w 1438"/>
              <a:gd name="T5" fmla="*/ 354 h 761"/>
              <a:gd name="T6" fmla="*/ 0 w 1438"/>
              <a:gd name="T7" fmla="*/ 441 h 761"/>
              <a:gd name="T8" fmla="*/ 13 w 1438"/>
              <a:gd name="T9" fmla="*/ 484 h 761"/>
              <a:gd name="T10" fmla="*/ 61 w 1438"/>
              <a:gd name="T11" fmla="*/ 521 h 761"/>
              <a:gd name="T12" fmla="*/ 185 w 1438"/>
              <a:gd name="T13" fmla="*/ 574 h 761"/>
              <a:gd name="T14" fmla="*/ 370 w 1438"/>
              <a:gd name="T15" fmla="*/ 611 h 761"/>
              <a:gd name="T16" fmla="*/ 429 w 1438"/>
              <a:gd name="T17" fmla="*/ 682 h 761"/>
              <a:gd name="T18" fmla="*/ 492 w 1438"/>
              <a:gd name="T19" fmla="*/ 751 h 761"/>
              <a:gd name="T20" fmla="*/ 530 w 1438"/>
              <a:gd name="T21" fmla="*/ 761 h 761"/>
              <a:gd name="T22" fmla="*/ 570 w 1438"/>
              <a:gd name="T23" fmla="*/ 740 h 761"/>
              <a:gd name="T24" fmla="*/ 594 w 1438"/>
              <a:gd name="T25" fmla="*/ 702 h 761"/>
              <a:gd name="T26" fmla="*/ 582 w 1438"/>
              <a:gd name="T27" fmla="*/ 634 h 761"/>
              <a:gd name="T28" fmla="*/ 588 w 1438"/>
              <a:gd name="T29" fmla="*/ 592 h 761"/>
              <a:gd name="T30" fmla="*/ 660 w 1438"/>
              <a:gd name="T31" fmla="*/ 570 h 761"/>
              <a:gd name="T32" fmla="*/ 767 w 1438"/>
              <a:gd name="T33" fmla="*/ 538 h 761"/>
              <a:gd name="T34" fmla="*/ 882 w 1438"/>
              <a:gd name="T35" fmla="*/ 579 h 761"/>
              <a:gd name="T36" fmla="*/ 992 w 1438"/>
              <a:gd name="T37" fmla="*/ 582 h 761"/>
              <a:gd name="T38" fmla="*/ 1040 w 1438"/>
              <a:gd name="T39" fmla="*/ 564 h 761"/>
              <a:gd name="T40" fmla="*/ 1090 w 1438"/>
              <a:gd name="T41" fmla="*/ 519 h 761"/>
              <a:gd name="T42" fmla="*/ 1099 w 1438"/>
              <a:gd name="T43" fmla="*/ 485 h 761"/>
              <a:gd name="T44" fmla="*/ 1079 w 1438"/>
              <a:gd name="T45" fmla="*/ 422 h 761"/>
              <a:gd name="T46" fmla="*/ 1038 w 1438"/>
              <a:gd name="T47" fmla="*/ 398 h 761"/>
              <a:gd name="T48" fmla="*/ 987 w 1438"/>
              <a:gd name="T49" fmla="*/ 398 h 761"/>
              <a:gd name="T50" fmla="*/ 1044 w 1438"/>
              <a:gd name="T51" fmla="*/ 383 h 761"/>
              <a:gd name="T52" fmla="*/ 1122 w 1438"/>
              <a:gd name="T53" fmla="*/ 374 h 761"/>
              <a:gd name="T54" fmla="*/ 1161 w 1438"/>
              <a:gd name="T55" fmla="*/ 378 h 761"/>
              <a:gd name="T56" fmla="*/ 1245 w 1438"/>
              <a:gd name="T57" fmla="*/ 399 h 761"/>
              <a:gd name="T58" fmla="*/ 1298 w 1438"/>
              <a:gd name="T59" fmla="*/ 396 h 761"/>
              <a:gd name="T60" fmla="*/ 1367 w 1438"/>
              <a:gd name="T61" fmla="*/ 350 h 761"/>
              <a:gd name="T62" fmla="*/ 1408 w 1438"/>
              <a:gd name="T63" fmla="*/ 302 h 761"/>
              <a:gd name="T64" fmla="*/ 1436 w 1438"/>
              <a:gd name="T65" fmla="*/ 162 h 761"/>
              <a:gd name="T66" fmla="*/ 1435 w 1438"/>
              <a:gd name="T67" fmla="*/ 109 h 761"/>
              <a:gd name="T68" fmla="*/ 1398 w 1438"/>
              <a:gd name="T69" fmla="*/ 88 h 761"/>
              <a:gd name="T70" fmla="*/ 1299 w 1438"/>
              <a:gd name="T71" fmla="*/ 82 h 761"/>
              <a:gd name="T72" fmla="*/ 1198 w 1438"/>
              <a:gd name="T73" fmla="*/ 122 h 761"/>
              <a:gd name="T74" fmla="*/ 1081 w 1438"/>
              <a:gd name="T75" fmla="*/ 169 h 761"/>
              <a:gd name="T76" fmla="*/ 1054 w 1438"/>
              <a:gd name="T77" fmla="*/ 157 h 761"/>
              <a:gd name="T78" fmla="*/ 1065 w 1438"/>
              <a:gd name="T79" fmla="*/ 122 h 761"/>
              <a:gd name="T80" fmla="*/ 1051 w 1438"/>
              <a:gd name="T81" fmla="*/ 81 h 761"/>
              <a:gd name="T82" fmla="*/ 1003 w 1438"/>
              <a:gd name="T83" fmla="*/ 55 h 761"/>
              <a:gd name="T84" fmla="*/ 939 w 1438"/>
              <a:gd name="T85" fmla="*/ 15 h 761"/>
              <a:gd name="T86" fmla="*/ 878 w 1438"/>
              <a:gd name="T87" fmla="*/ 0 h 761"/>
              <a:gd name="T88" fmla="*/ 802 w 1438"/>
              <a:gd name="T89" fmla="*/ 13 h 761"/>
              <a:gd name="T90" fmla="*/ 766 w 1438"/>
              <a:gd name="T91" fmla="*/ 37 h 761"/>
              <a:gd name="T92" fmla="*/ 701 w 1438"/>
              <a:gd name="T93" fmla="*/ 81 h 761"/>
              <a:gd name="T94" fmla="*/ 634 w 1438"/>
              <a:gd name="T95" fmla="*/ 92 h 761"/>
              <a:gd name="T96" fmla="*/ 542 w 1438"/>
              <a:gd name="T97" fmla="*/ 49 h 761"/>
              <a:gd name="T98" fmla="*/ 479 w 1438"/>
              <a:gd name="T99" fmla="*/ 21 h 761"/>
              <a:gd name="T100" fmla="*/ 396 w 1438"/>
              <a:gd name="T101" fmla="*/ 7 h 761"/>
              <a:gd name="T102" fmla="*/ 344 w 1438"/>
              <a:gd name="T103" fmla="*/ 33 h 761"/>
              <a:gd name="T104" fmla="*/ 314 w 1438"/>
              <a:gd name="T105" fmla="*/ 80 h 761"/>
              <a:gd name="T106" fmla="*/ 302 w 1438"/>
              <a:gd name="T107" fmla="*/ 12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38" h="761">
                <a:moveTo>
                  <a:pt x="291" y="149"/>
                </a:moveTo>
                <a:lnTo>
                  <a:pt x="291" y="149"/>
                </a:lnTo>
                <a:lnTo>
                  <a:pt x="266" y="164"/>
                </a:lnTo>
                <a:lnTo>
                  <a:pt x="239" y="180"/>
                </a:lnTo>
                <a:lnTo>
                  <a:pt x="207" y="201"/>
                </a:lnTo>
                <a:lnTo>
                  <a:pt x="172" y="225"/>
                </a:lnTo>
                <a:lnTo>
                  <a:pt x="135" y="252"/>
                </a:lnTo>
                <a:lnTo>
                  <a:pt x="101" y="278"/>
                </a:lnTo>
                <a:lnTo>
                  <a:pt x="87" y="292"/>
                </a:lnTo>
                <a:lnTo>
                  <a:pt x="73" y="305"/>
                </a:lnTo>
                <a:lnTo>
                  <a:pt x="73" y="305"/>
                </a:lnTo>
                <a:lnTo>
                  <a:pt x="61" y="318"/>
                </a:lnTo>
                <a:lnTo>
                  <a:pt x="51" y="331"/>
                </a:lnTo>
                <a:lnTo>
                  <a:pt x="41" y="343"/>
                </a:lnTo>
                <a:lnTo>
                  <a:pt x="34" y="354"/>
                </a:lnTo>
                <a:lnTo>
                  <a:pt x="20" y="378"/>
                </a:lnTo>
                <a:lnTo>
                  <a:pt x="12" y="399"/>
                </a:lnTo>
                <a:lnTo>
                  <a:pt x="5" y="416"/>
                </a:lnTo>
                <a:lnTo>
                  <a:pt x="2" y="430"/>
                </a:lnTo>
                <a:lnTo>
                  <a:pt x="0" y="441"/>
                </a:lnTo>
                <a:lnTo>
                  <a:pt x="0" y="446"/>
                </a:lnTo>
                <a:lnTo>
                  <a:pt x="0" y="446"/>
                </a:lnTo>
                <a:lnTo>
                  <a:pt x="4" y="463"/>
                </a:lnTo>
                <a:lnTo>
                  <a:pt x="8" y="473"/>
                </a:lnTo>
                <a:lnTo>
                  <a:pt x="13" y="484"/>
                </a:lnTo>
                <a:lnTo>
                  <a:pt x="13" y="484"/>
                </a:lnTo>
                <a:lnTo>
                  <a:pt x="18" y="490"/>
                </a:lnTo>
                <a:lnTo>
                  <a:pt x="28" y="499"/>
                </a:lnTo>
                <a:lnTo>
                  <a:pt x="42" y="508"/>
                </a:lnTo>
                <a:lnTo>
                  <a:pt x="61" y="521"/>
                </a:lnTo>
                <a:lnTo>
                  <a:pt x="84" y="534"/>
                </a:lnTo>
                <a:lnTo>
                  <a:pt x="114" y="547"/>
                </a:lnTo>
                <a:lnTo>
                  <a:pt x="147" y="560"/>
                </a:lnTo>
                <a:lnTo>
                  <a:pt x="185" y="574"/>
                </a:lnTo>
                <a:lnTo>
                  <a:pt x="185" y="574"/>
                </a:lnTo>
                <a:lnTo>
                  <a:pt x="225" y="585"/>
                </a:lnTo>
                <a:lnTo>
                  <a:pt x="263" y="595"/>
                </a:lnTo>
                <a:lnTo>
                  <a:pt x="296" y="601"/>
                </a:lnTo>
                <a:lnTo>
                  <a:pt x="325" y="606"/>
                </a:lnTo>
                <a:lnTo>
                  <a:pt x="370" y="611"/>
                </a:lnTo>
                <a:lnTo>
                  <a:pt x="386" y="612"/>
                </a:lnTo>
                <a:lnTo>
                  <a:pt x="386" y="612"/>
                </a:lnTo>
                <a:lnTo>
                  <a:pt x="398" y="634"/>
                </a:lnTo>
                <a:lnTo>
                  <a:pt x="412" y="656"/>
                </a:lnTo>
                <a:lnTo>
                  <a:pt x="429" y="682"/>
                </a:lnTo>
                <a:lnTo>
                  <a:pt x="450" y="709"/>
                </a:lnTo>
                <a:lnTo>
                  <a:pt x="460" y="721"/>
                </a:lnTo>
                <a:lnTo>
                  <a:pt x="471" y="733"/>
                </a:lnTo>
                <a:lnTo>
                  <a:pt x="481" y="742"/>
                </a:lnTo>
                <a:lnTo>
                  <a:pt x="492" y="751"/>
                </a:lnTo>
                <a:lnTo>
                  <a:pt x="502" y="757"/>
                </a:lnTo>
                <a:lnTo>
                  <a:pt x="511" y="760"/>
                </a:lnTo>
                <a:lnTo>
                  <a:pt x="511" y="760"/>
                </a:lnTo>
                <a:lnTo>
                  <a:pt x="521" y="761"/>
                </a:lnTo>
                <a:lnTo>
                  <a:pt x="530" y="761"/>
                </a:lnTo>
                <a:lnTo>
                  <a:pt x="537" y="760"/>
                </a:lnTo>
                <a:lnTo>
                  <a:pt x="546" y="757"/>
                </a:lnTo>
                <a:lnTo>
                  <a:pt x="552" y="753"/>
                </a:lnTo>
                <a:lnTo>
                  <a:pt x="559" y="750"/>
                </a:lnTo>
                <a:lnTo>
                  <a:pt x="570" y="740"/>
                </a:lnTo>
                <a:lnTo>
                  <a:pt x="580" y="730"/>
                </a:lnTo>
                <a:lnTo>
                  <a:pt x="586" y="719"/>
                </a:lnTo>
                <a:lnTo>
                  <a:pt x="591" y="709"/>
                </a:lnTo>
                <a:lnTo>
                  <a:pt x="594" y="702"/>
                </a:lnTo>
                <a:lnTo>
                  <a:pt x="594" y="702"/>
                </a:lnTo>
                <a:lnTo>
                  <a:pt x="594" y="696"/>
                </a:lnTo>
                <a:lnTo>
                  <a:pt x="594" y="686"/>
                </a:lnTo>
                <a:lnTo>
                  <a:pt x="590" y="665"/>
                </a:lnTo>
                <a:lnTo>
                  <a:pt x="585" y="643"/>
                </a:lnTo>
                <a:lnTo>
                  <a:pt x="582" y="634"/>
                </a:lnTo>
                <a:lnTo>
                  <a:pt x="578" y="628"/>
                </a:lnTo>
                <a:lnTo>
                  <a:pt x="553" y="596"/>
                </a:lnTo>
                <a:lnTo>
                  <a:pt x="553" y="596"/>
                </a:lnTo>
                <a:lnTo>
                  <a:pt x="563" y="596"/>
                </a:lnTo>
                <a:lnTo>
                  <a:pt x="588" y="592"/>
                </a:lnTo>
                <a:lnTo>
                  <a:pt x="604" y="590"/>
                </a:lnTo>
                <a:lnTo>
                  <a:pt x="622" y="585"/>
                </a:lnTo>
                <a:lnTo>
                  <a:pt x="641" y="579"/>
                </a:lnTo>
                <a:lnTo>
                  <a:pt x="660" y="570"/>
                </a:lnTo>
                <a:lnTo>
                  <a:pt x="660" y="570"/>
                </a:lnTo>
                <a:lnTo>
                  <a:pt x="719" y="538"/>
                </a:lnTo>
                <a:lnTo>
                  <a:pt x="742" y="526"/>
                </a:lnTo>
                <a:lnTo>
                  <a:pt x="742" y="526"/>
                </a:lnTo>
                <a:lnTo>
                  <a:pt x="749" y="529"/>
                </a:lnTo>
                <a:lnTo>
                  <a:pt x="767" y="538"/>
                </a:lnTo>
                <a:lnTo>
                  <a:pt x="797" y="552"/>
                </a:lnTo>
                <a:lnTo>
                  <a:pt x="836" y="566"/>
                </a:lnTo>
                <a:lnTo>
                  <a:pt x="836" y="566"/>
                </a:lnTo>
                <a:lnTo>
                  <a:pt x="859" y="572"/>
                </a:lnTo>
                <a:lnTo>
                  <a:pt x="882" y="579"/>
                </a:lnTo>
                <a:lnTo>
                  <a:pt x="907" y="582"/>
                </a:lnTo>
                <a:lnTo>
                  <a:pt x="930" y="585"/>
                </a:lnTo>
                <a:lnTo>
                  <a:pt x="952" y="586"/>
                </a:lnTo>
                <a:lnTo>
                  <a:pt x="973" y="586"/>
                </a:lnTo>
                <a:lnTo>
                  <a:pt x="992" y="582"/>
                </a:lnTo>
                <a:lnTo>
                  <a:pt x="1000" y="581"/>
                </a:lnTo>
                <a:lnTo>
                  <a:pt x="1009" y="577"/>
                </a:lnTo>
                <a:lnTo>
                  <a:pt x="1009" y="577"/>
                </a:lnTo>
                <a:lnTo>
                  <a:pt x="1024" y="571"/>
                </a:lnTo>
                <a:lnTo>
                  <a:pt x="1040" y="564"/>
                </a:lnTo>
                <a:lnTo>
                  <a:pt x="1054" y="555"/>
                </a:lnTo>
                <a:lnTo>
                  <a:pt x="1069" y="544"/>
                </a:lnTo>
                <a:lnTo>
                  <a:pt x="1081" y="533"/>
                </a:lnTo>
                <a:lnTo>
                  <a:pt x="1086" y="527"/>
                </a:lnTo>
                <a:lnTo>
                  <a:pt x="1090" y="519"/>
                </a:lnTo>
                <a:lnTo>
                  <a:pt x="1094" y="512"/>
                </a:lnTo>
                <a:lnTo>
                  <a:pt x="1096" y="503"/>
                </a:lnTo>
                <a:lnTo>
                  <a:pt x="1099" y="495"/>
                </a:lnTo>
                <a:lnTo>
                  <a:pt x="1099" y="485"/>
                </a:lnTo>
                <a:lnTo>
                  <a:pt x="1099" y="485"/>
                </a:lnTo>
                <a:lnTo>
                  <a:pt x="1099" y="476"/>
                </a:lnTo>
                <a:lnTo>
                  <a:pt x="1097" y="467"/>
                </a:lnTo>
                <a:lnTo>
                  <a:pt x="1092" y="451"/>
                </a:lnTo>
                <a:lnTo>
                  <a:pt x="1086" y="435"/>
                </a:lnTo>
                <a:lnTo>
                  <a:pt x="1079" y="422"/>
                </a:lnTo>
                <a:lnTo>
                  <a:pt x="1073" y="411"/>
                </a:lnTo>
                <a:lnTo>
                  <a:pt x="1067" y="404"/>
                </a:lnTo>
                <a:lnTo>
                  <a:pt x="1060" y="398"/>
                </a:lnTo>
                <a:lnTo>
                  <a:pt x="1060" y="398"/>
                </a:lnTo>
                <a:lnTo>
                  <a:pt x="1038" y="398"/>
                </a:lnTo>
                <a:lnTo>
                  <a:pt x="1012" y="398"/>
                </a:lnTo>
                <a:lnTo>
                  <a:pt x="1012" y="398"/>
                </a:lnTo>
                <a:lnTo>
                  <a:pt x="998" y="398"/>
                </a:lnTo>
                <a:lnTo>
                  <a:pt x="987" y="398"/>
                </a:lnTo>
                <a:lnTo>
                  <a:pt x="987" y="398"/>
                </a:lnTo>
                <a:lnTo>
                  <a:pt x="990" y="395"/>
                </a:lnTo>
                <a:lnTo>
                  <a:pt x="1003" y="390"/>
                </a:lnTo>
                <a:lnTo>
                  <a:pt x="1014" y="388"/>
                </a:lnTo>
                <a:lnTo>
                  <a:pt x="1027" y="385"/>
                </a:lnTo>
                <a:lnTo>
                  <a:pt x="1044" y="383"/>
                </a:lnTo>
                <a:lnTo>
                  <a:pt x="1064" y="382"/>
                </a:lnTo>
                <a:lnTo>
                  <a:pt x="1064" y="382"/>
                </a:lnTo>
                <a:lnTo>
                  <a:pt x="1085" y="380"/>
                </a:lnTo>
                <a:lnTo>
                  <a:pt x="1100" y="378"/>
                </a:lnTo>
                <a:lnTo>
                  <a:pt x="1122" y="374"/>
                </a:lnTo>
                <a:lnTo>
                  <a:pt x="1131" y="373"/>
                </a:lnTo>
                <a:lnTo>
                  <a:pt x="1139" y="373"/>
                </a:lnTo>
                <a:lnTo>
                  <a:pt x="1149" y="374"/>
                </a:lnTo>
                <a:lnTo>
                  <a:pt x="1161" y="378"/>
                </a:lnTo>
                <a:lnTo>
                  <a:pt x="1161" y="378"/>
                </a:lnTo>
                <a:lnTo>
                  <a:pt x="1185" y="384"/>
                </a:lnTo>
                <a:lnTo>
                  <a:pt x="1204" y="391"/>
                </a:lnTo>
                <a:lnTo>
                  <a:pt x="1217" y="394"/>
                </a:lnTo>
                <a:lnTo>
                  <a:pt x="1229" y="398"/>
                </a:lnTo>
                <a:lnTo>
                  <a:pt x="1245" y="399"/>
                </a:lnTo>
                <a:lnTo>
                  <a:pt x="1265" y="401"/>
                </a:lnTo>
                <a:lnTo>
                  <a:pt x="1265" y="401"/>
                </a:lnTo>
                <a:lnTo>
                  <a:pt x="1276" y="401"/>
                </a:lnTo>
                <a:lnTo>
                  <a:pt x="1287" y="400"/>
                </a:lnTo>
                <a:lnTo>
                  <a:pt x="1298" y="396"/>
                </a:lnTo>
                <a:lnTo>
                  <a:pt x="1308" y="391"/>
                </a:lnTo>
                <a:lnTo>
                  <a:pt x="1319" y="386"/>
                </a:lnTo>
                <a:lnTo>
                  <a:pt x="1329" y="379"/>
                </a:lnTo>
                <a:lnTo>
                  <a:pt x="1349" y="364"/>
                </a:lnTo>
                <a:lnTo>
                  <a:pt x="1367" y="350"/>
                </a:lnTo>
                <a:lnTo>
                  <a:pt x="1382" y="334"/>
                </a:lnTo>
                <a:lnTo>
                  <a:pt x="1401" y="313"/>
                </a:lnTo>
                <a:lnTo>
                  <a:pt x="1401" y="313"/>
                </a:lnTo>
                <a:lnTo>
                  <a:pt x="1404" y="309"/>
                </a:lnTo>
                <a:lnTo>
                  <a:pt x="1408" y="302"/>
                </a:lnTo>
                <a:lnTo>
                  <a:pt x="1414" y="282"/>
                </a:lnTo>
                <a:lnTo>
                  <a:pt x="1421" y="255"/>
                </a:lnTo>
                <a:lnTo>
                  <a:pt x="1427" y="224"/>
                </a:lnTo>
                <a:lnTo>
                  <a:pt x="1432" y="192"/>
                </a:lnTo>
                <a:lnTo>
                  <a:pt x="1436" y="162"/>
                </a:lnTo>
                <a:lnTo>
                  <a:pt x="1438" y="135"/>
                </a:lnTo>
                <a:lnTo>
                  <a:pt x="1438" y="125"/>
                </a:lnTo>
                <a:lnTo>
                  <a:pt x="1437" y="117"/>
                </a:lnTo>
                <a:lnTo>
                  <a:pt x="1437" y="117"/>
                </a:lnTo>
                <a:lnTo>
                  <a:pt x="1435" y="109"/>
                </a:lnTo>
                <a:lnTo>
                  <a:pt x="1431" y="104"/>
                </a:lnTo>
                <a:lnTo>
                  <a:pt x="1425" y="98"/>
                </a:lnTo>
                <a:lnTo>
                  <a:pt x="1417" y="95"/>
                </a:lnTo>
                <a:lnTo>
                  <a:pt x="1408" y="91"/>
                </a:lnTo>
                <a:lnTo>
                  <a:pt x="1398" y="88"/>
                </a:lnTo>
                <a:lnTo>
                  <a:pt x="1377" y="85"/>
                </a:lnTo>
                <a:lnTo>
                  <a:pt x="1353" y="84"/>
                </a:lnTo>
                <a:lnTo>
                  <a:pt x="1331" y="82"/>
                </a:lnTo>
                <a:lnTo>
                  <a:pt x="1299" y="82"/>
                </a:lnTo>
                <a:lnTo>
                  <a:pt x="1299" y="82"/>
                </a:lnTo>
                <a:lnTo>
                  <a:pt x="1287" y="85"/>
                </a:lnTo>
                <a:lnTo>
                  <a:pt x="1272" y="88"/>
                </a:lnTo>
                <a:lnTo>
                  <a:pt x="1255" y="95"/>
                </a:lnTo>
                <a:lnTo>
                  <a:pt x="1236" y="103"/>
                </a:lnTo>
                <a:lnTo>
                  <a:pt x="1198" y="122"/>
                </a:lnTo>
                <a:lnTo>
                  <a:pt x="1163" y="139"/>
                </a:lnTo>
                <a:lnTo>
                  <a:pt x="1163" y="139"/>
                </a:lnTo>
                <a:lnTo>
                  <a:pt x="1144" y="146"/>
                </a:lnTo>
                <a:lnTo>
                  <a:pt x="1124" y="154"/>
                </a:lnTo>
                <a:lnTo>
                  <a:pt x="1081" y="169"/>
                </a:lnTo>
                <a:lnTo>
                  <a:pt x="1035" y="183"/>
                </a:lnTo>
                <a:lnTo>
                  <a:pt x="1035" y="183"/>
                </a:lnTo>
                <a:lnTo>
                  <a:pt x="1038" y="178"/>
                </a:lnTo>
                <a:lnTo>
                  <a:pt x="1048" y="166"/>
                </a:lnTo>
                <a:lnTo>
                  <a:pt x="1054" y="157"/>
                </a:lnTo>
                <a:lnTo>
                  <a:pt x="1059" y="149"/>
                </a:lnTo>
                <a:lnTo>
                  <a:pt x="1063" y="140"/>
                </a:lnTo>
                <a:lnTo>
                  <a:pt x="1064" y="130"/>
                </a:lnTo>
                <a:lnTo>
                  <a:pt x="1064" y="130"/>
                </a:lnTo>
                <a:lnTo>
                  <a:pt x="1065" y="122"/>
                </a:lnTo>
                <a:lnTo>
                  <a:pt x="1064" y="113"/>
                </a:lnTo>
                <a:lnTo>
                  <a:pt x="1063" y="103"/>
                </a:lnTo>
                <a:lnTo>
                  <a:pt x="1059" y="96"/>
                </a:lnTo>
                <a:lnTo>
                  <a:pt x="1056" y="88"/>
                </a:lnTo>
                <a:lnTo>
                  <a:pt x="1051" y="81"/>
                </a:lnTo>
                <a:lnTo>
                  <a:pt x="1044" y="76"/>
                </a:lnTo>
                <a:lnTo>
                  <a:pt x="1038" y="72"/>
                </a:lnTo>
                <a:lnTo>
                  <a:pt x="1038" y="72"/>
                </a:lnTo>
                <a:lnTo>
                  <a:pt x="1022" y="65"/>
                </a:lnTo>
                <a:lnTo>
                  <a:pt x="1003" y="55"/>
                </a:lnTo>
                <a:lnTo>
                  <a:pt x="974" y="38"/>
                </a:lnTo>
                <a:lnTo>
                  <a:pt x="974" y="38"/>
                </a:lnTo>
                <a:lnTo>
                  <a:pt x="962" y="29"/>
                </a:lnTo>
                <a:lnTo>
                  <a:pt x="951" y="22"/>
                </a:lnTo>
                <a:lnTo>
                  <a:pt x="939" y="15"/>
                </a:lnTo>
                <a:lnTo>
                  <a:pt x="924" y="8"/>
                </a:lnTo>
                <a:lnTo>
                  <a:pt x="907" y="2"/>
                </a:lnTo>
                <a:lnTo>
                  <a:pt x="898" y="1"/>
                </a:lnTo>
                <a:lnTo>
                  <a:pt x="888" y="0"/>
                </a:lnTo>
                <a:lnTo>
                  <a:pt x="878" y="0"/>
                </a:lnTo>
                <a:lnTo>
                  <a:pt x="868" y="1"/>
                </a:lnTo>
                <a:lnTo>
                  <a:pt x="868" y="1"/>
                </a:lnTo>
                <a:lnTo>
                  <a:pt x="831" y="6"/>
                </a:lnTo>
                <a:lnTo>
                  <a:pt x="815" y="10"/>
                </a:lnTo>
                <a:lnTo>
                  <a:pt x="802" y="13"/>
                </a:lnTo>
                <a:lnTo>
                  <a:pt x="791" y="17"/>
                </a:lnTo>
                <a:lnTo>
                  <a:pt x="781" y="23"/>
                </a:lnTo>
                <a:lnTo>
                  <a:pt x="772" y="29"/>
                </a:lnTo>
                <a:lnTo>
                  <a:pt x="766" y="37"/>
                </a:lnTo>
                <a:lnTo>
                  <a:pt x="766" y="37"/>
                </a:lnTo>
                <a:lnTo>
                  <a:pt x="759" y="45"/>
                </a:lnTo>
                <a:lnTo>
                  <a:pt x="749" y="53"/>
                </a:lnTo>
                <a:lnTo>
                  <a:pt x="738" y="61"/>
                </a:lnTo>
                <a:lnTo>
                  <a:pt x="726" y="69"/>
                </a:lnTo>
                <a:lnTo>
                  <a:pt x="701" y="81"/>
                </a:lnTo>
                <a:lnTo>
                  <a:pt x="682" y="88"/>
                </a:lnTo>
                <a:lnTo>
                  <a:pt x="682" y="88"/>
                </a:lnTo>
                <a:lnTo>
                  <a:pt x="674" y="91"/>
                </a:lnTo>
                <a:lnTo>
                  <a:pt x="662" y="91"/>
                </a:lnTo>
                <a:lnTo>
                  <a:pt x="634" y="92"/>
                </a:lnTo>
                <a:lnTo>
                  <a:pt x="601" y="91"/>
                </a:lnTo>
                <a:lnTo>
                  <a:pt x="601" y="91"/>
                </a:lnTo>
                <a:lnTo>
                  <a:pt x="590" y="81"/>
                </a:lnTo>
                <a:lnTo>
                  <a:pt x="561" y="61"/>
                </a:lnTo>
                <a:lnTo>
                  <a:pt x="542" y="49"/>
                </a:lnTo>
                <a:lnTo>
                  <a:pt x="521" y="38"/>
                </a:lnTo>
                <a:lnTo>
                  <a:pt x="500" y="28"/>
                </a:lnTo>
                <a:lnTo>
                  <a:pt x="490" y="23"/>
                </a:lnTo>
                <a:lnTo>
                  <a:pt x="479" y="21"/>
                </a:lnTo>
                <a:lnTo>
                  <a:pt x="479" y="21"/>
                </a:lnTo>
                <a:lnTo>
                  <a:pt x="445" y="11"/>
                </a:lnTo>
                <a:lnTo>
                  <a:pt x="431" y="8"/>
                </a:lnTo>
                <a:lnTo>
                  <a:pt x="419" y="6"/>
                </a:lnTo>
                <a:lnTo>
                  <a:pt x="407" y="6"/>
                </a:lnTo>
                <a:lnTo>
                  <a:pt x="396" y="7"/>
                </a:lnTo>
                <a:lnTo>
                  <a:pt x="383" y="11"/>
                </a:lnTo>
                <a:lnTo>
                  <a:pt x="370" y="17"/>
                </a:lnTo>
                <a:lnTo>
                  <a:pt x="370" y="17"/>
                </a:lnTo>
                <a:lnTo>
                  <a:pt x="356" y="24"/>
                </a:lnTo>
                <a:lnTo>
                  <a:pt x="344" y="33"/>
                </a:lnTo>
                <a:lnTo>
                  <a:pt x="334" y="43"/>
                </a:lnTo>
                <a:lnTo>
                  <a:pt x="327" y="53"/>
                </a:lnTo>
                <a:lnTo>
                  <a:pt x="321" y="63"/>
                </a:lnTo>
                <a:lnTo>
                  <a:pt x="317" y="71"/>
                </a:lnTo>
                <a:lnTo>
                  <a:pt x="314" y="80"/>
                </a:lnTo>
                <a:lnTo>
                  <a:pt x="313" y="87"/>
                </a:lnTo>
                <a:lnTo>
                  <a:pt x="313" y="87"/>
                </a:lnTo>
                <a:lnTo>
                  <a:pt x="312" y="93"/>
                </a:lnTo>
                <a:lnTo>
                  <a:pt x="309" y="103"/>
                </a:lnTo>
                <a:lnTo>
                  <a:pt x="302" y="124"/>
                </a:lnTo>
                <a:lnTo>
                  <a:pt x="291" y="149"/>
                </a:lnTo>
                <a:lnTo>
                  <a:pt x="291" y="14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BC5E4749-7C6E-41A4-AC02-8F987EE67023}"/>
              </a:ext>
            </a:extLst>
          </p:cNvPr>
          <p:cNvSpPr>
            <a:spLocks/>
          </p:cNvSpPr>
          <p:nvPr/>
        </p:nvSpPr>
        <p:spPr bwMode="auto">
          <a:xfrm>
            <a:off x="6033119" y="1298481"/>
            <a:ext cx="1620181" cy="794206"/>
          </a:xfrm>
          <a:custGeom>
            <a:avLst/>
            <a:gdLst>
              <a:gd name="T0" fmla="*/ 258 w 1122"/>
              <a:gd name="T1" fmla="*/ 188 h 550"/>
              <a:gd name="T2" fmla="*/ 207 w 1122"/>
              <a:gd name="T3" fmla="*/ 169 h 550"/>
              <a:gd name="T4" fmla="*/ 147 w 1122"/>
              <a:gd name="T5" fmla="*/ 131 h 550"/>
              <a:gd name="T6" fmla="*/ 92 w 1122"/>
              <a:gd name="T7" fmla="*/ 109 h 550"/>
              <a:gd name="T8" fmla="*/ 73 w 1122"/>
              <a:gd name="T9" fmla="*/ 112 h 550"/>
              <a:gd name="T10" fmla="*/ 40 w 1122"/>
              <a:gd name="T11" fmla="*/ 144 h 550"/>
              <a:gd name="T12" fmla="*/ 10 w 1122"/>
              <a:gd name="T13" fmla="*/ 197 h 550"/>
              <a:gd name="T14" fmla="*/ 0 w 1122"/>
              <a:gd name="T15" fmla="*/ 263 h 550"/>
              <a:gd name="T16" fmla="*/ 9 w 1122"/>
              <a:gd name="T17" fmla="*/ 333 h 550"/>
              <a:gd name="T18" fmla="*/ 30 w 1122"/>
              <a:gd name="T19" fmla="*/ 369 h 550"/>
              <a:gd name="T20" fmla="*/ 78 w 1122"/>
              <a:gd name="T21" fmla="*/ 396 h 550"/>
              <a:gd name="T22" fmla="*/ 111 w 1122"/>
              <a:gd name="T23" fmla="*/ 397 h 550"/>
              <a:gd name="T24" fmla="*/ 183 w 1122"/>
              <a:gd name="T25" fmla="*/ 367 h 550"/>
              <a:gd name="T26" fmla="*/ 213 w 1122"/>
              <a:gd name="T27" fmla="*/ 354 h 550"/>
              <a:gd name="T28" fmla="*/ 339 w 1122"/>
              <a:gd name="T29" fmla="*/ 349 h 550"/>
              <a:gd name="T30" fmla="*/ 324 w 1122"/>
              <a:gd name="T31" fmla="*/ 364 h 550"/>
              <a:gd name="T32" fmla="*/ 319 w 1122"/>
              <a:gd name="T33" fmla="*/ 387 h 550"/>
              <a:gd name="T34" fmla="*/ 330 w 1122"/>
              <a:gd name="T35" fmla="*/ 408 h 550"/>
              <a:gd name="T36" fmla="*/ 376 w 1122"/>
              <a:gd name="T37" fmla="*/ 447 h 550"/>
              <a:gd name="T38" fmla="*/ 425 w 1122"/>
              <a:gd name="T39" fmla="*/ 462 h 550"/>
              <a:gd name="T40" fmla="*/ 484 w 1122"/>
              <a:gd name="T41" fmla="*/ 454 h 550"/>
              <a:gd name="T42" fmla="*/ 623 w 1122"/>
              <a:gd name="T43" fmla="*/ 482 h 550"/>
              <a:gd name="T44" fmla="*/ 609 w 1122"/>
              <a:gd name="T45" fmla="*/ 488 h 550"/>
              <a:gd name="T46" fmla="*/ 602 w 1122"/>
              <a:gd name="T47" fmla="*/ 503 h 550"/>
              <a:gd name="T48" fmla="*/ 621 w 1122"/>
              <a:gd name="T49" fmla="*/ 525 h 550"/>
              <a:gd name="T50" fmla="*/ 654 w 1122"/>
              <a:gd name="T51" fmla="*/ 546 h 550"/>
              <a:gd name="T52" fmla="*/ 687 w 1122"/>
              <a:gd name="T53" fmla="*/ 550 h 550"/>
              <a:gd name="T54" fmla="*/ 765 w 1122"/>
              <a:gd name="T55" fmla="*/ 524 h 550"/>
              <a:gd name="T56" fmla="*/ 948 w 1122"/>
              <a:gd name="T57" fmla="*/ 468 h 550"/>
              <a:gd name="T58" fmla="*/ 1011 w 1122"/>
              <a:gd name="T59" fmla="*/ 444 h 550"/>
              <a:gd name="T60" fmla="*/ 1073 w 1122"/>
              <a:gd name="T61" fmla="*/ 408 h 550"/>
              <a:gd name="T62" fmla="*/ 1094 w 1122"/>
              <a:gd name="T63" fmla="*/ 383 h 550"/>
              <a:gd name="T64" fmla="*/ 1121 w 1122"/>
              <a:gd name="T65" fmla="*/ 321 h 550"/>
              <a:gd name="T66" fmla="*/ 1121 w 1122"/>
              <a:gd name="T67" fmla="*/ 297 h 550"/>
              <a:gd name="T68" fmla="*/ 1110 w 1122"/>
              <a:gd name="T69" fmla="*/ 286 h 550"/>
              <a:gd name="T70" fmla="*/ 1086 w 1122"/>
              <a:gd name="T71" fmla="*/ 263 h 550"/>
              <a:gd name="T72" fmla="*/ 1049 w 1122"/>
              <a:gd name="T73" fmla="*/ 206 h 550"/>
              <a:gd name="T74" fmla="*/ 1026 w 1122"/>
              <a:gd name="T75" fmla="*/ 189 h 550"/>
              <a:gd name="T76" fmla="*/ 989 w 1122"/>
              <a:gd name="T77" fmla="*/ 184 h 550"/>
              <a:gd name="T78" fmla="*/ 845 w 1122"/>
              <a:gd name="T79" fmla="*/ 123 h 550"/>
              <a:gd name="T80" fmla="*/ 678 w 1122"/>
              <a:gd name="T81" fmla="*/ 42 h 550"/>
              <a:gd name="T82" fmla="*/ 601 w 1122"/>
              <a:gd name="T83" fmla="*/ 5 h 550"/>
              <a:gd name="T84" fmla="*/ 566 w 1122"/>
              <a:gd name="T85" fmla="*/ 2 h 550"/>
              <a:gd name="T86" fmla="*/ 552 w 1122"/>
              <a:gd name="T87" fmla="*/ 11 h 550"/>
              <a:gd name="T88" fmla="*/ 549 w 1122"/>
              <a:gd name="T89" fmla="*/ 15 h 550"/>
              <a:gd name="T90" fmla="*/ 536 w 1122"/>
              <a:gd name="T91" fmla="*/ 29 h 550"/>
              <a:gd name="T92" fmla="*/ 521 w 1122"/>
              <a:gd name="T93" fmla="*/ 63 h 550"/>
              <a:gd name="T94" fmla="*/ 492 w 1122"/>
              <a:gd name="T95" fmla="*/ 77 h 550"/>
              <a:gd name="T96" fmla="*/ 450 w 1122"/>
              <a:gd name="T97" fmla="*/ 78 h 550"/>
              <a:gd name="T98" fmla="*/ 425 w 1122"/>
              <a:gd name="T99" fmla="*/ 64 h 550"/>
              <a:gd name="T100" fmla="*/ 386 w 1122"/>
              <a:gd name="T101" fmla="*/ 25 h 550"/>
              <a:gd name="T102" fmla="*/ 345 w 1122"/>
              <a:gd name="T103" fmla="*/ 7 h 550"/>
              <a:gd name="T104" fmla="*/ 314 w 1122"/>
              <a:gd name="T105" fmla="*/ 7 h 550"/>
              <a:gd name="T106" fmla="*/ 282 w 1122"/>
              <a:gd name="T107" fmla="*/ 30 h 550"/>
              <a:gd name="T108" fmla="*/ 272 w 1122"/>
              <a:gd name="T109" fmla="*/ 52 h 550"/>
              <a:gd name="T110" fmla="*/ 271 w 1122"/>
              <a:gd name="T111" fmla="*/ 123 h 550"/>
              <a:gd name="T112" fmla="*/ 287 w 1122"/>
              <a:gd name="T113" fmla="*/ 19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2" h="550">
                <a:moveTo>
                  <a:pt x="287" y="191"/>
                </a:moveTo>
                <a:lnTo>
                  <a:pt x="287" y="191"/>
                </a:lnTo>
                <a:lnTo>
                  <a:pt x="279" y="190"/>
                </a:lnTo>
                <a:lnTo>
                  <a:pt x="258" y="188"/>
                </a:lnTo>
                <a:lnTo>
                  <a:pt x="244" y="185"/>
                </a:lnTo>
                <a:lnTo>
                  <a:pt x="232" y="181"/>
                </a:lnTo>
                <a:lnTo>
                  <a:pt x="218" y="176"/>
                </a:lnTo>
                <a:lnTo>
                  <a:pt x="207" y="169"/>
                </a:lnTo>
                <a:lnTo>
                  <a:pt x="207" y="169"/>
                </a:lnTo>
                <a:lnTo>
                  <a:pt x="180" y="151"/>
                </a:lnTo>
                <a:lnTo>
                  <a:pt x="164" y="141"/>
                </a:lnTo>
                <a:lnTo>
                  <a:pt x="147" y="131"/>
                </a:lnTo>
                <a:lnTo>
                  <a:pt x="130" y="121"/>
                </a:lnTo>
                <a:lnTo>
                  <a:pt x="114" y="115"/>
                </a:lnTo>
                <a:lnTo>
                  <a:pt x="98" y="110"/>
                </a:lnTo>
                <a:lnTo>
                  <a:pt x="92" y="109"/>
                </a:lnTo>
                <a:lnTo>
                  <a:pt x="84" y="109"/>
                </a:lnTo>
                <a:lnTo>
                  <a:pt x="84" y="109"/>
                </a:lnTo>
                <a:lnTo>
                  <a:pt x="78" y="110"/>
                </a:lnTo>
                <a:lnTo>
                  <a:pt x="73" y="112"/>
                </a:lnTo>
                <a:lnTo>
                  <a:pt x="67" y="116"/>
                </a:lnTo>
                <a:lnTo>
                  <a:pt x="61" y="120"/>
                </a:lnTo>
                <a:lnTo>
                  <a:pt x="50" y="131"/>
                </a:lnTo>
                <a:lnTo>
                  <a:pt x="40" y="144"/>
                </a:lnTo>
                <a:lnTo>
                  <a:pt x="30" y="158"/>
                </a:lnTo>
                <a:lnTo>
                  <a:pt x="23" y="173"/>
                </a:lnTo>
                <a:lnTo>
                  <a:pt x="10" y="197"/>
                </a:lnTo>
                <a:lnTo>
                  <a:pt x="10" y="197"/>
                </a:lnTo>
                <a:lnTo>
                  <a:pt x="7" y="208"/>
                </a:lnTo>
                <a:lnTo>
                  <a:pt x="3" y="224"/>
                </a:lnTo>
                <a:lnTo>
                  <a:pt x="2" y="243"/>
                </a:lnTo>
                <a:lnTo>
                  <a:pt x="0" y="263"/>
                </a:lnTo>
                <a:lnTo>
                  <a:pt x="0" y="282"/>
                </a:lnTo>
                <a:lnTo>
                  <a:pt x="2" y="301"/>
                </a:lnTo>
                <a:lnTo>
                  <a:pt x="4" y="319"/>
                </a:lnTo>
                <a:lnTo>
                  <a:pt x="9" y="333"/>
                </a:lnTo>
                <a:lnTo>
                  <a:pt x="9" y="333"/>
                </a:lnTo>
                <a:lnTo>
                  <a:pt x="14" y="346"/>
                </a:lnTo>
                <a:lnTo>
                  <a:pt x="21" y="357"/>
                </a:lnTo>
                <a:lnTo>
                  <a:pt x="30" y="369"/>
                </a:lnTo>
                <a:lnTo>
                  <a:pt x="40" y="377"/>
                </a:lnTo>
                <a:lnTo>
                  <a:pt x="51" y="386"/>
                </a:lnTo>
                <a:lnTo>
                  <a:pt x="64" y="392"/>
                </a:lnTo>
                <a:lnTo>
                  <a:pt x="78" y="396"/>
                </a:lnTo>
                <a:lnTo>
                  <a:pt x="94" y="398"/>
                </a:lnTo>
                <a:lnTo>
                  <a:pt x="94" y="398"/>
                </a:lnTo>
                <a:lnTo>
                  <a:pt x="103" y="398"/>
                </a:lnTo>
                <a:lnTo>
                  <a:pt x="111" y="397"/>
                </a:lnTo>
                <a:lnTo>
                  <a:pt x="127" y="393"/>
                </a:lnTo>
                <a:lnTo>
                  <a:pt x="142" y="388"/>
                </a:lnTo>
                <a:lnTo>
                  <a:pt x="157" y="382"/>
                </a:lnTo>
                <a:lnTo>
                  <a:pt x="183" y="367"/>
                </a:lnTo>
                <a:lnTo>
                  <a:pt x="194" y="361"/>
                </a:lnTo>
                <a:lnTo>
                  <a:pt x="202" y="357"/>
                </a:lnTo>
                <a:lnTo>
                  <a:pt x="202" y="357"/>
                </a:lnTo>
                <a:lnTo>
                  <a:pt x="213" y="354"/>
                </a:lnTo>
                <a:lnTo>
                  <a:pt x="229" y="351"/>
                </a:lnTo>
                <a:lnTo>
                  <a:pt x="264" y="346"/>
                </a:lnTo>
                <a:lnTo>
                  <a:pt x="307" y="341"/>
                </a:lnTo>
                <a:lnTo>
                  <a:pt x="339" y="349"/>
                </a:lnTo>
                <a:lnTo>
                  <a:pt x="339" y="349"/>
                </a:lnTo>
                <a:lnTo>
                  <a:pt x="334" y="353"/>
                </a:lnTo>
                <a:lnTo>
                  <a:pt x="329" y="357"/>
                </a:lnTo>
                <a:lnTo>
                  <a:pt x="324" y="364"/>
                </a:lnTo>
                <a:lnTo>
                  <a:pt x="321" y="370"/>
                </a:lnTo>
                <a:lnTo>
                  <a:pt x="318" y="378"/>
                </a:lnTo>
                <a:lnTo>
                  <a:pt x="318" y="383"/>
                </a:lnTo>
                <a:lnTo>
                  <a:pt x="319" y="387"/>
                </a:lnTo>
                <a:lnTo>
                  <a:pt x="321" y="392"/>
                </a:lnTo>
                <a:lnTo>
                  <a:pt x="323" y="398"/>
                </a:lnTo>
                <a:lnTo>
                  <a:pt x="323" y="398"/>
                </a:lnTo>
                <a:lnTo>
                  <a:pt x="330" y="408"/>
                </a:lnTo>
                <a:lnTo>
                  <a:pt x="339" y="419"/>
                </a:lnTo>
                <a:lnTo>
                  <a:pt x="350" y="429"/>
                </a:lnTo>
                <a:lnTo>
                  <a:pt x="362" y="439"/>
                </a:lnTo>
                <a:lnTo>
                  <a:pt x="376" y="447"/>
                </a:lnTo>
                <a:lnTo>
                  <a:pt x="391" y="455"/>
                </a:lnTo>
                <a:lnTo>
                  <a:pt x="407" y="460"/>
                </a:lnTo>
                <a:lnTo>
                  <a:pt x="417" y="461"/>
                </a:lnTo>
                <a:lnTo>
                  <a:pt x="425" y="462"/>
                </a:lnTo>
                <a:lnTo>
                  <a:pt x="425" y="462"/>
                </a:lnTo>
                <a:lnTo>
                  <a:pt x="445" y="461"/>
                </a:lnTo>
                <a:lnTo>
                  <a:pt x="465" y="458"/>
                </a:lnTo>
                <a:lnTo>
                  <a:pt x="484" y="454"/>
                </a:lnTo>
                <a:lnTo>
                  <a:pt x="503" y="447"/>
                </a:lnTo>
                <a:lnTo>
                  <a:pt x="532" y="436"/>
                </a:lnTo>
                <a:lnTo>
                  <a:pt x="543" y="431"/>
                </a:lnTo>
                <a:lnTo>
                  <a:pt x="623" y="482"/>
                </a:lnTo>
                <a:lnTo>
                  <a:pt x="623" y="482"/>
                </a:lnTo>
                <a:lnTo>
                  <a:pt x="618" y="483"/>
                </a:lnTo>
                <a:lnTo>
                  <a:pt x="614" y="486"/>
                </a:lnTo>
                <a:lnTo>
                  <a:pt x="609" y="488"/>
                </a:lnTo>
                <a:lnTo>
                  <a:pt x="605" y="492"/>
                </a:lnTo>
                <a:lnTo>
                  <a:pt x="602" y="497"/>
                </a:lnTo>
                <a:lnTo>
                  <a:pt x="602" y="499"/>
                </a:lnTo>
                <a:lnTo>
                  <a:pt x="602" y="503"/>
                </a:lnTo>
                <a:lnTo>
                  <a:pt x="605" y="506"/>
                </a:lnTo>
                <a:lnTo>
                  <a:pt x="607" y="510"/>
                </a:lnTo>
                <a:lnTo>
                  <a:pt x="607" y="510"/>
                </a:lnTo>
                <a:lnTo>
                  <a:pt x="621" y="525"/>
                </a:lnTo>
                <a:lnTo>
                  <a:pt x="627" y="531"/>
                </a:lnTo>
                <a:lnTo>
                  <a:pt x="634" y="537"/>
                </a:lnTo>
                <a:lnTo>
                  <a:pt x="643" y="542"/>
                </a:lnTo>
                <a:lnTo>
                  <a:pt x="654" y="546"/>
                </a:lnTo>
                <a:lnTo>
                  <a:pt x="665" y="548"/>
                </a:lnTo>
                <a:lnTo>
                  <a:pt x="680" y="550"/>
                </a:lnTo>
                <a:lnTo>
                  <a:pt x="680" y="550"/>
                </a:lnTo>
                <a:lnTo>
                  <a:pt x="687" y="550"/>
                </a:lnTo>
                <a:lnTo>
                  <a:pt x="697" y="548"/>
                </a:lnTo>
                <a:lnTo>
                  <a:pt x="718" y="542"/>
                </a:lnTo>
                <a:lnTo>
                  <a:pt x="742" y="534"/>
                </a:lnTo>
                <a:lnTo>
                  <a:pt x="765" y="524"/>
                </a:lnTo>
                <a:lnTo>
                  <a:pt x="803" y="506"/>
                </a:lnTo>
                <a:lnTo>
                  <a:pt x="820" y="498"/>
                </a:lnTo>
                <a:lnTo>
                  <a:pt x="820" y="498"/>
                </a:lnTo>
                <a:lnTo>
                  <a:pt x="948" y="468"/>
                </a:lnTo>
                <a:lnTo>
                  <a:pt x="948" y="468"/>
                </a:lnTo>
                <a:lnTo>
                  <a:pt x="969" y="462"/>
                </a:lnTo>
                <a:lnTo>
                  <a:pt x="990" y="454"/>
                </a:lnTo>
                <a:lnTo>
                  <a:pt x="1011" y="444"/>
                </a:lnTo>
                <a:lnTo>
                  <a:pt x="1030" y="434"/>
                </a:lnTo>
                <a:lnTo>
                  <a:pt x="1047" y="424"/>
                </a:lnTo>
                <a:lnTo>
                  <a:pt x="1062" y="415"/>
                </a:lnTo>
                <a:lnTo>
                  <a:pt x="1073" y="408"/>
                </a:lnTo>
                <a:lnTo>
                  <a:pt x="1080" y="402"/>
                </a:lnTo>
                <a:lnTo>
                  <a:pt x="1080" y="402"/>
                </a:lnTo>
                <a:lnTo>
                  <a:pt x="1086" y="394"/>
                </a:lnTo>
                <a:lnTo>
                  <a:pt x="1094" y="383"/>
                </a:lnTo>
                <a:lnTo>
                  <a:pt x="1102" y="369"/>
                </a:lnTo>
                <a:lnTo>
                  <a:pt x="1110" y="353"/>
                </a:lnTo>
                <a:lnTo>
                  <a:pt x="1116" y="337"/>
                </a:lnTo>
                <a:lnTo>
                  <a:pt x="1121" y="321"/>
                </a:lnTo>
                <a:lnTo>
                  <a:pt x="1122" y="307"/>
                </a:lnTo>
                <a:lnTo>
                  <a:pt x="1122" y="302"/>
                </a:lnTo>
                <a:lnTo>
                  <a:pt x="1121" y="297"/>
                </a:lnTo>
                <a:lnTo>
                  <a:pt x="1121" y="297"/>
                </a:lnTo>
                <a:lnTo>
                  <a:pt x="1117" y="291"/>
                </a:lnTo>
                <a:lnTo>
                  <a:pt x="1115" y="289"/>
                </a:lnTo>
                <a:lnTo>
                  <a:pt x="1112" y="287"/>
                </a:lnTo>
                <a:lnTo>
                  <a:pt x="1110" y="286"/>
                </a:lnTo>
                <a:lnTo>
                  <a:pt x="1106" y="285"/>
                </a:lnTo>
                <a:lnTo>
                  <a:pt x="1101" y="281"/>
                </a:lnTo>
                <a:lnTo>
                  <a:pt x="1095" y="275"/>
                </a:lnTo>
                <a:lnTo>
                  <a:pt x="1086" y="263"/>
                </a:lnTo>
                <a:lnTo>
                  <a:pt x="1086" y="263"/>
                </a:lnTo>
                <a:lnTo>
                  <a:pt x="1069" y="237"/>
                </a:lnTo>
                <a:lnTo>
                  <a:pt x="1055" y="216"/>
                </a:lnTo>
                <a:lnTo>
                  <a:pt x="1049" y="206"/>
                </a:lnTo>
                <a:lnTo>
                  <a:pt x="1042" y="199"/>
                </a:lnTo>
                <a:lnTo>
                  <a:pt x="1035" y="194"/>
                </a:lnTo>
                <a:lnTo>
                  <a:pt x="1026" y="189"/>
                </a:lnTo>
                <a:lnTo>
                  <a:pt x="1026" y="189"/>
                </a:lnTo>
                <a:lnTo>
                  <a:pt x="1017" y="186"/>
                </a:lnTo>
                <a:lnTo>
                  <a:pt x="1011" y="185"/>
                </a:lnTo>
                <a:lnTo>
                  <a:pt x="999" y="184"/>
                </a:lnTo>
                <a:lnTo>
                  <a:pt x="989" y="184"/>
                </a:lnTo>
                <a:lnTo>
                  <a:pt x="985" y="183"/>
                </a:lnTo>
                <a:lnTo>
                  <a:pt x="980" y="181"/>
                </a:lnTo>
                <a:lnTo>
                  <a:pt x="980" y="181"/>
                </a:lnTo>
                <a:lnTo>
                  <a:pt x="845" y="123"/>
                </a:lnTo>
                <a:lnTo>
                  <a:pt x="719" y="71"/>
                </a:lnTo>
                <a:lnTo>
                  <a:pt x="719" y="71"/>
                </a:lnTo>
                <a:lnTo>
                  <a:pt x="708" y="62"/>
                </a:lnTo>
                <a:lnTo>
                  <a:pt x="678" y="42"/>
                </a:lnTo>
                <a:lnTo>
                  <a:pt x="659" y="31"/>
                </a:lnTo>
                <a:lnTo>
                  <a:pt x="639" y="20"/>
                </a:lnTo>
                <a:lnTo>
                  <a:pt x="620" y="10"/>
                </a:lnTo>
                <a:lnTo>
                  <a:pt x="601" y="5"/>
                </a:lnTo>
                <a:lnTo>
                  <a:pt x="601" y="5"/>
                </a:lnTo>
                <a:lnTo>
                  <a:pt x="586" y="2"/>
                </a:lnTo>
                <a:lnTo>
                  <a:pt x="574" y="0"/>
                </a:lnTo>
                <a:lnTo>
                  <a:pt x="566" y="2"/>
                </a:lnTo>
                <a:lnTo>
                  <a:pt x="558" y="3"/>
                </a:lnTo>
                <a:lnTo>
                  <a:pt x="554" y="5"/>
                </a:lnTo>
                <a:lnTo>
                  <a:pt x="552" y="9"/>
                </a:lnTo>
                <a:lnTo>
                  <a:pt x="552" y="11"/>
                </a:lnTo>
                <a:lnTo>
                  <a:pt x="552" y="13"/>
                </a:lnTo>
                <a:lnTo>
                  <a:pt x="552" y="13"/>
                </a:lnTo>
                <a:lnTo>
                  <a:pt x="551" y="14"/>
                </a:lnTo>
                <a:lnTo>
                  <a:pt x="549" y="15"/>
                </a:lnTo>
                <a:lnTo>
                  <a:pt x="543" y="19"/>
                </a:lnTo>
                <a:lnTo>
                  <a:pt x="538" y="24"/>
                </a:lnTo>
                <a:lnTo>
                  <a:pt x="536" y="26"/>
                </a:lnTo>
                <a:lnTo>
                  <a:pt x="536" y="29"/>
                </a:lnTo>
                <a:lnTo>
                  <a:pt x="536" y="29"/>
                </a:lnTo>
                <a:lnTo>
                  <a:pt x="533" y="55"/>
                </a:lnTo>
                <a:lnTo>
                  <a:pt x="533" y="55"/>
                </a:lnTo>
                <a:lnTo>
                  <a:pt x="521" y="63"/>
                </a:lnTo>
                <a:lnTo>
                  <a:pt x="508" y="71"/>
                </a:lnTo>
                <a:lnTo>
                  <a:pt x="499" y="74"/>
                </a:lnTo>
                <a:lnTo>
                  <a:pt x="492" y="77"/>
                </a:lnTo>
                <a:lnTo>
                  <a:pt x="492" y="77"/>
                </a:lnTo>
                <a:lnTo>
                  <a:pt x="474" y="80"/>
                </a:lnTo>
                <a:lnTo>
                  <a:pt x="467" y="80"/>
                </a:lnTo>
                <a:lnTo>
                  <a:pt x="458" y="80"/>
                </a:lnTo>
                <a:lnTo>
                  <a:pt x="450" y="78"/>
                </a:lnTo>
                <a:lnTo>
                  <a:pt x="442" y="75"/>
                </a:lnTo>
                <a:lnTo>
                  <a:pt x="434" y="71"/>
                </a:lnTo>
                <a:lnTo>
                  <a:pt x="425" y="64"/>
                </a:lnTo>
                <a:lnTo>
                  <a:pt x="425" y="64"/>
                </a:lnTo>
                <a:lnTo>
                  <a:pt x="418" y="57"/>
                </a:lnTo>
                <a:lnTo>
                  <a:pt x="410" y="50"/>
                </a:lnTo>
                <a:lnTo>
                  <a:pt x="394" y="32"/>
                </a:lnTo>
                <a:lnTo>
                  <a:pt x="386" y="25"/>
                </a:lnTo>
                <a:lnTo>
                  <a:pt x="375" y="18"/>
                </a:lnTo>
                <a:lnTo>
                  <a:pt x="361" y="11"/>
                </a:lnTo>
                <a:lnTo>
                  <a:pt x="345" y="7"/>
                </a:lnTo>
                <a:lnTo>
                  <a:pt x="345" y="7"/>
                </a:lnTo>
                <a:lnTo>
                  <a:pt x="337" y="5"/>
                </a:lnTo>
                <a:lnTo>
                  <a:pt x="328" y="5"/>
                </a:lnTo>
                <a:lnTo>
                  <a:pt x="322" y="5"/>
                </a:lnTo>
                <a:lnTo>
                  <a:pt x="314" y="7"/>
                </a:lnTo>
                <a:lnTo>
                  <a:pt x="303" y="9"/>
                </a:lnTo>
                <a:lnTo>
                  <a:pt x="295" y="15"/>
                </a:lnTo>
                <a:lnTo>
                  <a:pt x="287" y="21"/>
                </a:lnTo>
                <a:lnTo>
                  <a:pt x="282" y="30"/>
                </a:lnTo>
                <a:lnTo>
                  <a:pt x="279" y="37"/>
                </a:lnTo>
                <a:lnTo>
                  <a:pt x="275" y="45"/>
                </a:lnTo>
                <a:lnTo>
                  <a:pt x="275" y="45"/>
                </a:lnTo>
                <a:lnTo>
                  <a:pt x="272" y="52"/>
                </a:lnTo>
                <a:lnTo>
                  <a:pt x="271" y="62"/>
                </a:lnTo>
                <a:lnTo>
                  <a:pt x="269" y="82"/>
                </a:lnTo>
                <a:lnTo>
                  <a:pt x="270" y="103"/>
                </a:lnTo>
                <a:lnTo>
                  <a:pt x="271" y="123"/>
                </a:lnTo>
                <a:lnTo>
                  <a:pt x="271" y="123"/>
                </a:lnTo>
                <a:lnTo>
                  <a:pt x="274" y="144"/>
                </a:lnTo>
                <a:lnTo>
                  <a:pt x="280" y="167"/>
                </a:lnTo>
                <a:lnTo>
                  <a:pt x="287" y="191"/>
                </a:lnTo>
                <a:lnTo>
                  <a:pt x="287" y="19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43CA9BBE-FAF5-4EA4-B422-72B0D896CECF}"/>
              </a:ext>
            </a:extLst>
          </p:cNvPr>
          <p:cNvSpPr>
            <a:spLocks/>
          </p:cNvSpPr>
          <p:nvPr/>
        </p:nvSpPr>
        <p:spPr bwMode="auto">
          <a:xfrm>
            <a:off x="362490" y="1168400"/>
            <a:ext cx="1585913" cy="955675"/>
          </a:xfrm>
          <a:custGeom>
            <a:avLst/>
            <a:gdLst>
              <a:gd name="T0" fmla="*/ 137 w 999"/>
              <a:gd name="T1" fmla="*/ 251 h 602"/>
              <a:gd name="T2" fmla="*/ 47 w 999"/>
              <a:gd name="T3" fmla="*/ 342 h 602"/>
              <a:gd name="T4" fmla="*/ 20 w 999"/>
              <a:gd name="T5" fmla="*/ 383 h 602"/>
              <a:gd name="T6" fmla="*/ 2 w 999"/>
              <a:gd name="T7" fmla="*/ 433 h 602"/>
              <a:gd name="T8" fmla="*/ 4 w 999"/>
              <a:gd name="T9" fmla="*/ 466 h 602"/>
              <a:gd name="T10" fmla="*/ 21 w 999"/>
              <a:gd name="T11" fmla="*/ 490 h 602"/>
              <a:gd name="T12" fmla="*/ 52 w 999"/>
              <a:gd name="T13" fmla="*/ 500 h 602"/>
              <a:gd name="T14" fmla="*/ 104 w 999"/>
              <a:gd name="T15" fmla="*/ 512 h 602"/>
              <a:gd name="T16" fmla="*/ 180 w 999"/>
              <a:gd name="T17" fmla="*/ 528 h 602"/>
              <a:gd name="T18" fmla="*/ 247 w 999"/>
              <a:gd name="T19" fmla="*/ 532 h 602"/>
              <a:gd name="T20" fmla="*/ 297 w 999"/>
              <a:gd name="T21" fmla="*/ 537 h 602"/>
              <a:gd name="T22" fmla="*/ 371 w 999"/>
              <a:gd name="T23" fmla="*/ 578 h 602"/>
              <a:gd name="T24" fmla="*/ 431 w 999"/>
              <a:gd name="T25" fmla="*/ 599 h 602"/>
              <a:gd name="T26" fmla="*/ 463 w 999"/>
              <a:gd name="T27" fmla="*/ 596 h 602"/>
              <a:gd name="T28" fmla="*/ 480 w 999"/>
              <a:gd name="T29" fmla="*/ 556 h 602"/>
              <a:gd name="T30" fmla="*/ 478 w 999"/>
              <a:gd name="T31" fmla="*/ 532 h 602"/>
              <a:gd name="T32" fmla="*/ 458 w 999"/>
              <a:gd name="T33" fmla="*/ 502 h 602"/>
              <a:gd name="T34" fmla="*/ 472 w 999"/>
              <a:gd name="T35" fmla="*/ 459 h 602"/>
              <a:gd name="T36" fmla="*/ 512 w 999"/>
              <a:gd name="T37" fmla="*/ 434 h 602"/>
              <a:gd name="T38" fmla="*/ 543 w 999"/>
              <a:gd name="T39" fmla="*/ 433 h 602"/>
              <a:gd name="T40" fmla="*/ 604 w 999"/>
              <a:gd name="T41" fmla="*/ 440 h 602"/>
              <a:gd name="T42" fmla="*/ 658 w 999"/>
              <a:gd name="T43" fmla="*/ 431 h 602"/>
              <a:gd name="T44" fmla="*/ 687 w 999"/>
              <a:gd name="T45" fmla="*/ 408 h 602"/>
              <a:gd name="T46" fmla="*/ 717 w 999"/>
              <a:gd name="T47" fmla="*/ 349 h 602"/>
              <a:gd name="T48" fmla="*/ 729 w 999"/>
              <a:gd name="T49" fmla="*/ 298 h 602"/>
              <a:gd name="T50" fmla="*/ 788 w 999"/>
              <a:gd name="T51" fmla="*/ 269 h 602"/>
              <a:gd name="T52" fmla="*/ 837 w 999"/>
              <a:gd name="T53" fmla="*/ 266 h 602"/>
              <a:gd name="T54" fmla="*/ 910 w 999"/>
              <a:gd name="T55" fmla="*/ 274 h 602"/>
              <a:gd name="T56" fmla="*/ 949 w 999"/>
              <a:gd name="T57" fmla="*/ 268 h 602"/>
              <a:gd name="T58" fmla="*/ 975 w 999"/>
              <a:gd name="T59" fmla="*/ 247 h 602"/>
              <a:gd name="T60" fmla="*/ 995 w 999"/>
              <a:gd name="T61" fmla="*/ 202 h 602"/>
              <a:gd name="T62" fmla="*/ 997 w 999"/>
              <a:gd name="T63" fmla="*/ 136 h 602"/>
              <a:gd name="T64" fmla="*/ 965 w 999"/>
              <a:gd name="T65" fmla="*/ 50 h 602"/>
              <a:gd name="T66" fmla="*/ 933 w 999"/>
              <a:gd name="T67" fmla="*/ 11 h 602"/>
              <a:gd name="T68" fmla="*/ 914 w 999"/>
              <a:gd name="T69" fmla="*/ 1 h 602"/>
              <a:gd name="T70" fmla="*/ 884 w 999"/>
              <a:gd name="T71" fmla="*/ 3 h 602"/>
              <a:gd name="T72" fmla="*/ 830 w 999"/>
              <a:gd name="T73" fmla="*/ 40 h 602"/>
              <a:gd name="T74" fmla="*/ 804 w 999"/>
              <a:gd name="T75" fmla="*/ 74 h 602"/>
              <a:gd name="T76" fmla="*/ 736 w 999"/>
              <a:gd name="T77" fmla="*/ 130 h 602"/>
              <a:gd name="T78" fmla="*/ 704 w 999"/>
              <a:gd name="T79" fmla="*/ 149 h 602"/>
              <a:gd name="T80" fmla="*/ 692 w 999"/>
              <a:gd name="T81" fmla="*/ 114 h 602"/>
              <a:gd name="T82" fmla="*/ 659 w 999"/>
              <a:gd name="T83" fmla="*/ 62 h 602"/>
              <a:gd name="T84" fmla="*/ 620 w 999"/>
              <a:gd name="T85" fmla="*/ 25 h 602"/>
              <a:gd name="T86" fmla="*/ 585 w 999"/>
              <a:gd name="T87" fmla="*/ 16 h 602"/>
              <a:gd name="T88" fmla="*/ 542 w 999"/>
              <a:gd name="T89" fmla="*/ 30 h 602"/>
              <a:gd name="T90" fmla="*/ 501 w 999"/>
              <a:gd name="T91" fmla="*/ 83 h 602"/>
              <a:gd name="T92" fmla="*/ 479 w 999"/>
              <a:gd name="T93" fmla="*/ 109 h 602"/>
              <a:gd name="T94" fmla="*/ 400 w 999"/>
              <a:gd name="T95" fmla="*/ 129 h 602"/>
              <a:gd name="T96" fmla="*/ 372 w 999"/>
              <a:gd name="T97" fmla="*/ 92 h 602"/>
              <a:gd name="T98" fmla="*/ 328 w 999"/>
              <a:gd name="T99" fmla="*/ 69 h 602"/>
              <a:gd name="T100" fmla="*/ 292 w 999"/>
              <a:gd name="T101" fmla="*/ 61 h 602"/>
              <a:gd name="T102" fmla="*/ 255 w 999"/>
              <a:gd name="T103" fmla="*/ 69 h 602"/>
              <a:gd name="T104" fmla="*/ 221 w 999"/>
              <a:gd name="T105" fmla="*/ 96 h 602"/>
              <a:gd name="T106" fmla="*/ 206 w 999"/>
              <a:gd name="T107" fmla="*/ 126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99" h="602">
                <a:moveTo>
                  <a:pt x="202" y="193"/>
                </a:moveTo>
                <a:lnTo>
                  <a:pt x="202" y="193"/>
                </a:lnTo>
                <a:lnTo>
                  <a:pt x="182" y="210"/>
                </a:lnTo>
                <a:lnTo>
                  <a:pt x="137" y="251"/>
                </a:lnTo>
                <a:lnTo>
                  <a:pt x="111" y="275"/>
                </a:lnTo>
                <a:lnTo>
                  <a:pt x="85" y="300"/>
                </a:lnTo>
                <a:lnTo>
                  <a:pt x="63" y="322"/>
                </a:lnTo>
                <a:lnTo>
                  <a:pt x="47" y="342"/>
                </a:lnTo>
                <a:lnTo>
                  <a:pt x="47" y="342"/>
                </a:lnTo>
                <a:lnTo>
                  <a:pt x="36" y="357"/>
                </a:lnTo>
                <a:lnTo>
                  <a:pt x="27" y="370"/>
                </a:lnTo>
                <a:lnTo>
                  <a:pt x="20" y="383"/>
                </a:lnTo>
                <a:lnTo>
                  <a:pt x="15" y="394"/>
                </a:lnTo>
                <a:lnTo>
                  <a:pt x="6" y="415"/>
                </a:lnTo>
                <a:lnTo>
                  <a:pt x="2" y="433"/>
                </a:lnTo>
                <a:lnTo>
                  <a:pt x="2" y="433"/>
                </a:lnTo>
                <a:lnTo>
                  <a:pt x="0" y="442"/>
                </a:lnTo>
                <a:lnTo>
                  <a:pt x="0" y="450"/>
                </a:lnTo>
                <a:lnTo>
                  <a:pt x="2" y="459"/>
                </a:lnTo>
                <a:lnTo>
                  <a:pt x="4" y="466"/>
                </a:lnTo>
                <a:lnTo>
                  <a:pt x="8" y="473"/>
                </a:lnTo>
                <a:lnTo>
                  <a:pt x="11" y="480"/>
                </a:lnTo>
                <a:lnTo>
                  <a:pt x="16" y="485"/>
                </a:lnTo>
                <a:lnTo>
                  <a:pt x="21" y="490"/>
                </a:lnTo>
                <a:lnTo>
                  <a:pt x="21" y="490"/>
                </a:lnTo>
                <a:lnTo>
                  <a:pt x="27" y="493"/>
                </a:lnTo>
                <a:lnTo>
                  <a:pt x="35" y="496"/>
                </a:lnTo>
                <a:lnTo>
                  <a:pt x="52" y="500"/>
                </a:lnTo>
                <a:lnTo>
                  <a:pt x="75" y="505"/>
                </a:lnTo>
                <a:lnTo>
                  <a:pt x="89" y="507"/>
                </a:lnTo>
                <a:lnTo>
                  <a:pt x="104" y="512"/>
                </a:lnTo>
                <a:lnTo>
                  <a:pt x="104" y="512"/>
                </a:lnTo>
                <a:lnTo>
                  <a:pt x="128" y="518"/>
                </a:lnTo>
                <a:lnTo>
                  <a:pt x="144" y="522"/>
                </a:lnTo>
                <a:lnTo>
                  <a:pt x="159" y="524"/>
                </a:lnTo>
                <a:lnTo>
                  <a:pt x="180" y="528"/>
                </a:lnTo>
                <a:lnTo>
                  <a:pt x="180" y="528"/>
                </a:lnTo>
                <a:lnTo>
                  <a:pt x="195" y="530"/>
                </a:lnTo>
                <a:lnTo>
                  <a:pt x="211" y="532"/>
                </a:lnTo>
                <a:lnTo>
                  <a:pt x="247" y="532"/>
                </a:lnTo>
                <a:lnTo>
                  <a:pt x="276" y="530"/>
                </a:lnTo>
                <a:lnTo>
                  <a:pt x="288" y="529"/>
                </a:lnTo>
                <a:lnTo>
                  <a:pt x="288" y="529"/>
                </a:lnTo>
                <a:lnTo>
                  <a:pt x="297" y="537"/>
                </a:lnTo>
                <a:lnTo>
                  <a:pt x="320" y="553"/>
                </a:lnTo>
                <a:lnTo>
                  <a:pt x="335" y="561"/>
                </a:lnTo>
                <a:lnTo>
                  <a:pt x="352" y="571"/>
                </a:lnTo>
                <a:lnTo>
                  <a:pt x="371" y="578"/>
                </a:lnTo>
                <a:lnTo>
                  <a:pt x="388" y="586"/>
                </a:lnTo>
                <a:lnTo>
                  <a:pt x="388" y="586"/>
                </a:lnTo>
                <a:lnTo>
                  <a:pt x="419" y="596"/>
                </a:lnTo>
                <a:lnTo>
                  <a:pt x="431" y="599"/>
                </a:lnTo>
                <a:lnTo>
                  <a:pt x="441" y="602"/>
                </a:lnTo>
                <a:lnTo>
                  <a:pt x="450" y="602"/>
                </a:lnTo>
                <a:lnTo>
                  <a:pt x="457" y="599"/>
                </a:lnTo>
                <a:lnTo>
                  <a:pt x="463" y="596"/>
                </a:lnTo>
                <a:lnTo>
                  <a:pt x="468" y="588"/>
                </a:lnTo>
                <a:lnTo>
                  <a:pt x="468" y="588"/>
                </a:lnTo>
                <a:lnTo>
                  <a:pt x="476" y="571"/>
                </a:lnTo>
                <a:lnTo>
                  <a:pt x="480" y="556"/>
                </a:lnTo>
                <a:lnTo>
                  <a:pt x="480" y="550"/>
                </a:lnTo>
                <a:lnTo>
                  <a:pt x="480" y="544"/>
                </a:lnTo>
                <a:lnTo>
                  <a:pt x="480" y="538"/>
                </a:lnTo>
                <a:lnTo>
                  <a:pt x="478" y="532"/>
                </a:lnTo>
                <a:lnTo>
                  <a:pt x="478" y="532"/>
                </a:lnTo>
                <a:lnTo>
                  <a:pt x="476" y="525"/>
                </a:lnTo>
                <a:lnTo>
                  <a:pt x="471" y="517"/>
                </a:lnTo>
                <a:lnTo>
                  <a:pt x="458" y="502"/>
                </a:lnTo>
                <a:lnTo>
                  <a:pt x="442" y="484"/>
                </a:lnTo>
                <a:lnTo>
                  <a:pt x="442" y="484"/>
                </a:lnTo>
                <a:lnTo>
                  <a:pt x="451" y="476"/>
                </a:lnTo>
                <a:lnTo>
                  <a:pt x="472" y="459"/>
                </a:lnTo>
                <a:lnTo>
                  <a:pt x="484" y="450"/>
                </a:lnTo>
                <a:lnTo>
                  <a:pt x="496" y="442"/>
                </a:lnTo>
                <a:lnTo>
                  <a:pt x="508" y="436"/>
                </a:lnTo>
                <a:lnTo>
                  <a:pt x="512" y="434"/>
                </a:lnTo>
                <a:lnTo>
                  <a:pt x="516" y="433"/>
                </a:lnTo>
                <a:lnTo>
                  <a:pt x="516" y="433"/>
                </a:lnTo>
                <a:lnTo>
                  <a:pt x="531" y="433"/>
                </a:lnTo>
                <a:lnTo>
                  <a:pt x="543" y="433"/>
                </a:lnTo>
                <a:lnTo>
                  <a:pt x="573" y="438"/>
                </a:lnTo>
                <a:lnTo>
                  <a:pt x="573" y="438"/>
                </a:lnTo>
                <a:lnTo>
                  <a:pt x="592" y="440"/>
                </a:lnTo>
                <a:lnTo>
                  <a:pt x="604" y="440"/>
                </a:lnTo>
                <a:lnTo>
                  <a:pt x="616" y="440"/>
                </a:lnTo>
                <a:lnTo>
                  <a:pt x="628" y="439"/>
                </a:lnTo>
                <a:lnTo>
                  <a:pt x="643" y="436"/>
                </a:lnTo>
                <a:lnTo>
                  <a:pt x="658" y="431"/>
                </a:lnTo>
                <a:lnTo>
                  <a:pt x="672" y="422"/>
                </a:lnTo>
                <a:lnTo>
                  <a:pt x="672" y="422"/>
                </a:lnTo>
                <a:lnTo>
                  <a:pt x="680" y="416"/>
                </a:lnTo>
                <a:lnTo>
                  <a:pt x="687" y="408"/>
                </a:lnTo>
                <a:lnTo>
                  <a:pt x="693" y="400"/>
                </a:lnTo>
                <a:lnTo>
                  <a:pt x="700" y="390"/>
                </a:lnTo>
                <a:lnTo>
                  <a:pt x="709" y="370"/>
                </a:lnTo>
                <a:lnTo>
                  <a:pt x="717" y="349"/>
                </a:lnTo>
                <a:lnTo>
                  <a:pt x="722" y="330"/>
                </a:lnTo>
                <a:lnTo>
                  <a:pt x="725" y="312"/>
                </a:lnTo>
                <a:lnTo>
                  <a:pt x="729" y="298"/>
                </a:lnTo>
                <a:lnTo>
                  <a:pt x="729" y="298"/>
                </a:lnTo>
                <a:lnTo>
                  <a:pt x="736" y="291"/>
                </a:lnTo>
                <a:lnTo>
                  <a:pt x="759" y="280"/>
                </a:lnTo>
                <a:lnTo>
                  <a:pt x="772" y="275"/>
                </a:lnTo>
                <a:lnTo>
                  <a:pt x="788" y="269"/>
                </a:lnTo>
                <a:lnTo>
                  <a:pt x="804" y="266"/>
                </a:lnTo>
                <a:lnTo>
                  <a:pt x="821" y="266"/>
                </a:lnTo>
                <a:lnTo>
                  <a:pt x="821" y="266"/>
                </a:lnTo>
                <a:lnTo>
                  <a:pt x="837" y="266"/>
                </a:lnTo>
                <a:lnTo>
                  <a:pt x="852" y="268"/>
                </a:lnTo>
                <a:lnTo>
                  <a:pt x="881" y="272"/>
                </a:lnTo>
                <a:lnTo>
                  <a:pt x="895" y="273"/>
                </a:lnTo>
                <a:lnTo>
                  <a:pt x="910" y="274"/>
                </a:lnTo>
                <a:lnTo>
                  <a:pt x="925" y="273"/>
                </a:lnTo>
                <a:lnTo>
                  <a:pt x="941" y="271"/>
                </a:lnTo>
                <a:lnTo>
                  <a:pt x="941" y="271"/>
                </a:lnTo>
                <a:lnTo>
                  <a:pt x="949" y="268"/>
                </a:lnTo>
                <a:lnTo>
                  <a:pt x="957" y="264"/>
                </a:lnTo>
                <a:lnTo>
                  <a:pt x="964" y="261"/>
                </a:lnTo>
                <a:lnTo>
                  <a:pt x="970" y="255"/>
                </a:lnTo>
                <a:lnTo>
                  <a:pt x="975" y="247"/>
                </a:lnTo>
                <a:lnTo>
                  <a:pt x="980" y="240"/>
                </a:lnTo>
                <a:lnTo>
                  <a:pt x="985" y="231"/>
                </a:lnTo>
                <a:lnTo>
                  <a:pt x="989" y="221"/>
                </a:lnTo>
                <a:lnTo>
                  <a:pt x="995" y="202"/>
                </a:lnTo>
                <a:lnTo>
                  <a:pt x="997" y="181"/>
                </a:lnTo>
                <a:lnTo>
                  <a:pt x="999" y="158"/>
                </a:lnTo>
                <a:lnTo>
                  <a:pt x="997" y="136"/>
                </a:lnTo>
                <a:lnTo>
                  <a:pt x="997" y="136"/>
                </a:lnTo>
                <a:lnTo>
                  <a:pt x="993" y="115"/>
                </a:lnTo>
                <a:lnTo>
                  <a:pt x="986" y="92"/>
                </a:lnTo>
                <a:lnTo>
                  <a:pt x="977" y="71"/>
                </a:lnTo>
                <a:lnTo>
                  <a:pt x="965" y="50"/>
                </a:lnTo>
                <a:lnTo>
                  <a:pt x="953" y="32"/>
                </a:lnTo>
                <a:lnTo>
                  <a:pt x="947" y="24"/>
                </a:lnTo>
                <a:lnTo>
                  <a:pt x="940" y="17"/>
                </a:lnTo>
                <a:lnTo>
                  <a:pt x="933" y="11"/>
                </a:lnTo>
                <a:lnTo>
                  <a:pt x="926" y="6"/>
                </a:lnTo>
                <a:lnTo>
                  <a:pt x="920" y="2"/>
                </a:lnTo>
                <a:lnTo>
                  <a:pt x="914" y="1"/>
                </a:lnTo>
                <a:lnTo>
                  <a:pt x="914" y="1"/>
                </a:lnTo>
                <a:lnTo>
                  <a:pt x="906" y="0"/>
                </a:lnTo>
                <a:lnTo>
                  <a:pt x="899" y="0"/>
                </a:lnTo>
                <a:lnTo>
                  <a:pt x="892" y="1"/>
                </a:lnTo>
                <a:lnTo>
                  <a:pt x="884" y="3"/>
                </a:lnTo>
                <a:lnTo>
                  <a:pt x="869" y="9"/>
                </a:lnTo>
                <a:lnTo>
                  <a:pt x="856" y="19"/>
                </a:lnTo>
                <a:lnTo>
                  <a:pt x="842" y="29"/>
                </a:lnTo>
                <a:lnTo>
                  <a:pt x="830" y="40"/>
                </a:lnTo>
                <a:lnTo>
                  <a:pt x="820" y="51"/>
                </a:lnTo>
                <a:lnTo>
                  <a:pt x="813" y="62"/>
                </a:lnTo>
                <a:lnTo>
                  <a:pt x="813" y="62"/>
                </a:lnTo>
                <a:lnTo>
                  <a:pt x="804" y="74"/>
                </a:lnTo>
                <a:lnTo>
                  <a:pt x="793" y="86"/>
                </a:lnTo>
                <a:lnTo>
                  <a:pt x="778" y="98"/>
                </a:lnTo>
                <a:lnTo>
                  <a:pt x="764" y="110"/>
                </a:lnTo>
                <a:lnTo>
                  <a:pt x="736" y="130"/>
                </a:lnTo>
                <a:lnTo>
                  <a:pt x="725" y="139"/>
                </a:lnTo>
                <a:lnTo>
                  <a:pt x="704" y="151"/>
                </a:lnTo>
                <a:lnTo>
                  <a:pt x="704" y="151"/>
                </a:lnTo>
                <a:lnTo>
                  <a:pt x="704" y="149"/>
                </a:lnTo>
                <a:lnTo>
                  <a:pt x="703" y="140"/>
                </a:lnTo>
                <a:lnTo>
                  <a:pt x="701" y="134"/>
                </a:lnTo>
                <a:lnTo>
                  <a:pt x="698" y="124"/>
                </a:lnTo>
                <a:lnTo>
                  <a:pt x="692" y="114"/>
                </a:lnTo>
                <a:lnTo>
                  <a:pt x="685" y="101"/>
                </a:lnTo>
                <a:lnTo>
                  <a:pt x="685" y="101"/>
                </a:lnTo>
                <a:lnTo>
                  <a:pt x="668" y="74"/>
                </a:lnTo>
                <a:lnTo>
                  <a:pt x="659" y="62"/>
                </a:lnTo>
                <a:lnTo>
                  <a:pt x="650" y="51"/>
                </a:lnTo>
                <a:lnTo>
                  <a:pt x="640" y="42"/>
                </a:lnTo>
                <a:lnTo>
                  <a:pt x="631" y="33"/>
                </a:lnTo>
                <a:lnTo>
                  <a:pt x="620" y="25"/>
                </a:lnTo>
                <a:lnTo>
                  <a:pt x="608" y="21"/>
                </a:lnTo>
                <a:lnTo>
                  <a:pt x="608" y="21"/>
                </a:lnTo>
                <a:lnTo>
                  <a:pt x="597" y="17"/>
                </a:lnTo>
                <a:lnTo>
                  <a:pt x="585" y="16"/>
                </a:lnTo>
                <a:lnTo>
                  <a:pt x="574" y="17"/>
                </a:lnTo>
                <a:lnTo>
                  <a:pt x="563" y="19"/>
                </a:lnTo>
                <a:lnTo>
                  <a:pt x="552" y="24"/>
                </a:lnTo>
                <a:lnTo>
                  <a:pt x="542" y="30"/>
                </a:lnTo>
                <a:lnTo>
                  <a:pt x="533" y="38"/>
                </a:lnTo>
                <a:lnTo>
                  <a:pt x="526" y="46"/>
                </a:lnTo>
                <a:lnTo>
                  <a:pt x="526" y="46"/>
                </a:lnTo>
                <a:lnTo>
                  <a:pt x="501" y="83"/>
                </a:lnTo>
                <a:lnTo>
                  <a:pt x="492" y="98"/>
                </a:lnTo>
                <a:lnTo>
                  <a:pt x="484" y="107"/>
                </a:lnTo>
                <a:lnTo>
                  <a:pt x="484" y="107"/>
                </a:lnTo>
                <a:lnTo>
                  <a:pt x="479" y="109"/>
                </a:lnTo>
                <a:lnTo>
                  <a:pt x="468" y="113"/>
                </a:lnTo>
                <a:lnTo>
                  <a:pt x="440" y="120"/>
                </a:lnTo>
                <a:lnTo>
                  <a:pt x="400" y="129"/>
                </a:lnTo>
                <a:lnTo>
                  <a:pt x="400" y="129"/>
                </a:lnTo>
                <a:lnTo>
                  <a:pt x="397" y="122"/>
                </a:lnTo>
                <a:lnTo>
                  <a:pt x="392" y="113"/>
                </a:lnTo>
                <a:lnTo>
                  <a:pt x="383" y="103"/>
                </a:lnTo>
                <a:lnTo>
                  <a:pt x="372" y="92"/>
                </a:lnTo>
                <a:lnTo>
                  <a:pt x="357" y="82"/>
                </a:lnTo>
                <a:lnTo>
                  <a:pt x="349" y="77"/>
                </a:lnTo>
                <a:lnTo>
                  <a:pt x="339" y="72"/>
                </a:lnTo>
                <a:lnTo>
                  <a:pt x="328" y="69"/>
                </a:lnTo>
                <a:lnTo>
                  <a:pt x="317" y="65"/>
                </a:lnTo>
                <a:lnTo>
                  <a:pt x="317" y="65"/>
                </a:lnTo>
                <a:lnTo>
                  <a:pt x="304" y="62"/>
                </a:lnTo>
                <a:lnTo>
                  <a:pt x="292" y="61"/>
                </a:lnTo>
                <a:lnTo>
                  <a:pt x="282" y="61"/>
                </a:lnTo>
                <a:lnTo>
                  <a:pt x="272" y="62"/>
                </a:lnTo>
                <a:lnTo>
                  <a:pt x="264" y="65"/>
                </a:lnTo>
                <a:lnTo>
                  <a:pt x="255" y="69"/>
                </a:lnTo>
                <a:lnTo>
                  <a:pt x="248" y="72"/>
                </a:lnTo>
                <a:lnTo>
                  <a:pt x="240" y="77"/>
                </a:lnTo>
                <a:lnTo>
                  <a:pt x="229" y="86"/>
                </a:lnTo>
                <a:lnTo>
                  <a:pt x="221" y="96"/>
                </a:lnTo>
                <a:lnTo>
                  <a:pt x="210" y="109"/>
                </a:lnTo>
                <a:lnTo>
                  <a:pt x="210" y="109"/>
                </a:lnTo>
                <a:lnTo>
                  <a:pt x="207" y="115"/>
                </a:lnTo>
                <a:lnTo>
                  <a:pt x="206" y="126"/>
                </a:lnTo>
                <a:lnTo>
                  <a:pt x="203" y="155"/>
                </a:lnTo>
                <a:lnTo>
                  <a:pt x="202" y="193"/>
                </a:lnTo>
                <a:lnTo>
                  <a:pt x="202" y="19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7BCA5022-42F8-41EB-A994-8276E6FB511E}"/>
              </a:ext>
            </a:extLst>
          </p:cNvPr>
          <p:cNvSpPr>
            <a:spLocks/>
          </p:cNvSpPr>
          <p:nvPr/>
        </p:nvSpPr>
        <p:spPr bwMode="auto">
          <a:xfrm>
            <a:off x="4198805" y="1239851"/>
            <a:ext cx="1508389" cy="918924"/>
          </a:xfrm>
          <a:custGeom>
            <a:avLst/>
            <a:gdLst>
              <a:gd name="T0" fmla="*/ 99 w 847"/>
              <a:gd name="T1" fmla="*/ 146 h 516"/>
              <a:gd name="T2" fmla="*/ 61 w 847"/>
              <a:gd name="T3" fmla="*/ 191 h 516"/>
              <a:gd name="T4" fmla="*/ 12 w 847"/>
              <a:gd name="T5" fmla="*/ 262 h 516"/>
              <a:gd name="T6" fmla="*/ 4 w 847"/>
              <a:gd name="T7" fmla="*/ 276 h 516"/>
              <a:gd name="T8" fmla="*/ 4 w 847"/>
              <a:gd name="T9" fmla="*/ 326 h 516"/>
              <a:gd name="T10" fmla="*/ 0 w 847"/>
              <a:gd name="T11" fmla="*/ 350 h 516"/>
              <a:gd name="T12" fmla="*/ 8 w 847"/>
              <a:gd name="T13" fmla="*/ 368 h 516"/>
              <a:gd name="T14" fmla="*/ 37 w 847"/>
              <a:gd name="T15" fmla="*/ 390 h 516"/>
              <a:gd name="T16" fmla="*/ 110 w 847"/>
              <a:gd name="T17" fmla="*/ 416 h 516"/>
              <a:gd name="T18" fmla="*/ 175 w 847"/>
              <a:gd name="T19" fmla="*/ 428 h 516"/>
              <a:gd name="T20" fmla="*/ 208 w 847"/>
              <a:gd name="T21" fmla="*/ 432 h 516"/>
              <a:gd name="T22" fmla="*/ 204 w 847"/>
              <a:gd name="T23" fmla="*/ 459 h 516"/>
              <a:gd name="T24" fmla="*/ 217 w 847"/>
              <a:gd name="T25" fmla="*/ 490 h 516"/>
              <a:gd name="T26" fmla="*/ 239 w 847"/>
              <a:gd name="T27" fmla="*/ 515 h 516"/>
              <a:gd name="T28" fmla="*/ 254 w 847"/>
              <a:gd name="T29" fmla="*/ 513 h 516"/>
              <a:gd name="T30" fmla="*/ 285 w 847"/>
              <a:gd name="T31" fmla="*/ 470 h 516"/>
              <a:gd name="T32" fmla="*/ 328 w 847"/>
              <a:gd name="T33" fmla="*/ 470 h 516"/>
              <a:gd name="T34" fmla="*/ 355 w 847"/>
              <a:gd name="T35" fmla="*/ 470 h 516"/>
              <a:gd name="T36" fmla="*/ 377 w 847"/>
              <a:gd name="T37" fmla="*/ 451 h 516"/>
              <a:gd name="T38" fmla="*/ 380 w 847"/>
              <a:gd name="T39" fmla="*/ 428 h 516"/>
              <a:gd name="T40" fmla="*/ 364 w 847"/>
              <a:gd name="T41" fmla="*/ 401 h 516"/>
              <a:gd name="T42" fmla="*/ 387 w 847"/>
              <a:gd name="T43" fmla="*/ 369 h 516"/>
              <a:gd name="T44" fmla="*/ 463 w 847"/>
              <a:gd name="T45" fmla="*/ 396 h 516"/>
              <a:gd name="T46" fmla="*/ 513 w 847"/>
              <a:gd name="T47" fmla="*/ 401 h 516"/>
              <a:gd name="T48" fmla="*/ 572 w 847"/>
              <a:gd name="T49" fmla="*/ 380 h 516"/>
              <a:gd name="T50" fmla="*/ 589 w 847"/>
              <a:gd name="T51" fmla="*/ 358 h 516"/>
              <a:gd name="T52" fmla="*/ 595 w 847"/>
              <a:gd name="T53" fmla="*/ 330 h 516"/>
              <a:gd name="T54" fmla="*/ 583 w 847"/>
              <a:gd name="T55" fmla="*/ 284 h 516"/>
              <a:gd name="T56" fmla="*/ 596 w 847"/>
              <a:gd name="T57" fmla="*/ 278 h 516"/>
              <a:gd name="T58" fmla="*/ 630 w 847"/>
              <a:gd name="T59" fmla="*/ 288 h 516"/>
              <a:gd name="T60" fmla="*/ 721 w 847"/>
              <a:gd name="T61" fmla="*/ 346 h 516"/>
              <a:gd name="T62" fmla="*/ 746 w 847"/>
              <a:gd name="T63" fmla="*/ 355 h 516"/>
              <a:gd name="T64" fmla="*/ 785 w 847"/>
              <a:gd name="T65" fmla="*/ 346 h 516"/>
              <a:gd name="T66" fmla="*/ 818 w 847"/>
              <a:gd name="T67" fmla="*/ 320 h 516"/>
              <a:gd name="T68" fmla="*/ 831 w 847"/>
              <a:gd name="T69" fmla="*/ 272 h 516"/>
              <a:gd name="T70" fmla="*/ 846 w 847"/>
              <a:gd name="T71" fmla="*/ 209 h 516"/>
              <a:gd name="T72" fmla="*/ 844 w 847"/>
              <a:gd name="T73" fmla="*/ 142 h 516"/>
              <a:gd name="T74" fmla="*/ 831 w 847"/>
              <a:gd name="T75" fmla="*/ 101 h 516"/>
              <a:gd name="T76" fmla="*/ 809 w 847"/>
              <a:gd name="T77" fmla="*/ 85 h 516"/>
              <a:gd name="T78" fmla="*/ 770 w 847"/>
              <a:gd name="T79" fmla="*/ 78 h 516"/>
              <a:gd name="T80" fmla="*/ 735 w 847"/>
              <a:gd name="T81" fmla="*/ 81 h 516"/>
              <a:gd name="T82" fmla="*/ 642 w 847"/>
              <a:gd name="T83" fmla="*/ 113 h 516"/>
              <a:gd name="T84" fmla="*/ 540 w 847"/>
              <a:gd name="T85" fmla="*/ 139 h 516"/>
              <a:gd name="T86" fmla="*/ 551 w 847"/>
              <a:gd name="T87" fmla="*/ 112 h 516"/>
              <a:gd name="T88" fmla="*/ 550 w 847"/>
              <a:gd name="T89" fmla="*/ 63 h 516"/>
              <a:gd name="T90" fmla="*/ 536 w 847"/>
              <a:gd name="T91" fmla="*/ 33 h 516"/>
              <a:gd name="T92" fmla="*/ 508 w 847"/>
              <a:gd name="T93" fmla="*/ 9 h 516"/>
              <a:gd name="T94" fmla="*/ 465 w 847"/>
              <a:gd name="T95" fmla="*/ 0 h 516"/>
              <a:gd name="T96" fmla="*/ 423 w 847"/>
              <a:gd name="T97" fmla="*/ 5 h 516"/>
              <a:gd name="T98" fmla="*/ 378 w 847"/>
              <a:gd name="T99" fmla="*/ 34 h 516"/>
              <a:gd name="T100" fmla="*/ 334 w 847"/>
              <a:gd name="T101" fmla="*/ 71 h 516"/>
              <a:gd name="T102" fmla="*/ 265 w 847"/>
              <a:gd name="T103" fmla="*/ 87 h 516"/>
              <a:gd name="T104" fmla="*/ 255 w 847"/>
              <a:gd name="T105" fmla="*/ 63 h 516"/>
              <a:gd name="T106" fmla="*/ 227 w 847"/>
              <a:gd name="T107" fmla="*/ 34 h 516"/>
              <a:gd name="T108" fmla="*/ 176 w 847"/>
              <a:gd name="T109" fmla="*/ 20 h 516"/>
              <a:gd name="T110" fmla="*/ 138 w 847"/>
              <a:gd name="T111" fmla="*/ 34 h 516"/>
              <a:gd name="T112" fmla="*/ 125 w 847"/>
              <a:gd name="T113" fmla="*/ 55 h 516"/>
              <a:gd name="T114" fmla="*/ 122 w 847"/>
              <a:gd name="T115" fmla="*/ 91 h 516"/>
              <a:gd name="T116" fmla="*/ 119 w 847"/>
              <a:gd name="T117" fmla="*/ 129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7" h="516">
                <a:moveTo>
                  <a:pt x="119" y="129"/>
                </a:moveTo>
                <a:lnTo>
                  <a:pt x="119" y="129"/>
                </a:lnTo>
                <a:lnTo>
                  <a:pt x="112" y="134"/>
                </a:lnTo>
                <a:lnTo>
                  <a:pt x="99" y="146"/>
                </a:lnTo>
                <a:lnTo>
                  <a:pt x="80" y="166"/>
                </a:lnTo>
                <a:lnTo>
                  <a:pt x="71" y="178"/>
                </a:lnTo>
                <a:lnTo>
                  <a:pt x="61" y="191"/>
                </a:lnTo>
                <a:lnTo>
                  <a:pt x="61" y="191"/>
                </a:lnTo>
                <a:lnTo>
                  <a:pt x="29" y="238"/>
                </a:lnTo>
                <a:lnTo>
                  <a:pt x="16" y="257"/>
                </a:lnTo>
                <a:lnTo>
                  <a:pt x="16" y="257"/>
                </a:lnTo>
                <a:lnTo>
                  <a:pt x="12" y="262"/>
                </a:lnTo>
                <a:lnTo>
                  <a:pt x="7" y="267"/>
                </a:lnTo>
                <a:lnTo>
                  <a:pt x="5" y="271"/>
                </a:lnTo>
                <a:lnTo>
                  <a:pt x="4" y="276"/>
                </a:lnTo>
                <a:lnTo>
                  <a:pt x="4" y="276"/>
                </a:lnTo>
                <a:lnTo>
                  <a:pt x="4" y="286"/>
                </a:lnTo>
                <a:lnTo>
                  <a:pt x="4" y="297"/>
                </a:lnTo>
                <a:lnTo>
                  <a:pt x="4" y="326"/>
                </a:lnTo>
                <a:lnTo>
                  <a:pt x="4" y="326"/>
                </a:lnTo>
                <a:lnTo>
                  <a:pt x="4" y="334"/>
                </a:lnTo>
                <a:lnTo>
                  <a:pt x="3" y="339"/>
                </a:lnTo>
                <a:lnTo>
                  <a:pt x="0" y="346"/>
                </a:lnTo>
                <a:lnTo>
                  <a:pt x="0" y="350"/>
                </a:lnTo>
                <a:lnTo>
                  <a:pt x="2" y="353"/>
                </a:lnTo>
                <a:lnTo>
                  <a:pt x="4" y="360"/>
                </a:lnTo>
                <a:lnTo>
                  <a:pt x="8" y="368"/>
                </a:lnTo>
                <a:lnTo>
                  <a:pt x="8" y="368"/>
                </a:lnTo>
                <a:lnTo>
                  <a:pt x="12" y="372"/>
                </a:lnTo>
                <a:lnTo>
                  <a:pt x="15" y="377"/>
                </a:lnTo>
                <a:lnTo>
                  <a:pt x="25" y="384"/>
                </a:lnTo>
                <a:lnTo>
                  <a:pt x="37" y="390"/>
                </a:lnTo>
                <a:lnTo>
                  <a:pt x="51" y="395"/>
                </a:lnTo>
                <a:lnTo>
                  <a:pt x="80" y="406"/>
                </a:lnTo>
                <a:lnTo>
                  <a:pt x="110" y="416"/>
                </a:lnTo>
                <a:lnTo>
                  <a:pt x="110" y="416"/>
                </a:lnTo>
                <a:lnTo>
                  <a:pt x="126" y="421"/>
                </a:lnTo>
                <a:lnTo>
                  <a:pt x="143" y="425"/>
                </a:lnTo>
                <a:lnTo>
                  <a:pt x="159" y="427"/>
                </a:lnTo>
                <a:lnTo>
                  <a:pt x="175" y="428"/>
                </a:lnTo>
                <a:lnTo>
                  <a:pt x="200" y="431"/>
                </a:lnTo>
                <a:lnTo>
                  <a:pt x="206" y="431"/>
                </a:lnTo>
                <a:lnTo>
                  <a:pt x="208" y="432"/>
                </a:lnTo>
                <a:lnTo>
                  <a:pt x="208" y="432"/>
                </a:lnTo>
                <a:lnTo>
                  <a:pt x="206" y="436"/>
                </a:lnTo>
                <a:lnTo>
                  <a:pt x="204" y="446"/>
                </a:lnTo>
                <a:lnTo>
                  <a:pt x="204" y="452"/>
                </a:lnTo>
                <a:lnTo>
                  <a:pt x="204" y="459"/>
                </a:lnTo>
                <a:lnTo>
                  <a:pt x="206" y="467"/>
                </a:lnTo>
                <a:lnTo>
                  <a:pt x="208" y="474"/>
                </a:lnTo>
                <a:lnTo>
                  <a:pt x="208" y="474"/>
                </a:lnTo>
                <a:lnTo>
                  <a:pt x="217" y="490"/>
                </a:lnTo>
                <a:lnTo>
                  <a:pt x="224" y="502"/>
                </a:lnTo>
                <a:lnTo>
                  <a:pt x="228" y="509"/>
                </a:lnTo>
                <a:lnTo>
                  <a:pt x="234" y="512"/>
                </a:lnTo>
                <a:lnTo>
                  <a:pt x="239" y="515"/>
                </a:lnTo>
                <a:lnTo>
                  <a:pt x="247" y="516"/>
                </a:lnTo>
                <a:lnTo>
                  <a:pt x="247" y="516"/>
                </a:lnTo>
                <a:lnTo>
                  <a:pt x="250" y="516"/>
                </a:lnTo>
                <a:lnTo>
                  <a:pt x="254" y="513"/>
                </a:lnTo>
                <a:lnTo>
                  <a:pt x="263" y="509"/>
                </a:lnTo>
                <a:lnTo>
                  <a:pt x="269" y="499"/>
                </a:lnTo>
                <a:lnTo>
                  <a:pt x="276" y="489"/>
                </a:lnTo>
                <a:lnTo>
                  <a:pt x="285" y="470"/>
                </a:lnTo>
                <a:lnTo>
                  <a:pt x="289" y="462"/>
                </a:lnTo>
                <a:lnTo>
                  <a:pt x="289" y="462"/>
                </a:lnTo>
                <a:lnTo>
                  <a:pt x="308" y="467"/>
                </a:lnTo>
                <a:lnTo>
                  <a:pt x="328" y="470"/>
                </a:lnTo>
                <a:lnTo>
                  <a:pt x="338" y="472"/>
                </a:lnTo>
                <a:lnTo>
                  <a:pt x="348" y="472"/>
                </a:lnTo>
                <a:lnTo>
                  <a:pt x="348" y="472"/>
                </a:lnTo>
                <a:lnTo>
                  <a:pt x="355" y="470"/>
                </a:lnTo>
                <a:lnTo>
                  <a:pt x="362" y="468"/>
                </a:lnTo>
                <a:lnTo>
                  <a:pt x="369" y="463"/>
                </a:lnTo>
                <a:lnTo>
                  <a:pt x="373" y="457"/>
                </a:lnTo>
                <a:lnTo>
                  <a:pt x="377" y="451"/>
                </a:lnTo>
                <a:lnTo>
                  <a:pt x="378" y="443"/>
                </a:lnTo>
                <a:lnTo>
                  <a:pt x="380" y="435"/>
                </a:lnTo>
                <a:lnTo>
                  <a:pt x="380" y="428"/>
                </a:lnTo>
                <a:lnTo>
                  <a:pt x="380" y="428"/>
                </a:lnTo>
                <a:lnTo>
                  <a:pt x="377" y="421"/>
                </a:lnTo>
                <a:lnTo>
                  <a:pt x="373" y="414"/>
                </a:lnTo>
                <a:lnTo>
                  <a:pt x="369" y="408"/>
                </a:lnTo>
                <a:lnTo>
                  <a:pt x="364" y="401"/>
                </a:lnTo>
                <a:lnTo>
                  <a:pt x="354" y="392"/>
                </a:lnTo>
                <a:lnTo>
                  <a:pt x="349" y="388"/>
                </a:lnTo>
                <a:lnTo>
                  <a:pt x="387" y="369"/>
                </a:lnTo>
                <a:lnTo>
                  <a:pt x="387" y="369"/>
                </a:lnTo>
                <a:lnTo>
                  <a:pt x="396" y="373"/>
                </a:lnTo>
                <a:lnTo>
                  <a:pt x="418" y="382"/>
                </a:lnTo>
                <a:lnTo>
                  <a:pt x="447" y="392"/>
                </a:lnTo>
                <a:lnTo>
                  <a:pt x="463" y="396"/>
                </a:lnTo>
                <a:lnTo>
                  <a:pt x="479" y="400"/>
                </a:lnTo>
                <a:lnTo>
                  <a:pt x="479" y="400"/>
                </a:lnTo>
                <a:lnTo>
                  <a:pt x="495" y="401"/>
                </a:lnTo>
                <a:lnTo>
                  <a:pt x="513" y="401"/>
                </a:lnTo>
                <a:lnTo>
                  <a:pt x="529" y="399"/>
                </a:lnTo>
                <a:lnTo>
                  <a:pt x="545" y="395"/>
                </a:lnTo>
                <a:lnTo>
                  <a:pt x="558" y="389"/>
                </a:lnTo>
                <a:lnTo>
                  <a:pt x="572" y="380"/>
                </a:lnTo>
                <a:lnTo>
                  <a:pt x="577" y="376"/>
                </a:lnTo>
                <a:lnTo>
                  <a:pt x="582" y="371"/>
                </a:lnTo>
                <a:lnTo>
                  <a:pt x="586" y="364"/>
                </a:lnTo>
                <a:lnTo>
                  <a:pt x="589" y="358"/>
                </a:lnTo>
                <a:lnTo>
                  <a:pt x="589" y="358"/>
                </a:lnTo>
                <a:lnTo>
                  <a:pt x="593" y="351"/>
                </a:lnTo>
                <a:lnTo>
                  <a:pt x="594" y="344"/>
                </a:lnTo>
                <a:lnTo>
                  <a:pt x="595" y="330"/>
                </a:lnTo>
                <a:lnTo>
                  <a:pt x="594" y="316"/>
                </a:lnTo>
                <a:lnTo>
                  <a:pt x="590" y="304"/>
                </a:lnTo>
                <a:lnTo>
                  <a:pt x="586" y="293"/>
                </a:lnTo>
                <a:lnTo>
                  <a:pt x="583" y="284"/>
                </a:lnTo>
                <a:lnTo>
                  <a:pt x="579" y="277"/>
                </a:lnTo>
                <a:lnTo>
                  <a:pt x="579" y="277"/>
                </a:lnTo>
                <a:lnTo>
                  <a:pt x="584" y="277"/>
                </a:lnTo>
                <a:lnTo>
                  <a:pt x="596" y="278"/>
                </a:lnTo>
                <a:lnTo>
                  <a:pt x="612" y="281"/>
                </a:lnTo>
                <a:lnTo>
                  <a:pt x="621" y="283"/>
                </a:lnTo>
                <a:lnTo>
                  <a:pt x="630" y="288"/>
                </a:lnTo>
                <a:lnTo>
                  <a:pt x="630" y="288"/>
                </a:lnTo>
                <a:lnTo>
                  <a:pt x="650" y="300"/>
                </a:lnTo>
                <a:lnTo>
                  <a:pt x="678" y="319"/>
                </a:lnTo>
                <a:lnTo>
                  <a:pt x="707" y="337"/>
                </a:lnTo>
                <a:lnTo>
                  <a:pt x="721" y="346"/>
                </a:lnTo>
                <a:lnTo>
                  <a:pt x="734" y="352"/>
                </a:lnTo>
                <a:lnTo>
                  <a:pt x="734" y="352"/>
                </a:lnTo>
                <a:lnTo>
                  <a:pt x="740" y="353"/>
                </a:lnTo>
                <a:lnTo>
                  <a:pt x="746" y="355"/>
                </a:lnTo>
                <a:lnTo>
                  <a:pt x="753" y="355"/>
                </a:lnTo>
                <a:lnTo>
                  <a:pt x="759" y="355"/>
                </a:lnTo>
                <a:lnTo>
                  <a:pt x="772" y="351"/>
                </a:lnTo>
                <a:lnTo>
                  <a:pt x="785" y="346"/>
                </a:lnTo>
                <a:lnTo>
                  <a:pt x="797" y="340"/>
                </a:lnTo>
                <a:lnTo>
                  <a:pt x="806" y="332"/>
                </a:lnTo>
                <a:lnTo>
                  <a:pt x="813" y="325"/>
                </a:lnTo>
                <a:lnTo>
                  <a:pt x="818" y="320"/>
                </a:lnTo>
                <a:lnTo>
                  <a:pt x="818" y="320"/>
                </a:lnTo>
                <a:lnTo>
                  <a:pt x="820" y="313"/>
                </a:lnTo>
                <a:lnTo>
                  <a:pt x="824" y="300"/>
                </a:lnTo>
                <a:lnTo>
                  <a:pt x="831" y="272"/>
                </a:lnTo>
                <a:lnTo>
                  <a:pt x="839" y="241"/>
                </a:lnTo>
                <a:lnTo>
                  <a:pt x="844" y="219"/>
                </a:lnTo>
                <a:lnTo>
                  <a:pt x="844" y="219"/>
                </a:lnTo>
                <a:lnTo>
                  <a:pt x="846" y="209"/>
                </a:lnTo>
                <a:lnTo>
                  <a:pt x="847" y="195"/>
                </a:lnTo>
                <a:lnTo>
                  <a:pt x="847" y="178"/>
                </a:lnTo>
                <a:lnTo>
                  <a:pt x="846" y="160"/>
                </a:lnTo>
                <a:lnTo>
                  <a:pt x="844" y="142"/>
                </a:lnTo>
                <a:lnTo>
                  <a:pt x="841" y="126"/>
                </a:lnTo>
                <a:lnTo>
                  <a:pt x="838" y="111"/>
                </a:lnTo>
                <a:lnTo>
                  <a:pt x="835" y="106"/>
                </a:lnTo>
                <a:lnTo>
                  <a:pt x="831" y="101"/>
                </a:lnTo>
                <a:lnTo>
                  <a:pt x="831" y="101"/>
                </a:lnTo>
                <a:lnTo>
                  <a:pt x="825" y="95"/>
                </a:lnTo>
                <a:lnTo>
                  <a:pt x="818" y="89"/>
                </a:lnTo>
                <a:lnTo>
                  <a:pt x="809" y="85"/>
                </a:lnTo>
                <a:lnTo>
                  <a:pt x="799" y="81"/>
                </a:lnTo>
                <a:lnTo>
                  <a:pt x="790" y="79"/>
                </a:lnTo>
                <a:lnTo>
                  <a:pt x="780" y="78"/>
                </a:lnTo>
                <a:lnTo>
                  <a:pt x="770" y="78"/>
                </a:lnTo>
                <a:lnTo>
                  <a:pt x="760" y="78"/>
                </a:lnTo>
                <a:lnTo>
                  <a:pt x="760" y="78"/>
                </a:lnTo>
                <a:lnTo>
                  <a:pt x="749" y="79"/>
                </a:lnTo>
                <a:lnTo>
                  <a:pt x="735" y="81"/>
                </a:lnTo>
                <a:lnTo>
                  <a:pt x="703" y="91"/>
                </a:lnTo>
                <a:lnTo>
                  <a:pt x="670" y="102"/>
                </a:lnTo>
                <a:lnTo>
                  <a:pt x="642" y="113"/>
                </a:lnTo>
                <a:lnTo>
                  <a:pt x="642" y="113"/>
                </a:lnTo>
                <a:lnTo>
                  <a:pt x="628" y="118"/>
                </a:lnTo>
                <a:lnTo>
                  <a:pt x="612" y="123"/>
                </a:lnTo>
                <a:lnTo>
                  <a:pt x="578" y="130"/>
                </a:lnTo>
                <a:lnTo>
                  <a:pt x="540" y="139"/>
                </a:lnTo>
                <a:lnTo>
                  <a:pt x="540" y="139"/>
                </a:lnTo>
                <a:lnTo>
                  <a:pt x="543" y="132"/>
                </a:lnTo>
                <a:lnTo>
                  <a:pt x="547" y="123"/>
                </a:lnTo>
                <a:lnTo>
                  <a:pt x="551" y="112"/>
                </a:lnTo>
                <a:lnTo>
                  <a:pt x="552" y="97"/>
                </a:lnTo>
                <a:lnTo>
                  <a:pt x="552" y="81"/>
                </a:lnTo>
                <a:lnTo>
                  <a:pt x="551" y="73"/>
                </a:lnTo>
                <a:lnTo>
                  <a:pt x="550" y="63"/>
                </a:lnTo>
                <a:lnTo>
                  <a:pt x="546" y="53"/>
                </a:lnTo>
                <a:lnTo>
                  <a:pt x="541" y="43"/>
                </a:lnTo>
                <a:lnTo>
                  <a:pt x="541" y="43"/>
                </a:lnTo>
                <a:lnTo>
                  <a:pt x="536" y="33"/>
                </a:lnTo>
                <a:lnTo>
                  <a:pt x="530" y="26"/>
                </a:lnTo>
                <a:lnTo>
                  <a:pt x="522" y="18"/>
                </a:lnTo>
                <a:lnTo>
                  <a:pt x="515" y="13"/>
                </a:lnTo>
                <a:lnTo>
                  <a:pt x="508" y="9"/>
                </a:lnTo>
                <a:lnTo>
                  <a:pt x="499" y="5"/>
                </a:lnTo>
                <a:lnTo>
                  <a:pt x="490" y="2"/>
                </a:lnTo>
                <a:lnTo>
                  <a:pt x="482" y="1"/>
                </a:lnTo>
                <a:lnTo>
                  <a:pt x="465" y="0"/>
                </a:lnTo>
                <a:lnTo>
                  <a:pt x="449" y="0"/>
                </a:lnTo>
                <a:lnTo>
                  <a:pt x="434" y="2"/>
                </a:lnTo>
                <a:lnTo>
                  <a:pt x="423" y="5"/>
                </a:lnTo>
                <a:lnTo>
                  <a:pt x="423" y="5"/>
                </a:lnTo>
                <a:lnTo>
                  <a:pt x="413" y="10"/>
                </a:lnTo>
                <a:lnTo>
                  <a:pt x="402" y="16"/>
                </a:lnTo>
                <a:lnTo>
                  <a:pt x="391" y="25"/>
                </a:lnTo>
                <a:lnTo>
                  <a:pt x="378" y="34"/>
                </a:lnTo>
                <a:lnTo>
                  <a:pt x="356" y="54"/>
                </a:lnTo>
                <a:lnTo>
                  <a:pt x="341" y="68"/>
                </a:lnTo>
                <a:lnTo>
                  <a:pt x="341" y="68"/>
                </a:lnTo>
                <a:lnTo>
                  <a:pt x="334" y="71"/>
                </a:lnTo>
                <a:lnTo>
                  <a:pt x="323" y="75"/>
                </a:lnTo>
                <a:lnTo>
                  <a:pt x="297" y="81"/>
                </a:lnTo>
                <a:lnTo>
                  <a:pt x="265" y="87"/>
                </a:lnTo>
                <a:lnTo>
                  <a:pt x="265" y="87"/>
                </a:lnTo>
                <a:lnTo>
                  <a:pt x="264" y="82"/>
                </a:lnTo>
                <a:lnTo>
                  <a:pt x="263" y="78"/>
                </a:lnTo>
                <a:lnTo>
                  <a:pt x="260" y="70"/>
                </a:lnTo>
                <a:lnTo>
                  <a:pt x="255" y="63"/>
                </a:lnTo>
                <a:lnTo>
                  <a:pt x="248" y="54"/>
                </a:lnTo>
                <a:lnTo>
                  <a:pt x="239" y="44"/>
                </a:lnTo>
                <a:lnTo>
                  <a:pt x="227" y="34"/>
                </a:lnTo>
                <a:lnTo>
                  <a:pt x="227" y="34"/>
                </a:lnTo>
                <a:lnTo>
                  <a:pt x="213" y="27"/>
                </a:lnTo>
                <a:lnTo>
                  <a:pt x="200" y="22"/>
                </a:lnTo>
                <a:lnTo>
                  <a:pt x="188" y="20"/>
                </a:lnTo>
                <a:lnTo>
                  <a:pt x="176" y="20"/>
                </a:lnTo>
                <a:lnTo>
                  <a:pt x="165" y="22"/>
                </a:lnTo>
                <a:lnTo>
                  <a:pt x="156" y="26"/>
                </a:lnTo>
                <a:lnTo>
                  <a:pt x="147" y="29"/>
                </a:lnTo>
                <a:lnTo>
                  <a:pt x="138" y="34"/>
                </a:lnTo>
                <a:lnTo>
                  <a:pt x="138" y="34"/>
                </a:lnTo>
                <a:lnTo>
                  <a:pt x="132" y="41"/>
                </a:lnTo>
                <a:lnTo>
                  <a:pt x="128" y="48"/>
                </a:lnTo>
                <a:lnTo>
                  <a:pt x="125" y="55"/>
                </a:lnTo>
                <a:lnTo>
                  <a:pt x="124" y="64"/>
                </a:lnTo>
                <a:lnTo>
                  <a:pt x="122" y="79"/>
                </a:lnTo>
                <a:lnTo>
                  <a:pt x="122" y="91"/>
                </a:lnTo>
                <a:lnTo>
                  <a:pt x="122" y="91"/>
                </a:lnTo>
                <a:lnTo>
                  <a:pt x="122" y="102"/>
                </a:lnTo>
                <a:lnTo>
                  <a:pt x="121" y="114"/>
                </a:lnTo>
                <a:lnTo>
                  <a:pt x="119" y="129"/>
                </a:lnTo>
                <a:lnTo>
                  <a:pt x="119" y="12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6C4BB1F8-2D10-46C8-9E44-AFAB3FA54D9F}"/>
              </a:ext>
            </a:extLst>
          </p:cNvPr>
          <p:cNvSpPr>
            <a:spLocks/>
          </p:cNvSpPr>
          <p:nvPr/>
        </p:nvSpPr>
        <p:spPr bwMode="auto">
          <a:xfrm>
            <a:off x="7788315" y="1252638"/>
            <a:ext cx="1755195" cy="850315"/>
          </a:xfrm>
          <a:custGeom>
            <a:avLst/>
            <a:gdLst>
              <a:gd name="T0" fmla="*/ 297 w 1158"/>
              <a:gd name="T1" fmla="*/ 158 h 561"/>
              <a:gd name="T2" fmla="*/ 223 w 1158"/>
              <a:gd name="T3" fmla="*/ 144 h 561"/>
              <a:gd name="T4" fmla="*/ 145 w 1158"/>
              <a:gd name="T5" fmla="*/ 122 h 561"/>
              <a:gd name="T6" fmla="*/ 80 w 1158"/>
              <a:gd name="T7" fmla="*/ 139 h 561"/>
              <a:gd name="T8" fmla="*/ 36 w 1158"/>
              <a:gd name="T9" fmla="*/ 163 h 561"/>
              <a:gd name="T10" fmla="*/ 1 w 1158"/>
              <a:gd name="T11" fmla="*/ 211 h 561"/>
              <a:gd name="T12" fmla="*/ 4 w 1158"/>
              <a:gd name="T13" fmla="*/ 247 h 561"/>
              <a:gd name="T14" fmla="*/ 29 w 1158"/>
              <a:gd name="T15" fmla="*/ 312 h 561"/>
              <a:gd name="T16" fmla="*/ 77 w 1158"/>
              <a:gd name="T17" fmla="*/ 357 h 561"/>
              <a:gd name="T18" fmla="*/ 119 w 1158"/>
              <a:gd name="T19" fmla="*/ 366 h 561"/>
              <a:gd name="T20" fmla="*/ 218 w 1158"/>
              <a:gd name="T21" fmla="*/ 343 h 561"/>
              <a:gd name="T22" fmla="*/ 274 w 1158"/>
              <a:gd name="T23" fmla="*/ 317 h 561"/>
              <a:gd name="T24" fmla="*/ 340 w 1158"/>
              <a:gd name="T25" fmla="*/ 313 h 561"/>
              <a:gd name="T26" fmla="*/ 332 w 1158"/>
              <a:gd name="T27" fmla="*/ 334 h 561"/>
              <a:gd name="T28" fmla="*/ 330 w 1158"/>
              <a:gd name="T29" fmla="*/ 350 h 561"/>
              <a:gd name="T30" fmla="*/ 375 w 1158"/>
              <a:gd name="T31" fmla="*/ 362 h 561"/>
              <a:gd name="T32" fmla="*/ 416 w 1158"/>
              <a:gd name="T33" fmla="*/ 372 h 561"/>
              <a:gd name="T34" fmla="*/ 510 w 1158"/>
              <a:gd name="T35" fmla="*/ 386 h 561"/>
              <a:gd name="T36" fmla="*/ 618 w 1158"/>
              <a:gd name="T37" fmla="*/ 401 h 561"/>
              <a:gd name="T38" fmla="*/ 657 w 1158"/>
              <a:gd name="T39" fmla="*/ 438 h 561"/>
              <a:gd name="T40" fmla="*/ 683 w 1158"/>
              <a:gd name="T41" fmla="*/ 482 h 561"/>
              <a:gd name="T42" fmla="*/ 699 w 1158"/>
              <a:gd name="T43" fmla="*/ 504 h 561"/>
              <a:gd name="T44" fmla="*/ 748 w 1158"/>
              <a:gd name="T45" fmla="*/ 530 h 561"/>
              <a:gd name="T46" fmla="*/ 751 w 1158"/>
              <a:gd name="T47" fmla="*/ 550 h 561"/>
              <a:gd name="T48" fmla="*/ 774 w 1158"/>
              <a:gd name="T49" fmla="*/ 561 h 561"/>
              <a:gd name="T50" fmla="*/ 819 w 1158"/>
              <a:gd name="T51" fmla="*/ 546 h 561"/>
              <a:gd name="T52" fmla="*/ 865 w 1158"/>
              <a:gd name="T53" fmla="*/ 538 h 561"/>
              <a:gd name="T54" fmla="*/ 928 w 1158"/>
              <a:gd name="T55" fmla="*/ 545 h 561"/>
              <a:gd name="T56" fmla="*/ 1033 w 1158"/>
              <a:gd name="T57" fmla="*/ 538 h 561"/>
              <a:gd name="T58" fmla="*/ 1087 w 1158"/>
              <a:gd name="T59" fmla="*/ 520 h 561"/>
              <a:gd name="T60" fmla="*/ 1140 w 1158"/>
              <a:gd name="T61" fmla="*/ 465 h 561"/>
              <a:gd name="T62" fmla="*/ 1153 w 1158"/>
              <a:gd name="T63" fmla="*/ 431 h 561"/>
              <a:gd name="T64" fmla="*/ 1153 w 1158"/>
              <a:gd name="T65" fmla="*/ 404 h 561"/>
              <a:gd name="T66" fmla="*/ 1128 w 1158"/>
              <a:gd name="T67" fmla="*/ 366 h 561"/>
              <a:gd name="T68" fmla="*/ 1089 w 1158"/>
              <a:gd name="T69" fmla="*/ 303 h 561"/>
              <a:gd name="T70" fmla="*/ 1081 w 1158"/>
              <a:gd name="T71" fmla="*/ 268 h 561"/>
              <a:gd name="T72" fmla="*/ 1120 w 1158"/>
              <a:gd name="T73" fmla="*/ 252 h 561"/>
              <a:gd name="T74" fmla="*/ 1152 w 1158"/>
              <a:gd name="T75" fmla="*/ 205 h 561"/>
              <a:gd name="T76" fmla="*/ 1151 w 1158"/>
              <a:gd name="T77" fmla="*/ 159 h 561"/>
              <a:gd name="T78" fmla="*/ 1124 w 1158"/>
              <a:gd name="T79" fmla="*/ 136 h 561"/>
              <a:gd name="T80" fmla="*/ 1086 w 1158"/>
              <a:gd name="T81" fmla="*/ 131 h 561"/>
              <a:gd name="T82" fmla="*/ 1056 w 1158"/>
              <a:gd name="T83" fmla="*/ 151 h 561"/>
              <a:gd name="T84" fmla="*/ 1027 w 1158"/>
              <a:gd name="T85" fmla="*/ 194 h 561"/>
              <a:gd name="T86" fmla="*/ 1002 w 1158"/>
              <a:gd name="T87" fmla="*/ 227 h 561"/>
              <a:gd name="T88" fmla="*/ 940 w 1158"/>
              <a:gd name="T89" fmla="*/ 185 h 561"/>
              <a:gd name="T90" fmla="*/ 800 w 1158"/>
              <a:gd name="T91" fmla="*/ 104 h 561"/>
              <a:gd name="T92" fmla="*/ 726 w 1158"/>
              <a:gd name="T93" fmla="*/ 51 h 561"/>
              <a:gd name="T94" fmla="*/ 692 w 1158"/>
              <a:gd name="T95" fmla="*/ 45 h 561"/>
              <a:gd name="T96" fmla="*/ 650 w 1158"/>
              <a:gd name="T97" fmla="*/ 40 h 561"/>
              <a:gd name="T98" fmla="*/ 636 w 1158"/>
              <a:gd name="T99" fmla="*/ 41 h 561"/>
              <a:gd name="T100" fmla="*/ 620 w 1158"/>
              <a:gd name="T101" fmla="*/ 67 h 561"/>
              <a:gd name="T102" fmla="*/ 572 w 1158"/>
              <a:gd name="T103" fmla="*/ 66 h 561"/>
              <a:gd name="T104" fmla="*/ 524 w 1158"/>
              <a:gd name="T105" fmla="*/ 45 h 561"/>
              <a:gd name="T106" fmla="*/ 462 w 1158"/>
              <a:gd name="T107" fmla="*/ 2 h 561"/>
              <a:gd name="T108" fmla="*/ 405 w 1158"/>
              <a:gd name="T109" fmla="*/ 5 h 561"/>
              <a:gd name="T110" fmla="*/ 311 w 1158"/>
              <a:gd name="T111" fmla="*/ 34 h 561"/>
              <a:gd name="T112" fmla="*/ 283 w 1158"/>
              <a:gd name="T113" fmla="*/ 72 h 561"/>
              <a:gd name="T114" fmla="*/ 293 w 1158"/>
              <a:gd name="T115" fmla="*/ 98 h 561"/>
              <a:gd name="T116" fmla="*/ 327 w 1158"/>
              <a:gd name="T117" fmla="*/ 158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58" h="561">
                <a:moveTo>
                  <a:pt x="327" y="158"/>
                </a:moveTo>
                <a:lnTo>
                  <a:pt x="327" y="158"/>
                </a:lnTo>
                <a:lnTo>
                  <a:pt x="322" y="158"/>
                </a:lnTo>
                <a:lnTo>
                  <a:pt x="308" y="159"/>
                </a:lnTo>
                <a:lnTo>
                  <a:pt x="297" y="158"/>
                </a:lnTo>
                <a:lnTo>
                  <a:pt x="282" y="157"/>
                </a:lnTo>
                <a:lnTo>
                  <a:pt x="265" y="154"/>
                </a:lnTo>
                <a:lnTo>
                  <a:pt x="244" y="149"/>
                </a:lnTo>
                <a:lnTo>
                  <a:pt x="244" y="149"/>
                </a:lnTo>
                <a:lnTo>
                  <a:pt x="223" y="144"/>
                </a:lnTo>
                <a:lnTo>
                  <a:pt x="205" y="138"/>
                </a:lnTo>
                <a:lnTo>
                  <a:pt x="180" y="127"/>
                </a:lnTo>
                <a:lnTo>
                  <a:pt x="167" y="123"/>
                </a:lnTo>
                <a:lnTo>
                  <a:pt x="156" y="121"/>
                </a:lnTo>
                <a:lnTo>
                  <a:pt x="145" y="122"/>
                </a:lnTo>
                <a:lnTo>
                  <a:pt x="132" y="126"/>
                </a:lnTo>
                <a:lnTo>
                  <a:pt x="132" y="126"/>
                </a:lnTo>
                <a:lnTo>
                  <a:pt x="118" y="130"/>
                </a:lnTo>
                <a:lnTo>
                  <a:pt x="104" y="133"/>
                </a:lnTo>
                <a:lnTo>
                  <a:pt x="80" y="139"/>
                </a:lnTo>
                <a:lnTo>
                  <a:pt x="69" y="143"/>
                </a:lnTo>
                <a:lnTo>
                  <a:pt x="56" y="148"/>
                </a:lnTo>
                <a:lnTo>
                  <a:pt x="47" y="154"/>
                </a:lnTo>
                <a:lnTo>
                  <a:pt x="36" y="163"/>
                </a:lnTo>
                <a:lnTo>
                  <a:pt x="36" y="163"/>
                </a:lnTo>
                <a:lnTo>
                  <a:pt x="24" y="174"/>
                </a:lnTo>
                <a:lnTo>
                  <a:pt x="16" y="184"/>
                </a:lnTo>
                <a:lnTo>
                  <a:pt x="8" y="194"/>
                </a:lnTo>
                <a:lnTo>
                  <a:pt x="4" y="205"/>
                </a:lnTo>
                <a:lnTo>
                  <a:pt x="1" y="211"/>
                </a:lnTo>
                <a:lnTo>
                  <a:pt x="1" y="217"/>
                </a:lnTo>
                <a:lnTo>
                  <a:pt x="0" y="224"/>
                </a:lnTo>
                <a:lnTo>
                  <a:pt x="1" y="231"/>
                </a:lnTo>
                <a:lnTo>
                  <a:pt x="2" y="239"/>
                </a:lnTo>
                <a:lnTo>
                  <a:pt x="4" y="247"/>
                </a:lnTo>
                <a:lnTo>
                  <a:pt x="11" y="266"/>
                </a:lnTo>
                <a:lnTo>
                  <a:pt x="11" y="266"/>
                </a:lnTo>
                <a:lnTo>
                  <a:pt x="18" y="284"/>
                </a:lnTo>
                <a:lnTo>
                  <a:pt x="24" y="300"/>
                </a:lnTo>
                <a:lnTo>
                  <a:pt x="29" y="312"/>
                </a:lnTo>
                <a:lnTo>
                  <a:pt x="34" y="323"/>
                </a:lnTo>
                <a:lnTo>
                  <a:pt x="40" y="333"/>
                </a:lnTo>
                <a:lnTo>
                  <a:pt x="49" y="341"/>
                </a:lnTo>
                <a:lnTo>
                  <a:pt x="61" y="350"/>
                </a:lnTo>
                <a:lnTo>
                  <a:pt x="77" y="357"/>
                </a:lnTo>
                <a:lnTo>
                  <a:pt x="77" y="357"/>
                </a:lnTo>
                <a:lnTo>
                  <a:pt x="87" y="361"/>
                </a:lnTo>
                <a:lnTo>
                  <a:pt x="97" y="364"/>
                </a:lnTo>
                <a:lnTo>
                  <a:pt x="108" y="365"/>
                </a:lnTo>
                <a:lnTo>
                  <a:pt x="119" y="366"/>
                </a:lnTo>
                <a:lnTo>
                  <a:pt x="141" y="365"/>
                </a:lnTo>
                <a:lnTo>
                  <a:pt x="164" y="361"/>
                </a:lnTo>
                <a:lnTo>
                  <a:pt x="185" y="355"/>
                </a:lnTo>
                <a:lnTo>
                  <a:pt x="203" y="349"/>
                </a:lnTo>
                <a:lnTo>
                  <a:pt x="218" y="343"/>
                </a:lnTo>
                <a:lnTo>
                  <a:pt x="228" y="338"/>
                </a:lnTo>
                <a:lnTo>
                  <a:pt x="228" y="338"/>
                </a:lnTo>
                <a:lnTo>
                  <a:pt x="242" y="329"/>
                </a:lnTo>
                <a:lnTo>
                  <a:pt x="257" y="322"/>
                </a:lnTo>
                <a:lnTo>
                  <a:pt x="274" y="317"/>
                </a:lnTo>
                <a:lnTo>
                  <a:pt x="283" y="314"/>
                </a:lnTo>
                <a:lnTo>
                  <a:pt x="294" y="314"/>
                </a:lnTo>
                <a:lnTo>
                  <a:pt x="294" y="314"/>
                </a:lnTo>
                <a:lnTo>
                  <a:pt x="316" y="313"/>
                </a:lnTo>
                <a:lnTo>
                  <a:pt x="340" y="313"/>
                </a:lnTo>
                <a:lnTo>
                  <a:pt x="365" y="314"/>
                </a:lnTo>
                <a:lnTo>
                  <a:pt x="365" y="314"/>
                </a:lnTo>
                <a:lnTo>
                  <a:pt x="357" y="318"/>
                </a:lnTo>
                <a:lnTo>
                  <a:pt x="341" y="328"/>
                </a:lnTo>
                <a:lnTo>
                  <a:pt x="332" y="334"/>
                </a:lnTo>
                <a:lnTo>
                  <a:pt x="327" y="340"/>
                </a:lnTo>
                <a:lnTo>
                  <a:pt x="326" y="343"/>
                </a:lnTo>
                <a:lnTo>
                  <a:pt x="326" y="345"/>
                </a:lnTo>
                <a:lnTo>
                  <a:pt x="327" y="348"/>
                </a:lnTo>
                <a:lnTo>
                  <a:pt x="330" y="350"/>
                </a:lnTo>
                <a:lnTo>
                  <a:pt x="330" y="350"/>
                </a:lnTo>
                <a:lnTo>
                  <a:pt x="337" y="354"/>
                </a:lnTo>
                <a:lnTo>
                  <a:pt x="346" y="356"/>
                </a:lnTo>
                <a:lnTo>
                  <a:pt x="362" y="360"/>
                </a:lnTo>
                <a:lnTo>
                  <a:pt x="375" y="362"/>
                </a:lnTo>
                <a:lnTo>
                  <a:pt x="384" y="362"/>
                </a:lnTo>
                <a:lnTo>
                  <a:pt x="384" y="362"/>
                </a:lnTo>
                <a:lnTo>
                  <a:pt x="388" y="362"/>
                </a:lnTo>
                <a:lnTo>
                  <a:pt x="395" y="365"/>
                </a:lnTo>
                <a:lnTo>
                  <a:pt x="416" y="372"/>
                </a:lnTo>
                <a:lnTo>
                  <a:pt x="439" y="381"/>
                </a:lnTo>
                <a:lnTo>
                  <a:pt x="449" y="383"/>
                </a:lnTo>
                <a:lnTo>
                  <a:pt x="458" y="385"/>
                </a:lnTo>
                <a:lnTo>
                  <a:pt x="458" y="385"/>
                </a:lnTo>
                <a:lnTo>
                  <a:pt x="510" y="386"/>
                </a:lnTo>
                <a:lnTo>
                  <a:pt x="556" y="388"/>
                </a:lnTo>
                <a:lnTo>
                  <a:pt x="556" y="388"/>
                </a:lnTo>
                <a:lnTo>
                  <a:pt x="572" y="391"/>
                </a:lnTo>
                <a:lnTo>
                  <a:pt x="596" y="396"/>
                </a:lnTo>
                <a:lnTo>
                  <a:pt x="618" y="401"/>
                </a:lnTo>
                <a:lnTo>
                  <a:pt x="625" y="403"/>
                </a:lnTo>
                <a:lnTo>
                  <a:pt x="628" y="404"/>
                </a:lnTo>
                <a:lnTo>
                  <a:pt x="628" y="404"/>
                </a:lnTo>
                <a:lnTo>
                  <a:pt x="638" y="415"/>
                </a:lnTo>
                <a:lnTo>
                  <a:pt x="657" y="438"/>
                </a:lnTo>
                <a:lnTo>
                  <a:pt x="687" y="468"/>
                </a:lnTo>
                <a:lnTo>
                  <a:pt x="687" y="468"/>
                </a:lnTo>
                <a:lnTo>
                  <a:pt x="686" y="471"/>
                </a:lnTo>
                <a:lnTo>
                  <a:pt x="683" y="477"/>
                </a:lnTo>
                <a:lnTo>
                  <a:pt x="683" y="482"/>
                </a:lnTo>
                <a:lnTo>
                  <a:pt x="684" y="487"/>
                </a:lnTo>
                <a:lnTo>
                  <a:pt x="688" y="492"/>
                </a:lnTo>
                <a:lnTo>
                  <a:pt x="692" y="498"/>
                </a:lnTo>
                <a:lnTo>
                  <a:pt x="692" y="498"/>
                </a:lnTo>
                <a:lnTo>
                  <a:pt x="699" y="504"/>
                </a:lnTo>
                <a:lnTo>
                  <a:pt x="708" y="510"/>
                </a:lnTo>
                <a:lnTo>
                  <a:pt x="726" y="521"/>
                </a:lnTo>
                <a:lnTo>
                  <a:pt x="742" y="527"/>
                </a:lnTo>
                <a:lnTo>
                  <a:pt x="748" y="530"/>
                </a:lnTo>
                <a:lnTo>
                  <a:pt x="748" y="530"/>
                </a:lnTo>
                <a:lnTo>
                  <a:pt x="747" y="534"/>
                </a:lnTo>
                <a:lnTo>
                  <a:pt x="746" y="536"/>
                </a:lnTo>
                <a:lnTo>
                  <a:pt x="746" y="541"/>
                </a:lnTo>
                <a:lnTo>
                  <a:pt x="747" y="545"/>
                </a:lnTo>
                <a:lnTo>
                  <a:pt x="751" y="550"/>
                </a:lnTo>
                <a:lnTo>
                  <a:pt x="756" y="554"/>
                </a:lnTo>
                <a:lnTo>
                  <a:pt x="764" y="558"/>
                </a:lnTo>
                <a:lnTo>
                  <a:pt x="764" y="558"/>
                </a:lnTo>
                <a:lnTo>
                  <a:pt x="769" y="559"/>
                </a:lnTo>
                <a:lnTo>
                  <a:pt x="774" y="561"/>
                </a:lnTo>
                <a:lnTo>
                  <a:pt x="785" y="561"/>
                </a:lnTo>
                <a:lnTo>
                  <a:pt x="795" y="558"/>
                </a:lnTo>
                <a:lnTo>
                  <a:pt x="805" y="554"/>
                </a:lnTo>
                <a:lnTo>
                  <a:pt x="812" y="550"/>
                </a:lnTo>
                <a:lnTo>
                  <a:pt x="819" y="546"/>
                </a:lnTo>
                <a:lnTo>
                  <a:pt x="825" y="542"/>
                </a:lnTo>
                <a:lnTo>
                  <a:pt x="825" y="542"/>
                </a:lnTo>
                <a:lnTo>
                  <a:pt x="832" y="541"/>
                </a:lnTo>
                <a:lnTo>
                  <a:pt x="852" y="540"/>
                </a:lnTo>
                <a:lnTo>
                  <a:pt x="865" y="538"/>
                </a:lnTo>
                <a:lnTo>
                  <a:pt x="880" y="538"/>
                </a:lnTo>
                <a:lnTo>
                  <a:pt x="895" y="540"/>
                </a:lnTo>
                <a:lnTo>
                  <a:pt x="911" y="542"/>
                </a:lnTo>
                <a:lnTo>
                  <a:pt x="911" y="542"/>
                </a:lnTo>
                <a:lnTo>
                  <a:pt x="928" y="545"/>
                </a:lnTo>
                <a:lnTo>
                  <a:pt x="947" y="546"/>
                </a:lnTo>
                <a:lnTo>
                  <a:pt x="967" y="546"/>
                </a:lnTo>
                <a:lnTo>
                  <a:pt x="990" y="545"/>
                </a:lnTo>
                <a:lnTo>
                  <a:pt x="1012" y="542"/>
                </a:lnTo>
                <a:lnTo>
                  <a:pt x="1033" y="538"/>
                </a:lnTo>
                <a:lnTo>
                  <a:pt x="1052" y="534"/>
                </a:lnTo>
                <a:lnTo>
                  <a:pt x="1071" y="529"/>
                </a:lnTo>
                <a:lnTo>
                  <a:pt x="1071" y="529"/>
                </a:lnTo>
                <a:lnTo>
                  <a:pt x="1080" y="525"/>
                </a:lnTo>
                <a:lnTo>
                  <a:pt x="1087" y="520"/>
                </a:lnTo>
                <a:lnTo>
                  <a:pt x="1102" y="510"/>
                </a:lnTo>
                <a:lnTo>
                  <a:pt x="1114" y="498"/>
                </a:lnTo>
                <a:lnTo>
                  <a:pt x="1125" y="487"/>
                </a:lnTo>
                <a:lnTo>
                  <a:pt x="1134" y="474"/>
                </a:lnTo>
                <a:lnTo>
                  <a:pt x="1140" y="465"/>
                </a:lnTo>
                <a:lnTo>
                  <a:pt x="1145" y="456"/>
                </a:lnTo>
                <a:lnTo>
                  <a:pt x="1145" y="446"/>
                </a:lnTo>
                <a:lnTo>
                  <a:pt x="1145" y="446"/>
                </a:lnTo>
                <a:lnTo>
                  <a:pt x="1147" y="442"/>
                </a:lnTo>
                <a:lnTo>
                  <a:pt x="1153" y="431"/>
                </a:lnTo>
                <a:lnTo>
                  <a:pt x="1157" y="420"/>
                </a:lnTo>
                <a:lnTo>
                  <a:pt x="1158" y="414"/>
                </a:lnTo>
                <a:lnTo>
                  <a:pt x="1157" y="410"/>
                </a:lnTo>
                <a:lnTo>
                  <a:pt x="1157" y="410"/>
                </a:lnTo>
                <a:lnTo>
                  <a:pt x="1153" y="404"/>
                </a:lnTo>
                <a:lnTo>
                  <a:pt x="1148" y="399"/>
                </a:lnTo>
                <a:lnTo>
                  <a:pt x="1141" y="394"/>
                </a:lnTo>
                <a:lnTo>
                  <a:pt x="1141" y="394"/>
                </a:lnTo>
                <a:lnTo>
                  <a:pt x="1136" y="385"/>
                </a:lnTo>
                <a:lnTo>
                  <a:pt x="1128" y="366"/>
                </a:lnTo>
                <a:lnTo>
                  <a:pt x="1115" y="344"/>
                </a:lnTo>
                <a:lnTo>
                  <a:pt x="1103" y="322"/>
                </a:lnTo>
                <a:lnTo>
                  <a:pt x="1103" y="322"/>
                </a:lnTo>
                <a:lnTo>
                  <a:pt x="1097" y="312"/>
                </a:lnTo>
                <a:lnTo>
                  <a:pt x="1089" y="303"/>
                </a:lnTo>
                <a:lnTo>
                  <a:pt x="1076" y="291"/>
                </a:lnTo>
                <a:lnTo>
                  <a:pt x="1065" y="282"/>
                </a:lnTo>
                <a:lnTo>
                  <a:pt x="1061" y="280"/>
                </a:lnTo>
                <a:lnTo>
                  <a:pt x="1061" y="280"/>
                </a:lnTo>
                <a:lnTo>
                  <a:pt x="1081" y="268"/>
                </a:lnTo>
                <a:lnTo>
                  <a:pt x="1098" y="259"/>
                </a:lnTo>
                <a:lnTo>
                  <a:pt x="1107" y="255"/>
                </a:lnTo>
                <a:lnTo>
                  <a:pt x="1113" y="254"/>
                </a:lnTo>
                <a:lnTo>
                  <a:pt x="1113" y="254"/>
                </a:lnTo>
                <a:lnTo>
                  <a:pt x="1120" y="252"/>
                </a:lnTo>
                <a:lnTo>
                  <a:pt x="1126" y="245"/>
                </a:lnTo>
                <a:lnTo>
                  <a:pt x="1134" y="237"/>
                </a:lnTo>
                <a:lnTo>
                  <a:pt x="1141" y="227"/>
                </a:lnTo>
                <a:lnTo>
                  <a:pt x="1147" y="216"/>
                </a:lnTo>
                <a:lnTo>
                  <a:pt x="1152" y="205"/>
                </a:lnTo>
                <a:lnTo>
                  <a:pt x="1155" y="191"/>
                </a:lnTo>
                <a:lnTo>
                  <a:pt x="1155" y="180"/>
                </a:lnTo>
                <a:lnTo>
                  <a:pt x="1155" y="180"/>
                </a:lnTo>
                <a:lnTo>
                  <a:pt x="1153" y="169"/>
                </a:lnTo>
                <a:lnTo>
                  <a:pt x="1151" y="159"/>
                </a:lnTo>
                <a:lnTo>
                  <a:pt x="1146" y="152"/>
                </a:lnTo>
                <a:lnTo>
                  <a:pt x="1141" y="146"/>
                </a:lnTo>
                <a:lnTo>
                  <a:pt x="1135" y="142"/>
                </a:lnTo>
                <a:lnTo>
                  <a:pt x="1130" y="138"/>
                </a:lnTo>
                <a:lnTo>
                  <a:pt x="1124" y="136"/>
                </a:lnTo>
                <a:lnTo>
                  <a:pt x="1119" y="136"/>
                </a:lnTo>
                <a:lnTo>
                  <a:pt x="1119" y="136"/>
                </a:lnTo>
                <a:lnTo>
                  <a:pt x="1108" y="133"/>
                </a:lnTo>
                <a:lnTo>
                  <a:pt x="1093" y="131"/>
                </a:lnTo>
                <a:lnTo>
                  <a:pt x="1086" y="131"/>
                </a:lnTo>
                <a:lnTo>
                  <a:pt x="1077" y="131"/>
                </a:lnTo>
                <a:lnTo>
                  <a:pt x="1071" y="135"/>
                </a:lnTo>
                <a:lnTo>
                  <a:pt x="1065" y="139"/>
                </a:lnTo>
                <a:lnTo>
                  <a:pt x="1065" y="139"/>
                </a:lnTo>
                <a:lnTo>
                  <a:pt x="1056" y="151"/>
                </a:lnTo>
                <a:lnTo>
                  <a:pt x="1050" y="160"/>
                </a:lnTo>
                <a:lnTo>
                  <a:pt x="1044" y="170"/>
                </a:lnTo>
                <a:lnTo>
                  <a:pt x="1036" y="180"/>
                </a:lnTo>
                <a:lnTo>
                  <a:pt x="1036" y="180"/>
                </a:lnTo>
                <a:lnTo>
                  <a:pt x="1027" y="194"/>
                </a:lnTo>
                <a:lnTo>
                  <a:pt x="1017" y="211"/>
                </a:lnTo>
                <a:lnTo>
                  <a:pt x="1004" y="232"/>
                </a:lnTo>
                <a:lnTo>
                  <a:pt x="1004" y="232"/>
                </a:lnTo>
                <a:lnTo>
                  <a:pt x="1004" y="229"/>
                </a:lnTo>
                <a:lnTo>
                  <a:pt x="1002" y="227"/>
                </a:lnTo>
                <a:lnTo>
                  <a:pt x="998" y="222"/>
                </a:lnTo>
                <a:lnTo>
                  <a:pt x="991" y="216"/>
                </a:lnTo>
                <a:lnTo>
                  <a:pt x="980" y="208"/>
                </a:lnTo>
                <a:lnTo>
                  <a:pt x="963" y="199"/>
                </a:lnTo>
                <a:lnTo>
                  <a:pt x="940" y="185"/>
                </a:lnTo>
                <a:lnTo>
                  <a:pt x="940" y="185"/>
                </a:lnTo>
                <a:lnTo>
                  <a:pt x="890" y="157"/>
                </a:lnTo>
                <a:lnTo>
                  <a:pt x="846" y="131"/>
                </a:lnTo>
                <a:lnTo>
                  <a:pt x="800" y="104"/>
                </a:lnTo>
                <a:lnTo>
                  <a:pt x="800" y="104"/>
                </a:lnTo>
                <a:lnTo>
                  <a:pt x="791" y="96"/>
                </a:lnTo>
                <a:lnTo>
                  <a:pt x="772" y="79"/>
                </a:lnTo>
                <a:lnTo>
                  <a:pt x="747" y="62"/>
                </a:lnTo>
                <a:lnTo>
                  <a:pt x="736" y="56"/>
                </a:lnTo>
                <a:lnTo>
                  <a:pt x="726" y="51"/>
                </a:lnTo>
                <a:lnTo>
                  <a:pt x="726" y="51"/>
                </a:lnTo>
                <a:lnTo>
                  <a:pt x="713" y="48"/>
                </a:lnTo>
                <a:lnTo>
                  <a:pt x="703" y="46"/>
                </a:lnTo>
                <a:lnTo>
                  <a:pt x="692" y="45"/>
                </a:lnTo>
                <a:lnTo>
                  <a:pt x="692" y="45"/>
                </a:lnTo>
                <a:lnTo>
                  <a:pt x="679" y="43"/>
                </a:lnTo>
                <a:lnTo>
                  <a:pt x="658" y="41"/>
                </a:lnTo>
                <a:lnTo>
                  <a:pt x="658" y="41"/>
                </a:lnTo>
                <a:lnTo>
                  <a:pt x="654" y="41"/>
                </a:lnTo>
                <a:lnTo>
                  <a:pt x="650" y="40"/>
                </a:lnTo>
                <a:lnTo>
                  <a:pt x="646" y="37"/>
                </a:lnTo>
                <a:lnTo>
                  <a:pt x="644" y="37"/>
                </a:lnTo>
                <a:lnTo>
                  <a:pt x="642" y="37"/>
                </a:lnTo>
                <a:lnTo>
                  <a:pt x="636" y="41"/>
                </a:lnTo>
                <a:lnTo>
                  <a:pt x="636" y="41"/>
                </a:lnTo>
                <a:lnTo>
                  <a:pt x="625" y="51"/>
                </a:lnTo>
                <a:lnTo>
                  <a:pt x="623" y="53"/>
                </a:lnTo>
                <a:lnTo>
                  <a:pt x="623" y="56"/>
                </a:lnTo>
                <a:lnTo>
                  <a:pt x="623" y="56"/>
                </a:lnTo>
                <a:lnTo>
                  <a:pt x="620" y="67"/>
                </a:lnTo>
                <a:lnTo>
                  <a:pt x="620" y="67"/>
                </a:lnTo>
                <a:lnTo>
                  <a:pt x="613" y="68"/>
                </a:lnTo>
                <a:lnTo>
                  <a:pt x="596" y="68"/>
                </a:lnTo>
                <a:lnTo>
                  <a:pt x="585" y="68"/>
                </a:lnTo>
                <a:lnTo>
                  <a:pt x="572" y="66"/>
                </a:lnTo>
                <a:lnTo>
                  <a:pt x="560" y="63"/>
                </a:lnTo>
                <a:lnTo>
                  <a:pt x="548" y="59"/>
                </a:lnTo>
                <a:lnTo>
                  <a:pt x="548" y="59"/>
                </a:lnTo>
                <a:lnTo>
                  <a:pt x="537" y="53"/>
                </a:lnTo>
                <a:lnTo>
                  <a:pt x="524" y="45"/>
                </a:lnTo>
                <a:lnTo>
                  <a:pt x="500" y="26"/>
                </a:lnTo>
                <a:lnTo>
                  <a:pt x="487" y="16"/>
                </a:lnTo>
                <a:lnTo>
                  <a:pt x="476" y="9"/>
                </a:lnTo>
                <a:lnTo>
                  <a:pt x="466" y="3"/>
                </a:lnTo>
                <a:lnTo>
                  <a:pt x="462" y="2"/>
                </a:lnTo>
                <a:lnTo>
                  <a:pt x="458" y="2"/>
                </a:lnTo>
                <a:lnTo>
                  <a:pt x="458" y="2"/>
                </a:lnTo>
                <a:lnTo>
                  <a:pt x="444" y="0"/>
                </a:lnTo>
                <a:lnTo>
                  <a:pt x="428" y="2"/>
                </a:lnTo>
                <a:lnTo>
                  <a:pt x="405" y="5"/>
                </a:lnTo>
                <a:lnTo>
                  <a:pt x="365" y="13"/>
                </a:lnTo>
                <a:lnTo>
                  <a:pt x="365" y="13"/>
                </a:lnTo>
                <a:lnTo>
                  <a:pt x="343" y="19"/>
                </a:lnTo>
                <a:lnTo>
                  <a:pt x="326" y="26"/>
                </a:lnTo>
                <a:lnTo>
                  <a:pt x="311" y="34"/>
                </a:lnTo>
                <a:lnTo>
                  <a:pt x="301" y="42"/>
                </a:lnTo>
                <a:lnTo>
                  <a:pt x="293" y="51"/>
                </a:lnTo>
                <a:lnTo>
                  <a:pt x="288" y="58"/>
                </a:lnTo>
                <a:lnTo>
                  <a:pt x="285" y="66"/>
                </a:lnTo>
                <a:lnTo>
                  <a:pt x="283" y="72"/>
                </a:lnTo>
                <a:lnTo>
                  <a:pt x="283" y="72"/>
                </a:lnTo>
                <a:lnTo>
                  <a:pt x="284" y="77"/>
                </a:lnTo>
                <a:lnTo>
                  <a:pt x="285" y="84"/>
                </a:lnTo>
                <a:lnTo>
                  <a:pt x="289" y="90"/>
                </a:lnTo>
                <a:lnTo>
                  <a:pt x="293" y="98"/>
                </a:lnTo>
                <a:lnTo>
                  <a:pt x="303" y="111"/>
                </a:lnTo>
                <a:lnTo>
                  <a:pt x="310" y="121"/>
                </a:lnTo>
                <a:lnTo>
                  <a:pt x="310" y="121"/>
                </a:lnTo>
                <a:lnTo>
                  <a:pt x="321" y="144"/>
                </a:lnTo>
                <a:lnTo>
                  <a:pt x="327" y="158"/>
                </a:lnTo>
                <a:lnTo>
                  <a:pt x="327" y="15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8B41C9C6-141D-4F8B-940E-7497E5A4C7A2}"/>
              </a:ext>
            </a:extLst>
          </p:cNvPr>
          <p:cNvSpPr>
            <a:spLocks/>
          </p:cNvSpPr>
          <p:nvPr/>
        </p:nvSpPr>
        <p:spPr bwMode="auto">
          <a:xfrm>
            <a:off x="362490" y="3068960"/>
            <a:ext cx="1658938" cy="1038225"/>
          </a:xfrm>
          <a:custGeom>
            <a:avLst/>
            <a:gdLst>
              <a:gd name="T0" fmla="*/ 242 w 1045"/>
              <a:gd name="T1" fmla="*/ 394 h 654"/>
              <a:gd name="T2" fmla="*/ 257 w 1045"/>
              <a:gd name="T3" fmla="*/ 455 h 654"/>
              <a:gd name="T4" fmla="*/ 282 w 1045"/>
              <a:gd name="T5" fmla="*/ 485 h 654"/>
              <a:gd name="T6" fmla="*/ 306 w 1045"/>
              <a:gd name="T7" fmla="*/ 495 h 654"/>
              <a:gd name="T8" fmla="*/ 339 w 1045"/>
              <a:gd name="T9" fmla="*/ 496 h 654"/>
              <a:gd name="T10" fmla="*/ 368 w 1045"/>
              <a:gd name="T11" fmla="*/ 485 h 654"/>
              <a:gd name="T12" fmla="*/ 386 w 1045"/>
              <a:gd name="T13" fmla="*/ 463 h 654"/>
              <a:gd name="T14" fmla="*/ 390 w 1045"/>
              <a:gd name="T15" fmla="*/ 428 h 654"/>
              <a:gd name="T16" fmla="*/ 381 w 1045"/>
              <a:gd name="T17" fmla="*/ 385 h 654"/>
              <a:gd name="T18" fmla="*/ 450 w 1045"/>
              <a:gd name="T19" fmla="*/ 415 h 654"/>
              <a:gd name="T20" fmla="*/ 511 w 1045"/>
              <a:gd name="T21" fmla="*/ 427 h 654"/>
              <a:gd name="T22" fmla="*/ 554 w 1045"/>
              <a:gd name="T23" fmla="*/ 437 h 654"/>
              <a:gd name="T24" fmla="*/ 647 w 1045"/>
              <a:gd name="T25" fmla="*/ 490 h 654"/>
              <a:gd name="T26" fmla="*/ 672 w 1045"/>
              <a:gd name="T27" fmla="*/ 507 h 654"/>
              <a:gd name="T28" fmla="*/ 736 w 1045"/>
              <a:gd name="T29" fmla="*/ 523 h 654"/>
              <a:gd name="T30" fmla="*/ 837 w 1045"/>
              <a:gd name="T31" fmla="*/ 527 h 654"/>
              <a:gd name="T32" fmla="*/ 860 w 1045"/>
              <a:gd name="T33" fmla="*/ 533 h 654"/>
              <a:gd name="T34" fmla="*/ 885 w 1045"/>
              <a:gd name="T35" fmla="*/ 555 h 654"/>
              <a:gd name="T36" fmla="*/ 924 w 1045"/>
              <a:gd name="T37" fmla="*/ 612 h 654"/>
              <a:gd name="T38" fmla="*/ 970 w 1045"/>
              <a:gd name="T39" fmla="*/ 650 h 654"/>
              <a:gd name="T40" fmla="*/ 997 w 1045"/>
              <a:gd name="T41" fmla="*/ 651 h 654"/>
              <a:gd name="T42" fmla="*/ 1023 w 1045"/>
              <a:gd name="T43" fmla="*/ 631 h 654"/>
              <a:gd name="T44" fmla="*/ 1042 w 1045"/>
              <a:gd name="T45" fmla="*/ 585 h 654"/>
              <a:gd name="T46" fmla="*/ 1045 w 1045"/>
              <a:gd name="T47" fmla="*/ 533 h 654"/>
              <a:gd name="T48" fmla="*/ 1035 w 1045"/>
              <a:gd name="T49" fmla="*/ 461 h 654"/>
              <a:gd name="T50" fmla="*/ 1019 w 1045"/>
              <a:gd name="T51" fmla="*/ 442 h 654"/>
              <a:gd name="T52" fmla="*/ 981 w 1045"/>
              <a:gd name="T53" fmla="*/ 428 h 654"/>
              <a:gd name="T54" fmla="*/ 945 w 1045"/>
              <a:gd name="T55" fmla="*/ 411 h 654"/>
              <a:gd name="T56" fmla="*/ 864 w 1045"/>
              <a:gd name="T57" fmla="*/ 363 h 654"/>
              <a:gd name="T58" fmla="*/ 858 w 1045"/>
              <a:gd name="T59" fmla="*/ 347 h 654"/>
              <a:gd name="T60" fmla="*/ 863 w 1045"/>
              <a:gd name="T61" fmla="*/ 341 h 654"/>
              <a:gd name="T62" fmla="*/ 877 w 1045"/>
              <a:gd name="T63" fmla="*/ 321 h 654"/>
              <a:gd name="T64" fmla="*/ 882 w 1045"/>
              <a:gd name="T65" fmla="*/ 284 h 654"/>
              <a:gd name="T66" fmla="*/ 865 w 1045"/>
              <a:gd name="T67" fmla="*/ 210 h 654"/>
              <a:gd name="T68" fmla="*/ 863 w 1045"/>
              <a:gd name="T69" fmla="*/ 194 h 654"/>
              <a:gd name="T70" fmla="*/ 845 w 1045"/>
              <a:gd name="T71" fmla="*/ 172 h 654"/>
              <a:gd name="T72" fmla="*/ 805 w 1045"/>
              <a:gd name="T73" fmla="*/ 150 h 654"/>
              <a:gd name="T74" fmla="*/ 749 w 1045"/>
              <a:gd name="T75" fmla="*/ 139 h 654"/>
              <a:gd name="T76" fmla="*/ 694 w 1045"/>
              <a:gd name="T77" fmla="*/ 141 h 654"/>
              <a:gd name="T78" fmla="*/ 647 w 1045"/>
              <a:gd name="T79" fmla="*/ 131 h 654"/>
              <a:gd name="T80" fmla="*/ 584 w 1045"/>
              <a:gd name="T81" fmla="*/ 94 h 654"/>
              <a:gd name="T82" fmla="*/ 549 w 1045"/>
              <a:gd name="T83" fmla="*/ 60 h 654"/>
              <a:gd name="T84" fmla="*/ 488 w 1045"/>
              <a:gd name="T85" fmla="*/ 8 h 654"/>
              <a:gd name="T86" fmla="*/ 463 w 1045"/>
              <a:gd name="T87" fmla="*/ 0 h 654"/>
              <a:gd name="T88" fmla="*/ 417 w 1045"/>
              <a:gd name="T89" fmla="*/ 6 h 654"/>
              <a:gd name="T90" fmla="*/ 364 w 1045"/>
              <a:gd name="T91" fmla="*/ 34 h 654"/>
              <a:gd name="T92" fmla="*/ 245 w 1045"/>
              <a:gd name="T93" fmla="*/ 11 h 654"/>
              <a:gd name="T94" fmla="*/ 154 w 1045"/>
              <a:gd name="T95" fmla="*/ 5 h 654"/>
              <a:gd name="T96" fmla="*/ 94 w 1045"/>
              <a:gd name="T97" fmla="*/ 22 h 654"/>
              <a:gd name="T98" fmla="*/ 21 w 1045"/>
              <a:gd name="T99" fmla="*/ 69 h 654"/>
              <a:gd name="T100" fmla="*/ 2 w 1045"/>
              <a:gd name="T101" fmla="*/ 92 h 654"/>
              <a:gd name="T102" fmla="*/ 5 w 1045"/>
              <a:gd name="T103" fmla="*/ 131 h 654"/>
              <a:gd name="T104" fmla="*/ 23 w 1045"/>
              <a:gd name="T105" fmla="*/ 174 h 654"/>
              <a:gd name="T106" fmla="*/ 75 w 1045"/>
              <a:gd name="T107" fmla="*/ 245 h 654"/>
              <a:gd name="T108" fmla="*/ 115 w 1045"/>
              <a:gd name="T109" fmla="*/ 274 h 654"/>
              <a:gd name="T110" fmla="*/ 240 w 1045"/>
              <a:gd name="T111" fmla="*/ 360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5" h="654">
                <a:moveTo>
                  <a:pt x="240" y="360"/>
                </a:moveTo>
                <a:lnTo>
                  <a:pt x="240" y="360"/>
                </a:lnTo>
                <a:lnTo>
                  <a:pt x="240" y="376"/>
                </a:lnTo>
                <a:lnTo>
                  <a:pt x="242" y="394"/>
                </a:lnTo>
                <a:lnTo>
                  <a:pt x="245" y="413"/>
                </a:lnTo>
                <a:lnTo>
                  <a:pt x="250" y="434"/>
                </a:lnTo>
                <a:lnTo>
                  <a:pt x="253" y="445"/>
                </a:lnTo>
                <a:lnTo>
                  <a:pt x="257" y="455"/>
                </a:lnTo>
                <a:lnTo>
                  <a:pt x="262" y="464"/>
                </a:lnTo>
                <a:lnTo>
                  <a:pt x="268" y="473"/>
                </a:lnTo>
                <a:lnTo>
                  <a:pt x="274" y="480"/>
                </a:lnTo>
                <a:lnTo>
                  <a:pt x="282" y="485"/>
                </a:lnTo>
                <a:lnTo>
                  <a:pt x="282" y="485"/>
                </a:lnTo>
                <a:lnTo>
                  <a:pt x="290" y="490"/>
                </a:lnTo>
                <a:lnTo>
                  <a:pt x="298" y="492"/>
                </a:lnTo>
                <a:lnTo>
                  <a:pt x="306" y="495"/>
                </a:lnTo>
                <a:lnTo>
                  <a:pt x="315" y="497"/>
                </a:lnTo>
                <a:lnTo>
                  <a:pt x="323" y="497"/>
                </a:lnTo>
                <a:lnTo>
                  <a:pt x="332" y="497"/>
                </a:lnTo>
                <a:lnTo>
                  <a:pt x="339" y="496"/>
                </a:lnTo>
                <a:lnTo>
                  <a:pt x="348" y="495"/>
                </a:lnTo>
                <a:lnTo>
                  <a:pt x="355" y="492"/>
                </a:lnTo>
                <a:lnTo>
                  <a:pt x="362" y="489"/>
                </a:lnTo>
                <a:lnTo>
                  <a:pt x="368" y="485"/>
                </a:lnTo>
                <a:lnTo>
                  <a:pt x="374" y="480"/>
                </a:lnTo>
                <a:lnTo>
                  <a:pt x="379" y="475"/>
                </a:lnTo>
                <a:lnTo>
                  <a:pt x="383" y="469"/>
                </a:lnTo>
                <a:lnTo>
                  <a:pt x="386" y="463"/>
                </a:lnTo>
                <a:lnTo>
                  <a:pt x="387" y="455"/>
                </a:lnTo>
                <a:lnTo>
                  <a:pt x="387" y="455"/>
                </a:lnTo>
                <a:lnTo>
                  <a:pt x="390" y="440"/>
                </a:lnTo>
                <a:lnTo>
                  <a:pt x="390" y="428"/>
                </a:lnTo>
                <a:lnTo>
                  <a:pt x="390" y="416"/>
                </a:lnTo>
                <a:lnTo>
                  <a:pt x="387" y="405"/>
                </a:lnTo>
                <a:lnTo>
                  <a:pt x="384" y="390"/>
                </a:lnTo>
                <a:lnTo>
                  <a:pt x="381" y="385"/>
                </a:lnTo>
                <a:lnTo>
                  <a:pt x="381" y="385"/>
                </a:lnTo>
                <a:lnTo>
                  <a:pt x="400" y="395"/>
                </a:lnTo>
                <a:lnTo>
                  <a:pt x="421" y="404"/>
                </a:lnTo>
                <a:lnTo>
                  <a:pt x="450" y="415"/>
                </a:lnTo>
                <a:lnTo>
                  <a:pt x="450" y="415"/>
                </a:lnTo>
                <a:lnTo>
                  <a:pt x="466" y="420"/>
                </a:lnTo>
                <a:lnTo>
                  <a:pt x="482" y="423"/>
                </a:lnTo>
                <a:lnTo>
                  <a:pt x="511" y="427"/>
                </a:lnTo>
                <a:lnTo>
                  <a:pt x="535" y="431"/>
                </a:lnTo>
                <a:lnTo>
                  <a:pt x="546" y="433"/>
                </a:lnTo>
                <a:lnTo>
                  <a:pt x="554" y="437"/>
                </a:lnTo>
                <a:lnTo>
                  <a:pt x="554" y="437"/>
                </a:lnTo>
                <a:lnTo>
                  <a:pt x="582" y="454"/>
                </a:lnTo>
                <a:lnTo>
                  <a:pt x="632" y="481"/>
                </a:lnTo>
                <a:lnTo>
                  <a:pt x="632" y="481"/>
                </a:lnTo>
                <a:lnTo>
                  <a:pt x="647" y="490"/>
                </a:lnTo>
                <a:lnTo>
                  <a:pt x="656" y="496"/>
                </a:lnTo>
                <a:lnTo>
                  <a:pt x="664" y="503"/>
                </a:lnTo>
                <a:lnTo>
                  <a:pt x="667" y="505"/>
                </a:lnTo>
                <a:lnTo>
                  <a:pt x="672" y="507"/>
                </a:lnTo>
                <a:lnTo>
                  <a:pt x="694" y="516"/>
                </a:lnTo>
                <a:lnTo>
                  <a:pt x="694" y="516"/>
                </a:lnTo>
                <a:lnTo>
                  <a:pt x="714" y="519"/>
                </a:lnTo>
                <a:lnTo>
                  <a:pt x="736" y="523"/>
                </a:lnTo>
                <a:lnTo>
                  <a:pt x="759" y="524"/>
                </a:lnTo>
                <a:lnTo>
                  <a:pt x="781" y="525"/>
                </a:lnTo>
                <a:lnTo>
                  <a:pt x="822" y="525"/>
                </a:lnTo>
                <a:lnTo>
                  <a:pt x="837" y="527"/>
                </a:lnTo>
                <a:lnTo>
                  <a:pt x="847" y="527"/>
                </a:lnTo>
                <a:lnTo>
                  <a:pt x="847" y="527"/>
                </a:lnTo>
                <a:lnTo>
                  <a:pt x="853" y="529"/>
                </a:lnTo>
                <a:lnTo>
                  <a:pt x="860" y="533"/>
                </a:lnTo>
                <a:lnTo>
                  <a:pt x="873" y="541"/>
                </a:lnTo>
                <a:lnTo>
                  <a:pt x="881" y="550"/>
                </a:lnTo>
                <a:lnTo>
                  <a:pt x="885" y="555"/>
                </a:lnTo>
                <a:lnTo>
                  <a:pt x="885" y="555"/>
                </a:lnTo>
                <a:lnTo>
                  <a:pt x="889" y="561"/>
                </a:lnTo>
                <a:lnTo>
                  <a:pt x="896" y="575"/>
                </a:lnTo>
                <a:lnTo>
                  <a:pt x="909" y="592"/>
                </a:lnTo>
                <a:lnTo>
                  <a:pt x="924" y="612"/>
                </a:lnTo>
                <a:lnTo>
                  <a:pt x="943" y="630"/>
                </a:lnTo>
                <a:lnTo>
                  <a:pt x="951" y="638"/>
                </a:lnTo>
                <a:lnTo>
                  <a:pt x="961" y="645"/>
                </a:lnTo>
                <a:lnTo>
                  <a:pt x="970" y="650"/>
                </a:lnTo>
                <a:lnTo>
                  <a:pt x="980" y="652"/>
                </a:lnTo>
                <a:lnTo>
                  <a:pt x="988" y="654"/>
                </a:lnTo>
                <a:lnTo>
                  <a:pt x="997" y="651"/>
                </a:lnTo>
                <a:lnTo>
                  <a:pt x="997" y="651"/>
                </a:lnTo>
                <a:lnTo>
                  <a:pt x="1004" y="647"/>
                </a:lnTo>
                <a:lnTo>
                  <a:pt x="1012" y="642"/>
                </a:lnTo>
                <a:lnTo>
                  <a:pt x="1018" y="638"/>
                </a:lnTo>
                <a:lnTo>
                  <a:pt x="1023" y="631"/>
                </a:lnTo>
                <a:lnTo>
                  <a:pt x="1028" y="624"/>
                </a:lnTo>
                <a:lnTo>
                  <a:pt x="1031" y="617"/>
                </a:lnTo>
                <a:lnTo>
                  <a:pt x="1038" y="601"/>
                </a:lnTo>
                <a:lnTo>
                  <a:pt x="1042" y="585"/>
                </a:lnTo>
                <a:lnTo>
                  <a:pt x="1044" y="566"/>
                </a:lnTo>
                <a:lnTo>
                  <a:pt x="1045" y="549"/>
                </a:lnTo>
                <a:lnTo>
                  <a:pt x="1045" y="533"/>
                </a:lnTo>
                <a:lnTo>
                  <a:pt x="1045" y="533"/>
                </a:lnTo>
                <a:lnTo>
                  <a:pt x="1044" y="502"/>
                </a:lnTo>
                <a:lnTo>
                  <a:pt x="1041" y="487"/>
                </a:lnTo>
                <a:lnTo>
                  <a:pt x="1039" y="474"/>
                </a:lnTo>
                <a:lnTo>
                  <a:pt x="1035" y="461"/>
                </a:lnTo>
                <a:lnTo>
                  <a:pt x="1030" y="452"/>
                </a:lnTo>
                <a:lnTo>
                  <a:pt x="1026" y="448"/>
                </a:lnTo>
                <a:lnTo>
                  <a:pt x="1024" y="444"/>
                </a:lnTo>
                <a:lnTo>
                  <a:pt x="1019" y="442"/>
                </a:lnTo>
                <a:lnTo>
                  <a:pt x="1015" y="439"/>
                </a:lnTo>
                <a:lnTo>
                  <a:pt x="1015" y="439"/>
                </a:lnTo>
                <a:lnTo>
                  <a:pt x="997" y="433"/>
                </a:lnTo>
                <a:lnTo>
                  <a:pt x="981" y="428"/>
                </a:lnTo>
                <a:lnTo>
                  <a:pt x="964" y="422"/>
                </a:lnTo>
                <a:lnTo>
                  <a:pt x="954" y="417"/>
                </a:lnTo>
                <a:lnTo>
                  <a:pt x="945" y="411"/>
                </a:lnTo>
                <a:lnTo>
                  <a:pt x="945" y="411"/>
                </a:lnTo>
                <a:lnTo>
                  <a:pt x="922" y="396"/>
                </a:lnTo>
                <a:lnTo>
                  <a:pt x="895" y="381"/>
                </a:lnTo>
                <a:lnTo>
                  <a:pt x="871" y="368"/>
                </a:lnTo>
                <a:lnTo>
                  <a:pt x="864" y="363"/>
                </a:lnTo>
                <a:lnTo>
                  <a:pt x="860" y="359"/>
                </a:lnTo>
                <a:lnTo>
                  <a:pt x="860" y="359"/>
                </a:lnTo>
                <a:lnTo>
                  <a:pt x="859" y="353"/>
                </a:lnTo>
                <a:lnTo>
                  <a:pt x="858" y="347"/>
                </a:lnTo>
                <a:lnTo>
                  <a:pt x="857" y="343"/>
                </a:lnTo>
                <a:lnTo>
                  <a:pt x="857" y="343"/>
                </a:lnTo>
                <a:lnTo>
                  <a:pt x="859" y="342"/>
                </a:lnTo>
                <a:lnTo>
                  <a:pt x="863" y="341"/>
                </a:lnTo>
                <a:lnTo>
                  <a:pt x="866" y="338"/>
                </a:lnTo>
                <a:lnTo>
                  <a:pt x="870" y="335"/>
                </a:lnTo>
                <a:lnTo>
                  <a:pt x="874" y="328"/>
                </a:lnTo>
                <a:lnTo>
                  <a:pt x="877" y="321"/>
                </a:lnTo>
                <a:lnTo>
                  <a:pt x="881" y="311"/>
                </a:lnTo>
                <a:lnTo>
                  <a:pt x="881" y="311"/>
                </a:lnTo>
                <a:lnTo>
                  <a:pt x="882" y="299"/>
                </a:lnTo>
                <a:lnTo>
                  <a:pt x="882" y="284"/>
                </a:lnTo>
                <a:lnTo>
                  <a:pt x="881" y="271"/>
                </a:lnTo>
                <a:lnTo>
                  <a:pt x="877" y="256"/>
                </a:lnTo>
                <a:lnTo>
                  <a:pt x="871" y="230"/>
                </a:lnTo>
                <a:lnTo>
                  <a:pt x="865" y="210"/>
                </a:lnTo>
                <a:lnTo>
                  <a:pt x="865" y="210"/>
                </a:lnTo>
                <a:lnTo>
                  <a:pt x="863" y="204"/>
                </a:lnTo>
                <a:lnTo>
                  <a:pt x="863" y="199"/>
                </a:lnTo>
                <a:lnTo>
                  <a:pt x="863" y="194"/>
                </a:lnTo>
                <a:lnTo>
                  <a:pt x="861" y="189"/>
                </a:lnTo>
                <a:lnTo>
                  <a:pt x="859" y="184"/>
                </a:lnTo>
                <a:lnTo>
                  <a:pt x="854" y="178"/>
                </a:lnTo>
                <a:lnTo>
                  <a:pt x="845" y="172"/>
                </a:lnTo>
                <a:lnTo>
                  <a:pt x="833" y="165"/>
                </a:lnTo>
                <a:lnTo>
                  <a:pt x="833" y="165"/>
                </a:lnTo>
                <a:lnTo>
                  <a:pt x="818" y="156"/>
                </a:lnTo>
                <a:lnTo>
                  <a:pt x="805" y="150"/>
                </a:lnTo>
                <a:lnTo>
                  <a:pt x="793" y="145"/>
                </a:lnTo>
                <a:lnTo>
                  <a:pt x="780" y="142"/>
                </a:lnTo>
                <a:lnTo>
                  <a:pt x="765" y="140"/>
                </a:lnTo>
                <a:lnTo>
                  <a:pt x="749" y="139"/>
                </a:lnTo>
                <a:lnTo>
                  <a:pt x="730" y="139"/>
                </a:lnTo>
                <a:lnTo>
                  <a:pt x="706" y="140"/>
                </a:lnTo>
                <a:lnTo>
                  <a:pt x="706" y="140"/>
                </a:lnTo>
                <a:lnTo>
                  <a:pt x="694" y="141"/>
                </a:lnTo>
                <a:lnTo>
                  <a:pt x="682" y="140"/>
                </a:lnTo>
                <a:lnTo>
                  <a:pt x="669" y="138"/>
                </a:lnTo>
                <a:lnTo>
                  <a:pt x="658" y="135"/>
                </a:lnTo>
                <a:lnTo>
                  <a:pt x="647" y="131"/>
                </a:lnTo>
                <a:lnTo>
                  <a:pt x="636" y="126"/>
                </a:lnTo>
                <a:lnTo>
                  <a:pt x="616" y="117"/>
                </a:lnTo>
                <a:lnTo>
                  <a:pt x="599" y="106"/>
                </a:lnTo>
                <a:lnTo>
                  <a:pt x="584" y="94"/>
                </a:lnTo>
                <a:lnTo>
                  <a:pt x="565" y="76"/>
                </a:lnTo>
                <a:lnTo>
                  <a:pt x="565" y="76"/>
                </a:lnTo>
                <a:lnTo>
                  <a:pt x="556" y="69"/>
                </a:lnTo>
                <a:lnTo>
                  <a:pt x="549" y="60"/>
                </a:lnTo>
                <a:lnTo>
                  <a:pt x="528" y="38"/>
                </a:lnTo>
                <a:lnTo>
                  <a:pt x="517" y="27"/>
                </a:lnTo>
                <a:lnTo>
                  <a:pt x="503" y="17"/>
                </a:lnTo>
                <a:lnTo>
                  <a:pt x="488" y="8"/>
                </a:lnTo>
                <a:lnTo>
                  <a:pt x="480" y="5"/>
                </a:lnTo>
                <a:lnTo>
                  <a:pt x="472" y="2"/>
                </a:lnTo>
                <a:lnTo>
                  <a:pt x="472" y="2"/>
                </a:lnTo>
                <a:lnTo>
                  <a:pt x="463" y="0"/>
                </a:lnTo>
                <a:lnTo>
                  <a:pt x="454" y="0"/>
                </a:lnTo>
                <a:lnTo>
                  <a:pt x="445" y="0"/>
                </a:lnTo>
                <a:lnTo>
                  <a:pt x="436" y="1"/>
                </a:lnTo>
                <a:lnTo>
                  <a:pt x="417" y="6"/>
                </a:lnTo>
                <a:lnTo>
                  <a:pt x="401" y="13"/>
                </a:lnTo>
                <a:lnTo>
                  <a:pt x="386" y="21"/>
                </a:lnTo>
                <a:lnTo>
                  <a:pt x="374" y="27"/>
                </a:lnTo>
                <a:lnTo>
                  <a:pt x="364" y="34"/>
                </a:lnTo>
                <a:lnTo>
                  <a:pt x="364" y="34"/>
                </a:lnTo>
                <a:lnTo>
                  <a:pt x="338" y="29"/>
                </a:lnTo>
                <a:lnTo>
                  <a:pt x="279" y="17"/>
                </a:lnTo>
                <a:lnTo>
                  <a:pt x="245" y="11"/>
                </a:lnTo>
                <a:lnTo>
                  <a:pt x="210" y="6"/>
                </a:lnTo>
                <a:lnTo>
                  <a:pt x="178" y="3"/>
                </a:lnTo>
                <a:lnTo>
                  <a:pt x="165" y="3"/>
                </a:lnTo>
                <a:lnTo>
                  <a:pt x="154" y="5"/>
                </a:lnTo>
                <a:lnTo>
                  <a:pt x="154" y="5"/>
                </a:lnTo>
                <a:lnTo>
                  <a:pt x="133" y="8"/>
                </a:lnTo>
                <a:lnTo>
                  <a:pt x="113" y="14"/>
                </a:lnTo>
                <a:lnTo>
                  <a:pt x="94" y="22"/>
                </a:lnTo>
                <a:lnTo>
                  <a:pt x="76" y="30"/>
                </a:lnTo>
                <a:lnTo>
                  <a:pt x="60" y="40"/>
                </a:lnTo>
                <a:lnTo>
                  <a:pt x="45" y="50"/>
                </a:lnTo>
                <a:lnTo>
                  <a:pt x="21" y="69"/>
                </a:lnTo>
                <a:lnTo>
                  <a:pt x="21" y="69"/>
                </a:lnTo>
                <a:lnTo>
                  <a:pt x="12" y="76"/>
                </a:lnTo>
                <a:lnTo>
                  <a:pt x="6" y="83"/>
                </a:lnTo>
                <a:lnTo>
                  <a:pt x="2" y="92"/>
                </a:lnTo>
                <a:lnTo>
                  <a:pt x="0" y="101"/>
                </a:lnTo>
                <a:lnTo>
                  <a:pt x="0" y="109"/>
                </a:lnTo>
                <a:lnTo>
                  <a:pt x="2" y="120"/>
                </a:lnTo>
                <a:lnTo>
                  <a:pt x="5" y="131"/>
                </a:lnTo>
                <a:lnTo>
                  <a:pt x="10" y="145"/>
                </a:lnTo>
                <a:lnTo>
                  <a:pt x="10" y="145"/>
                </a:lnTo>
                <a:lnTo>
                  <a:pt x="14" y="158"/>
                </a:lnTo>
                <a:lnTo>
                  <a:pt x="23" y="174"/>
                </a:lnTo>
                <a:lnTo>
                  <a:pt x="33" y="192"/>
                </a:lnTo>
                <a:lnTo>
                  <a:pt x="45" y="210"/>
                </a:lnTo>
                <a:lnTo>
                  <a:pt x="59" y="227"/>
                </a:lnTo>
                <a:lnTo>
                  <a:pt x="75" y="245"/>
                </a:lnTo>
                <a:lnTo>
                  <a:pt x="94" y="261"/>
                </a:lnTo>
                <a:lnTo>
                  <a:pt x="104" y="268"/>
                </a:lnTo>
                <a:lnTo>
                  <a:pt x="115" y="274"/>
                </a:lnTo>
                <a:lnTo>
                  <a:pt x="115" y="274"/>
                </a:lnTo>
                <a:lnTo>
                  <a:pt x="160" y="300"/>
                </a:lnTo>
                <a:lnTo>
                  <a:pt x="200" y="322"/>
                </a:lnTo>
                <a:lnTo>
                  <a:pt x="240" y="343"/>
                </a:lnTo>
                <a:lnTo>
                  <a:pt x="240" y="360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ECFDB307-4C3E-4A9A-83A2-88EA87CF08FB}"/>
              </a:ext>
            </a:extLst>
          </p:cNvPr>
          <p:cNvSpPr>
            <a:spLocks/>
          </p:cNvSpPr>
          <p:nvPr/>
        </p:nvSpPr>
        <p:spPr bwMode="auto">
          <a:xfrm>
            <a:off x="2227581" y="3237670"/>
            <a:ext cx="1557092" cy="740803"/>
          </a:xfrm>
          <a:custGeom>
            <a:avLst/>
            <a:gdLst>
              <a:gd name="T0" fmla="*/ 167 w 887"/>
              <a:gd name="T1" fmla="*/ 193 h 422"/>
              <a:gd name="T2" fmla="*/ 101 w 887"/>
              <a:gd name="T3" fmla="*/ 175 h 422"/>
              <a:gd name="T4" fmla="*/ 64 w 887"/>
              <a:gd name="T5" fmla="*/ 170 h 422"/>
              <a:gd name="T6" fmla="*/ 14 w 887"/>
              <a:gd name="T7" fmla="*/ 162 h 422"/>
              <a:gd name="T8" fmla="*/ 1 w 887"/>
              <a:gd name="T9" fmla="*/ 165 h 422"/>
              <a:gd name="T10" fmla="*/ 0 w 887"/>
              <a:gd name="T11" fmla="*/ 173 h 422"/>
              <a:gd name="T12" fmla="*/ 6 w 887"/>
              <a:gd name="T13" fmla="*/ 208 h 422"/>
              <a:gd name="T14" fmla="*/ 19 w 887"/>
              <a:gd name="T15" fmla="*/ 253 h 422"/>
              <a:gd name="T16" fmla="*/ 30 w 887"/>
              <a:gd name="T17" fmla="*/ 310 h 422"/>
              <a:gd name="T18" fmla="*/ 41 w 887"/>
              <a:gd name="T19" fmla="*/ 324 h 422"/>
              <a:gd name="T20" fmla="*/ 54 w 887"/>
              <a:gd name="T21" fmla="*/ 321 h 422"/>
              <a:gd name="T22" fmla="*/ 101 w 887"/>
              <a:gd name="T23" fmla="*/ 298 h 422"/>
              <a:gd name="T24" fmla="*/ 136 w 887"/>
              <a:gd name="T25" fmla="*/ 287 h 422"/>
              <a:gd name="T26" fmla="*/ 189 w 887"/>
              <a:gd name="T27" fmla="*/ 278 h 422"/>
              <a:gd name="T28" fmla="*/ 178 w 887"/>
              <a:gd name="T29" fmla="*/ 291 h 422"/>
              <a:gd name="T30" fmla="*/ 176 w 887"/>
              <a:gd name="T31" fmla="*/ 305 h 422"/>
              <a:gd name="T32" fmla="*/ 179 w 887"/>
              <a:gd name="T33" fmla="*/ 311 h 422"/>
              <a:gd name="T34" fmla="*/ 218 w 887"/>
              <a:gd name="T35" fmla="*/ 342 h 422"/>
              <a:gd name="T36" fmla="*/ 288 w 887"/>
              <a:gd name="T37" fmla="*/ 381 h 422"/>
              <a:gd name="T38" fmla="*/ 307 w 887"/>
              <a:gd name="T39" fmla="*/ 389 h 422"/>
              <a:gd name="T40" fmla="*/ 406 w 887"/>
              <a:gd name="T41" fmla="*/ 408 h 422"/>
              <a:gd name="T42" fmla="*/ 509 w 887"/>
              <a:gd name="T43" fmla="*/ 421 h 422"/>
              <a:gd name="T44" fmla="*/ 577 w 887"/>
              <a:gd name="T45" fmla="*/ 422 h 422"/>
              <a:gd name="T46" fmla="*/ 662 w 887"/>
              <a:gd name="T47" fmla="*/ 416 h 422"/>
              <a:gd name="T48" fmla="*/ 693 w 887"/>
              <a:gd name="T49" fmla="*/ 410 h 422"/>
              <a:gd name="T50" fmla="*/ 738 w 887"/>
              <a:gd name="T51" fmla="*/ 388 h 422"/>
              <a:gd name="T52" fmla="*/ 764 w 887"/>
              <a:gd name="T53" fmla="*/ 370 h 422"/>
              <a:gd name="T54" fmla="*/ 806 w 887"/>
              <a:gd name="T55" fmla="*/ 336 h 422"/>
              <a:gd name="T56" fmla="*/ 827 w 887"/>
              <a:gd name="T57" fmla="*/ 320 h 422"/>
              <a:gd name="T58" fmla="*/ 871 w 887"/>
              <a:gd name="T59" fmla="*/ 266 h 422"/>
              <a:gd name="T60" fmla="*/ 882 w 887"/>
              <a:gd name="T61" fmla="*/ 248 h 422"/>
              <a:gd name="T62" fmla="*/ 879 w 887"/>
              <a:gd name="T63" fmla="*/ 237 h 422"/>
              <a:gd name="T64" fmla="*/ 872 w 887"/>
              <a:gd name="T65" fmla="*/ 230 h 422"/>
              <a:gd name="T66" fmla="*/ 884 w 887"/>
              <a:gd name="T67" fmla="*/ 223 h 422"/>
              <a:gd name="T68" fmla="*/ 887 w 887"/>
              <a:gd name="T69" fmla="*/ 214 h 422"/>
              <a:gd name="T70" fmla="*/ 861 w 887"/>
              <a:gd name="T71" fmla="*/ 177 h 422"/>
              <a:gd name="T72" fmla="*/ 812 w 887"/>
              <a:gd name="T73" fmla="*/ 107 h 422"/>
              <a:gd name="T74" fmla="*/ 790 w 887"/>
              <a:gd name="T75" fmla="*/ 86 h 422"/>
              <a:gd name="T76" fmla="*/ 744 w 887"/>
              <a:gd name="T77" fmla="*/ 58 h 422"/>
              <a:gd name="T78" fmla="*/ 672 w 887"/>
              <a:gd name="T79" fmla="*/ 18 h 422"/>
              <a:gd name="T80" fmla="*/ 635 w 887"/>
              <a:gd name="T81" fmla="*/ 7 h 422"/>
              <a:gd name="T82" fmla="*/ 577 w 887"/>
              <a:gd name="T83" fmla="*/ 1 h 422"/>
              <a:gd name="T84" fmla="*/ 543 w 887"/>
              <a:gd name="T85" fmla="*/ 1 h 422"/>
              <a:gd name="T86" fmla="*/ 492 w 887"/>
              <a:gd name="T87" fmla="*/ 8 h 422"/>
              <a:gd name="T88" fmla="*/ 428 w 887"/>
              <a:gd name="T89" fmla="*/ 30 h 422"/>
              <a:gd name="T90" fmla="*/ 360 w 887"/>
              <a:gd name="T91" fmla="*/ 54 h 422"/>
              <a:gd name="T92" fmla="*/ 291 w 887"/>
              <a:gd name="T93" fmla="*/ 81 h 422"/>
              <a:gd name="T94" fmla="*/ 267 w 887"/>
              <a:gd name="T95" fmla="*/ 96 h 422"/>
              <a:gd name="T96" fmla="*/ 232 w 887"/>
              <a:gd name="T97" fmla="*/ 123 h 422"/>
              <a:gd name="T98" fmla="*/ 209 w 887"/>
              <a:gd name="T99" fmla="*/ 149 h 422"/>
              <a:gd name="T100" fmla="*/ 190 w 887"/>
              <a:gd name="T101" fmla="*/ 18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87" h="422">
                <a:moveTo>
                  <a:pt x="179" y="198"/>
                </a:moveTo>
                <a:lnTo>
                  <a:pt x="179" y="198"/>
                </a:lnTo>
                <a:lnTo>
                  <a:pt x="167" y="193"/>
                </a:lnTo>
                <a:lnTo>
                  <a:pt x="137" y="183"/>
                </a:lnTo>
                <a:lnTo>
                  <a:pt x="119" y="178"/>
                </a:lnTo>
                <a:lnTo>
                  <a:pt x="101" y="175"/>
                </a:lnTo>
                <a:lnTo>
                  <a:pt x="81" y="171"/>
                </a:lnTo>
                <a:lnTo>
                  <a:pt x="64" y="170"/>
                </a:lnTo>
                <a:lnTo>
                  <a:pt x="64" y="170"/>
                </a:lnTo>
                <a:lnTo>
                  <a:pt x="48" y="168"/>
                </a:lnTo>
                <a:lnTo>
                  <a:pt x="34" y="166"/>
                </a:lnTo>
                <a:lnTo>
                  <a:pt x="14" y="162"/>
                </a:lnTo>
                <a:lnTo>
                  <a:pt x="7" y="162"/>
                </a:lnTo>
                <a:lnTo>
                  <a:pt x="2" y="162"/>
                </a:lnTo>
                <a:lnTo>
                  <a:pt x="1" y="165"/>
                </a:lnTo>
                <a:lnTo>
                  <a:pt x="0" y="166"/>
                </a:lnTo>
                <a:lnTo>
                  <a:pt x="0" y="173"/>
                </a:lnTo>
                <a:lnTo>
                  <a:pt x="0" y="173"/>
                </a:lnTo>
                <a:lnTo>
                  <a:pt x="0" y="182"/>
                </a:lnTo>
                <a:lnTo>
                  <a:pt x="1" y="191"/>
                </a:lnTo>
                <a:lnTo>
                  <a:pt x="6" y="208"/>
                </a:lnTo>
                <a:lnTo>
                  <a:pt x="12" y="229"/>
                </a:lnTo>
                <a:lnTo>
                  <a:pt x="19" y="253"/>
                </a:lnTo>
                <a:lnTo>
                  <a:pt x="19" y="253"/>
                </a:lnTo>
                <a:lnTo>
                  <a:pt x="24" y="280"/>
                </a:lnTo>
                <a:lnTo>
                  <a:pt x="28" y="301"/>
                </a:lnTo>
                <a:lnTo>
                  <a:pt x="30" y="310"/>
                </a:lnTo>
                <a:lnTo>
                  <a:pt x="33" y="317"/>
                </a:lnTo>
                <a:lnTo>
                  <a:pt x="37" y="321"/>
                </a:lnTo>
                <a:lnTo>
                  <a:pt x="41" y="324"/>
                </a:lnTo>
                <a:lnTo>
                  <a:pt x="41" y="324"/>
                </a:lnTo>
                <a:lnTo>
                  <a:pt x="46" y="324"/>
                </a:lnTo>
                <a:lnTo>
                  <a:pt x="54" y="321"/>
                </a:lnTo>
                <a:lnTo>
                  <a:pt x="70" y="314"/>
                </a:lnTo>
                <a:lnTo>
                  <a:pt x="89" y="303"/>
                </a:lnTo>
                <a:lnTo>
                  <a:pt x="101" y="298"/>
                </a:lnTo>
                <a:lnTo>
                  <a:pt x="112" y="294"/>
                </a:lnTo>
                <a:lnTo>
                  <a:pt x="112" y="294"/>
                </a:lnTo>
                <a:lnTo>
                  <a:pt x="136" y="287"/>
                </a:lnTo>
                <a:lnTo>
                  <a:pt x="162" y="282"/>
                </a:lnTo>
                <a:lnTo>
                  <a:pt x="189" y="278"/>
                </a:lnTo>
                <a:lnTo>
                  <a:pt x="189" y="278"/>
                </a:lnTo>
                <a:lnTo>
                  <a:pt x="187" y="280"/>
                </a:lnTo>
                <a:lnTo>
                  <a:pt x="181" y="287"/>
                </a:lnTo>
                <a:lnTo>
                  <a:pt x="178" y="291"/>
                </a:lnTo>
                <a:lnTo>
                  <a:pt x="176" y="296"/>
                </a:lnTo>
                <a:lnTo>
                  <a:pt x="176" y="301"/>
                </a:lnTo>
                <a:lnTo>
                  <a:pt x="176" y="305"/>
                </a:lnTo>
                <a:lnTo>
                  <a:pt x="176" y="305"/>
                </a:lnTo>
                <a:lnTo>
                  <a:pt x="177" y="309"/>
                </a:lnTo>
                <a:lnTo>
                  <a:pt x="179" y="311"/>
                </a:lnTo>
                <a:lnTo>
                  <a:pt x="189" y="320"/>
                </a:lnTo>
                <a:lnTo>
                  <a:pt x="202" y="331"/>
                </a:lnTo>
                <a:lnTo>
                  <a:pt x="218" y="342"/>
                </a:lnTo>
                <a:lnTo>
                  <a:pt x="254" y="364"/>
                </a:lnTo>
                <a:lnTo>
                  <a:pt x="272" y="374"/>
                </a:lnTo>
                <a:lnTo>
                  <a:pt x="288" y="381"/>
                </a:lnTo>
                <a:lnTo>
                  <a:pt x="288" y="381"/>
                </a:lnTo>
                <a:lnTo>
                  <a:pt x="296" y="385"/>
                </a:lnTo>
                <a:lnTo>
                  <a:pt x="307" y="389"/>
                </a:lnTo>
                <a:lnTo>
                  <a:pt x="336" y="396"/>
                </a:lnTo>
                <a:lnTo>
                  <a:pt x="369" y="402"/>
                </a:lnTo>
                <a:lnTo>
                  <a:pt x="406" y="408"/>
                </a:lnTo>
                <a:lnTo>
                  <a:pt x="443" y="413"/>
                </a:lnTo>
                <a:lnTo>
                  <a:pt x="479" y="418"/>
                </a:lnTo>
                <a:lnTo>
                  <a:pt x="509" y="421"/>
                </a:lnTo>
                <a:lnTo>
                  <a:pt x="534" y="422"/>
                </a:lnTo>
                <a:lnTo>
                  <a:pt x="534" y="422"/>
                </a:lnTo>
                <a:lnTo>
                  <a:pt x="577" y="422"/>
                </a:lnTo>
                <a:lnTo>
                  <a:pt x="621" y="420"/>
                </a:lnTo>
                <a:lnTo>
                  <a:pt x="643" y="418"/>
                </a:lnTo>
                <a:lnTo>
                  <a:pt x="662" y="416"/>
                </a:lnTo>
                <a:lnTo>
                  <a:pt x="679" y="413"/>
                </a:lnTo>
                <a:lnTo>
                  <a:pt x="693" y="410"/>
                </a:lnTo>
                <a:lnTo>
                  <a:pt x="693" y="410"/>
                </a:lnTo>
                <a:lnTo>
                  <a:pt x="704" y="406"/>
                </a:lnTo>
                <a:lnTo>
                  <a:pt x="716" y="400"/>
                </a:lnTo>
                <a:lnTo>
                  <a:pt x="738" y="388"/>
                </a:lnTo>
                <a:lnTo>
                  <a:pt x="756" y="376"/>
                </a:lnTo>
                <a:lnTo>
                  <a:pt x="764" y="370"/>
                </a:lnTo>
                <a:lnTo>
                  <a:pt x="764" y="370"/>
                </a:lnTo>
                <a:lnTo>
                  <a:pt x="773" y="362"/>
                </a:lnTo>
                <a:lnTo>
                  <a:pt x="789" y="349"/>
                </a:lnTo>
                <a:lnTo>
                  <a:pt x="806" y="336"/>
                </a:lnTo>
                <a:lnTo>
                  <a:pt x="821" y="326"/>
                </a:lnTo>
                <a:lnTo>
                  <a:pt x="821" y="326"/>
                </a:lnTo>
                <a:lnTo>
                  <a:pt x="827" y="320"/>
                </a:lnTo>
                <a:lnTo>
                  <a:pt x="836" y="311"/>
                </a:lnTo>
                <a:lnTo>
                  <a:pt x="854" y="289"/>
                </a:lnTo>
                <a:lnTo>
                  <a:pt x="871" y="266"/>
                </a:lnTo>
                <a:lnTo>
                  <a:pt x="881" y="252"/>
                </a:lnTo>
                <a:lnTo>
                  <a:pt x="881" y="252"/>
                </a:lnTo>
                <a:lnTo>
                  <a:pt x="882" y="248"/>
                </a:lnTo>
                <a:lnTo>
                  <a:pt x="882" y="245"/>
                </a:lnTo>
                <a:lnTo>
                  <a:pt x="881" y="241"/>
                </a:lnTo>
                <a:lnTo>
                  <a:pt x="879" y="237"/>
                </a:lnTo>
                <a:lnTo>
                  <a:pt x="875" y="231"/>
                </a:lnTo>
                <a:lnTo>
                  <a:pt x="872" y="230"/>
                </a:lnTo>
                <a:lnTo>
                  <a:pt x="872" y="230"/>
                </a:lnTo>
                <a:lnTo>
                  <a:pt x="875" y="229"/>
                </a:lnTo>
                <a:lnTo>
                  <a:pt x="881" y="225"/>
                </a:lnTo>
                <a:lnTo>
                  <a:pt x="884" y="223"/>
                </a:lnTo>
                <a:lnTo>
                  <a:pt x="886" y="220"/>
                </a:lnTo>
                <a:lnTo>
                  <a:pt x="887" y="216"/>
                </a:lnTo>
                <a:lnTo>
                  <a:pt x="887" y="214"/>
                </a:lnTo>
                <a:lnTo>
                  <a:pt x="887" y="214"/>
                </a:lnTo>
                <a:lnTo>
                  <a:pt x="879" y="200"/>
                </a:lnTo>
                <a:lnTo>
                  <a:pt x="861" y="177"/>
                </a:lnTo>
                <a:lnTo>
                  <a:pt x="824" y="125"/>
                </a:lnTo>
                <a:lnTo>
                  <a:pt x="824" y="125"/>
                </a:lnTo>
                <a:lnTo>
                  <a:pt x="812" y="107"/>
                </a:lnTo>
                <a:lnTo>
                  <a:pt x="806" y="99"/>
                </a:lnTo>
                <a:lnTo>
                  <a:pt x="799" y="93"/>
                </a:lnTo>
                <a:lnTo>
                  <a:pt x="790" y="86"/>
                </a:lnTo>
                <a:lnTo>
                  <a:pt x="779" y="78"/>
                </a:lnTo>
                <a:lnTo>
                  <a:pt x="744" y="58"/>
                </a:lnTo>
                <a:lnTo>
                  <a:pt x="744" y="58"/>
                </a:lnTo>
                <a:lnTo>
                  <a:pt x="709" y="37"/>
                </a:lnTo>
                <a:lnTo>
                  <a:pt x="688" y="24"/>
                </a:lnTo>
                <a:lnTo>
                  <a:pt x="672" y="18"/>
                </a:lnTo>
                <a:lnTo>
                  <a:pt x="656" y="13"/>
                </a:lnTo>
                <a:lnTo>
                  <a:pt x="656" y="13"/>
                </a:lnTo>
                <a:lnTo>
                  <a:pt x="635" y="7"/>
                </a:lnTo>
                <a:lnTo>
                  <a:pt x="609" y="3"/>
                </a:lnTo>
                <a:lnTo>
                  <a:pt x="593" y="1"/>
                </a:lnTo>
                <a:lnTo>
                  <a:pt x="577" y="1"/>
                </a:lnTo>
                <a:lnTo>
                  <a:pt x="560" y="0"/>
                </a:lnTo>
                <a:lnTo>
                  <a:pt x="543" y="1"/>
                </a:lnTo>
                <a:lnTo>
                  <a:pt x="543" y="1"/>
                </a:lnTo>
                <a:lnTo>
                  <a:pt x="524" y="2"/>
                </a:lnTo>
                <a:lnTo>
                  <a:pt x="508" y="6"/>
                </a:lnTo>
                <a:lnTo>
                  <a:pt x="492" y="8"/>
                </a:lnTo>
                <a:lnTo>
                  <a:pt x="477" y="13"/>
                </a:lnTo>
                <a:lnTo>
                  <a:pt x="451" y="22"/>
                </a:lnTo>
                <a:lnTo>
                  <a:pt x="428" y="30"/>
                </a:lnTo>
                <a:lnTo>
                  <a:pt x="428" y="30"/>
                </a:lnTo>
                <a:lnTo>
                  <a:pt x="398" y="42"/>
                </a:lnTo>
                <a:lnTo>
                  <a:pt x="360" y="54"/>
                </a:lnTo>
                <a:lnTo>
                  <a:pt x="322" y="67"/>
                </a:lnTo>
                <a:lnTo>
                  <a:pt x="306" y="75"/>
                </a:lnTo>
                <a:lnTo>
                  <a:pt x="291" y="81"/>
                </a:lnTo>
                <a:lnTo>
                  <a:pt x="291" y="81"/>
                </a:lnTo>
                <a:lnTo>
                  <a:pt x="279" y="88"/>
                </a:lnTo>
                <a:lnTo>
                  <a:pt x="267" y="96"/>
                </a:lnTo>
                <a:lnTo>
                  <a:pt x="254" y="104"/>
                </a:lnTo>
                <a:lnTo>
                  <a:pt x="242" y="113"/>
                </a:lnTo>
                <a:lnTo>
                  <a:pt x="232" y="123"/>
                </a:lnTo>
                <a:lnTo>
                  <a:pt x="222" y="131"/>
                </a:lnTo>
                <a:lnTo>
                  <a:pt x="215" y="141"/>
                </a:lnTo>
                <a:lnTo>
                  <a:pt x="209" y="149"/>
                </a:lnTo>
                <a:lnTo>
                  <a:pt x="209" y="149"/>
                </a:lnTo>
                <a:lnTo>
                  <a:pt x="200" y="166"/>
                </a:lnTo>
                <a:lnTo>
                  <a:pt x="190" y="182"/>
                </a:lnTo>
                <a:lnTo>
                  <a:pt x="179" y="198"/>
                </a:lnTo>
                <a:lnTo>
                  <a:pt x="179" y="19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8C1189D-3F60-40E0-A3C6-D4FA24FAD803}"/>
              </a:ext>
            </a:extLst>
          </p:cNvPr>
          <p:cNvSpPr>
            <a:spLocks/>
          </p:cNvSpPr>
          <p:nvPr/>
        </p:nvSpPr>
        <p:spPr bwMode="auto">
          <a:xfrm>
            <a:off x="7800515" y="3096327"/>
            <a:ext cx="1742995" cy="850957"/>
          </a:xfrm>
          <a:custGeom>
            <a:avLst/>
            <a:gdLst>
              <a:gd name="T0" fmla="*/ 346 w 1188"/>
              <a:gd name="T1" fmla="*/ 218 h 580"/>
              <a:gd name="T2" fmla="*/ 304 w 1188"/>
              <a:gd name="T3" fmla="*/ 206 h 580"/>
              <a:gd name="T4" fmla="*/ 219 w 1188"/>
              <a:gd name="T5" fmla="*/ 97 h 580"/>
              <a:gd name="T6" fmla="*/ 168 w 1188"/>
              <a:gd name="T7" fmla="*/ 28 h 580"/>
              <a:gd name="T8" fmla="*/ 144 w 1188"/>
              <a:gd name="T9" fmla="*/ 0 h 580"/>
              <a:gd name="T10" fmla="*/ 132 w 1188"/>
              <a:gd name="T11" fmla="*/ 18 h 580"/>
              <a:gd name="T12" fmla="*/ 86 w 1188"/>
              <a:gd name="T13" fmla="*/ 154 h 580"/>
              <a:gd name="T14" fmla="*/ 42 w 1188"/>
              <a:gd name="T15" fmla="*/ 220 h 580"/>
              <a:gd name="T16" fmla="*/ 1 w 1188"/>
              <a:gd name="T17" fmla="*/ 312 h 580"/>
              <a:gd name="T18" fmla="*/ 5 w 1188"/>
              <a:gd name="T19" fmla="*/ 363 h 580"/>
              <a:gd name="T20" fmla="*/ 19 w 1188"/>
              <a:gd name="T21" fmla="*/ 380 h 580"/>
              <a:gd name="T22" fmla="*/ 68 w 1188"/>
              <a:gd name="T23" fmla="*/ 376 h 580"/>
              <a:gd name="T24" fmla="*/ 245 w 1188"/>
              <a:gd name="T25" fmla="*/ 330 h 580"/>
              <a:gd name="T26" fmla="*/ 322 w 1188"/>
              <a:gd name="T27" fmla="*/ 329 h 580"/>
              <a:gd name="T28" fmla="*/ 314 w 1188"/>
              <a:gd name="T29" fmla="*/ 331 h 580"/>
              <a:gd name="T30" fmla="*/ 282 w 1188"/>
              <a:gd name="T31" fmla="*/ 363 h 580"/>
              <a:gd name="T32" fmla="*/ 274 w 1188"/>
              <a:gd name="T33" fmla="*/ 406 h 580"/>
              <a:gd name="T34" fmla="*/ 283 w 1188"/>
              <a:gd name="T35" fmla="*/ 442 h 580"/>
              <a:gd name="T36" fmla="*/ 336 w 1188"/>
              <a:gd name="T37" fmla="*/ 477 h 580"/>
              <a:gd name="T38" fmla="*/ 411 w 1188"/>
              <a:gd name="T39" fmla="*/ 497 h 580"/>
              <a:gd name="T40" fmla="*/ 473 w 1188"/>
              <a:gd name="T41" fmla="*/ 496 h 580"/>
              <a:gd name="T42" fmla="*/ 467 w 1188"/>
              <a:gd name="T43" fmla="*/ 518 h 580"/>
              <a:gd name="T44" fmla="*/ 525 w 1188"/>
              <a:gd name="T45" fmla="*/ 495 h 580"/>
              <a:gd name="T46" fmla="*/ 526 w 1188"/>
              <a:gd name="T47" fmla="*/ 517 h 580"/>
              <a:gd name="T48" fmla="*/ 537 w 1188"/>
              <a:gd name="T49" fmla="*/ 525 h 580"/>
              <a:gd name="T50" fmla="*/ 578 w 1188"/>
              <a:gd name="T51" fmla="*/ 479 h 580"/>
              <a:gd name="T52" fmla="*/ 616 w 1188"/>
              <a:gd name="T53" fmla="*/ 536 h 580"/>
              <a:gd name="T54" fmla="*/ 602 w 1188"/>
              <a:gd name="T55" fmla="*/ 568 h 580"/>
              <a:gd name="T56" fmla="*/ 639 w 1188"/>
              <a:gd name="T57" fmla="*/ 580 h 580"/>
              <a:gd name="T58" fmla="*/ 728 w 1188"/>
              <a:gd name="T59" fmla="*/ 564 h 580"/>
              <a:gd name="T60" fmla="*/ 903 w 1188"/>
              <a:gd name="T61" fmla="*/ 537 h 580"/>
              <a:gd name="T62" fmla="*/ 1029 w 1188"/>
              <a:gd name="T63" fmla="*/ 534 h 580"/>
              <a:gd name="T64" fmla="*/ 1146 w 1188"/>
              <a:gd name="T65" fmla="*/ 504 h 580"/>
              <a:gd name="T66" fmla="*/ 1176 w 1188"/>
              <a:gd name="T67" fmla="*/ 475 h 580"/>
              <a:gd name="T68" fmla="*/ 1177 w 1188"/>
              <a:gd name="T69" fmla="*/ 440 h 580"/>
              <a:gd name="T70" fmla="*/ 1130 w 1188"/>
              <a:gd name="T71" fmla="*/ 363 h 580"/>
              <a:gd name="T72" fmla="*/ 1031 w 1188"/>
              <a:gd name="T73" fmla="*/ 267 h 580"/>
              <a:gd name="T74" fmla="*/ 952 w 1188"/>
              <a:gd name="T75" fmla="*/ 197 h 580"/>
              <a:gd name="T76" fmla="*/ 948 w 1188"/>
              <a:gd name="T77" fmla="*/ 171 h 580"/>
              <a:gd name="T78" fmla="*/ 909 w 1188"/>
              <a:gd name="T79" fmla="*/ 129 h 580"/>
              <a:gd name="T80" fmla="*/ 825 w 1188"/>
              <a:gd name="T81" fmla="*/ 70 h 580"/>
              <a:gd name="T82" fmla="*/ 813 w 1188"/>
              <a:gd name="T83" fmla="*/ 70 h 580"/>
              <a:gd name="T84" fmla="*/ 776 w 1188"/>
              <a:gd name="T85" fmla="*/ 63 h 580"/>
              <a:gd name="T86" fmla="*/ 708 w 1188"/>
              <a:gd name="T87" fmla="*/ 57 h 580"/>
              <a:gd name="T88" fmla="*/ 642 w 1188"/>
              <a:gd name="T89" fmla="*/ 41 h 580"/>
              <a:gd name="T90" fmla="*/ 570 w 1188"/>
              <a:gd name="T91" fmla="*/ 42 h 580"/>
              <a:gd name="T92" fmla="*/ 491 w 1188"/>
              <a:gd name="T93" fmla="*/ 59 h 580"/>
              <a:gd name="T94" fmla="*/ 423 w 1188"/>
              <a:gd name="T95" fmla="*/ 71 h 580"/>
              <a:gd name="T96" fmla="*/ 360 w 1188"/>
              <a:gd name="T97" fmla="*/ 80 h 580"/>
              <a:gd name="T98" fmla="*/ 331 w 1188"/>
              <a:gd name="T99" fmla="*/ 100 h 580"/>
              <a:gd name="T100" fmla="*/ 333 w 1188"/>
              <a:gd name="T101" fmla="*/ 150 h 580"/>
              <a:gd name="T102" fmla="*/ 354 w 1188"/>
              <a:gd name="T103" fmla="*/ 191 h 580"/>
              <a:gd name="T104" fmla="*/ 402 w 1188"/>
              <a:gd name="T105" fmla="*/ 219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8" h="580">
                <a:moveTo>
                  <a:pt x="402" y="219"/>
                </a:moveTo>
                <a:lnTo>
                  <a:pt x="402" y="219"/>
                </a:lnTo>
                <a:lnTo>
                  <a:pt x="389" y="219"/>
                </a:lnTo>
                <a:lnTo>
                  <a:pt x="362" y="219"/>
                </a:lnTo>
                <a:lnTo>
                  <a:pt x="346" y="218"/>
                </a:lnTo>
                <a:lnTo>
                  <a:pt x="330" y="215"/>
                </a:lnTo>
                <a:lnTo>
                  <a:pt x="315" y="211"/>
                </a:lnTo>
                <a:lnTo>
                  <a:pt x="309" y="208"/>
                </a:lnTo>
                <a:lnTo>
                  <a:pt x="304" y="206"/>
                </a:lnTo>
                <a:lnTo>
                  <a:pt x="304" y="206"/>
                </a:lnTo>
                <a:lnTo>
                  <a:pt x="293" y="195"/>
                </a:lnTo>
                <a:lnTo>
                  <a:pt x="281" y="181"/>
                </a:lnTo>
                <a:lnTo>
                  <a:pt x="266" y="163"/>
                </a:lnTo>
                <a:lnTo>
                  <a:pt x="251" y="142"/>
                </a:lnTo>
                <a:lnTo>
                  <a:pt x="219" y="97"/>
                </a:lnTo>
                <a:lnTo>
                  <a:pt x="203" y="76"/>
                </a:lnTo>
                <a:lnTo>
                  <a:pt x="190" y="58"/>
                </a:lnTo>
                <a:lnTo>
                  <a:pt x="190" y="58"/>
                </a:lnTo>
                <a:lnTo>
                  <a:pt x="176" y="42"/>
                </a:lnTo>
                <a:lnTo>
                  <a:pt x="168" y="28"/>
                </a:lnTo>
                <a:lnTo>
                  <a:pt x="155" y="7"/>
                </a:lnTo>
                <a:lnTo>
                  <a:pt x="150" y="2"/>
                </a:lnTo>
                <a:lnTo>
                  <a:pt x="149" y="0"/>
                </a:lnTo>
                <a:lnTo>
                  <a:pt x="147" y="0"/>
                </a:lnTo>
                <a:lnTo>
                  <a:pt x="144" y="0"/>
                </a:lnTo>
                <a:lnTo>
                  <a:pt x="143" y="1"/>
                </a:lnTo>
                <a:lnTo>
                  <a:pt x="138" y="6"/>
                </a:lnTo>
                <a:lnTo>
                  <a:pt x="138" y="6"/>
                </a:lnTo>
                <a:lnTo>
                  <a:pt x="134" y="11"/>
                </a:lnTo>
                <a:lnTo>
                  <a:pt x="132" y="18"/>
                </a:lnTo>
                <a:lnTo>
                  <a:pt x="126" y="36"/>
                </a:lnTo>
                <a:lnTo>
                  <a:pt x="111" y="84"/>
                </a:lnTo>
                <a:lnTo>
                  <a:pt x="104" y="110"/>
                </a:lnTo>
                <a:lnTo>
                  <a:pt x="95" y="133"/>
                </a:lnTo>
                <a:lnTo>
                  <a:pt x="86" y="154"/>
                </a:lnTo>
                <a:lnTo>
                  <a:pt x="83" y="163"/>
                </a:lnTo>
                <a:lnTo>
                  <a:pt x="78" y="170"/>
                </a:lnTo>
                <a:lnTo>
                  <a:pt x="78" y="170"/>
                </a:lnTo>
                <a:lnTo>
                  <a:pt x="56" y="201"/>
                </a:lnTo>
                <a:lnTo>
                  <a:pt x="42" y="220"/>
                </a:lnTo>
                <a:lnTo>
                  <a:pt x="30" y="243"/>
                </a:lnTo>
                <a:lnTo>
                  <a:pt x="17" y="266"/>
                </a:lnTo>
                <a:lnTo>
                  <a:pt x="8" y="288"/>
                </a:lnTo>
                <a:lnTo>
                  <a:pt x="4" y="300"/>
                </a:lnTo>
                <a:lnTo>
                  <a:pt x="1" y="312"/>
                </a:lnTo>
                <a:lnTo>
                  <a:pt x="0" y="321"/>
                </a:lnTo>
                <a:lnTo>
                  <a:pt x="0" y="332"/>
                </a:lnTo>
                <a:lnTo>
                  <a:pt x="0" y="332"/>
                </a:lnTo>
                <a:lnTo>
                  <a:pt x="3" y="350"/>
                </a:lnTo>
                <a:lnTo>
                  <a:pt x="5" y="363"/>
                </a:lnTo>
                <a:lnTo>
                  <a:pt x="9" y="372"/>
                </a:lnTo>
                <a:lnTo>
                  <a:pt x="10" y="376"/>
                </a:lnTo>
                <a:lnTo>
                  <a:pt x="13" y="378"/>
                </a:lnTo>
                <a:lnTo>
                  <a:pt x="16" y="379"/>
                </a:lnTo>
                <a:lnTo>
                  <a:pt x="19" y="380"/>
                </a:lnTo>
                <a:lnTo>
                  <a:pt x="27" y="382"/>
                </a:lnTo>
                <a:lnTo>
                  <a:pt x="37" y="380"/>
                </a:lnTo>
                <a:lnTo>
                  <a:pt x="51" y="379"/>
                </a:lnTo>
                <a:lnTo>
                  <a:pt x="51" y="379"/>
                </a:lnTo>
                <a:lnTo>
                  <a:pt x="68" y="376"/>
                </a:lnTo>
                <a:lnTo>
                  <a:pt x="91" y="369"/>
                </a:lnTo>
                <a:lnTo>
                  <a:pt x="150" y="352"/>
                </a:lnTo>
                <a:lnTo>
                  <a:pt x="182" y="342"/>
                </a:lnTo>
                <a:lnTo>
                  <a:pt x="214" y="335"/>
                </a:lnTo>
                <a:lnTo>
                  <a:pt x="245" y="330"/>
                </a:lnTo>
                <a:lnTo>
                  <a:pt x="260" y="329"/>
                </a:lnTo>
                <a:lnTo>
                  <a:pt x="272" y="328"/>
                </a:lnTo>
                <a:lnTo>
                  <a:pt x="272" y="328"/>
                </a:lnTo>
                <a:lnTo>
                  <a:pt x="308" y="329"/>
                </a:lnTo>
                <a:lnTo>
                  <a:pt x="322" y="329"/>
                </a:lnTo>
                <a:lnTo>
                  <a:pt x="323" y="330"/>
                </a:lnTo>
                <a:lnTo>
                  <a:pt x="322" y="330"/>
                </a:lnTo>
                <a:lnTo>
                  <a:pt x="320" y="330"/>
                </a:lnTo>
                <a:lnTo>
                  <a:pt x="320" y="330"/>
                </a:lnTo>
                <a:lnTo>
                  <a:pt x="314" y="331"/>
                </a:lnTo>
                <a:lnTo>
                  <a:pt x="309" y="334"/>
                </a:lnTo>
                <a:lnTo>
                  <a:pt x="302" y="339"/>
                </a:lnTo>
                <a:lnTo>
                  <a:pt x="296" y="345"/>
                </a:lnTo>
                <a:lnTo>
                  <a:pt x="288" y="353"/>
                </a:lnTo>
                <a:lnTo>
                  <a:pt x="282" y="363"/>
                </a:lnTo>
                <a:lnTo>
                  <a:pt x="280" y="371"/>
                </a:lnTo>
                <a:lnTo>
                  <a:pt x="278" y="378"/>
                </a:lnTo>
                <a:lnTo>
                  <a:pt x="278" y="378"/>
                </a:lnTo>
                <a:lnTo>
                  <a:pt x="276" y="393"/>
                </a:lnTo>
                <a:lnTo>
                  <a:pt x="274" y="406"/>
                </a:lnTo>
                <a:lnTo>
                  <a:pt x="275" y="419"/>
                </a:lnTo>
                <a:lnTo>
                  <a:pt x="275" y="425"/>
                </a:lnTo>
                <a:lnTo>
                  <a:pt x="277" y="431"/>
                </a:lnTo>
                <a:lnTo>
                  <a:pt x="280" y="436"/>
                </a:lnTo>
                <a:lnTo>
                  <a:pt x="283" y="442"/>
                </a:lnTo>
                <a:lnTo>
                  <a:pt x="290" y="448"/>
                </a:lnTo>
                <a:lnTo>
                  <a:pt x="296" y="453"/>
                </a:lnTo>
                <a:lnTo>
                  <a:pt x="303" y="459"/>
                </a:lnTo>
                <a:lnTo>
                  <a:pt x="313" y="465"/>
                </a:lnTo>
                <a:lnTo>
                  <a:pt x="336" y="477"/>
                </a:lnTo>
                <a:lnTo>
                  <a:pt x="336" y="477"/>
                </a:lnTo>
                <a:lnTo>
                  <a:pt x="350" y="483"/>
                </a:lnTo>
                <a:lnTo>
                  <a:pt x="362" y="486"/>
                </a:lnTo>
                <a:lnTo>
                  <a:pt x="388" y="494"/>
                </a:lnTo>
                <a:lnTo>
                  <a:pt x="411" y="497"/>
                </a:lnTo>
                <a:lnTo>
                  <a:pt x="431" y="499"/>
                </a:lnTo>
                <a:lnTo>
                  <a:pt x="448" y="499"/>
                </a:lnTo>
                <a:lnTo>
                  <a:pt x="462" y="497"/>
                </a:lnTo>
                <a:lnTo>
                  <a:pt x="473" y="496"/>
                </a:lnTo>
                <a:lnTo>
                  <a:pt x="473" y="496"/>
                </a:lnTo>
                <a:lnTo>
                  <a:pt x="467" y="507"/>
                </a:lnTo>
                <a:lnTo>
                  <a:pt x="464" y="515"/>
                </a:lnTo>
                <a:lnTo>
                  <a:pt x="466" y="517"/>
                </a:lnTo>
                <a:lnTo>
                  <a:pt x="467" y="518"/>
                </a:lnTo>
                <a:lnTo>
                  <a:pt x="467" y="518"/>
                </a:lnTo>
                <a:lnTo>
                  <a:pt x="472" y="517"/>
                </a:lnTo>
                <a:lnTo>
                  <a:pt x="479" y="515"/>
                </a:lnTo>
                <a:lnTo>
                  <a:pt x="500" y="506"/>
                </a:lnTo>
                <a:lnTo>
                  <a:pt x="519" y="497"/>
                </a:lnTo>
                <a:lnTo>
                  <a:pt x="525" y="495"/>
                </a:lnTo>
                <a:lnTo>
                  <a:pt x="526" y="495"/>
                </a:lnTo>
                <a:lnTo>
                  <a:pt x="526" y="495"/>
                </a:lnTo>
                <a:lnTo>
                  <a:pt x="526" y="504"/>
                </a:lnTo>
                <a:lnTo>
                  <a:pt x="526" y="510"/>
                </a:lnTo>
                <a:lnTo>
                  <a:pt x="526" y="517"/>
                </a:lnTo>
                <a:lnTo>
                  <a:pt x="528" y="523"/>
                </a:lnTo>
                <a:lnTo>
                  <a:pt x="530" y="525"/>
                </a:lnTo>
                <a:lnTo>
                  <a:pt x="531" y="526"/>
                </a:lnTo>
                <a:lnTo>
                  <a:pt x="533" y="526"/>
                </a:lnTo>
                <a:lnTo>
                  <a:pt x="537" y="525"/>
                </a:lnTo>
                <a:lnTo>
                  <a:pt x="539" y="522"/>
                </a:lnTo>
                <a:lnTo>
                  <a:pt x="544" y="518"/>
                </a:lnTo>
                <a:lnTo>
                  <a:pt x="544" y="518"/>
                </a:lnTo>
                <a:lnTo>
                  <a:pt x="570" y="489"/>
                </a:lnTo>
                <a:lnTo>
                  <a:pt x="578" y="479"/>
                </a:lnTo>
                <a:lnTo>
                  <a:pt x="658" y="486"/>
                </a:lnTo>
                <a:lnTo>
                  <a:pt x="658" y="486"/>
                </a:lnTo>
                <a:lnTo>
                  <a:pt x="648" y="497"/>
                </a:lnTo>
                <a:lnTo>
                  <a:pt x="627" y="522"/>
                </a:lnTo>
                <a:lnTo>
                  <a:pt x="616" y="536"/>
                </a:lnTo>
                <a:lnTo>
                  <a:pt x="607" y="549"/>
                </a:lnTo>
                <a:lnTo>
                  <a:pt x="602" y="560"/>
                </a:lnTo>
                <a:lnTo>
                  <a:pt x="601" y="565"/>
                </a:lnTo>
                <a:lnTo>
                  <a:pt x="602" y="568"/>
                </a:lnTo>
                <a:lnTo>
                  <a:pt x="602" y="568"/>
                </a:lnTo>
                <a:lnTo>
                  <a:pt x="606" y="573"/>
                </a:lnTo>
                <a:lnTo>
                  <a:pt x="611" y="576"/>
                </a:lnTo>
                <a:lnTo>
                  <a:pt x="618" y="579"/>
                </a:lnTo>
                <a:lnTo>
                  <a:pt x="628" y="580"/>
                </a:lnTo>
                <a:lnTo>
                  <a:pt x="639" y="580"/>
                </a:lnTo>
                <a:lnTo>
                  <a:pt x="653" y="579"/>
                </a:lnTo>
                <a:lnTo>
                  <a:pt x="685" y="574"/>
                </a:lnTo>
                <a:lnTo>
                  <a:pt x="685" y="574"/>
                </a:lnTo>
                <a:lnTo>
                  <a:pt x="704" y="570"/>
                </a:lnTo>
                <a:lnTo>
                  <a:pt x="728" y="564"/>
                </a:lnTo>
                <a:lnTo>
                  <a:pt x="773" y="550"/>
                </a:lnTo>
                <a:lnTo>
                  <a:pt x="826" y="532"/>
                </a:lnTo>
                <a:lnTo>
                  <a:pt x="826" y="532"/>
                </a:lnTo>
                <a:lnTo>
                  <a:pt x="848" y="534"/>
                </a:lnTo>
                <a:lnTo>
                  <a:pt x="903" y="537"/>
                </a:lnTo>
                <a:lnTo>
                  <a:pt x="936" y="538"/>
                </a:lnTo>
                <a:lnTo>
                  <a:pt x="970" y="538"/>
                </a:lnTo>
                <a:lnTo>
                  <a:pt x="1002" y="537"/>
                </a:lnTo>
                <a:lnTo>
                  <a:pt x="1029" y="534"/>
                </a:lnTo>
                <a:lnTo>
                  <a:pt x="1029" y="534"/>
                </a:lnTo>
                <a:lnTo>
                  <a:pt x="1077" y="525"/>
                </a:lnTo>
                <a:lnTo>
                  <a:pt x="1098" y="520"/>
                </a:lnTo>
                <a:lnTo>
                  <a:pt x="1118" y="515"/>
                </a:lnTo>
                <a:lnTo>
                  <a:pt x="1134" y="510"/>
                </a:lnTo>
                <a:lnTo>
                  <a:pt x="1146" y="504"/>
                </a:lnTo>
                <a:lnTo>
                  <a:pt x="1156" y="499"/>
                </a:lnTo>
                <a:lnTo>
                  <a:pt x="1162" y="493"/>
                </a:lnTo>
                <a:lnTo>
                  <a:pt x="1162" y="493"/>
                </a:lnTo>
                <a:lnTo>
                  <a:pt x="1174" y="478"/>
                </a:lnTo>
                <a:lnTo>
                  <a:pt x="1176" y="475"/>
                </a:lnTo>
                <a:lnTo>
                  <a:pt x="1175" y="473"/>
                </a:lnTo>
                <a:lnTo>
                  <a:pt x="1175" y="473"/>
                </a:lnTo>
                <a:lnTo>
                  <a:pt x="1165" y="464"/>
                </a:lnTo>
                <a:lnTo>
                  <a:pt x="1188" y="451"/>
                </a:lnTo>
                <a:lnTo>
                  <a:pt x="1177" y="440"/>
                </a:lnTo>
                <a:lnTo>
                  <a:pt x="1177" y="440"/>
                </a:lnTo>
                <a:lnTo>
                  <a:pt x="1169" y="426"/>
                </a:lnTo>
                <a:lnTo>
                  <a:pt x="1137" y="373"/>
                </a:lnTo>
                <a:lnTo>
                  <a:pt x="1137" y="373"/>
                </a:lnTo>
                <a:lnTo>
                  <a:pt x="1130" y="363"/>
                </a:lnTo>
                <a:lnTo>
                  <a:pt x="1121" y="351"/>
                </a:lnTo>
                <a:lnTo>
                  <a:pt x="1108" y="339"/>
                </a:lnTo>
                <a:lnTo>
                  <a:pt x="1095" y="324"/>
                </a:lnTo>
                <a:lnTo>
                  <a:pt x="1064" y="296"/>
                </a:lnTo>
                <a:lnTo>
                  <a:pt x="1031" y="267"/>
                </a:lnTo>
                <a:lnTo>
                  <a:pt x="974" y="220"/>
                </a:lnTo>
                <a:lnTo>
                  <a:pt x="948" y="201"/>
                </a:lnTo>
                <a:lnTo>
                  <a:pt x="948" y="201"/>
                </a:lnTo>
                <a:lnTo>
                  <a:pt x="949" y="201"/>
                </a:lnTo>
                <a:lnTo>
                  <a:pt x="952" y="197"/>
                </a:lnTo>
                <a:lnTo>
                  <a:pt x="954" y="193"/>
                </a:lnTo>
                <a:lnTo>
                  <a:pt x="954" y="186"/>
                </a:lnTo>
                <a:lnTo>
                  <a:pt x="953" y="181"/>
                </a:lnTo>
                <a:lnTo>
                  <a:pt x="951" y="176"/>
                </a:lnTo>
                <a:lnTo>
                  <a:pt x="948" y="171"/>
                </a:lnTo>
                <a:lnTo>
                  <a:pt x="943" y="164"/>
                </a:lnTo>
                <a:lnTo>
                  <a:pt x="938" y="156"/>
                </a:lnTo>
                <a:lnTo>
                  <a:pt x="930" y="149"/>
                </a:lnTo>
                <a:lnTo>
                  <a:pt x="921" y="139"/>
                </a:lnTo>
                <a:lnTo>
                  <a:pt x="909" y="129"/>
                </a:lnTo>
                <a:lnTo>
                  <a:pt x="909" y="129"/>
                </a:lnTo>
                <a:lnTo>
                  <a:pt x="867" y="97"/>
                </a:lnTo>
                <a:lnTo>
                  <a:pt x="840" y="78"/>
                </a:lnTo>
                <a:lnTo>
                  <a:pt x="831" y="73"/>
                </a:lnTo>
                <a:lnTo>
                  <a:pt x="825" y="70"/>
                </a:lnTo>
                <a:lnTo>
                  <a:pt x="821" y="69"/>
                </a:lnTo>
                <a:lnTo>
                  <a:pt x="820" y="70"/>
                </a:lnTo>
                <a:lnTo>
                  <a:pt x="820" y="70"/>
                </a:lnTo>
                <a:lnTo>
                  <a:pt x="818" y="70"/>
                </a:lnTo>
                <a:lnTo>
                  <a:pt x="813" y="70"/>
                </a:lnTo>
                <a:lnTo>
                  <a:pt x="802" y="68"/>
                </a:lnTo>
                <a:lnTo>
                  <a:pt x="788" y="64"/>
                </a:lnTo>
                <a:lnTo>
                  <a:pt x="782" y="63"/>
                </a:lnTo>
                <a:lnTo>
                  <a:pt x="776" y="63"/>
                </a:lnTo>
                <a:lnTo>
                  <a:pt x="776" y="63"/>
                </a:lnTo>
                <a:lnTo>
                  <a:pt x="754" y="62"/>
                </a:lnTo>
                <a:lnTo>
                  <a:pt x="724" y="60"/>
                </a:lnTo>
                <a:lnTo>
                  <a:pt x="724" y="60"/>
                </a:lnTo>
                <a:lnTo>
                  <a:pt x="717" y="59"/>
                </a:lnTo>
                <a:lnTo>
                  <a:pt x="708" y="57"/>
                </a:lnTo>
                <a:lnTo>
                  <a:pt x="688" y="50"/>
                </a:lnTo>
                <a:lnTo>
                  <a:pt x="666" y="44"/>
                </a:lnTo>
                <a:lnTo>
                  <a:pt x="654" y="42"/>
                </a:lnTo>
                <a:lnTo>
                  <a:pt x="642" y="41"/>
                </a:lnTo>
                <a:lnTo>
                  <a:pt x="642" y="41"/>
                </a:lnTo>
                <a:lnTo>
                  <a:pt x="601" y="38"/>
                </a:lnTo>
                <a:lnTo>
                  <a:pt x="585" y="39"/>
                </a:lnTo>
                <a:lnTo>
                  <a:pt x="578" y="41"/>
                </a:lnTo>
                <a:lnTo>
                  <a:pt x="570" y="42"/>
                </a:lnTo>
                <a:lnTo>
                  <a:pt x="570" y="42"/>
                </a:lnTo>
                <a:lnTo>
                  <a:pt x="557" y="47"/>
                </a:lnTo>
                <a:lnTo>
                  <a:pt x="546" y="48"/>
                </a:lnTo>
                <a:lnTo>
                  <a:pt x="522" y="52"/>
                </a:lnTo>
                <a:lnTo>
                  <a:pt x="522" y="52"/>
                </a:lnTo>
                <a:lnTo>
                  <a:pt x="491" y="59"/>
                </a:lnTo>
                <a:lnTo>
                  <a:pt x="459" y="66"/>
                </a:lnTo>
                <a:lnTo>
                  <a:pt x="459" y="66"/>
                </a:lnTo>
                <a:lnTo>
                  <a:pt x="445" y="69"/>
                </a:lnTo>
                <a:lnTo>
                  <a:pt x="435" y="70"/>
                </a:lnTo>
                <a:lnTo>
                  <a:pt x="423" y="71"/>
                </a:lnTo>
                <a:lnTo>
                  <a:pt x="403" y="76"/>
                </a:lnTo>
                <a:lnTo>
                  <a:pt x="403" y="76"/>
                </a:lnTo>
                <a:lnTo>
                  <a:pt x="392" y="79"/>
                </a:lnTo>
                <a:lnTo>
                  <a:pt x="381" y="79"/>
                </a:lnTo>
                <a:lnTo>
                  <a:pt x="360" y="80"/>
                </a:lnTo>
                <a:lnTo>
                  <a:pt x="351" y="82"/>
                </a:lnTo>
                <a:lnTo>
                  <a:pt x="344" y="86"/>
                </a:lnTo>
                <a:lnTo>
                  <a:pt x="338" y="91"/>
                </a:lnTo>
                <a:lnTo>
                  <a:pt x="331" y="100"/>
                </a:lnTo>
                <a:lnTo>
                  <a:pt x="331" y="100"/>
                </a:lnTo>
                <a:lnTo>
                  <a:pt x="330" y="106"/>
                </a:lnTo>
                <a:lnTo>
                  <a:pt x="329" y="111"/>
                </a:lnTo>
                <a:lnTo>
                  <a:pt x="328" y="124"/>
                </a:lnTo>
                <a:lnTo>
                  <a:pt x="330" y="137"/>
                </a:lnTo>
                <a:lnTo>
                  <a:pt x="333" y="150"/>
                </a:lnTo>
                <a:lnTo>
                  <a:pt x="338" y="164"/>
                </a:lnTo>
                <a:lnTo>
                  <a:pt x="343" y="175"/>
                </a:lnTo>
                <a:lnTo>
                  <a:pt x="349" y="185"/>
                </a:lnTo>
                <a:lnTo>
                  <a:pt x="354" y="191"/>
                </a:lnTo>
                <a:lnTo>
                  <a:pt x="354" y="191"/>
                </a:lnTo>
                <a:lnTo>
                  <a:pt x="360" y="197"/>
                </a:lnTo>
                <a:lnTo>
                  <a:pt x="367" y="202"/>
                </a:lnTo>
                <a:lnTo>
                  <a:pt x="383" y="211"/>
                </a:lnTo>
                <a:lnTo>
                  <a:pt x="402" y="219"/>
                </a:lnTo>
                <a:lnTo>
                  <a:pt x="402" y="219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1D4D8D97-5CEB-4DA1-8A09-91587050EA75}"/>
              </a:ext>
            </a:extLst>
          </p:cNvPr>
          <p:cNvSpPr>
            <a:spLocks/>
          </p:cNvSpPr>
          <p:nvPr/>
        </p:nvSpPr>
        <p:spPr bwMode="auto">
          <a:xfrm>
            <a:off x="4019563" y="3293260"/>
            <a:ext cx="1687631" cy="813119"/>
          </a:xfrm>
          <a:custGeom>
            <a:avLst/>
            <a:gdLst>
              <a:gd name="T0" fmla="*/ 294 w 1237"/>
              <a:gd name="T1" fmla="*/ 200 h 596"/>
              <a:gd name="T2" fmla="*/ 230 w 1237"/>
              <a:gd name="T3" fmla="*/ 178 h 596"/>
              <a:gd name="T4" fmla="*/ 104 w 1237"/>
              <a:gd name="T5" fmla="*/ 80 h 596"/>
              <a:gd name="T6" fmla="*/ 32 w 1237"/>
              <a:gd name="T7" fmla="*/ 45 h 596"/>
              <a:gd name="T8" fmla="*/ 2 w 1237"/>
              <a:gd name="T9" fmla="*/ 47 h 596"/>
              <a:gd name="T10" fmla="*/ 2 w 1237"/>
              <a:gd name="T11" fmla="*/ 81 h 596"/>
              <a:gd name="T12" fmla="*/ 31 w 1237"/>
              <a:gd name="T13" fmla="*/ 133 h 596"/>
              <a:gd name="T14" fmla="*/ 76 w 1237"/>
              <a:gd name="T15" fmla="*/ 173 h 596"/>
              <a:gd name="T16" fmla="*/ 97 w 1237"/>
              <a:gd name="T17" fmla="*/ 199 h 596"/>
              <a:gd name="T18" fmla="*/ 54 w 1237"/>
              <a:gd name="T19" fmla="*/ 271 h 596"/>
              <a:gd name="T20" fmla="*/ 18 w 1237"/>
              <a:gd name="T21" fmla="*/ 333 h 596"/>
              <a:gd name="T22" fmla="*/ 34 w 1237"/>
              <a:gd name="T23" fmla="*/ 349 h 596"/>
              <a:gd name="T24" fmla="*/ 88 w 1237"/>
              <a:gd name="T25" fmla="*/ 352 h 596"/>
              <a:gd name="T26" fmla="*/ 192 w 1237"/>
              <a:gd name="T27" fmla="*/ 327 h 596"/>
              <a:gd name="T28" fmla="*/ 269 w 1237"/>
              <a:gd name="T29" fmla="*/ 327 h 596"/>
              <a:gd name="T30" fmla="*/ 272 w 1237"/>
              <a:gd name="T31" fmla="*/ 345 h 596"/>
              <a:gd name="T32" fmla="*/ 262 w 1237"/>
              <a:gd name="T33" fmla="*/ 364 h 596"/>
              <a:gd name="T34" fmla="*/ 294 w 1237"/>
              <a:gd name="T35" fmla="*/ 401 h 596"/>
              <a:gd name="T36" fmla="*/ 400 w 1237"/>
              <a:gd name="T37" fmla="*/ 462 h 596"/>
              <a:gd name="T38" fmla="*/ 455 w 1237"/>
              <a:gd name="T39" fmla="*/ 490 h 596"/>
              <a:gd name="T40" fmla="*/ 474 w 1237"/>
              <a:gd name="T41" fmla="*/ 499 h 596"/>
              <a:gd name="T42" fmla="*/ 511 w 1237"/>
              <a:gd name="T43" fmla="*/ 489 h 596"/>
              <a:gd name="T44" fmla="*/ 594 w 1237"/>
              <a:gd name="T45" fmla="*/ 503 h 596"/>
              <a:gd name="T46" fmla="*/ 555 w 1237"/>
              <a:gd name="T47" fmla="*/ 537 h 596"/>
              <a:gd name="T48" fmla="*/ 522 w 1237"/>
              <a:gd name="T49" fmla="*/ 579 h 596"/>
              <a:gd name="T50" fmla="*/ 535 w 1237"/>
              <a:gd name="T51" fmla="*/ 591 h 596"/>
              <a:gd name="T52" fmla="*/ 614 w 1237"/>
              <a:gd name="T53" fmla="*/ 595 h 596"/>
              <a:gd name="T54" fmla="*/ 740 w 1237"/>
              <a:gd name="T55" fmla="*/ 580 h 596"/>
              <a:gd name="T56" fmla="*/ 801 w 1237"/>
              <a:gd name="T57" fmla="*/ 550 h 596"/>
              <a:gd name="T58" fmla="*/ 1014 w 1237"/>
              <a:gd name="T59" fmla="*/ 548 h 596"/>
              <a:gd name="T60" fmla="*/ 1171 w 1237"/>
              <a:gd name="T61" fmla="*/ 512 h 596"/>
              <a:gd name="T62" fmla="*/ 1220 w 1237"/>
              <a:gd name="T63" fmla="*/ 496 h 596"/>
              <a:gd name="T64" fmla="*/ 1231 w 1237"/>
              <a:gd name="T65" fmla="*/ 475 h 596"/>
              <a:gd name="T66" fmla="*/ 1236 w 1237"/>
              <a:gd name="T67" fmla="*/ 458 h 596"/>
              <a:gd name="T68" fmla="*/ 1215 w 1237"/>
              <a:gd name="T69" fmla="*/ 442 h 596"/>
              <a:gd name="T70" fmla="*/ 1198 w 1237"/>
              <a:gd name="T71" fmla="*/ 402 h 596"/>
              <a:gd name="T72" fmla="*/ 1168 w 1237"/>
              <a:gd name="T73" fmla="*/ 353 h 596"/>
              <a:gd name="T74" fmla="*/ 1118 w 1237"/>
              <a:gd name="T75" fmla="*/ 299 h 596"/>
              <a:gd name="T76" fmla="*/ 981 w 1237"/>
              <a:gd name="T77" fmla="*/ 186 h 596"/>
              <a:gd name="T78" fmla="*/ 910 w 1237"/>
              <a:gd name="T79" fmla="*/ 149 h 596"/>
              <a:gd name="T80" fmla="*/ 860 w 1237"/>
              <a:gd name="T81" fmla="*/ 56 h 596"/>
              <a:gd name="T82" fmla="*/ 845 w 1237"/>
              <a:gd name="T83" fmla="*/ 77 h 596"/>
              <a:gd name="T84" fmla="*/ 834 w 1237"/>
              <a:gd name="T85" fmla="*/ 49 h 596"/>
              <a:gd name="T86" fmla="*/ 827 w 1237"/>
              <a:gd name="T87" fmla="*/ 45 h 596"/>
              <a:gd name="T88" fmla="*/ 809 w 1237"/>
              <a:gd name="T89" fmla="*/ 44 h 596"/>
              <a:gd name="T90" fmla="*/ 793 w 1237"/>
              <a:gd name="T91" fmla="*/ 39 h 596"/>
              <a:gd name="T92" fmla="*/ 761 w 1237"/>
              <a:gd name="T93" fmla="*/ 16 h 596"/>
              <a:gd name="T94" fmla="*/ 752 w 1237"/>
              <a:gd name="T95" fmla="*/ 15 h 596"/>
              <a:gd name="T96" fmla="*/ 690 w 1237"/>
              <a:gd name="T97" fmla="*/ 0 h 596"/>
              <a:gd name="T98" fmla="*/ 620 w 1237"/>
              <a:gd name="T99" fmla="*/ 7 h 596"/>
              <a:gd name="T100" fmla="*/ 480 w 1237"/>
              <a:gd name="T101" fmla="*/ 27 h 596"/>
              <a:gd name="T102" fmla="*/ 311 w 1237"/>
              <a:gd name="T103" fmla="*/ 50 h 596"/>
              <a:gd name="T104" fmla="*/ 252 w 1237"/>
              <a:gd name="T105" fmla="*/ 88 h 596"/>
              <a:gd name="T106" fmla="*/ 234 w 1237"/>
              <a:gd name="T107" fmla="*/ 113 h 596"/>
              <a:gd name="T108" fmla="*/ 245 w 1237"/>
              <a:gd name="T109" fmla="*/ 144 h 596"/>
              <a:gd name="T110" fmla="*/ 310 w 1237"/>
              <a:gd name="T111" fmla="*/ 187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7" h="596">
                <a:moveTo>
                  <a:pt x="325" y="199"/>
                </a:moveTo>
                <a:lnTo>
                  <a:pt x="325" y="199"/>
                </a:lnTo>
                <a:lnTo>
                  <a:pt x="315" y="200"/>
                </a:lnTo>
                <a:lnTo>
                  <a:pt x="306" y="202"/>
                </a:lnTo>
                <a:lnTo>
                  <a:pt x="294" y="200"/>
                </a:lnTo>
                <a:lnTo>
                  <a:pt x="280" y="198"/>
                </a:lnTo>
                <a:lnTo>
                  <a:pt x="264" y="194"/>
                </a:lnTo>
                <a:lnTo>
                  <a:pt x="247" y="188"/>
                </a:lnTo>
                <a:lnTo>
                  <a:pt x="230" y="178"/>
                </a:lnTo>
                <a:lnTo>
                  <a:pt x="230" y="178"/>
                </a:lnTo>
                <a:lnTo>
                  <a:pt x="210" y="165"/>
                </a:lnTo>
                <a:lnTo>
                  <a:pt x="191" y="149"/>
                </a:lnTo>
                <a:lnTo>
                  <a:pt x="147" y="114"/>
                </a:lnTo>
                <a:lnTo>
                  <a:pt x="125" y="96"/>
                </a:lnTo>
                <a:lnTo>
                  <a:pt x="104" y="80"/>
                </a:lnTo>
                <a:lnTo>
                  <a:pt x="83" y="66"/>
                </a:lnTo>
                <a:lnTo>
                  <a:pt x="72" y="61"/>
                </a:lnTo>
                <a:lnTo>
                  <a:pt x="64" y="56"/>
                </a:lnTo>
                <a:lnTo>
                  <a:pt x="64" y="56"/>
                </a:lnTo>
                <a:lnTo>
                  <a:pt x="32" y="45"/>
                </a:lnTo>
                <a:lnTo>
                  <a:pt x="21" y="42"/>
                </a:lnTo>
                <a:lnTo>
                  <a:pt x="12" y="42"/>
                </a:lnTo>
                <a:lnTo>
                  <a:pt x="6" y="43"/>
                </a:lnTo>
                <a:lnTo>
                  <a:pt x="3" y="44"/>
                </a:lnTo>
                <a:lnTo>
                  <a:pt x="2" y="47"/>
                </a:lnTo>
                <a:lnTo>
                  <a:pt x="0" y="53"/>
                </a:lnTo>
                <a:lnTo>
                  <a:pt x="0" y="61"/>
                </a:lnTo>
                <a:lnTo>
                  <a:pt x="0" y="61"/>
                </a:lnTo>
                <a:lnTo>
                  <a:pt x="1" y="71"/>
                </a:lnTo>
                <a:lnTo>
                  <a:pt x="2" y="81"/>
                </a:lnTo>
                <a:lnTo>
                  <a:pt x="6" y="92"/>
                </a:lnTo>
                <a:lnTo>
                  <a:pt x="11" y="102"/>
                </a:lnTo>
                <a:lnTo>
                  <a:pt x="16" y="113"/>
                </a:lnTo>
                <a:lnTo>
                  <a:pt x="23" y="123"/>
                </a:lnTo>
                <a:lnTo>
                  <a:pt x="31" y="133"/>
                </a:lnTo>
                <a:lnTo>
                  <a:pt x="39" y="143"/>
                </a:lnTo>
                <a:lnTo>
                  <a:pt x="39" y="143"/>
                </a:lnTo>
                <a:lnTo>
                  <a:pt x="49" y="151"/>
                </a:lnTo>
                <a:lnTo>
                  <a:pt x="58" y="159"/>
                </a:lnTo>
                <a:lnTo>
                  <a:pt x="76" y="173"/>
                </a:lnTo>
                <a:lnTo>
                  <a:pt x="83" y="180"/>
                </a:lnTo>
                <a:lnTo>
                  <a:pt x="90" y="186"/>
                </a:lnTo>
                <a:lnTo>
                  <a:pt x="95" y="193"/>
                </a:lnTo>
                <a:lnTo>
                  <a:pt x="97" y="199"/>
                </a:lnTo>
                <a:lnTo>
                  <a:pt x="97" y="199"/>
                </a:lnTo>
                <a:lnTo>
                  <a:pt x="97" y="204"/>
                </a:lnTo>
                <a:lnTo>
                  <a:pt x="95" y="210"/>
                </a:lnTo>
                <a:lnTo>
                  <a:pt x="85" y="228"/>
                </a:lnTo>
                <a:lnTo>
                  <a:pt x="70" y="249"/>
                </a:lnTo>
                <a:lnTo>
                  <a:pt x="54" y="271"/>
                </a:lnTo>
                <a:lnTo>
                  <a:pt x="38" y="293"/>
                </a:lnTo>
                <a:lnTo>
                  <a:pt x="26" y="313"/>
                </a:lnTo>
                <a:lnTo>
                  <a:pt x="21" y="321"/>
                </a:lnTo>
                <a:lnTo>
                  <a:pt x="18" y="327"/>
                </a:lnTo>
                <a:lnTo>
                  <a:pt x="18" y="333"/>
                </a:lnTo>
                <a:lnTo>
                  <a:pt x="18" y="335"/>
                </a:lnTo>
                <a:lnTo>
                  <a:pt x="19" y="337"/>
                </a:lnTo>
                <a:lnTo>
                  <a:pt x="19" y="337"/>
                </a:lnTo>
                <a:lnTo>
                  <a:pt x="29" y="346"/>
                </a:lnTo>
                <a:lnTo>
                  <a:pt x="34" y="349"/>
                </a:lnTo>
                <a:lnTo>
                  <a:pt x="39" y="352"/>
                </a:lnTo>
                <a:lnTo>
                  <a:pt x="47" y="354"/>
                </a:lnTo>
                <a:lnTo>
                  <a:pt x="56" y="356"/>
                </a:lnTo>
                <a:lnTo>
                  <a:pt x="70" y="354"/>
                </a:lnTo>
                <a:lnTo>
                  <a:pt x="88" y="352"/>
                </a:lnTo>
                <a:lnTo>
                  <a:pt x="88" y="352"/>
                </a:lnTo>
                <a:lnTo>
                  <a:pt x="109" y="349"/>
                </a:lnTo>
                <a:lnTo>
                  <a:pt x="128" y="345"/>
                </a:lnTo>
                <a:lnTo>
                  <a:pt x="162" y="336"/>
                </a:lnTo>
                <a:lnTo>
                  <a:pt x="192" y="327"/>
                </a:lnTo>
                <a:lnTo>
                  <a:pt x="205" y="326"/>
                </a:lnTo>
                <a:lnTo>
                  <a:pt x="218" y="325"/>
                </a:lnTo>
                <a:lnTo>
                  <a:pt x="218" y="325"/>
                </a:lnTo>
                <a:lnTo>
                  <a:pt x="245" y="326"/>
                </a:lnTo>
                <a:lnTo>
                  <a:pt x="269" y="327"/>
                </a:lnTo>
                <a:lnTo>
                  <a:pt x="295" y="331"/>
                </a:lnTo>
                <a:lnTo>
                  <a:pt x="295" y="331"/>
                </a:lnTo>
                <a:lnTo>
                  <a:pt x="290" y="333"/>
                </a:lnTo>
                <a:lnTo>
                  <a:pt x="278" y="340"/>
                </a:lnTo>
                <a:lnTo>
                  <a:pt x="272" y="345"/>
                </a:lnTo>
                <a:lnTo>
                  <a:pt x="267" y="351"/>
                </a:lnTo>
                <a:lnTo>
                  <a:pt x="263" y="357"/>
                </a:lnTo>
                <a:lnTo>
                  <a:pt x="262" y="361"/>
                </a:lnTo>
                <a:lnTo>
                  <a:pt x="262" y="364"/>
                </a:lnTo>
                <a:lnTo>
                  <a:pt x="262" y="364"/>
                </a:lnTo>
                <a:lnTo>
                  <a:pt x="263" y="369"/>
                </a:lnTo>
                <a:lnTo>
                  <a:pt x="266" y="374"/>
                </a:lnTo>
                <a:lnTo>
                  <a:pt x="271" y="380"/>
                </a:lnTo>
                <a:lnTo>
                  <a:pt x="278" y="386"/>
                </a:lnTo>
                <a:lnTo>
                  <a:pt x="294" y="401"/>
                </a:lnTo>
                <a:lnTo>
                  <a:pt x="315" y="416"/>
                </a:lnTo>
                <a:lnTo>
                  <a:pt x="338" y="431"/>
                </a:lnTo>
                <a:lnTo>
                  <a:pt x="360" y="444"/>
                </a:lnTo>
                <a:lnTo>
                  <a:pt x="383" y="454"/>
                </a:lnTo>
                <a:lnTo>
                  <a:pt x="400" y="462"/>
                </a:lnTo>
                <a:lnTo>
                  <a:pt x="400" y="462"/>
                </a:lnTo>
                <a:lnTo>
                  <a:pt x="427" y="470"/>
                </a:lnTo>
                <a:lnTo>
                  <a:pt x="445" y="476"/>
                </a:lnTo>
                <a:lnTo>
                  <a:pt x="458" y="481"/>
                </a:lnTo>
                <a:lnTo>
                  <a:pt x="455" y="490"/>
                </a:lnTo>
                <a:lnTo>
                  <a:pt x="474" y="490"/>
                </a:lnTo>
                <a:lnTo>
                  <a:pt x="474" y="490"/>
                </a:lnTo>
                <a:lnTo>
                  <a:pt x="472" y="494"/>
                </a:lnTo>
                <a:lnTo>
                  <a:pt x="472" y="497"/>
                </a:lnTo>
                <a:lnTo>
                  <a:pt x="474" y="499"/>
                </a:lnTo>
                <a:lnTo>
                  <a:pt x="476" y="500"/>
                </a:lnTo>
                <a:lnTo>
                  <a:pt x="476" y="500"/>
                </a:lnTo>
                <a:lnTo>
                  <a:pt x="481" y="499"/>
                </a:lnTo>
                <a:lnTo>
                  <a:pt x="488" y="496"/>
                </a:lnTo>
                <a:lnTo>
                  <a:pt x="511" y="489"/>
                </a:lnTo>
                <a:lnTo>
                  <a:pt x="539" y="478"/>
                </a:lnTo>
                <a:lnTo>
                  <a:pt x="614" y="494"/>
                </a:lnTo>
                <a:lnTo>
                  <a:pt x="614" y="494"/>
                </a:lnTo>
                <a:lnTo>
                  <a:pt x="609" y="496"/>
                </a:lnTo>
                <a:lnTo>
                  <a:pt x="594" y="503"/>
                </a:lnTo>
                <a:lnTo>
                  <a:pt x="586" y="510"/>
                </a:lnTo>
                <a:lnTo>
                  <a:pt x="576" y="517"/>
                </a:lnTo>
                <a:lnTo>
                  <a:pt x="565" y="527"/>
                </a:lnTo>
                <a:lnTo>
                  <a:pt x="555" y="537"/>
                </a:lnTo>
                <a:lnTo>
                  <a:pt x="555" y="537"/>
                </a:lnTo>
                <a:lnTo>
                  <a:pt x="536" y="556"/>
                </a:lnTo>
                <a:lnTo>
                  <a:pt x="529" y="564"/>
                </a:lnTo>
                <a:lnTo>
                  <a:pt x="524" y="570"/>
                </a:lnTo>
                <a:lnTo>
                  <a:pt x="522" y="576"/>
                </a:lnTo>
                <a:lnTo>
                  <a:pt x="522" y="579"/>
                </a:lnTo>
                <a:lnTo>
                  <a:pt x="523" y="581"/>
                </a:lnTo>
                <a:lnTo>
                  <a:pt x="524" y="583"/>
                </a:lnTo>
                <a:lnTo>
                  <a:pt x="527" y="586"/>
                </a:lnTo>
                <a:lnTo>
                  <a:pt x="535" y="591"/>
                </a:lnTo>
                <a:lnTo>
                  <a:pt x="535" y="591"/>
                </a:lnTo>
                <a:lnTo>
                  <a:pt x="541" y="592"/>
                </a:lnTo>
                <a:lnTo>
                  <a:pt x="549" y="595"/>
                </a:lnTo>
                <a:lnTo>
                  <a:pt x="567" y="596"/>
                </a:lnTo>
                <a:lnTo>
                  <a:pt x="589" y="596"/>
                </a:lnTo>
                <a:lnTo>
                  <a:pt x="614" y="595"/>
                </a:lnTo>
                <a:lnTo>
                  <a:pt x="663" y="591"/>
                </a:lnTo>
                <a:lnTo>
                  <a:pt x="705" y="586"/>
                </a:lnTo>
                <a:lnTo>
                  <a:pt x="705" y="586"/>
                </a:lnTo>
                <a:lnTo>
                  <a:pt x="722" y="583"/>
                </a:lnTo>
                <a:lnTo>
                  <a:pt x="740" y="580"/>
                </a:lnTo>
                <a:lnTo>
                  <a:pt x="756" y="574"/>
                </a:lnTo>
                <a:lnTo>
                  <a:pt x="770" y="567"/>
                </a:lnTo>
                <a:lnTo>
                  <a:pt x="793" y="556"/>
                </a:lnTo>
                <a:lnTo>
                  <a:pt x="801" y="550"/>
                </a:lnTo>
                <a:lnTo>
                  <a:pt x="801" y="550"/>
                </a:lnTo>
                <a:lnTo>
                  <a:pt x="848" y="553"/>
                </a:lnTo>
                <a:lnTo>
                  <a:pt x="902" y="553"/>
                </a:lnTo>
                <a:lnTo>
                  <a:pt x="975" y="550"/>
                </a:lnTo>
                <a:lnTo>
                  <a:pt x="975" y="550"/>
                </a:lnTo>
                <a:lnTo>
                  <a:pt x="1014" y="548"/>
                </a:lnTo>
                <a:lnTo>
                  <a:pt x="1047" y="544"/>
                </a:lnTo>
                <a:lnTo>
                  <a:pt x="1078" y="538"/>
                </a:lnTo>
                <a:lnTo>
                  <a:pt x="1106" y="531"/>
                </a:lnTo>
                <a:lnTo>
                  <a:pt x="1152" y="518"/>
                </a:lnTo>
                <a:lnTo>
                  <a:pt x="1171" y="512"/>
                </a:lnTo>
                <a:lnTo>
                  <a:pt x="1188" y="510"/>
                </a:lnTo>
                <a:lnTo>
                  <a:pt x="1188" y="510"/>
                </a:lnTo>
                <a:lnTo>
                  <a:pt x="1201" y="506"/>
                </a:lnTo>
                <a:lnTo>
                  <a:pt x="1212" y="501"/>
                </a:lnTo>
                <a:lnTo>
                  <a:pt x="1220" y="496"/>
                </a:lnTo>
                <a:lnTo>
                  <a:pt x="1225" y="490"/>
                </a:lnTo>
                <a:lnTo>
                  <a:pt x="1228" y="485"/>
                </a:lnTo>
                <a:lnTo>
                  <a:pt x="1231" y="480"/>
                </a:lnTo>
                <a:lnTo>
                  <a:pt x="1231" y="475"/>
                </a:lnTo>
                <a:lnTo>
                  <a:pt x="1231" y="475"/>
                </a:lnTo>
                <a:lnTo>
                  <a:pt x="1233" y="474"/>
                </a:lnTo>
                <a:lnTo>
                  <a:pt x="1236" y="468"/>
                </a:lnTo>
                <a:lnTo>
                  <a:pt x="1237" y="465"/>
                </a:lnTo>
                <a:lnTo>
                  <a:pt x="1237" y="462"/>
                </a:lnTo>
                <a:lnTo>
                  <a:pt x="1236" y="458"/>
                </a:lnTo>
                <a:lnTo>
                  <a:pt x="1233" y="454"/>
                </a:lnTo>
                <a:lnTo>
                  <a:pt x="1233" y="454"/>
                </a:lnTo>
                <a:lnTo>
                  <a:pt x="1226" y="448"/>
                </a:lnTo>
                <a:lnTo>
                  <a:pt x="1220" y="444"/>
                </a:lnTo>
                <a:lnTo>
                  <a:pt x="1215" y="442"/>
                </a:lnTo>
                <a:lnTo>
                  <a:pt x="1215" y="442"/>
                </a:lnTo>
                <a:lnTo>
                  <a:pt x="1215" y="438"/>
                </a:lnTo>
                <a:lnTo>
                  <a:pt x="1211" y="428"/>
                </a:lnTo>
                <a:lnTo>
                  <a:pt x="1204" y="412"/>
                </a:lnTo>
                <a:lnTo>
                  <a:pt x="1198" y="402"/>
                </a:lnTo>
                <a:lnTo>
                  <a:pt x="1189" y="390"/>
                </a:lnTo>
                <a:lnTo>
                  <a:pt x="1189" y="390"/>
                </a:lnTo>
                <a:lnTo>
                  <a:pt x="1182" y="379"/>
                </a:lnTo>
                <a:lnTo>
                  <a:pt x="1177" y="369"/>
                </a:lnTo>
                <a:lnTo>
                  <a:pt x="1168" y="353"/>
                </a:lnTo>
                <a:lnTo>
                  <a:pt x="1162" y="343"/>
                </a:lnTo>
                <a:lnTo>
                  <a:pt x="1152" y="332"/>
                </a:lnTo>
                <a:lnTo>
                  <a:pt x="1139" y="317"/>
                </a:lnTo>
                <a:lnTo>
                  <a:pt x="1118" y="299"/>
                </a:lnTo>
                <a:lnTo>
                  <a:pt x="1118" y="299"/>
                </a:lnTo>
                <a:lnTo>
                  <a:pt x="1074" y="260"/>
                </a:lnTo>
                <a:lnTo>
                  <a:pt x="1035" y="225"/>
                </a:lnTo>
                <a:lnTo>
                  <a:pt x="1017" y="210"/>
                </a:lnTo>
                <a:lnTo>
                  <a:pt x="999" y="198"/>
                </a:lnTo>
                <a:lnTo>
                  <a:pt x="981" y="186"/>
                </a:lnTo>
                <a:lnTo>
                  <a:pt x="964" y="176"/>
                </a:lnTo>
                <a:lnTo>
                  <a:pt x="964" y="176"/>
                </a:lnTo>
                <a:lnTo>
                  <a:pt x="918" y="152"/>
                </a:lnTo>
                <a:lnTo>
                  <a:pt x="910" y="149"/>
                </a:lnTo>
                <a:lnTo>
                  <a:pt x="910" y="149"/>
                </a:lnTo>
                <a:lnTo>
                  <a:pt x="885" y="101"/>
                </a:lnTo>
                <a:lnTo>
                  <a:pt x="868" y="69"/>
                </a:lnTo>
                <a:lnTo>
                  <a:pt x="863" y="59"/>
                </a:lnTo>
                <a:lnTo>
                  <a:pt x="860" y="56"/>
                </a:lnTo>
                <a:lnTo>
                  <a:pt x="860" y="56"/>
                </a:lnTo>
                <a:lnTo>
                  <a:pt x="860" y="60"/>
                </a:lnTo>
                <a:lnTo>
                  <a:pt x="858" y="63"/>
                </a:lnTo>
                <a:lnTo>
                  <a:pt x="853" y="70"/>
                </a:lnTo>
                <a:lnTo>
                  <a:pt x="847" y="76"/>
                </a:lnTo>
                <a:lnTo>
                  <a:pt x="845" y="77"/>
                </a:lnTo>
                <a:lnTo>
                  <a:pt x="844" y="77"/>
                </a:lnTo>
                <a:lnTo>
                  <a:pt x="844" y="77"/>
                </a:lnTo>
                <a:lnTo>
                  <a:pt x="842" y="69"/>
                </a:lnTo>
                <a:lnTo>
                  <a:pt x="837" y="55"/>
                </a:lnTo>
                <a:lnTo>
                  <a:pt x="834" y="49"/>
                </a:lnTo>
                <a:lnTo>
                  <a:pt x="831" y="45"/>
                </a:lnTo>
                <a:lnTo>
                  <a:pt x="828" y="43"/>
                </a:lnTo>
                <a:lnTo>
                  <a:pt x="827" y="44"/>
                </a:lnTo>
                <a:lnTo>
                  <a:pt x="827" y="45"/>
                </a:lnTo>
                <a:lnTo>
                  <a:pt x="827" y="45"/>
                </a:lnTo>
                <a:lnTo>
                  <a:pt x="826" y="47"/>
                </a:lnTo>
                <a:lnTo>
                  <a:pt x="825" y="48"/>
                </a:lnTo>
                <a:lnTo>
                  <a:pt x="820" y="48"/>
                </a:lnTo>
                <a:lnTo>
                  <a:pt x="813" y="47"/>
                </a:lnTo>
                <a:lnTo>
                  <a:pt x="809" y="44"/>
                </a:lnTo>
                <a:lnTo>
                  <a:pt x="797" y="39"/>
                </a:lnTo>
                <a:lnTo>
                  <a:pt x="794" y="38"/>
                </a:lnTo>
                <a:lnTo>
                  <a:pt x="793" y="38"/>
                </a:lnTo>
                <a:lnTo>
                  <a:pt x="793" y="39"/>
                </a:lnTo>
                <a:lnTo>
                  <a:pt x="793" y="39"/>
                </a:lnTo>
                <a:lnTo>
                  <a:pt x="793" y="39"/>
                </a:lnTo>
                <a:lnTo>
                  <a:pt x="791" y="39"/>
                </a:lnTo>
                <a:lnTo>
                  <a:pt x="788" y="37"/>
                </a:lnTo>
                <a:lnTo>
                  <a:pt x="774" y="27"/>
                </a:lnTo>
                <a:lnTo>
                  <a:pt x="761" y="16"/>
                </a:lnTo>
                <a:lnTo>
                  <a:pt x="756" y="13"/>
                </a:lnTo>
                <a:lnTo>
                  <a:pt x="754" y="13"/>
                </a:lnTo>
                <a:lnTo>
                  <a:pt x="753" y="13"/>
                </a:lnTo>
                <a:lnTo>
                  <a:pt x="753" y="13"/>
                </a:lnTo>
                <a:lnTo>
                  <a:pt x="752" y="15"/>
                </a:lnTo>
                <a:lnTo>
                  <a:pt x="749" y="15"/>
                </a:lnTo>
                <a:lnTo>
                  <a:pt x="742" y="13"/>
                </a:lnTo>
                <a:lnTo>
                  <a:pt x="720" y="7"/>
                </a:lnTo>
                <a:lnTo>
                  <a:pt x="698" y="1"/>
                </a:lnTo>
                <a:lnTo>
                  <a:pt x="690" y="0"/>
                </a:lnTo>
                <a:lnTo>
                  <a:pt x="685" y="0"/>
                </a:lnTo>
                <a:lnTo>
                  <a:pt x="685" y="0"/>
                </a:lnTo>
                <a:lnTo>
                  <a:pt x="682" y="1"/>
                </a:lnTo>
                <a:lnTo>
                  <a:pt x="673" y="2"/>
                </a:lnTo>
                <a:lnTo>
                  <a:pt x="620" y="7"/>
                </a:lnTo>
                <a:lnTo>
                  <a:pt x="620" y="7"/>
                </a:lnTo>
                <a:lnTo>
                  <a:pt x="585" y="12"/>
                </a:lnTo>
                <a:lnTo>
                  <a:pt x="556" y="17"/>
                </a:lnTo>
                <a:lnTo>
                  <a:pt x="525" y="22"/>
                </a:lnTo>
                <a:lnTo>
                  <a:pt x="480" y="27"/>
                </a:lnTo>
                <a:lnTo>
                  <a:pt x="480" y="27"/>
                </a:lnTo>
                <a:lnTo>
                  <a:pt x="422" y="33"/>
                </a:lnTo>
                <a:lnTo>
                  <a:pt x="367" y="40"/>
                </a:lnTo>
                <a:lnTo>
                  <a:pt x="325" y="48"/>
                </a:lnTo>
                <a:lnTo>
                  <a:pt x="311" y="50"/>
                </a:lnTo>
                <a:lnTo>
                  <a:pt x="303" y="53"/>
                </a:lnTo>
                <a:lnTo>
                  <a:pt x="303" y="53"/>
                </a:lnTo>
                <a:lnTo>
                  <a:pt x="288" y="63"/>
                </a:lnTo>
                <a:lnTo>
                  <a:pt x="263" y="80"/>
                </a:lnTo>
                <a:lnTo>
                  <a:pt x="252" y="88"/>
                </a:lnTo>
                <a:lnTo>
                  <a:pt x="242" y="97"/>
                </a:lnTo>
                <a:lnTo>
                  <a:pt x="236" y="106"/>
                </a:lnTo>
                <a:lnTo>
                  <a:pt x="234" y="109"/>
                </a:lnTo>
                <a:lnTo>
                  <a:pt x="234" y="113"/>
                </a:lnTo>
                <a:lnTo>
                  <a:pt x="234" y="113"/>
                </a:lnTo>
                <a:lnTo>
                  <a:pt x="234" y="123"/>
                </a:lnTo>
                <a:lnTo>
                  <a:pt x="235" y="128"/>
                </a:lnTo>
                <a:lnTo>
                  <a:pt x="236" y="133"/>
                </a:lnTo>
                <a:lnTo>
                  <a:pt x="240" y="139"/>
                </a:lnTo>
                <a:lnTo>
                  <a:pt x="245" y="144"/>
                </a:lnTo>
                <a:lnTo>
                  <a:pt x="253" y="151"/>
                </a:lnTo>
                <a:lnTo>
                  <a:pt x="266" y="159"/>
                </a:lnTo>
                <a:lnTo>
                  <a:pt x="266" y="159"/>
                </a:lnTo>
                <a:lnTo>
                  <a:pt x="291" y="173"/>
                </a:lnTo>
                <a:lnTo>
                  <a:pt x="310" y="187"/>
                </a:lnTo>
                <a:lnTo>
                  <a:pt x="322" y="196"/>
                </a:lnTo>
                <a:lnTo>
                  <a:pt x="325" y="199"/>
                </a:lnTo>
                <a:lnTo>
                  <a:pt x="325" y="199"/>
                </a:lnTo>
                <a:lnTo>
                  <a:pt x="325" y="199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DD23ABCA-12EA-404B-8445-76849B3E294C}"/>
              </a:ext>
            </a:extLst>
          </p:cNvPr>
          <p:cNvSpPr>
            <a:spLocks/>
          </p:cNvSpPr>
          <p:nvPr/>
        </p:nvSpPr>
        <p:spPr bwMode="auto">
          <a:xfrm>
            <a:off x="5981358" y="3291585"/>
            <a:ext cx="1675674" cy="709184"/>
          </a:xfrm>
          <a:custGeom>
            <a:avLst/>
            <a:gdLst>
              <a:gd name="T0" fmla="*/ 989 w 1309"/>
              <a:gd name="T1" fmla="*/ 438 h 554"/>
              <a:gd name="T2" fmla="*/ 895 w 1309"/>
              <a:gd name="T3" fmla="*/ 489 h 554"/>
              <a:gd name="T4" fmla="*/ 773 w 1309"/>
              <a:gd name="T5" fmla="*/ 528 h 554"/>
              <a:gd name="T6" fmla="*/ 638 w 1309"/>
              <a:gd name="T7" fmla="*/ 553 h 554"/>
              <a:gd name="T8" fmla="*/ 611 w 1309"/>
              <a:gd name="T9" fmla="*/ 553 h 554"/>
              <a:gd name="T10" fmla="*/ 596 w 1309"/>
              <a:gd name="T11" fmla="*/ 533 h 554"/>
              <a:gd name="T12" fmla="*/ 603 w 1309"/>
              <a:gd name="T13" fmla="*/ 510 h 554"/>
              <a:gd name="T14" fmla="*/ 635 w 1309"/>
              <a:gd name="T15" fmla="*/ 494 h 554"/>
              <a:gd name="T16" fmla="*/ 686 w 1309"/>
              <a:gd name="T17" fmla="*/ 463 h 554"/>
              <a:gd name="T18" fmla="*/ 705 w 1309"/>
              <a:gd name="T19" fmla="*/ 438 h 554"/>
              <a:gd name="T20" fmla="*/ 741 w 1309"/>
              <a:gd name="T21" fmla="*/ 371 h 554"/>
              <a:gd name="T22" fmla="*/ 649 w 1309"/>
              <a:gd name="T23" fmla="*/ 339 h 554"/>
              <a:gd name="T24" fmla="*/ 584 w 1309"/>
              <a:gd name="T25" fmla="*/ 317 h 554"/>
              <a:gd name="T26" fmla="*/ 527 w 1309"/>
              <a:gd name="T27" fmla="*/ 303 h 554"/>
              <a:gd name="T28" fmla="*/ 563 w 1309"/>
              <a:gd name="T29" fmla="*/ 267 h 554"/>
              <a:gd name="T30" fmla="*/ 556 w 1309"/>
              <a:gd name="T31" fmla="*/ 251 h 554"/>
              <a:gd name="T32" fmla="*/ 570 w 1309"/>
              <a:gd name="T33" fmla="*/ 237 h 554"/>
              <a:gd name="T34" fmla="*/ 630 w 1309"/>
              <a:gd name="T35" fmla="*/ 205 h 554"/>
              <a:gd name="T36" fmla="*/ 554 w 1309"/>
              <a:gd name="T37" fmla="*/ 185 h 554"/>
              <a:gd name="T38" fmla="*/ 426 w 1309"/>
              <a:gd name="T39" fmla="*/ 174 h 554"/>
              <a:gd name="T40" fmla="*/ 319 w 1309"/>
              <a:gd name="T41" fmla="*/ 181 h 554"/>
              <a:gd name="T42" fmla="*/ 129 w 1309"/>
              <a:gd name="T43" fmla="*/ 216 h 554"/>
              <a:gd name="T44" fmla="*/ 31 w 1309"/>
              <a:gd name="T45" fmla="*/ 244 h 554"/>
              <a:gd name="T46" fmla="*/ 2 w 1309"/>
              <a:gd name="T47" fmla="*/ 255 h 554"/>
              <a:gd name="T48" fmla="*/ 1 w 1309"/>
              <a:gd name="T49" fmla="*/ 232 h 554"/>
              <a:gd name="T50" fmla="*/ 26 w 1309"/>
              <a:gd name="T51" fmla="*/ 189 h 554"/>
              <a:gd name="T52" fmla="*/ 33 w 1309"/>
              <a:gd name="T53" fmla="*/ 163 h 554"/>
              <a:gd name="T54" fmla="*/ 32 w 1309"/>
              <a:gd name="T55" fmla="*/ 123 h 554"/>
              <a:gd name="T56" fmla="*/ 43 w 1309"/>
              <a:gd name="T57" fmla="*/ 85 h 554"/>
              <a:gd name="T58" fmla="*/ 65 w 1309"/>
              <a:gd name="T59" fmla="*/ 68 h 554"/>
              <a:gd name="T60" fmla="*/ 140 w 1309"/>
              <a:gd name="T61" fmla="*/ 52 h 554"/>
              <a:gd name="T62" fmla="*/ 208 w 1309"/>
              <a:gd name="T63" fmla="*/ 54 h 554"/>
              <a:gd name="T64" fmla="*/ 357 w 1309"/>
              <a:gd name="T65" fmla="*/ 81 h 554"/>
              <a:gd name="T66" fmla="*/ 340 w 1309"/>
              <a:gd name="T67" fmla="*/ 58 h 554"/>
              <a:gd name="T68" fmla="*/ 337 w 1309"/>
              <a:gd name="T69" fmla="*/ 46 h 554"/>
              <a:gd name="T70" fmla="*/ 371 w 1309"/>
              <a:gd name="T71" fmla="*/ 48 h 554"/>
              <a:gd name="T72" fmla="*/ 395 w 1309"/>
              <a:gd name="T73" fmla="*/ 60 h 554"/>
              <a:gd name="T74" fmla="*/ 426 w 1309"/>
              <a:gd name="T75" fmla="*/ 59 h 554"/>
              <a:gd name="T76" fmla="*/ 443 w 1309"/>
              <a:gd name="T77" fmla="*/ 38 h 554"/>
              <a:gd name="T78" fmla="*/ 487 w 1309"/>
              <a:gd name="T79" fmla="*/ 41 h 554"/>
              <a:gd name="T80" fmla="*/ 490 w 1309"/>
              <a:gd name="T81" fmla="*/ 32 h 554"/>
              <a:gd name="T82" fmla="*/ 523 w 1309"/>
              <a:gd name="T83" fmla="*/ 21 h 554"/>
              <a:gd name="T84" fmla="*/ 600 w 1309"/>
              <a:gd name="T85" fmla="*/ 12 h 554"/>
              <a:gd name="T86" fmla="*/ 753 w 1309"/>
              <a:gd name="T87" fmla="*/ 1 h 554"/>
              <a:gd name="T88" fmla="*/ 841 w 1309"/>
              <a:gd name="T89" fmla="*/ 4 h 554"/>
              <a:gd name="T90" fmla="*/ 1075 w 1309"/>
              <a:gd name="T91" fmla="*/ 107 h 554"/>
              <a:gd name="T92" fmla="*/ 1076 w 1309"/>
              <a:gd name="T93" fmla="*/ 100 h 554"/>
              <a:gd name="T94" fmla="*/ 1094 w 1309"/>
              <a:gd name="T95" fmla="*/ 105 h 554"/>
              <a:gd name="T96" fmla="*/ 1130 w 1309"/>
              <a:gd name="T97" fmla="*/ 136 h 554"/>
              <a:gd name="T98" fmla="*/ 1173 w 1309"/>
              <a:gd name="T99" fmla="*/ 153 h 554"/>
              <a:gd name="T100" fmla="*/ 1218 w 1309"/>
              <a:gd name="T101" fmla="*/ 180 h 554"/>
              <a:gd name="T102" fmla="*/ 1241 w 1309"/>
              <a:gd name="T103" fmla="*/ 218 h 554"/>
              <a:gd name="T104" fmla="*/ 1253 w 1309"/>
              <a:gd name="T105" fmla="*/ 238 h 554"/>
              <a:gd name="T106" fmla="*/ 1275 w 1309"/>
              <a:gd name="T107" fmla="*/ 233 h 554"/>
              <a:gd name="T108" fmla="*/ 1277 w 1309"/>
              <a:gd name="T109" fmla="*/ 240 h 554"/>
              <a:gd name="T110" fmla="*/ 1261 w 1309"/>
              <a:gd name="T111" fmla="*/ 283 h 554"/>
              <a:gd name="T112" fmla="*/ 1302 w 1309"/>
              <a:gd name="T113" fmla="*/ 363 h 554"/>
              <a:gd name="T114" fmla="*/ 1309 w 1309"/>
              <a:gd name="T115" fmla="*/ 390 h 554"/>
              <a:gd name="T116" fmla="*/ 1298 w 1309"/>
              <a:gd name="T117" fmla="*/ 424 h 554"/>
              <a:gd name="T118" fmla="*/ 1275 w 1309"/>
              <a:gd name="T119" fmla="*/ 448 h 554"/>
              <a:gd name="T120" fmla="*/ 1214 w 1309"/>
              <a:gd name="T121" fmla="*/ 461 h 554"/>
              <a:gd name="T122" fmla="*/ 1123 w 1309"/>
              <a:gd name="T123" fmla="*/ 458 h 554"/>
              <a:gd name="T124" fmla="*/ 1007 w 1309"/>
              <a:gd name="T125" fmla="*/ 4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09" h="554">
                <a:moveTo>
                  <a:pt x="1007" y="422"/>
                </a:moveTo>
                <a:lnTo>
                  <a:pt x="1007" y="422"/>
                </a:lnTo>
                <a:lnTo>
                  <a:pt x="1000" y="430"/>
                </a:lnTo>
                <a:lnTo>
                  <a:pt x="989" y="438"/>
                </a:lnTo>
                <a:lnTo>
                  <a:pt x="974" y="448"/>
                </a:lnTo>
                <a:lnTo>
                  <a:pt x="953" y="462"/>
                </a:lnTo>
                <a:lnTo>
                  <a:pt x="927" y="475"/>
                </a:lnTo>
                <a:lnTo>
                  <a:pt x="895" y="489"/>
                </a:lnTo>
                <a:lnTo>
                  <a:pt x="857" y="504"/>
                </a:lnTo>
                <a:lnTo>
                  <a:pt x="857" y="504"/>
                </a:lnTo>
                <a:lnTo>
                  <a:pt x="815" y="516"/>
                </a:lnTo>
                <a:lnTo>
                  <a:pt x="773" y="528"/>
                </a:lnTo>
                <a:lnTo>
                  <a:pt x="732" y="537"/>
                </a:lnTo>
                <a:lnTo>
                  <a:pt x="696" y="544"/>
                </a:lnTo>
                <a:lnTo>
                  <a:pt x="664" y="551"/>
                </a:lnTo>
                <a:lnTo>
                  <a:pt x="638" y="553"/>
                </a:lnTo>
                <a:lnTo>
                  <a:pt x="619" y="554"/>
                </a:lnTo>
                <a:lnTo>
                  <a:pt x="614" y="554"/>
                </a:lnTo>
                <a:lnTo>
                  <a:pt x="611" y="553"/>
                </a:lnTo>
                <a:lnTo>
                  <a:pt x="611" y="553"/>
                </a:lnTo>
                <a:lnTo>
                  <a:pt x="607" y="549"/>
                </a:lnTo>
                <a:lnTo>
                  <a:pt x="603" y="546"/>
                </a:lnTo>
                <a:lnTo>
                  <a:pt x="600" y="539"/>
                </a:lnTo>
                <a:lnTo>
                  <a:pt x="596" y="533"/>
                </a:lnTo>
                <a:lnTo>
                  <a:pt x="595" y="527"/>
                </a:lnTo>
                <a:lnTo>
                  <a:pt x="595" y="521"/>
                </a:lnTo>
                <a:lnTo>
                  <a:pt x="597" y="515"/>
                </a:lnTo>
                <a:lnTo>
                  <a:pt x="603" y="510"/>
                </a:lnTo>
                <a:lnTo>
                  <a:pt x="603" y="510"/>
                </a:lnTo>
                <a:lnTo>
                  <a:pt x="611" y="505"/>
                </a:lnTo>
                <a:lnTo>
                  <a:pt x="622" y="500"/>
                </a:lnTo>
                <a:lnTo>
                  <a:pt x="635" y="494"/>
                </a:lnTo>
                <a:lnTo>
                  <a:pt x="649" y="488"/>
                </a:lnTo>
                <a:lnTo>
                  <a:pt x="664" y="480"/>
                </a:lnTo>
                <a:lnTo>
                  <a:pt x="678" y="469"/>
                </a:lnTo>
                <a:lnTo>
                  <a:pt x="686" y="463"/>
                </a:lnTo>
                <a:lnTo>
                  <a:pt x="693" y="456"/>
                </a:lnTo>
                <a:lnTo>
                  <a:pt x="699" y="447"/>
                </a:lnTo>
                <a:lnTo>
                  <a:pt x="705" y="438"/>
                </a:lnTo>
                <a:lnTo>
                  <a:pt x="705" y="438"/>
                </a:lnTo>
                <a:lnTo>
                  <a:pt x="725" y="405"/>
                </a:lnTo>
                <a:lnTo>
                  <a:pt x="736" y="384"/>
                </a:lnTo>
                <a:lnTo>
                  <a:pt x="741" y="373"/>
                </a:lnTo>
                <a:lnTo>
                  <a:pt x="741" y="371"/>
                </a:lnTo>
                <a:lnTo>
                  <a:pt x="737" y="355"/>
                </a:lnTo>
                <a:lnTo>
                  <a:pt x="737" y="355"/>
                </a:lnTo>
                <a:lnTo>
                  <a:pt x="649" y="339"/>
                </a:lnTo>
                <a:lnTo>
                  <a:pt x="649" y="339"/>
                </a:lnTo>
                <a:lnTo>
                  <a:pt x="634" y="336"/>
                </a:lnTo>
                <a:lnTo>
                  <a:pt x="623" y="333"/>
                </a:lnTo>
                <a:lnTo>
                  <a:pt x="602" y="324"/>
                </a:lnTo>
                <a:lnTo>
                  <a:pt x="584" y="317"/>
                </a:lnTo>
                <a:lnTo>
                  <a:pt x="575" y="314"/>
                </a:lnTo>
                <a:lnTo>
                  <a:pt x="565" y="312"/>
                </a:lnTo>
                <a:lnTo>
                  <a:pt x="565" y="312"/>
                </a:lnTo>
                <a:lnTo>
                  <a:pt x="527" y="303"/>
                </a:lnTo>
                <a:lnTo>
                  <a:pt x="548" y="289"/>
                </a:lnTo>
                <a:lnTo>
                  <a:pt x="543" y="277"/>
                </a:lnTo>
                <a:lnTo>
                  <a:pt x="563" y="267"/>
                </a:lnTo>
                <a:lnTo>
                  <a:pt x="563" y="267"/>
                </a:lnTo>
                <a:lnTo>
                  <a:pt x="561" y="265"/>
                </a:lnTo>
                <a:lnTo>
                  <a:pt x="558" y="260"/>
                </a:lnTo>
                <a:lnTo>
                  <a:pt x="556" y="255"/>
                </a:lnTo>
                <a:lnTo>
                  <a:pt x="556" y="251"/>
                </a:lnTo>
                <a:lnTo>
                  <a:pt x="559" y="246"/>
                </a:lnTo>
                <a:lnTo>
                  <a:pt x="563" y="241"/>
                </a:lnTo>
                <a:lnTo>
                  <a:pt x="563" y="241"/>
                </a:lnTo>
                <a:lnTo>
                  <a:pt x="570" y="237"/>
                </a:lnTo>
                <a:lnTo>
                  <a:pt x="580" y="230"/>
                </a:lnTo>
                <a:lnTo>
                  <a:pt x="602" y="218"/>
                </a:lnTo>
                <a:lnTo>
                  <a:pt x="630" y="205"/>
                </a:lnTo>
                <a:lnTo>
                  <a:pt x="630" y="205"/>
                </a:lnTo>
                <a:lnTo>
                  <a:pt x="619" y="200"/>
                </a:lnTo>
                <a:lnTo>
                  <a:pt x="604" y="195"/>
                </a:lnTo>
                <a:lnTo>
                  <a:pt x="582" y="190"/>
                </a:lnTo>
                <a:lnTo>
                  <a:pt x="554" y="185"/>
                </a:lnTo>
                <a:lnTo>
                  <a:pt x="520" y="180"/>
                </a:lnTo>
                <a:lnTo>
                  <a:pt x="476" y="176"/>
                </a:lnTo>
                <a:lnTo>
                  <a:pt x="426" y="174"/>
                </a:lnTo>
                <a:lnTo>
                  <a:pt x="426" y="174"/>
                </a:lnTo>
                <a:lnTo>
                  <a:pt x="399" y="175"/>
                </a:lnTo>
                <a:lnTo>
                  <a:pt x="372" y="176"/>
                </a:lnTo>
                <a:lnTo>
                  <a:pt x="345" y="177"/>
                </a:lnTo>
                <a:lnTo>
                  <a:pt x="319" y="181"/>
                </a:lnTo>
                <a:lnTo>
                  <a:pt x="266" y="187"/>
                </a:lnTo>
                <a:lnTo>
                  <a:pt x="217" y="197"/>
                </a:lnTo>
                <a:lnTo>
                  <a:pt x="171" y="207"/>
                </a:lnTo>
                <a:lnTo>
                  <a:pt x="129" y="216"/>
                </a:lnTo>
                <a:lnTo>
                  <a:pt x="68" y="232"/>
                </a:lnTo>
                <a:lnTo>
                  <a:pt x="68" y="232"/>
                </a:lnTo>
                <a:lnTo>
                  <a:pt x="47" y="238"/>
                </a:lnTo>
                <a:lnTo>
                  <a:pt x="31" y="244"/>
                </a:lnTo>
                <a:lnTo>
                  <a:pt x="10" y="254"/>
                </a:lnTo>
                <a:lnTo>
                  <a:pt x="5" y="255"/>
                </a:lnTo>
                <a:lnTo>
                  <a:pt x="4" y="255"/>
                </a:lnTo>
                <a:lnTo>
                  <a:pt x="2" y="255"/>
                </a:lnTo>
                <a:lnTo>
                  <a:pt x="0" y="250"/>
                </a:lnTo>
                <a:lnTo>
                  <a:pt x="0" y="241"/>
                </a:lnTo>
                <a:lnTo>
                  <a:pt x="0" y="241"/>
                </a:lnTo>
                <a:lnTo>
                  <a:pt x="1" y="232"/>
                </a:lnTo>
                <a:lnTo>
                  <a:pt x="5" y="222"/>
                </a:lnTo>
                <a:lnTo>
                  <a:pt x="10" y="212"/>
                </a:lnTo>
                <a:lnTo>
                  <a:pt x="15" y="203"/>
                </a:lnTo>
                <a:lnTo>
                  <a:pt x="26" y="189"/>
                </a:lnTo>
                <a:lnTo>
                  <a:pt x="30" y="181"/>
                </a:lnTo>
                <a:lnTo>
                  <a:pt x="32" y="174"/>
                </a:lnTo>
                <a:lnTo>
                  <a:pt x="32" y="174"/>
                </a:lnTo>
                <a:lnTo>
                  <a:pt x="33" y="163"/>
                </a:lnTo>
                <a:lnTo>
                  <a:pt x="33" y="154"/>
                </a:lnTo>
                <a:lnTo>
                  <a:pt x="32" y="137"/>
                </a:lnTo>
                <a:lnTo>
                  <a:pt x="32" y="137"/>
                </a:lnTo>
                <a:lnTo>
                  <a:pt x="32" y="123"/>
                </a:lnTo>
                <a:lnTo>
                  <a:pt x="36" y="107"/>
                </a:lnTo>
                <a:lnTo>
                  <a:pt x="39" y="94"/>
                </a:lnTo>
                <a:lnTo>
                  <a:pt x="42" y="89"/>
                </a:lnTo>
                <a:lnTo>
                  <a:pt x="43" y="85"/>
                </a:lnTo>
                <a:lnTo>
                  <a:pt x="43" y="85"/>
                </a:lnTo>
                <a:lnTo>
                  <a:pt x="50" y="78"/>
                </a:lnTo>
                <a:lnTo>
                  <a:pt x="57" y="73"/>
                </a:lnTo>
                <a:lnTo>
                  <a:pt x="65" y="68"/>
                </a:lnTo>
                <a:lnTo>
                  <a:pt x="76" y="62"/>
                </a:lnTo>
                <a:lnTo>
                  <a:pt x="94" y="57"/>
                </a:lnTo>
                <a:lnTo>
                  <a:pt x="114" y="53"/>
                </a:lnTo>
                <a:lnTo>
                  <a:pt x="140" y="52"/>
                </a:lnTo>
                <a:lnTo>
                  <a:pt x="140" y="52"/>
                </a:lnTo>
                <a:lnTo>
                  <a:pt x="156" y="51"/>
                </a:lnTo>
                <a:lnTo>
                  <a:pt x="172" y="52"/>
                </a:lnTo>
                <a:lnTo>
                  <a:pt x="208" y="54"/>
                </a:lnTo>
                <a:lnTo>
                  <a:pt x="244" y="59"/>
                </a:lnTo>
                <a:lnTo>
                  <a:pt x="278" y="64"/>
                </a:lnTo>
                <a:lnTo>
                  <a:pt x="335" y="75"/>
                </a:lnTo>
                <a:lnTo>
                  <a:pt x="357" y="81"/>
                </a:lnTo>
                <a:lnTo>
                  <a:pt x="357" y="81"/>
                </a:lnTo>
                <a:lnTo>
                  <a:pt x="352" y="75"/>
                </a:lnTo>
                <a:lnTo>
                  <a:pt x="343" y="64"/>
                </a:lnTo>
                <a:lnTo>
                  <a:pt x="340" y="58"/>
                </a:lnTo>
                <a:lnTo>
                  <a:pt x="336" y="52"/>
                </a:lnTo>
                <a:lnTo>
                  <a:pt x="336" y="47"/>
                </a:lnTo>
                <a:lnTo>
                  <a:pt x="336" y="46"/>
                </a:lnTo>
                <a:lnTo>
                  <a:pt x="337" y="46"/>
                </a:lnTo>
                <a:lnTo>
                  <a:pt x="337" y="46"/>
                </a:lnTo>
                <a:lnTo>
                  <a:pt x="346" y="44"/>
                </a:lnTo>
                <a:lnTo>
                  <a:pt x="358" y="46"/>
                </a:lnTo>
                <a:lnTo>
                  <a:pt x="371" y="48"/>
                </a:lnTo>
                <a:lnTo>
                  <a:pt x="377" y="51"/>
                </a:lnTo>
                <a:lnTo>
                  <a:pt x="380" y="53"/>
                </a:lnTo>
                <a:lnTo>
                  <a:pt x="380" y="53"/>
                </a:lnTo>
                <a:lnTo>
                  <a:pt x="395" y="60"/>
                </a:lnTo>
                <a:lnTo>
                  <a:pt x="416" y="70"/>
                </a:lnTo>
                <a:lnTo>
                  <a:pt x="444" y="81"/>
                </a:lnTo>
                <a:lnTo>
                  <a:pt x="464" y="73"/>
                </a:lnTo>
                <a:lnTo>
                  <a:pt x="426" y="59"/>
                </a:lnTo>
                <a:lnTo>
                  <a:pt x="444" y="47"/>
                </a:lnTo>
                <a:lnTo>
                  <a:pt x="444" y="47"/>
                </a:lnTo>
                <a:lnTo>
                  <a:pt x="443" y="42"/>
                </a:lnTo>
                <a:lnTo>
                  <a:pt x="443" y="38"/>
                </a:lnTo>
                <a:lnTo>
                  <a:pt x="443" y="37"/>
                </a:lnTo>
                <a:lnTo>
                  <a:pt x="444" y="37"/>
                </a:lnTo>
                <a:lnTo>
                  <a:pt x="444" y="37"/>
                </a:lnTo>
                <a:lnTo>
                  <a:pt x="487" y="41"/>
                </a:lnTo>
                <a:lnTo>
                  <a:pt x="487" y="41"/>
                </a:lnTo>
                <a:lnTo>
                  <a:pt x="487" y="38"/>
                </a:lnTo>
                <a:lnTo>
                  <a:pt x="489" y="36"/>
                </a:lnTo>
                <a:lnTo>
                  <a:pt x="490" y="32"/>
                </a:lnTo>
                <a:lnTo>
                  <a:pt x="495" y="28"/>
                </a:lnTo>
                <a:lnTo>
                  <a:pt x="501" y="26"/>
                </a:lnTo>
                <a:lnTo>
                  <a:pt x="511" y="23"/>
                </a:lnTo>
                <a:lnTo>
                  <a:pt x="523" y="21"/>
                </a:lnTo>
                <a:lnTo>
                  <a:pt x="523" y="21"/>
                </a:lnTo>
                <a:lnTo>
                  <a:pt x="550" y="19"/>
                </a:lnTo>
                <a:lnTo>
                  <a:pt x="574" y="16"/>
                </a:lnTo>
                <a:lnTo>
                  <a:pt x="600" y="12"/>
                </a:lnTo>
                <a:lnTo>
                  <a:pt x="634" y="10"/>
                </a:lnTo>
                <a:lnTo>
                  <a:pt x="634" y="10"/>
                </a:lnTo>
                <a:lnTo>
                  <a:pt x="688" y="6"/>
                </a:lnTo>
                <a:lnTo>
                  <a:pt x="753" y="1"/>
                </a:lnTo>
                <a:lnTo>
                  <a:pt x="785" y="0"/>
                </a:lnTo>
                <a:lnTo>
                  <a:pt x="816" y="1"/>
                </a:lnTo>
                <a:lnTo>
                  <a:pt x="829" y="3"/>
                </a:lnTo>
                <a:lnTo>
                  <a:pt x="841" y="4"/>
                </a:lnTo>
                <a:lnTo>
                  <a:pt x="852" y="6"/>
                </a:lnTo>
                <a:lnTo>
                  <a:pt x="861" y="10"/>
                </a:lnTo>
                <a:lnTo>
                  <a:pt x="861" y="10"/>
                </a:lnTo>
                <a:lnTo>
                  <a:pt x="1075" y="107"/>
                </a:lnTo>
                <a:lnTo>
                  <a:pt x="1075" y="107"/>
                </a:lnTo>
                <a:lnTo>
                  <a:pt x="1075" y="105"/>
                </a:lnTo>
                <a:lnTo>
                  <a:pt x="1075" y="102"/>
                </a:lnTo>
                <a:lnTo>
                  <a:pt x="1076" y="100"/>
                </a:lnTo>
                <a:lnTo>
                  <a:pt x="1078" y="99"/>
                </a:lnTo>
                <a:lnTo>
                  <a:pt x="1082" y="99"/>
                </a:lnTo>
                <a:lnTo>
                  <a:pt x="1087" y="100"/>
                </a:lnTo>
                <a:lnTo>
                  <a:pt x="1094" y="105"/>
                </a:lnTo>
                <a:lnTo>
                  <a:pt x="1094" y="105"/>
                </a:lnTo>
                <a:lnTo>
                  <a:pt x="1109" y="117"/>
                </a:lnTo>
                <a:lnTo>
                  <a:pt x="1122" y="127"/>
                </a:lnTo>
                <a:lnTo>
                  <a:pt x="1130" y="136"/>
                </a:lnTo>
                <a:lnTo>
                  <a:pt x="1136" y="140"/>
                </a:lnTo>
                <a:lnTo>
                  <a:pt x="1136" y="140"/>
                </a:lnTo>
                <a:lnTo>
                  <a:pt x="1150" y="145"/>
                </a:lnTo>
                <a:lnTo>
                  <a:pt x="1173" y="153"/>
                </a:lnTo>
                <a:lnTo>
                  <a:pt x="1186" y="159"/>
                </a:lnTo>
                <a:lnTo>
                  <a:pt x="1198" y="165"/>
                </a:lnTo>
                <a:lnTo>
                  <a:pt x="1209" y="172"/>
                </a:lnTo>
                <a:lnTo>
                  <a:pt x="1218" y="180"/>
                </a:lnTo>
                <a:lnTo>
                  <a:pt x="1218" y="180"/>
                </a:lnTo>
                <a:lnTo>
                  <a:pt x="1225" y="190"/>
                </a:lnTo>
                <a:lnTo>
                  <a:pt x="1231" y="200"/>
                </a:lnTo>
                <a:lnTo>
                  <a:pt x="1241" y="218"/>
                </a:lnTo>
                <a:lnTo>
                  <a:pt x="1247" y="234"/>
                </a:lnTo>
                <a:lnTo>
                  <a:pt x="1250" y="240"/>
                </a:lnTo>
                <a:lnTo>
                  <a:pt x="1250" y="240"/>
                </a:lnTo>
                <a:lnTo>
                  <a:pt x="1253" y="238"/>
                </a:lnTo>
                <a:lnTo>
                  <a:pt x="1263" y="234"/>
                </a:lnTo>
                <a:lnTo>
                  <a:pt x="1268" y="233"/>
                </a:lnTo>
                <a:lnTo>
                  <a:pt x="1273" y="232"/>
                </a:lnTo>
                <a:lnTo>
                  <a:pt x="1275" y="233"/>
                </a:lnTo>
                <a:lnTo>
                  <a:pt x="1277" y="234"/>
                </a:lnTo>
                <a:lnTo>
                  <a:pt x="1277" y="235"/>
                </a:lnTo>
                <a:lnTo>
                  <a:pt x="1277" y="235"/>
                </a:lnTo>
                <a:lnTo>
                  <a:pt x="1277" y="240"/>
                </a:lnTo>
                <a:lnTo>
                  <a:pt x="1275" y="248"/>
                </a:lnTo>
                <a:lnTo>
                  <a:pt x="1269" y="264"/>
                </a:lnTo>
                <a:lnTo>
                  <a:pt x="1261" y="283"/>
                </a:lnTo>
                <a:lnTo>
                  <a:pt x="1261" y="283"/>
                </a:lnTo>
                <a:lnTo>
                  <a:pt x="1269" y="297"/>
                </a:lnTo>
                <a:lnTo>
                  <a:pt x="1286" y="328"/>
                </a:lnTo>
                <a:lnTo>
                  <a:pt x="1295" y="346"/>
                </a:lnTo>
                <a:lnTo>
                  <a:pt x="1302" y="363"/>
                </a:lnTo>
                <a:lnTo>
                  <a:pt x="1307" y="379"/>
                </a:lnTo>
                <a:lnTo>
                  <a:pt x="1309" y="386"/>
                </a:lnTo>
                <a:lnTo>
                  <a:pt x="1309" y="390"/>
                </a:lnTo>
                <a:lnTo>
                  <a:pt x="1309" y="390"/>
                </a:lnTo>
                <a:lnTo>
                  <a:pt x="1307" y="399"/>
                </a:lnTo>
                <a:lnTo>
                  <a:pt x="1305" y="408"/>
                </a:lnTo>
                <a:lnTo>
                  <a:pt x="1301" y="416"/>
                </a:lnTo>
                <a:lnTo>
                  <a:pt x="1298" y="424"/>
                </a:lnTo>
                <a:lnTo>
                  <a:pt x="1289" y="436"/>
                </a:lnTo>
                <a:lnTo>
                  <a:pt x="1279" y="446"/>
                </a:lnTo>
                <a:lnTo>
                  <a:pt x="1279" y="446"/>
                </a:lnTo>
                <a:lnTo>
                  <a:pt x="1275" y="448"/>
                </a:lnTo>
                <a:lnTo>
                  <a:pt x="1270" y="450"/>
                </a:lnTo>
                <a:lnTo>
                  <a:pt x="1256" y="455"/>
                </a:lnTo>
                <a:lnTo>
                  <a:pt x="1237" y="458"/>
                </a:lnTo>
                <a:lnTo>
                  <a:pt x="1214" y="461"/>
                </a:lnTo>
                <a:lnTo>
                  <a:pt x="1190" y="463"/>
                </a:lnTo>
                <a:lnTo>
                  <a:pt x="1166" y="463"/>
                </a:lnTo>
                <a:lnTo>
                  <a:pt x="1142" y="462"/>
                </a:lnTo>
                <a:lnTo>
                  <a:pt x="1123" y="458"/>
                </a:lnTo>
                <a:lnTo>
                  <a:pt x="1123" y="458"/>
                </a:lnTo>
                <a:lnTo>
                  <a:pt x="1083" y="447"/>
                </a:lnTo>
                <a:lnTo>
                  <a:pt x="1046" y="435"/>
                </a:lnTo>
                <a:lnTo>
                  <a:pt x="1007" y="422"/>
                </a:lnTo>
                <a:lnTo>
                  <a:pt x="1007" y="42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DD8BDAB-1C12-44B3-8E67-1BAE09D8A1A7}"/>
              </a:ext>
            </a:extLst>
          </p:cNvPr>
          <p:cNvSpPr>
            <a:spLocks/>
          </p:cNvSpPr>
          <p:nvPr/>
        </p:nvSpPr>
        <p:spPr bwMode="auto">
          <a:xfrm>
            <a:off x="2408445" y="5007255"/>
            <a:ext cx="1464435" cy="1007050"/>
          </a:xfrm>
          <a:custGeom>
            <a:avLst/>
            <a:gdLst>
              <a:gd name="T0" fmla="*/ 577 w 730"/>
              <a:gd name="T1" fmla="*/ 82 h 502"/>
              <a:gd name="T2" fmla="*/ 584 w 730"/>
              <a:gd name="T3" fmla="*/ 42 h 502"/>
              <a:gd name="T4" fmla="*/ 570 w 730"/>
              <a:gd name="T5" fmla="*/ 26 h 502"/>
              <a:gd name="T6" fmla="*/ 538 w 730"/>
              <a:gd name="T7" fmla="*/ 13 h 502"/>
              <a:gd name="T8" fmla="*/ 485 w 730"/>
              <a:gd name="T9" fmla="*/ 10 h 502"/>
              <a:gd name="T10" fmla="*/ 404 w 730"/>
              <a:gd name="T11" fmla="*/ 0 h 502"/>
              <a:gd name="T12" fmla="*/ 368 w 730"/>
              <a:gd name="T13" fmla="*/ 9 h 502"/>
              <a:gd name="T14" fmla="*/ 319 w 730"/>
              <a:gd name="T15" fmla="*/ 35 h 502"/>
              <a:gd name="T16" fmla="*/ 203 w 730"/>
              <a:gd name="T17" fmla="*/ 88 h 502"/>
              <a:gd name="T18" fmla="*/ 140 w 730"/>
              <a:gd name="T19" fmla="*/ 132 h 502"/>
              <a:gd name="T20" fmla="*/ 73 w 730"/>
              <a:gd name="T21" fmla="*/ 193 h 502"/>
              <a:gd name="T22" fmla="*/ 55 w 730"/>
              <a:gd name="T23" fmla="*/ 233 h 502"/>
              <a:gd name="T24" fmla="*/ 21 w 730"/>
              <a:gd name="T25" fmla="*/ 323 h 502"/>
              <a:gd name="T26" fmla="*/ 0 w 730"/>
              <a:gd name="T27" fmla="*/ 367 h 502"/>
              <a:gd name="T28" fmla="*/ 2 w 730"/>
              <a:gd name="T29" fmla="*/ 393 h 502"/>
              <a:gd name="T30" fmla="*/ 27 w 730"/>
              <a:gd name="T31" fmla="*/ 424 h 502"/>
              <a:gd name="T32" fmla="*/ 58 w 730"/>
              <a:gd name="T33" fmla="*/ 434 h 502"/>
              <a:gd name="T34" fmla="*/ 179 w 730"/>
              <a:gd name="T35" fmla="*/ 439 h 502"/>
              <a:gd name="T36" fmla="*/ 271 w 730"/>
              <a:gd name="T37" fmla="*/ 439 h 502"/>
              <a:gd name="T38" fmla="*/ 313 w 730"/>
              <a:gd name="T39" fmla="*/ 435 h 502"/>
              <a:gd name="T40" fmla="*/ 298 w 730"/>
              <a:gd name="T41" fmla="*/ 476 h 502"/>
              <a:gd name="T42" fmla="*/ 300 w 730"/>
              <a:gd name="T43" fmla="*/ 486 h 502"/>
              <a:gd name="T44" fmla="*/ 332 w 730"/>
              <a:gd name="T45" fmla="*/ 488 h 502"/>
              <a:gd name="T46" fmla="*/ 367 w 730"/>
              <a:gd name="T47" fmla="*/ 498 h 502"/>
              <a:gd name="T48" fmla="*/ 403 w 730"/>
              <a:gd name="T49" fmla="*/ 499 h 502"/>
              <a:gd name="T50" fmla="*/ 420 w 730"/>
              <a:gd name="T51" fmla="*/ 489 h 502"/>
              <a:gd name="T52" fmla="*/ 420 w 730"/>
              <a:gd name="T53" fmla="*/ 467 h 502"/>
              <a:gd name="T54" fmla="*/ 405 w 730"/>
              <a:gd name="T55" fmla="*/ 433 h 502"/>
              <a:gd name="T56" fmla="*/ 441 w 730"/>
              <a:gd name="T57" fmla="*/ 424 h 502"/>
              <a:gd name="T58" fmla="*/ 478 w 730"/>
              <a:gd name="T59" fmla="*/ 412 h 502"/>
              <a:gd name="T60" fmla="*/ 491 w 730"/>
              <a:gd name="T61" fmla="*/ 399 h 502"/>
              <a:gd name="T62" fmla="*/ 454 w 730"/>
              <a:gd name="T63" fmla="*/ 402 h 502"/>
              <a:gd name="T64" fmla="*/ 421 w 730"/>
              <a:gd name="T65" fmla="*/ 401 h 502"/>
              <a:gd name="T66" fmla="*/ 393 w 730"/>
              <a:gd name="T67" fmla="*/ 387 h 502"/>
              <a:gd name="T68" fmla="*/ 427 w 730"/>
              <a:gd name="T69" fmla="*/ 361 h 502"/>
              <a:gd name="T70" fmla="*/ 465 w 730"/>
              <a:gd name="T71" fmla="*/ 322 h 502"/>
              <a:gd name="T72" fmla="*/ 533 w 730"/>
              <a:gd name="T73" fmla="*/ 254 h 502"/>
              <a:gd name="T74" fmla="*/ 539 w 730"/>
              <a:gd name="T75" fmla="*/ 238 h 502"/>
              <a:gd name="T76" fmla="*/ 569 w 730"/>
              <a:gd name="T77" fmla="*/ 236 h 502"/>
              <a:gd name="T78" fmla="*/ 649 w 730"/>
              <a:gd name="T79" fmla="*/ 257 h 502"/>
              <a:gd name="T80" fmla="*/ 657 w 730"/>
              <a:gd name="T81" fmla="*/ 266 h 502"/>
              <a:gd name="T82" fmla="*/ 673 w 730"/>
              <a:gd name="T83" fmla="*/ 266 h 502"/>
              <a:gd name="T84" fmla="*/ 700 w 730"/>
              <a:gd name="T85" fmla="*/ 244 h 502"/>
              <a:gd name="T86" fmla="*/ 725 w 730"/>
              <a:gd name="T87" fmla="*/ 193 h 502"/>
              <a:gd name="T88" fmla="*/ 729 w 730"/>
              <a:gd name="T89" fmla="*/ 121 h 502"/>
              <a:gd name="T90" fmla="*/ 714 w 730"/>
              <a:gd name="T91" fmla="*/ 46 h 502"/>
              <a:gd name="T92" fmla="*/ 697 w 730"/>
              <a:gd name="T93" fmla="*/ 21 h 502"/>
              <a:gd name="T94" fmla="*/ 680 w 730"/>
              <a:gd name="T95" fmla="*/ 30 h 502"/>
              <a:gd name="T96" fmla="*/ 643 w 730"/>
              <a:gd name="T97" fmla="*/ 67 h 502"/>
              <a:gd name="T98" fmla="*/ 575 w 730"/>
              <a:gd name="T99" fmla="*/ 114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30" h="502">
                <a:moveTo>
                  <a:pt x="575" y="114"/>
                </a:moveTo>
                <a:lnTo>
                  <a:pt x="575" y="114"/>
                </a:lnTo>
                <a:lnTo>
                  <a:pt x="576" y="98"/>
                </a:lnTo>
                <a:lnTo>
                  <a:pt x="577" y="82"/>
                </a:lnTo>
                <a:lnTo>
                  <a:pt x="581" y="63"/>
                </a:lnTo>
                <a:lnTo>
                  <a:pt x="581" y="63"/>
                </a:lnTo>
                <a:lnTo>
                  <a:pt x="584" y="48"/>
                </a:lnTo>
                <a:lnTo>
                  <a:pt x="584" y="42"/>
                </a:lnTo>
                <a:lnTo>
                  <a:pt x="584" y="39"/>
                </a:lnTo>
                <a:lnTo>
                  <a:pt x="581" y="34"/>
                </a:lnTo>
                <a:lnTo>
                  <a:pt x="576" y="30"/>
                </a:lnTo>
                <a:lnTo>
                  <a:pt x="570" y="26"/>
                </a:lnTo>
                <a:lnTo>
                  <a:pt x="560" y="21"/>
                </a:lnTo>
                <a:lnTo>
                  <a:pt x="560" y="21"/>
                </a:lnTo>
                <a:lnTo>
                  <a:pt x="544" y="15"/>
                </a:lnTo>
                <a:lnTo>
                  <a:pt x="538" y="13"/>
                </a:lnTo>
                <a:lnTo>
                  <a:pt x="533" y="11"/>
                </a:lnTo>
                <a:lnTo>
                  <a:pt x="517" y="10"/>
                </a:lnTo>
                <a:lnTo>
                  <a:pt x="485" y="10"/>
                </a:lnTo>
                <a:lnTo>
                  <a:pt x="485" y="10"/>
                </a:lnTo>
                <a:lnTo>
                  <a:pt x="465" y="9"/>
                </a:lnTo>
                <a:lnTo>
                  <a:pt x="448" y="7"/>
                </a:lnTo>
                <a:lnTo>
                  <a:pt x="417" y="2"/>
                </a:lnTo>
                <a:lnTo>
                  <a:pt x="404" y="0"/>
                </a:lnTo>
                <a:lnTo>
                  <a:pt x="390" y="2"/>
                </a:lnTo>
                <a:lnTo>
                  <a:pt x="383" y="3"/>
                </a:lnTo>
                <a:lnTo>
                  <a:pt x="375" y="5"/>
                </a:lnTo>
                <a:lnTo>
                  <a:pt x="368" y="9"/>
                </a:lnTo>
                <a:lnTo>
                  <a:pt x="361" y="13"/>
                </a:lnTo>
                <a:lnTo>
                  <a:pt x="361" y="13"/>
                </a:lnTo>
                <a:lnTo>
                  <a:pt x="341" y="24"/>
                </a:lnTo>
                <a:lnTo>
                  <a:pt x="319" y="35"/>
                </a:lnTo>
                <a:lnTo>
                  <a:pt x="267" y="57"/>
                </a:lnTo>
                <a:lnTo>
                  <a:pt x="224" y="77"/>
                </a:lnTo>
                <a:lnTo>
                  <a:pt x="209" y="83"/>
                </a:lnTo>
                <a:lnTo>
                  <a:pt x="203" y="88"/>
                </a:lnTo>
                <a:lnTo>
                  <a:pt x="203" y="88"/>
                </a:lnTo>
                <a:lnTo>
                  <a:pt x="196" y="93"/>
                </a:lnTo>
                <a:lnTo>
                  <a:pt x="182" y="103"/>
                </a:lnTo>
                <a:lnTo>
                  <a:pt x="140" y="132"/>
                </a:lnTo>
                <a:lnTo>
                  <a:pt x="118" y="149"/>
                </a:lnTo>
                <a:lnTo>
                  <a:pt x="97" y="168"/>
                </a:lnTo>
                <a:lnTo>
                  <a:pt x="80" y="185"/>
                </a:lnTo>
                <a:lnTo>
                  <a:pt x="73" y="193"/>
                </a:lnTo>
                <a:lnTo>
                  <a:pt x="69" y="200"/>
                </a:lnTo>
                <a:lnTo>
                  <a:pt x="69" y="200"/>
                </a:lnTo>
                <a:lnTo>
                  <a:pt x="62" y="216"/>
                </a:lnTo>
                <a:lnTo>
                  <a:pt x="55" y="233"/>
                </a:lnTo>
                <a:lnTo>
                  <a:pt x="43" y="268"/>
                </a:lnTo>
                <a:lnTo>
                  <a:pt x="31" y="300"/>
                </a:lnTo>
                <a:lnTo>
                  <a:pt x="26" y="313"/>
                </a:lnTo>
                <a:lnTo>
                  <a:pt x="21" y="323"/>
                </a:lnTo>
                <a:lnTo>
                  <a:pt x="21" y="323"/>
                </a:lnTo>
                <a:lnTo>
                  <a:pt x="6" y="349"/>
                </a:lnTo>
                <a:lnTo>
                  <a:pt x="1" y="359"/>
                </a:lnTo>
                <a:lnTo>
                  <a:pt x="0" y="367"/>
                </a:lnTo>
                <a:lnTo>
                  <a:pt x="0" y="367"/>
                </a:lnTo>
                <a:lnTo>
                  <a:pt x="0" y="378"/>
                </a:lnTo>
                <a:lnTo>
                  <a:pt x="0" y="385"/>
                </a:lnTo>
                <a:lnTo>
                  <a:pt x="2" y="393"/>
                </a:lnTo>
                <a:lnTo>
                  <a:pt x="5" y="401"/>
                </a:lnTo>
                <a:lnTo>
                  <a:pt x="10" y="409"/>
                </a:lnTo>
                <a:lnTo>
                  <a:pt x="17" y="417"/>
                </a:lnTo>
                <a:lnTo>
                  <a:pt x="27" y="424"/>
                </a:lnTo>
                <a:lnTo>
                  <a:pt x="27" y="424"/>
                </a:lnTo>
                <a:lnTo>
                  <a:pt x="33" y="427"/>
                </a:lnTo>
                <a:lnTo>
                  <a:pt x="41" y="429"/>
                </a:lnTo>
                <a:lnTo>
                  <a:pt x="58" y="434"/>
                </a:lnTo>
                <a:lnTo>
                  <a:pt x="78" y="436"/>
                </a:lnTo>
                <a:lnTo>
                  <a:pt x="98" y="439"/>
                </a:lnTo>
                <a:lnTo>
                  <a:pt x="142" y="439"/>
                </a:lnTo>
                <a:lnTo>
                  <a:pt x="179" y="439"/>
                </a:lnTo>
                <a:lnTo>
                  <a:pt x="179" y="439"/>
                </a:lnTo>
                <a:lnTo>
                  <a:pt x="211" y="439"/>
                </a:lnTo>
                <a:lnTo>
                  <a:pt x="240" y="439"/>
                </a:lnTo>
                <a:lnTo>
                  <a:pt x="271" y="439"/>
                </a:lnTo>
                <a:lnTo>
                  <a:pt x="271" y="439"/>
                </a:lnTo>
                <a:lnTo>
                  <a:pt x="294" y="436"/>
                </a:lnTo>
                <a:lnTo>
                  <a:pt x="313" y="435"/>
                </a:lnTo>
                <a:lnTo>
                  <a:pt x="313" y="435"/>
                </a:lnTo>
                <a:lnTo>
                  <a:pt x="309" y="443"/>
                </a:lnTo>
                <a:lnTo>
                  <a:pt x="303" y="459"/>
                </a:lnTo>
                <a:lnTo>
                  <a:pt x="300" y="467"/>
                </a:lnTo>
                <a:lnTo>
                  <a:pt x="298" y="476"/>
                </a:lnTo>
                <a:lnTo>
                  <a:pt x="298" y="482"/>
                </a:lnTo>
                <a:lnTo>
                  <a:pt x="299" y="484"/>
                </a:lnTo>
                <a:lnTo>
                  <a:pt x="300" y="486"/>
                </a:lnTo>
                <a:lnTo>
                  <a:pt x="300" y="486"/>
                </a:lnTo>
                <a:lnTo>
                  <a:pt x="305" y="488"/>
                </a:lnTo>
                <a:lnTo>
                  <a:pt x="309" y="489"/>
                </a:lnTo>
                <a:lnTo>
                  <a:pt x="319" y="488"/>
                </a:lnTo>
                <a:lnTo>
                  <a:pt x="332" y="488"/>
                </a:lnTo>
                <a:lnTo>
                  <a:pt x="340" y="489"/>
                </a:lnTo>
                <a:lnTo>
                  <a:pt x="348" y="492"/>
                </a:lnTo>
                <a:lnTo>
                  <a:pt x="348" y="492"/>
                </a:lnTo>
                <a:lnTo>
                  <a:pt x="367" y="498"/>
                </a:lnTo>
                <a:lnTo>
                  <a:pt x="377" y="500"/>
                </a:lnTo>
                <a:lnTo>
                  <a:pt x="387" y="502"/>
                </a:lnTo>
                <a:lnTo>
                  <a:pt x="395" y="502"/>
                </a:lnTo>
                <a:lnTo>
                  <a:pt x="403" y="499"/>
                </a:lnTo>
                <a:lnTo>
                  <a:pt x="410" y="497"/>
                </a:lnTo>
                <a:lnTo>
                  <a:pt x="417" y="492"/>
                </a:lnTo>
                <a:lnTo>
                  <a:pt x="417" y="492"/>
                </a:lnTo>
                <a:lnTo>
                  <a:pt x="420" y="489"/>
                </a:lnTo>
                <a:lnTo>
                  <a:pt x="421" y="486"/>
                </a:lnTo>
                <a:lnTo>
                  <a:pt x="422" y="481"/>
                </a:lnTo>
                <a:lnTo>
                  <a:pt x="422" y="477"/>
                </a:lnTo>
                <a:lnTo>
                  <a:pt x="420" y="467"/>
                </a:lnTo>
                <a:lnTo>
                  <a:pt x="417" y="457"/>
                </a:lnTo>
                <a:lnTo>
                  <a:pt x="409" y="440"/>
                </a:lnTo>
                <a:lnTo>
                  <a:pt x="405" y="433"/>
                </a:lnTo>
                <a:lnTo>
                  <a:pt x="405" y="433"/>
                </a:lnTo>
                <a:lnTo>
                  <a:pt x="412" y="430"/>
                </a:lnTo>
                <a:lnTo>
                  <a:pt x="423" y="427"/>
                </a:lnTo>
                <a:lnTo>
                  <a:pt x="441" y="424"/>
                </a:lnTo>
                <a:lnTo>
                  <a:pt x="441" y="424"/>
                </a:lnTo>
                <a:lnTo>
                  <a:pt x="451" y="422"/>
                </a:lnTo>
                <a:lnTo>
                  <a:pt x="460" y="419"/>
                </a:lnTo>
                <a:lnTo>
                  <a:pt x="470" y="415"/>
                </a:lnTo>
                <a:lnTo>
                  <a:pt x="478" y="412"/>
                </a:lnTo>
                <a:lnTo>
                  <a:pt x="489" y="404"/>
                </a:lnTo>
                <a:lnTo>
                  <a:pt x="491" y="402"/>
                </a:lnTo>
                <a:lnTo>
                  <a:pt x="491" y="399"/>
                </a:lnTo>
                <a:lnTo>
                  <a:pt x="491" y="399"/>
                </a:lnTo>
                <a:lnTo>
                  <a:pt x="489" y="399"/>
                </a:lnTo>
                <a:lnTo>
                  <a:pt x="485" y="399"/>
                </a:lnTo>
                <a:lnTo>
                  <a:pt x="472" y="401"/>
                </a:lnTo>
                <a:lnTo>
                  <a:pt x="454" y="402"/>
                </a:lnTo>
                <a:lnTo>
                  <a:pt x="438" y="403"/>
                </a:lnTo>
                <a:lnTo>
                  <a:pt x="438" y="403"/>
                </a:lnTo>
                <a:lnTo>
                  <a:pt x="430" y="402"/>
                </a:lnTo>
                <a:lnTo>
                  <a:pt x="421" y="401"/>
                </a:lnTo>
                <a:lnTo>
                  <a:pt x="406" y="394"/>
                </a:lnTo>
                <a:lnTo>
                  <a:pt x="390" y="388"/>
                </a:lnTo>
                <a:lnTo>
                  <a:pt x="390" y="388"/>
                </a:lnTo>
                <a:lnTo>
                  <a:pt x="393" y="387"/>
                </a:lnTo>
                <a:lnTo>
                  <a:pt x="403" y="382"/>
                </a:lnTo>
                <a:lnTo>
                  <a:pt x="409" y="377"/>
                </a:lnTo>
                <a:lnTo>
                  <a:pt x="417" y="370"/>
                </a:lnTo>
                <a:lnTo>
                  <a:pt x="427" y="361"/>
                </a:lnTo>
                <a:lnTo>
                  <a:pt x="438" y="349"/>
                </a:lnTo>
                <a:lnTo>
                  <a:pt x="438" y="349"/>
                </a:lnTo>
                <a:lnTo>
                  <a:pt x="451" y="335"/>
                </a:lnTo>
                <a:lnTo>
                  <a:pt x="465" y="322"/>
                </a:lnTo>
                <a:lnTo>
                  <a:pt x="495" y="294"/>
                </a:lnTo>
                <a:lnTo>
                  <a:pt x="521" y="270"/>
                </a:lnTo>
                <a:lnTo>
                  <a:pt x="529" y="260"/>
                </a:lnTo>
                <a:lnTo>
                  <a:pt x="533" y="254"/>
                </a:lnTo>
                <a:lnTo>
                  <a:pt x="533" y="254"/>
                </a:lnTo>
                <a:lnTo>
                  <a:pt x="536" y="244"/>
                </a:lnTo>
                <a:lnTo>
                  <a:pt x="538" y="241"/>
                </a:lnTo>
                <a:lnTo>
                  <a:pt x="539" y="238"/>
                </a:lnTo>
                <a:lnTo>
                  <a:pt x="544" y="236"/>
                </a:lnTo>
                <a:lnTo>
                  <a:pt x="549" y="234"/>
                </a:lnTo>
                <a:lnTo>
                  <a:pt x="558" y="234"/>
                </a:lnTo>
                <a:lnTo>
                  <a:pt x="569" y="236"/>
                </a:lnTo>
                <a:lnTo>
                  <a:pt x="569" y="236"/>
                </a:lnTo>
                <a:lnTo>
                  <a:pt x="618" y="247"/>
                </a:lnTo>
                <a:lnTo>
                  <a:pt x="636" y="252"/>
                </a:lnTo>
                <a:lnTo>
                  <a:pt x="649" y="257"/>
                </a:lnTo>
                <a:lnTo>
                  <a:pt x="649" y="257"/>
                </a:lnTo>
                <a:lnTo>
                  <a:pt x="652" y="260"/>
                </a:lnTo>
                <a:lnTo>
                  <a:pt x="656" y="263"/>
                </a:lnTo>
                <a:lnTo>
                  <a:pt x="657" y="266"/>
                </a:lnTo>
                <a:lnTo>
                  <a:pt x="660" y="269"/>
                </a:lnTo>
                <a:lnTo>
                  <a:pt x="662" y="270"/>
                </a:lnTo>
                <a:lnTo>
                  <a:pt x="667" y="269"/>
                </a:lnTo>
                <a:lnTo>
                  <a:pt x="673" y="266"/>
                </a:lnTo>
                <a:lnTo>
                  <a:pt x="682" y="260"/>
                </a:lnTo>
                <a:lnTo>
                  <a:pt x="682" y="260"/>
                </a:lnTo>
                <a:lnTo>
                  <a:pt x="692" y="252"/>
                </a:lnTo>
                <a:lnTo>
                  <a:pt x="700" y="244"/>
                </a:lnTo>
                <a:lnTo>
                  <a:pt x="709" y="234"/>
                </a:lnTo>
                <a:lnTo>
                  <a:pt x="715" y="223"/>
                </a:lnTo>
                <a:lnTo>
                  <a:pt x="721" y="209"/>
                </a:lnTo>
                <a:lnTo>
                  <a:pt x="725" y="193"/>
                </a:lnTo>
                <a:lnTo>
                  <a:pt x="729" y="172"/>
                </a:lnTo>
                <a:lnTo>
                  <a:pt x="730" y="147"/>
                </a:lnTo>
                <a:lnTo>
                  <a:pt x="730" y="147"/>
                </a:lnTo>
                <a:lnTo>
                  <a:pt x="729" y="121"/>
                </a:lnTo>
                <a:lnTo>
                  <a:pt x="728" y="98"/>
                </a:lnTo>
                <a:lnTo>
                  <a:pt x="724" y="77"/>
                </a:lnTo>
                <a:lnTo>
                  <a:pt x="719" y="60"/>
                </a:lnTo>
                <a:lnTo>
                  <a:pt x="714" y="46"/>
                </a:lnTo>
                <a:lnTo>
                  <a:pt x="709" y="34"/>
                </a:lnTo>
                <a:lnTo>
                  <a:pt x="703" y="26"/>
                </a:lnTo>
                <a:lnTo>
                  <a:pt x="697" y="21"/>
                </a:lnTo>
                <a:lnTo>
                  <a:pt x="697" y="21"/>
                </a:lnTo>
                <a:lnTo>
                  <a:pt x="692" y="20"/>
                </a:lnTo>
                <a:lnTo>
                  <a:pt x="687" y="21"/>
                </a:lnTo>
                <a:lnTo>
                  <a:pt x="683" y="25"/>
                </a:lnTo>
                <a:lnTo>
                  <a:pt x="680" y="30"/>
                </a:lnTo>
                <a:lnTo>
                  <a:pt x="666" y="45"/>
                </a:lnTo>
                <a:lnTo>
                  <a:pt x="656" y="55"/>
                </a:lnTo>
                <a:lnTo>
                  <a:pt x="643" y="67"/>
                </a:lnTo>
                <a:lnTo>
                  <a:pt x="643" y="67"/>
                </a:lnTo>
                <a:lnTo>
                  <a:pt x="616" y="88"/>
                </a:lnTo>
                <a:lnTo>
                  <a:pt x="595" y="103"/>
                </a:lnTo>
                <a:lnTo>
                  <a:pt x="575" y="114"/>
                </a:lnTo>
                <a:lnTo>
                  <a:pt x="575" y="1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4FB3C265-1201-48E6-8369-C336109F8FEF}"/>
              </a:ext>
            </a:extLst>
          </p:cNvPr>
          <p:cNvSpPr>
            <a:spLocks/>
          </p:cNvSpPr>
          <p:nvPr/>
        </p:nvSpPr>
        <p:spPr bwMode="auto">
          <a:xfrm>
            <a:off x="270598" y="5052070"/>
            <a:ext cx="1677805" cy="804482"/>
          </a:xfrm>
          <a:custGeom>
            <a:avLst/>
            <a:gdLst>
              <a:gd name="T0" fmla="*/ 338 w 1243"/>
              <a:gd name="T1" fmla="*/ 230 h 596"/>
              <a:gd name="T2" fmla="*/ 274 w 1243"/>
              <a:gd name="T3" fmla="*/ 212 h 596"/>
              <a:gd name="T4" fmla="*/ 116 w 1243"/>
              <a:gd name="T5" fmla="*/ 105 h 596"/>
              <a:gd name="T6" fmla="*/ 15 w 1243"/>
              <a:gd name="T7" fmla="*/ 69 h 596"/>
              <a:gd name="T8" fmla="*/ 2 w 1243"/>
              <a:gd name="T9" fmla="*/ 75 h 596"/>
              <a:gd name="T10" fmla="*/ 40 w 1243"/>
              <a:gd name="T11" fmla="*/ 128 h 596"/>
              <a:gd name="T12" fmla="*/ 77 w 1243"/>
              <a:gd name="T13" fmla="*/ 234 h 596"/>
              <a:gd name="T14" fmla="*/ 67 w 1243"/>
              <a:gd name="T15" fmla="*/ 291 h 596"/>
              <a:gd name="T16" fmla="*/ 52 w 1243"/>
              <a:gd name="T17" fmla="*/ 362 h 596"/>
              <a:gd name="T18" fmla="*/ 25 w 1243"/>
              <a:gd name="T19" fmla="*/ 409 h 596"/>
              <a:gd name="T20" fmla="*/ 50 w 1243"/>
              <a:gd name="T21" fmla="*/ 420 h 596"/>
              <a:gd name="T22" fmla="*/ 140 w 1243"/>
              <a:gd name="T23" fmla="*/ 403 h 596"/>
              <a:gd name="T24" fmla="*/ 285 w 1243"/>
              <a:gd name="T25" fmla="*/ 368 h 596"/>
              <a:gd name="T26" fmla="*/ 383 w 1243"/>
              <a:gd name="T27" fmla="*/ 375 h 596"/>
              <a:gd name="T28" fmla="*/ 371 w 1243"/>
              <a:gd name="T29" fmla="*/ 379 h 596"/>
              <a:gd name="T30" fmla="*/ 259 w 1243"/>
              <a:gd name="T31" fmla="*/ 404 h 596"/>
              <a:gd name="T32" fmla="*/ 204 w 1243"/>
              <a:gd name="T33" fmla="*/ 437 h 596"/>
              <a:gd name="T34" fmla="*/ 207 w 1243"/>
              <a:gd name="T35" fmla="*/ 462 h 596"/>
              <a:gd name="T36" fmla="*/ 319 w 1243"/>
              <a:gd name="T37" fmla="*/ 479 h 596"/>
              <a:gd name="T38" fmla="*/ 431 w 1243"/>
              <a:gd name="T39" fmla="*/ 499 h 596"/>
              <a:gd name="T40" fmla="*/ 510 w 1243"/>
              <a:gd name="T41" fmla="*/ 514 h 596"/>
              <a:gd name="T42" fmla="*/ 595 w 1243"/>
              <a:gd name="T43" fmla="*/ 476 h 596"/>
              <a:gd name="T44" fmla="*/ 616 w 1243"/>
              <a:gd name="T45" fmla="*/ 489 h 596"/>
              <a:gd name="T46" fmla="*/ 601 w 1243"/>
              <a:gd name="T47" fmla="*/ 499 h 596"/>
              <a:gd name="T48" fmla="*/ 659 w 1243"/>
              <a:gd name="T49" fmla="*/ 509 h 596"/>
              <a:gd name="T50" fmla="*/ 617 w 1243"/>
              <a:gd name="T51" fmla="*/ 525 h 596"/>
              <a:gd name="T52" fmla="*/ 615 w 1243"/>
              <a:gd name="T53" fmla="*/ 545 h 596"/>
              <a:gd name="T54" fmla="*/ 625 w 1243"/>
              <a:gd name="T55" fmla="*/ 557 h 596"/>
              <a:gd name="T56" fmla="*/ 584 w 1243"/>
              <a:gd name="T57" fmla="*/ 580 h 596"/>
              <a:gd name="T58" fmla="*/ 717 w 1243"/>
              <a:gd name="T59" fmla="*/ 568 h 596"/>
              <a:gd name="T60" fmla="*/ 850 w 1243"/>
              <a:gd name="T61" fmla="*/ 537 h 596"/>
              <a:gd name="T62" fmla="*/ 884 w 1243"/>
              <a:gd name="T63" fmla="*/ 514 h 596"/>
              <a:gd name="T64" fmla="*/ 962 w 1243"/>
              <a:gd name="T65" fmla="*/ 508 h 596"/>
              <a:gd name="T66" fmla="*/ 1012 w 1243"/>
              <a:gd name="T67" fmla="*/ 568 h 596"/>
              <a:gd name="T68" fmla="*/ 1032 w 1243"/>
              <a:gd name="T69" fmla="*/ 596 h 596"/>
              <a:gd name="T70" fmla="*/ 1049 w 1243"/>
              <a:gd name="T71" fmla="*/ 580 h 596"/>
              <a:gd name="T72" fmla="*/ 1058 w 1243"/>
              <a:gd name="T73" fmla="*/ 549 h 596"/>
              <a:gd name="T74" fmla="*/ 1094 w 1243"/>
              <a:gd name="T75" fmla="*/ 472 h 596"/>
              <a:gd name="T76" fmla="*/ 1186 w 1243"/>
              <a:gd name="T77" fmla="*/ 450 h 596"/>
              <a:gd name="T78" fmla="*/ 1237 w 1243"/>
              <a:gd name="T79" fmla="*/ 414 h 596"/>
              <a:gd name="T80" fmla="*/ 1241 w 1243"/>
              <a:gd name="T81" fmla="*/ 398 h 596"/>
              <a:gd name="T82" fmla="*/ 1230 w 1243"/>
              <a:gd name="T83" fmla="*/ 367 h 596"/>
              <a:gd name="T84" fmla="*/ 1127 w 1243"/>
              <a:gd name="T85" fmla="*/ 228 h 596"/>
              <a:gd name="T86" fmla="*/ 1068 w 1243"/>
              <a:gd name="T87" fmla="*/ 170 h 596"/>
              <a:gd name="T88" fmla="*/ 1004 w 1243"/>
              <a:gd name="T89" fmla="*/ 147 h 596"/>
              <a:gd name="T90" fmla="*/ 974 w 1243"/>
              <a:gd name="T91" fmla="*/ 96 h 596"/>
              <a:gd name="T92" fmla="*/ 942 w 1243"/>
              <a:gd name="T93" fmla="*/ 79 h 596"/>
              <a:gd name="T94" fmla="*/ 878 w 1243"/>
              <a:gd name="T95" fmla="*/ 53 h 596"/>
              <a:gd name="T96" fmla="*/ 829 w 1243"/>
              <a:gd name="T97" fmla="*/ 43 h 596"/>
              <a:gd name="T98" fmla="*/ 727 w 1243"/>
              <a:gd name="T99" fmla="*/ 36 h 596"/>
              <a:gd name="T100" fmla="*/ 615 w 1243"/>
              <a:gd name="T101" fmla="*/ 37 h 596"/>
              <a:gd name="T102" fmla="*/ 482 w 1243"/>
              <a:gd name="T103" fmla="*/ 22 h 596"/>
              <a:gd name="T104" fmla="*/ 380 w 1243"/>
              <a:gd name="T105" fmla="*/ 24 h 596"/>
              <a:gd name="T106" fmla="*/ 311 w 1243"/>
              <a:gd name="T107" fmla="*/ 6 h 596"/>
              <a:gd name="T108" fmla="*/ 250 w 1243"/>
              <a:gd name="T109" fmla="*/ 5 h 596"/>
              <a:gd name="T110" fmla="*/ 243 w 1243"/>
              <a:gd name="T111" fmla="*/ 51 h 596"/>
              <a:gd name="T112" fmla="*/ 260 w 1243"/>
              <a:gd name="T113" fmla="*/ 127 h 596"/>
              <a:gd name="T114" fmla="*/ 329 w 1243"/>
              <a:gd name="T115" fmla="*/ 196 h 596"/>
              <a:gd name="T116" fmla="*/ 424 w 1243"/>
              <a:gd name="T117" fmla="*/ 23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3" h="596">
                <a:moveTo>
                  <a:pt x="425" y="232"/>
                </a:moveTo>
                <a:lnTo>
                  <a:pt x="425" y="232"/>
                </a:lnTo>
                <a:lnTo>
                  <a:pt x="404" y="233"/>
                </a:lnTo>
                <a:lnTo>
                  <a:pt x="386" y="233"/>
                </a:lnTo>
                <a:lnTo>
                  <a:pt x="362" y="233"/>
                </a:lnTo>
                <a:lnTo>
                  <a:pt x="338" y="230"/>
                </a:lnTo>
                <a:lnTo>
                  <a:pt x="314" y="227"/>
                </a:lnTo>
                <a:lnTo>
                  <a:pt x="302" y="224"/>
                </a:lnTo>
                <a:lnTo>
                  <a:pt x="292" y="222"/>
                </a:lnTo>
                <a:lnTo>
                  <a:pt x="282" y="217"/>
                </a:lnTo>
                <a:lnTo>
                  <a:pt x="274" y="212"/>
                </a:lnTo>
                <a:lnTo>
                  <a:pt x="274" y="212"/>
                </a:lnTo>
                <a:lnTo>
                  <a:pt x="209" y="168"/>
                </a:lnTo>
                <a:lnTo>
                  <a:pt x="170" y="141"/>
                </a:lnTo>
                <a:lnTo>
                  <a:pt x="145" y="122"/>
                </a:lnTo>
                <a:lnTo>
                  <a:pt x="131" y="113"/>
                </a:lnTo>
                <a:lnTo>
                  <a:pt x="116" y="105"/>
                </a:lnTo>
                <a:lnTo>
                  <a:pt x="116" y="105"/>
                </a:lnTo>
                <a:lnTo>
                  <a:pt x="82" y="89"/>
                </a:lnTo>
                <a:lnTo>
                  <a:pt x="66" y="81"/>
                </a:lnTo>
                <a:lnTo>
                  <a:pt x="51" y="77"/>
                </a:lnTo>
                <a:lnTo>
                  <a:pt x="37" y="73"/>
                </a:lnTo>
                <a:lnTo>
                  <a:pt x="25" y="70"/>
                </a:lnTo>
                <a:lnTo>
                  <a:pt x="15" y="69"/>
                </a:lnTo>
                <a:lnTo>
                  <a:pt x="7" y="69"/>
                </a:lnTo>
                <a:lnTo>
                  <a:pt x="7" y="69"/>
                </a:lnTo>
                <a:lnTo>
                  <a:pt x="3" y="70"/>
                </a:lnTo>
                <a:lnTo>
                  <a:pt x="2" y="72"/>
                </a:lnTo>
                <a:lnTo>
                  <a:pt x="0" y="73"/>
                </a:lnTo>
                <a:lnTo>
                  <a:pt x="2" y="75"/>
                </a:lnTo>
                <a:lnTo>
                  <a:pt x="4" y="81"/>
                </a:lnTo>
                <a:lnTo>
                  <a:pt x="10" y="89"/>
                </a:lnTo>
                <a:lnTo>
                  <a:pt x="25" y="106"/>
                </a:lnTo>
                <a:lnTo>
                  <a:pt x="34" y="117"/>
                </a:lnTo>
                <a:lnTo>
                  <a:pt x="40" y="128"/>
                </a:lnTo>
                <a:lnTo>
                  <a:pt x="40" y="128"/>
                </a:lnTo>
                <a:lnTo>
                  <a:pt x="55" y="155"/>
                </a:lnTo>
                <a:lnTo>
                  <a:pt x="62" y="171"/>
                </a:lnTo>
                <a:lnTo>
                  <a:pt x="68" y="189"/>
                </a:lnTo>
                <a:lnTo>
                  <a:pt x="73" y="207"/>
                </a:lnTo>
                <a:lnTo>
                  <a:pt x="77" y="224"/>
                </a:lnTo>
                <a:lnTo>
                  <a:pt x="77" y="234"/>
                </a:lnTo>
                <a:lnTo>
                  <a:pt x="77" y="243"/>
                </a:lnTo>
                <a:lnTo>
                  <a:pt x="76" y="251"/>
                </a:lnTo>
                <a:lnTo>
                  <a:pt x="74" y="260"/>
                </a:lnTo>
                <a:lnTo>
                  <a:pt x="74" y="260"/>
                </a:lnTo>
                <a:lnTo>
                  <a:pt x="69" y="276"/>
                </a:lnTo>
                <a:lnTo>
                  <a:pt x="67" y="291"/>
                </a:lnTo>
                <a:lnTo>
                  <a:pt x="64" y="319"/>
                </a:lnTo>
                <a:lnTo>
                  <a:pt x="63" y="333"/>
                </a:lnTo>
                <a:lnTo>
                  <a:pt x="61" y="344"/>
                </a:lnTo>
                <a:lnTo>
                  <a:pt x="57" y="354"/>
                </a:lnTo>
                <a:lnTo>
                  <a:pt x="52" y="362"/>
                </a:lnTo>
                <a:lnTo>
                  <a:pt x="52" y="362"/>
                </a:lnTo>
                <a:lnTo>
                  <a:pt x="39" y="378"/>
                </a:lnTo>
                <a:lnTo>
                  <a:pt x="34" y="386"/>
                </a:lnTo>
                <a:lnTo>
                  <a:pt x="29" y="393"/>
                </a:lnTo>
                <a:lnTo>
                  <a:pt x="25" y="399"/>
                </a:lnTo>
                <a:lnTo>
                  <a:pt x="24" y="405"/>
                </a:lnTo>
                <a:lnTo>
                  <a:pt x="25" y="409"/>
                </a:lnTo>
                <a:lnTo>
                  <a:pt x="26" y="412"/>
                </a:lnTo>
                <a:lnTo>
                  <a:pt x="29" y="414"/>
                </a:lnTo>
                <a:lnTo>
                  <a:pt x="32" y="416"/>
                </a:lnTo>
                <a:lnTo>
                  <a:pt x="32" y="416"/>
                </a:lnTo>
                <a:lnTo>
                  <a:pt x="40" y="419"/>
                </a:lnTo>
                <a:lnTo>
                  <a:pt x="50" y="420"/>
                </a:lnTo>
                <a:lnTo>
                  <a:pt x="60" y="419"/>
                </a:lnTo>
                <a:lnTo>
                  <a:pt x="72" y="416"/>
                </a:lnTo>
                <a:lnTo>
                  <a:pt x="100" y="410"/>
                </a:lnTo>
                <a:lnTo>
                  <a:pt x="119" y="405"/>
                </a:lnTo>
                <a:lnTo>
                  <a:pt x="140" y="403"/>
                </a:lnTo>
                <a:lnTo>
                  <a:pt x="140" y="403"/>
                </a:lnTo>
                <a:lnTo>
                  <a:pt x="161" y="398"/>
                </a:lnTo>
                <a:lnTo>
                  <a:pt x="183" y="393"/>
                </a:lnTo>
                <a:lnTo>
                  <a:pt x="223" y="382"/>
                </a:lnTo>
                <a:lnTo>
                  <a:pt x="243" y="377"/>
                </a:lnTo>
                <a:lnTo>
                  <a:pt x="264" y="372"/>
                </a:lnTo>
                <a:lnTo>
                  <a:pt x="285" y="368"/>
                </a:lnTo>
                <a:lnTo>
                  <a:pt x="306" y="367"/>
                </a:lnTo>
                <a:lnTo>
                  <a:pt x="306" y="367"/>
                </a:lnTo>
                <a:lnTo>
                  <a:pt x="327" y="367"/>
                </a:lnTo>
                <a:lnTo>
                  <a:pt x="348" y="368"/>
                </a:lnTo>
                <a:lnTo>
                  <a:pt x="366" y="371"/>
                </a:lnTo>
                <a:lnTo>
                  <a:pt x="383" y="375"/>
                </a:lnTo>
                <a:lnTo>
                  <a:pt x="408" y="382"/>
                </a:lnTo>
                <a:lnTo>
                  <a:pt x="417" y="384"/>
                </a:lnTo>
                <a:lnTo>
                  <a:pt x="417" y="384"/>
                </a:lnTo>
                <a:lnTo>
                  <a:pt x="408" y="383"/>
                </a:lnTo>
                <a:lnTo>
                  <a:pt x="386" y="379"/>
                </a:lnTo>
                <a:lnTo>
                  <a:pt x="371" y="379"/>
                </a:lnTo>
                <a:lnTo>
                  <a:pt x="355" y="379"/>
                </a:lnTo>
                <a:lnTo>
                  <a:pt x="338" y="381"/>
                </a:lnTo>
                <a:lnTo>
                  <a:pt x="319" y="384"/>
                </a:lnTo>
                <a:lnTo>
                  <a:pt x="319" y="384"/>
                </a:lnTo>
                <a:lnTo>
                  <a:pt x="287" y="393"/>
                </a:lnTo>
                <a:lnTo>
                  <a:pt x="259" y="404"/>
                </a:lnTo>
                <a:lnTo>
                  <a:pt x="247" y="409"/>
                </a:lnTo>
                <a:lnTo>
                  <a:pt x="236" y="415"/>
                </a:lnTo>
                <a:lnTo>
                  <a:pt x="223" y="423"/>
                </a:lnTo>
                <a:lnTo>
                  <a:pt x="212" y="430"/>
                </a:lnTo>
                <a:lnTo>
                  <a:pt x="212" y="430"/>
                </a:lnTo>
                <a:lnTo>
                  <a:pt x="204" y="437"/>
                </a:lnTo>
                <a:lnTo>
                  <a:pt x="197" y="444"/>
                </a:lnTo>
                <a:lnTo>
                  <a:pt x="195" y="450"/>
                </a:lnTo>
                <a:lnTo>
                  <a:pt x="195" y="452"/>
                </a:lnTo>
                <a:lnTo>
                  <a:pt x="196" y="455"/>
                </a:lnTo>
                <a:lnTo>
                  <a:pt x="200" y="458"/>
                </a:lnTo>
                <a:lnTo>
                  <a:pt x="207" y="462"/>
                </a:lnTo>
                <a:lnTo>
                  <a:pt x="216" y="466"/>
                </a:lnTo>
                <a:lnTo>
                  <a:pt x="228" y="469"/>
                </a:lnTo>
                <a:lnTo>
                  <a:pt x="228" y="469"/>
                </a:lnTo>
                <a:lnTo>
                  <a:pt x="245" y="473"/>
                </a:lnTo>
                <a:lnTo>
                  <a:pt x="266" y="476"/>
                </a:lnTo>
                <a:lnTo>
                  <a:pt x="319" y="479"/>
                </a:lnTo>
                <a:lnTo>
                  <a:pt x="348" y="482"/>
                </a:lnTo>
                <a:lnTo>
                  <a:pt x="373" y="484"/>
                </a:lnTo>
                <a:lnTo>
                  <a:pt x="398" y="489"/>
                </a:lnTo>
                <a:lnTo>
                  <a:pt x="417" y="494"/>
                </a:lnTo>
                <a:lnTo>
                  <a:pt x="417" y="494"/>
                </a:lnTo>
                <a:lnTo>
                  <a:pt x="431" y="499"/>
                </a:lnTo>
                <a:lnTo>
                  <a:pt x="444" y="504"/>
                </a:lnTo>
                <a:lnTo>
                  <a:pt x="463" y="512"/>
                </a:lnTo>
                <a:lnTo>
                  <a:pt x="472" y="514"/>
                </a:lnTo>
                <a:lnTo>
                  <a:pt x="482" y="515"/>
                </a:lnTo>
                <a:lnTo>
                  <a:pt x="494" y="515"/>
                </a:lnTo>
                <a:lnTo>
                  <a:pt x="510" y="514"/>
                </a:lnTo>
                <a:lnTo>
                  <a:pt x="510" y="514"/>
                </a:lnTo>
                <a:lnTo>
                  <a:pt x="527" y="509"/>
                </a:lnTo>
                <a:lnTo>
                  <a:pt x="545" y="504"/>
                </a:lnTo>
                <a:lnTo>
                  <a:pt x="561" y="496"/>
                </a:lnTo>
                <a:lnTo>
                  <a:pt x="574" y="489"/>
                </a:lnTo>
                <a:lnTo>
                  <a:pt x="595" y="476"/>
                </a:lnTo>
                <a:lnTo>
                  <a:pt x="604" y="469"/>
                </a:lnTo>
                <a:lnTo>
                  <a:pt x="671" y="478"/>
                </a:lnTo>
                <a:lnTo>
                  <a:pt x="671" y="478"/>
                </a:lnTo>
                <a:lnTo>
                  <a:pt x="658" y="480"/>
                </a:lnTo>
                <a:lnTo>
                  <a:pt x="630" y="485"/>
                </a:lnTo>
                <a:lnTo>
                  <a:pt x="616" y="489"/>
                </a:lnTo>
                <a:lnTo>
                  <a:pt x="605" y="493"/>
                </a:lnTo>
                <a:lnTo>
                  <a:pt x="602" y="494"/>
                </a:lnTo>
                <a:lnTo>
                  <a:pt x="600" y="496"/>
                </a:lnTo>
                <a:lnTo>
                  <a:pt x="600" y="498"/>
                </a:lnTo>
                <a:lnTo>
                  <a:pt x="601" y="499"/>
                </a:lnTo>
                <a:lnTo>
                  <a:pt x="601" y="499"/>
                </a:lnTo>
                <a:lnTo>
                  <a:pt x="609" y="503"/>
                </a:lnTo>
                <a:lnTo>
                  <a:pt x="617" y="504"/>
                </a:lnTo>
                <a:lnTo>
                  <a:pt x="638" y="506"/>
                </a:lnTo>
                <a:lnTo>
                  <a:pt x="654" y="508"/>
                </a:lnTo>
                <a:lnTo>
                  <a:pt x="658" y="509"/>
                </a:lnTo>
                <a:lnTo>
                  <a:pt x="659" y="509"/>
                </a:lnTo>
                <a:lnTo>
                  <a:pt x="659" y="509"/>
                </a:lnTo>
                <a:lnTo>
                  <a:pt x="659" y="509"/>
                </a:lnTo>
                <a:lnTo>
                  <a:pt x="649" y="512"/>
                </a:lnTo>
                <a:lnTo>
                  <a:pt x="632" y="517"/>
                </a:lnTo>
                <a:lnTo>
                  <a:pt x="625" y="521"/>
                </a:lnTo>
                <a:lnTo>
                  <a:pt x="617" y="525"/>
                </a:lnTo>
                <a:lnTo>
                  <a:pt x="612" y="530"/>
                </a:lnTo>
                <a:lnTo>
                  <a:pt x="611" y="532"/>
                </a:lnTo>
                <a:lnTo>
                  <a:pt x="611" y="535"/>
                </a:lnTo>
                <a:lnTo>
                  <a:pt x="611" y="535"/>
                </a:lnTo>
                <a:lnTo>
                  <a:pt x="612" y="541"/>
                </a:lnTo>
                <a:lnTo>
                  <a:pt x="615" y="545"/>
                </a:lnTo>
                <a:lnTo>
                  <a:pt x="618" y="548"/>
                </a:lnTo>
                <a:lnTo>
                  <a:pt x="621" y="551"/>
                </a:lnTo>
                <a:lnTo>
                  <a:pt x="626" y="554"/>
                </a:lnTo>
                <a:lnTo>
                  <a:pt x="627" y="556"/>
                </a:lnTo>
                <a:lnTo>
                  <a:pt x="625" y="557"/>
                </a:lnTo>
                <a:lnTo>
                  <a:pt x="625" y="557"/>
                </a:lnTo>
                <a:lnTo>
                  <a:pt x="615" y="562"/>
                </a:lnTo>
                <a:lnTo>
                  <a:pt x="599" y="569"/>
                </a:lnTo>
                <a:lnTo>
                  <a:pt x="586" y="575"/>
                </a:lnTo>
                <a:lnTo>
                  <a:pt x="583" y="579"/>
                </a:lnTo>
                <a:lnTo>
                  <a:pt x="583" y="580"/>
                </a:lnTo>
                <a:lnTo>
                  <a:pt x="584" y="580"/>
                </a:lnTo>
                <a:lnTo>
                  <a:pt x="584" y="580"/>
                </a:lnTo>
                <a:lnTo>
                  <a:pt x="586" y="581"/>
                </a:lnTo>
                <a:lnTo>
                  <a:pt x="593" y="581"/>
                </a:lnTo>
                <a:lnTo>
                  <a:pt x="615" y="580"/>
                </a:lnTo>
                <a:lnTo>
                  <a:pt x="679" y="573"/>
                </a:lnTo>
                <a:lnTo>
                  <a:pt x="717" y="568"/>
                </a:lnTo>
                <a:lnTo>
                  <a:pt x="754" y="562"/>
                </a:lnTo>
                <a:lnTo>
                  <a:pt x="787" y="556"/>
                </a:lnTo>
                <a:lnTo>
                  <a:pt x="813" y="549"/>
                </a:lnTo>
                <a:lnTo>
                  <a:pt x="813" y="549"/>
                </a:lnTo>
                <a:lnTo>
                  <a:pt x="834" y="543"/>
                </a:lnTo>
                <a:lnTo>
                  <a:pt x="850" y="537"/>
                </a:lnTo>
                <a:lnTo>
                  <a:pt x="862" y="531"/>
                </a:lnTo>
                <a:lnTo>
                  <a:pt x="871" y="525"/>
                </a:lnTo>
                <a:lnTo>
                  <a:pt x="878" y="520"/>
                </a:lnTo>
                <a:lnTo>
                  <a:pt x="882" y="516"/>
                </a:lnTo>
                <a:lnTo>
                  <a:pt x="884" y="514"/>
                </a:lnTo>
                <a:lnTo>
                  <a:pt x="884" y="514"/>
                </a:lnTo>
                <a:lnTo>
                  <a:pt x="925" y="509"/>
                </a:lnTo>
                <a:lnTo>
                  <a:pt x="925" y="509"/>
                </a:lnTo>
                <a:lnTo>
                  <a:pt x="947" y="505"/>
                </a:lnTo>
                <a:lnTo>
                  <a:pt x="956" y="504"/>
                </a:lnTo>
                <a:lnTo>
                  <a:pt x="956" y="504"/>
                </a:lnTo>
                <a:lnTo>
                  <a:pt x="962" y="508"/>
                </a:lnTo>
                <a:lnTo>
                  <a:pt x="976" y="519"/>
                </a:lnTo>
                <a:lnTo>
                  <a:pt x="990" y="533"/>
                </a:lnTo>
                <a:lnTo>
                  <a:pt x="998" y="542"/>
                </a:lnTo>
                <a:lnTo>
                  <a:pt x="1004" y="551"/>
                </a:lnTo>
                <a:lnTo>
                  <a:pt x="1004" y="551"/>
                </a:lnTo>
                <a:lnTo>
                  <a:pt x="1012" y="568"/>
                </a:lnTo>
                <a:lnTo>
                  <a:pt x="1019" y="580"/>
                </a:lnTo>
                <a:lnTo>
                  <a:pt x="1024" y="590"/>
                </a:lnTo>
                <a:lnTo>
                  <a:pt x="1026" y="593"/>
                </a:lnTo>
                <a:lnTo>
                  <a:pt x="1027" y="595"/>
                </a:lnTo>
                <a:lnTo>
                  <a:pt x="1027" y="595"/>
                </a:lnTo>
                <a:lnTo>
                  <a:pt x="1032" y="596"/>
                </a:lnTo>
                <a:lnTo>
                  <a:pt x="1035" y="596"/>
                </a:lnTo>
                <a:lnTo>
                  <a:pt x="1037" y="595"/>
                </a:lnTo>
                <a:lnTo>
                  <a:pt x="1041" y="594"/>
                </a:lnTo>
                <a:lnTo>
                  <a:pt x="1043" y="591"/>
                </a:lnTo>
                <a:lnTo>
                  <a:pt x="1049" y="580"/>
                </a:lnTo>
                <a:lnTo>
                  <a:pt x="1049" y="580"/>
                </a:lnTo>
                <a:lnTo>
                  <a:pt x="1056" y="570"/>
                </a:lnTo>
                <a:lnTo>
                  <a:pt x="1059" y="563"/>
                </a:lnTo>
                <a:lnTo>
                  <a:pt x="1060" y="561"/>
                </a:lnTo>
                <a:lnTo>
                  <a:pt x="1060" y="557"/>
                </a:lnTo>
                <a:lnTo>
                  <a:pt x="1058" y="549"/>
                </a:lnTo>
                <a:lnTo>
                  <a:pt x="1058" y="549"/>
                </a:lnTo>
                <a:lnTo>
                  <a:pt x="1049" y="533"/>
                </a:lnTo>
                <a:lnTo>
                  <a:pt x="1036" y="514"/>
                </a:lnTo>
                <a:lnTo>
                  <a:pt x="1020" y="489"/>
                </a:lnTo>
                <a:lnTo>
                  <a:pt x="1020" y="489"/>
                </a:lnTo>
                <a:lnTo>
                  <a:pt x="1060" y="479"/>
                </a:lnTo>
                <a:lnTo>
                  <a:pt x="1094" y="472"/>
                </a:lnTo>
                <a:lnTo>
                  <a:pt x="1123" y="466"/>
                </a:lnTo>
                <a:lnTo>
                  <a:pt x="1123" y="466"/>
                </a:lnTo>
                <a:lnTo>
                  <a:pt x="1143" y="462"/>
                </a:lnTo>
                <a:lnTo>
                  <a:pt x="1160" y="458"/>
                </a:lnTo>
                <a:lnTo>
                  <a:pt x="1174" y="455"/>
                </a:lnTo>
                <a:lnTo>
                  <a:pt x="1186" y="450"/>
                </a:lnTo>
                <a:lnTo>
                  <a:pt x="1186" y="450"/>
                </a:lnTo>
                <a:lnTo>
                  <a:pt x="1193" y="447"/>
                </a:lnTo>
                <a:lnTo>
                  <a:pt x="1201" y="442"/>
                </a:lnTo>
                <a:lnTo>
                  <a:pt x="1217" y="430"/>
                </a:lnTo>
                <a:lnTo>
                  <a:pt x="1237" y="414"/>
                </a:lnTo>
                <a:lnTo>
                  <a:pt x="1237" y="414"/>
                </a:lnTo>
                <a:lnTo>
                  <a:pt x="1238" y="414"/>
                </a:lnTo>
                <a:lnTo>
                  <a:pt x="1240" y="414"/>
                </a:lnTo>
                <a:lnTo>
                  <a:pt x="1241" y="412"/>
                </a:lnTo>
                <a:lnTo>
                  <a:pt x="1243" y="409"/>
                </a:lnTo>
                <a:lnTo>
                  <a:pt x="1243" y="404"/>
                </a:lnTo>
                <a:lnTo>
                  <a:pt x="1241" y="398"/>
                </a:lnTo>
                <a:lnTo>
                  <a:pt x="1241" y="398"/>
                </a:lnTo>
                <a:lnTo>
                  <a:pt x="1239" y="386"/>
                </a:lnTo>
                <a:lnTo>
                  <a:pt x="1237" y="377"/>
                </a:lnTo>
                <a:lnTo>
                  <a:pt x="1233" y="370"/>
                </a:lnTo>
                <a:lnTo>
                  <a:pt x="1230" y="367"/>
                </a:lnTo>
                <a:lnTo>
                  <a:pt x="1230" y="367"/>
                </a:lnTo>
                <a:lnTo>
                  <a:pt x="1218" y="349"/>
                </a:lnTo>
                <a:lnTo>
                  <a:pt x="1193" y="311"/>
                </a:lnTo>
                <a:lnTo>
                  <a:pt x="1177" y="288"/>
                </a:lnTo>
                <a:lnTo>
                  <a:pt x="1160" y="265"/>
                </a:lnTo>
                <a:lnTo>
                  <a:pt x="1143" y="245"/>
                </a:lnTo>
                <a:lnTo>
                  <a:pt x="1127" y="228"/>
                </a:lnTo>
                <a:lnTo>
                  <a:pt x="1127" y="228"/>
                </a:lnTo>
                <a:lnTo>
                  <a:pt x="1102" y="203"/>
                </a:lnTo>
                <a:lnTo>
                  <a:pt x="1088" y="187"/>
                </a:lnTo>
                <a:lnTo>
                  <a:pt x="1081" y="181"/>
                </a:lnTo>
                <a:lnTo>
                  <a:pt x="1075" y="175"/>
                </a:lnTo>
                <a:lnTo>
                  <a:pt x="1068" y="170"/>
                </a:lnTo>
                <a:lnTo>
                  <a:pt x="1059" y="166"/>
                </a:lnTo>
                <a:lnTo>
                  <a:pt x="1059" y="166"/>
                </a:lnTo>
                <a:lnTo>
                  <a:pt x="1040" y="158"/>
                </a:lnTo>
                <a:lnTo>
                  <a:pt x="1022" y="152"/>
                </a:lnTo>
                <a:lnTo>
                  <a:pt x="1004" y="147"/>
                </a:lnTo>
                <a:lnTo>
                  <a:pt x="1004" y="147"/>
                </a:lnTo>
                <a:lnTo>
                  <a:pt x="1003" y="141"/>
                </a:lnTo>
                <a:lnTo>
                  <a:pt x="996" y="127"/>
                </a:lnTo>
                <a:lnTo>
                  <a:pt x="993" y="120"/>
                </a:lnTo>
                <a:lnTo>
                  <a:pt x="987" y="111"/>
                </a:lnTo>
                <a:lnTo>
                  <a:pt x="982" y="104"/>
                </a:lnTo>
                <a:lnTo>
                  <a:pt x="974" y="96"/>
                </a:lnTo>
                <a:lnTo>
                  <a:pt x="974" y="96"/>
                </a:lnTo>
                <a:lnTo>
                  <a:pt x="962" y="88"/>
                </a:lnTo>
                <a:lnTo>
                  <a:pt x="953" y="83"/>
                </a:lnTo>
                <a:lnTo>
                  <a:pt x="947" y="80"/>
                </a:lnTo>
                <a:lnTo>
                  <a:pt x="942" y="79"/>
                </a:lnTo>
                <a:lnTo>
                  <a:pt x="942" y="79"/>
                </a:lnTo>
                <a:lnTo>
                  <a:pt x="935" y="78"/>
                </a:lnTo>
                <a:lnTo>
                  <a:pt x="921" y="73"/>
                </a:lnTo>
                <a:lnTo>
                  <a:pt x="905" y="67"/>
                </a:lnTo>
                <a:lnTo>
                  <a:pt x="887" y="57"/>
                </a:lnTo>
                <a:lnTo>
                  <a:pt x="887" y="57"/>
                </a:lnTo>
                <a:lnTo>
                  <a:pt x="878" y="53"/>
                </a:lnTo>
                <a:lnTo>
                  <a:pt x="868" y="49"/>
                </a:lnTo>
                <a:lnTo>
                  <a:pt x="859" y="47"/>
                </a:lnTo>
                <a:lnTo>
                  <a:pt x="849" y="45"/>
                </a:lnTo>
                <a:lnTo>
                  <a:pt x="835" y="43"/>
                </a:lnTo>
                <a:lnTo>
                  <a:pt x="829" y="43"/>
                </a:lnTo>
                <a:lnTo>
                  <a:pt x="829" y="43"/>
                </a:lnTo>
                <a:lnTo>
                  <a:pt x="801" y="37"/>
                </a:lnTo>
                <a:lnTo>
                  <a:pt x="777" y="35"/>
                </a:lnTo>
                <a:lnTo>
                  <a:pt x="769" y="33"/>
                </a:lnTo>
                <a:lnTo>
                  <a:pt x="763" y="33"/>
                </a:lnTo>
                <a:lnTo>
                  <a:pt x="763" y="33"/>
                </a:lnTo>
                <a:lnTo>
                  <a:pt x="727" y="36"/>
                </a:lnTo>
                <a:lnTo>
                  <a:pt x="706" y="37"/>
                </a:lnTo>
                <a:lnTo>
                  <a:pt x="686" y="37"/>
                </a:lnTo>
                <a:lnTo>
                  <a:pt x="686" y="37"/>
                </a:lnTo>
                <a:lnTo>
                  <a:pt x="657" y="37"/>
                </a:lnTo>
                <a:lnTo>
                  <a:pt x="615" y="37"/>
                </a:lnTo>
                <a:lnTo>
                  <a:pt x="615" y="37"/>
                </a:lnTo>
                <a:lnTo>
                  <a:pt x="579" y="37"/>
                </a:lnTo>
                <a:lnTo>
                  <a:pt x="568" y="36"/>
                </a:lnTo>
                <a:lnTo>
                  <a:pt x="552" y="33"/>
                </a:lnTo>
                <a:lnTo>
                  <a:pt x="552" y="33"/>
                </a:lnTo>
                <a:lnTo>
                  <a:pt x="505" y="26"/>
                </a:lnTo>
                <a:lnTo>
                  <a:pt x="482" y="22"/>
                </a:lnTo>
                <a:lnTo>
                  <a:pt x="465" y="21"/>
                </a:lnTo>
                <a:lnTo>
                  <a:pt x="465" y="21"/>
                </a:lnTo>
                <a:lnTo>
                  <a:pt x="422" y="24"/>
                </a:lnTo>
                <a:lnTo>
                  <a:pt x="397" y="24"/>
                </a:lnTo>
                <a:lnTo>
                  <a:pt x="380" y="24"/>
                </a:lnTo>
                <a:lnTo>
                  <a:pt x="380" y="24"/>
                </a:lnTo>
                <a:lnTo>
                  <a:pt x="367" y="21"/>
                </a:lnTo>
                <a:lnTo>
                  <a:pt x="354" y="16"/>
                </a:lnTo>
                <a:lnTo>
                  <a:pt x="340" y="13"/>
                </a:lnTo>
                <a:lnTo>
                  <a:pt x="328" y="10"/>
                </a:lnTo>
                <a:lnTo>
                  <a:pt x="328" y="10"/>
                </a:lnTo>
                <a:lnTo>
                  <a:pt x="311" y="6"/>
                </a:lnTo>
                <a:lnTo>
                  <a:pt x="289" y="3"/>
                </a:lnTo>
                <a:lnTo>
                  <a:pt x="276" y="1"/>
                </a:lnTo>
                <a:lnTo>
                  <a:pt x="266" y="0"/>
                </a:lnTo>
                <a:lnTo>
                  <a:pt x="257" y="3"/>
                </a:lnTo>
                <a:lnTo>
                  <a:pt x="253" y="4"/>
                </a:lnTo>
                <a:lnTo>
                  <a:pt x="250" y="5"/>
                </a:lnTo>
                <a:lnTo>
                  <a:pt x="250" y="5"/>
                </a:lnTo>
                <a:lnTo>
                  <a:pt x="248" y="9"/>
                </a:lnTo>
                <a:lnTo>
                  <a:pt x="247" y="13"/>
                </a:lnTo>
                <a:lnTo>
                  <a:pt x="244" y="22"/>
                </a:lnTo>
                <a:lnTo>
                  <a:pt x="243" y="36"/>
                </a:lnTo>
                <a:lnTo>
                  <a:pt x="243" y="51"/>
                </a:lnTo>
                <a:lnTo>
                  <a:pt x="244" y="65"/>
                </a:lnTo>
                <a:lnTo>
                  <a:pt x="245" y="80"/>
                </a:lnTo>
                <a:lnTo>
                  <a:pt x="250" y="105"/>
                </a:lnTo>
                <a:lnTo>
                  <a:pt x="250" y="105"/>
                </a:lnTo>
                <a:lnTo>
                  <a:pt x="254" y="116"/>
                </a:lnTo>
                <a:lnTo>
                  <a:pt x="260" y="127"/>
                </a:lnTo>
                <a:lnTo>
                  <a:pt x="269" y="141"/>
                </a:lnTo>
                <a:lnTo>
                  <a:pt x="279" y="153"/>
                </a:lnTo>
                <a:lnTo>
                  <a:pt x="291" y="166"/>
                </a:lnTo>
                <a:lnTo>
                  <a:pt x="303" y="178"/>
                </a:lnTo>
                <a:lnTo>
                  <a:pt x="317" y="189"/>
                </a:lnTo>
                <a:lnTo>
                  <a:pt x="329" y="196"/>
                </a:lnTo>
                <a:lnTo>
                  <a:pt x="329" y="196"/>
                </a:lnTo>
                <a:lnTo>
                  <a:pt x="344" y="202"/>
                </a:lnTo>
                <a:lnTo>
                  <a:pt x="360" y="210"/>
                </a:lnTo>
                <a:lnTo>
                  <a:pt x="393" y="221"/>
                </a:lnTo>
                <a:lnTo>
                  <a:pt x="418" y="228"/>
                </a:lnTo>
                <a:lnTo>
                  <a:pt x="424" y="230"/>
                </a:lnTo>
                <a:lnTo>
                  <a:pt x="425" y="232"/>
                </a:lnTo>
                <a:lnTo>
                  <a:pt x="425" y="232"/>
                </a:lnTo>
                <a:lnTo>
                  <a:pt x="425" y="2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33560BA9-6098-4DDF-89BD-93460106DA6C}"/>
              </a:ext>
            </a:extLst>
          </p:cNvPr>
          <p:cNvSpPr>
            <a:spLocks/>
          </p:cNvSpPr>
          <p:nvPr/>
        </p:nvSpPr>
        <p:spPr bwMode="auto">
          <a:xfrm>
            <a:off x="6064065" y="4900018"/>
            <a:ext cx="1610609" cy="1274287"/>
          </a:xfrm>
          <a:custGeom>
            <a:avLst/>
            <a:gdLst>
              <a:gd name="T0" fmla="*/ 183 w 862"/>
              <a:gd name="T1" fmla="*/ 318 h 682"/>
              <a:gd name="T2" fmla="*/ 185 w 862"/>
              <a:gd name="T3" fmla="*/ 394 h 682"/>
              <a:gd name="T4" fmla="*/ 191 w 862"/>
              <a:gd name="T5" fmla="*/ 431 h 682"/>
              <a:gd name="T6" fmla="*/ 226 w 862"/>
              <a:gd name="T7" fmla="*/ 515 h 682"/>
              <a:gd name="T8" fmla="*/ 248 w 862"/>
              <a:gd name="T9" fmla="*/ 560 h 682"/>
              <a:gd name="T10" fmla="*/ 236 w 862"/>
              <a:gd name="T11" fmla="*/ 507 h 682"/>
              <a:gd name="T12" fmla="*/ 237 w 862"/>
              <a:gd name="T13" fmla="*/ 476 h 682"/>
              <a:gd name="T14" fmla="*/ 259 w 862"/>
              <a:gd name="T15" fmla="*/ 414 h 682"/>
              <a:gd name="T16" fmla="*/ 275 w 862"/>
              <a:gd name="T17" fmla="*/ 382 h 682"/>
              <a:gd name="T18" fmla="*/ 382 w 862"/>
              <a:gd name="T19" fmla="*/ 460 h 682"/>
              <a:gd name="T20" fmla="*/ 417 w 862"/>
              <a:gd name="T21" fmla="*/ 483 h 682"/>
              <a:gd name="T22" fmla="*/ 433 w 862"/>
              <a:gd name="T23" fmla="*/ 495 h 682"/>
              <a:gd name="T24" fmla="*/ 447 w 862"/>
              <a:gd name="T25" fmla="*/ 516 h 682"/>
              <a:gd name="T26" fmla="*/ 487 w 862"/>
              <a:gd name="T27" fmla="*/ 555 h 682"/>
              <a:gd name="T28" fmla="*/ 526 w 862"/>
              <a:gd name="T29" fmla="*/ 584 h 682"/>
              <a:gd name="T30" fmla="*/ 590 w 862"/>
              <a:gd name="T31" fmla="*/ 613 h 682"/>
              <a:gd name="T32" fmla="*/ 598 w 862"/>
              <a:gd name="T33" fmla="*/ 608 h 682"/>
              <a:gd name="T34" fmla="*/ 594 w 862"/>
              <a:gd name="T35" fmla="*/ 580 h 682"/>
              <a:gd name="T36" fmla="*/ 596 w 862"/>
              <a:gd name="T37" fmla="*/ 536 h 682"/>
              <a:gd name="T38" fmla="*/ 605 w 862"/>
              <a:gd name="T39" fmla="*/ 527 h 682"/>
              <a:gd name="T40" fmla="*/ 623 w 862"/>
              <a:gd name="T41" fmla="*/ 544 h 682"/>
              <a:gd name="T42" fmla="*/ 702 w 862"/>
              <a:gd name="T43" fmla="*/ 643 h 682"/>
              <a:gd name="T44" fmla="*/ 735 w 862"/>
              <a:gd name="T45" fmla="*/ 671 h 682"/>
              <a:gd name="T46" fmla="*/ 759 w 862"/>
              <a:gd name="T47" fmla="*/ 681 h 682"/>
              <a:gd name="T48" fmla="*/ 771 w 862"/>
              <a:gd name="T49" fmla="*/ 677 h 682"/>
              <a:gd name="T50" fmla="*/ 781 w 862"/>
              <a:gd name="T51" fmla="*/ 659 h 682"/>
              <a:gd name="T52" fmla="*/ 797 w 862"/>
              <a:gd name="T53" fmla="*/ 628 h 682"/>
              <a:gd name="T54" fmla="*/ 833 w 862"/>
              <a:gd name="T55" fmla="*/ 590 h 682"/>
              <a:gd name="T56" fmla="*/ 847 w 862"/>
              <a:gd name="T57" fmla="*/ 571 h 682"/>
              <a:gd name="T58" fmla="*/ 861 w 862"/>
              <a:gd name="T59" fmla="*/ 543 h 682"/>
              <a:gd name="T60" fmla="*/ 860 w 862"/>
              <a:gd name="T61" fmla="*/ 522 h 682"/>
              <a:gd name="T62" fmla="*/ 852 w 862"/>
              <a:gd name="T63" fmla="*/ 513 h 682"/>
              <a:gd name="T64" fmla="*/ 817 w 862"/>
              <a:gd name="T65" fmla="*/ 497 h 682"/>
              <a:gd name="T66" fmla="*/ 740 w 862"/>
              <a:gd name="T67" fmla="*/ 469 h 682"/>
              <a:gd name="T68" fmla="*/ 639 w 862"/>
              <a:gd name="T69" fmla="*/ 425 h 682"/>
              <a:gd name="T70" fmla="*/ 706 w 862"/>
              <a:gd name="T71" fmla="*/ 384 h 682"/>
              <a:gd name="T72" fmla="*/ 718 w 862"/>
              <a:gd name="T73" fmla="*/ 371 h 682"/>
              <a:gd name="T74" fmla="*/ 724 w 862"/>
              <a:gd name="T75" fmla="*/ 358 h 682"/>
              <a:gd name="T76" fmla="*/ 721 w 862"/>
              <a:gd name="T77" fmla="*/ 353 h 682"/>
              <a:gd name="T78" fmla="*/ 632 w 862"/>
              <a:gd name="T79" fmla="*/ 284 h 682"/>
              <a:gd name="T80" fmla="*/ 614 w 862"/>
              <a:gd name="T81" fmla="*/ 268 h 682"/>
              <a:gd name="T82" fmla="*/ 545 w 862"/>
              <a:gd name="T83" fmla="*/ 192 h 682"/>
              <a:gd name="T84" fmla="*/ 477 w 862"/>
              <a:gd name="T85" fmla="*/ 117 h 682"/>
              <a:gd name="T86" fmla="*/ 435 w 862"/>
              <a:gd name="T87" fmla="*/ 93 h 682"/>
              <a:gd name="T88" fmla="*/ 370 w 862"/>
              <a:gd name="T89" fmla="*/ 61 h 682"/>
              <a:gd name="T90" fmla="*/ 290 w 862"/>
              <a:gd name="T91" fmla="*/ 34 h 682"/>
              <a:gd name="T92" fmla="*/ 239 w 862"/>
              <a:gd name="T93" fmla="*/ 18 h 682"/>
              <a:gd name="T94" fmla="*/ 209 w 862"/>
              <a:gd name="T95" fmla="*/ 5 h 682"/>
              <a:gd name="T96" fmla="*/ 184 w 862"/>
              <a:gd name="T97" fmla="*/ 0 h 682"/>
              <a:gd name="T98" fmla="*/ 124 w 862"/>
              <a:gd name="T99" fmla="*/ 4 h 682"/>
              <a:gd name="T100" fmla="*/ 89 w 862"/>
              <a:gd name="T101" fmla="*/ 15 h 682"/>
              <a:gd name="T102" fmla="*/ 63 w 862"/>
              <a:gd name="T103" fmla="*/ 27 h 682"/>
              <a:gd name="T104" fmla="*/ 13 w 862"/>
              <a:gd name="T105" fmla="*/ 61 h 682"/>
              <a:gd name="T106" fmla="*/ 8 w 862"/>
              <a:gd name="T107" fmla="*/ 93 h 682"/>
              <a:gd name="T108" fmla="*/ 7 w 862"/>
              <a:gd name="T109" fmla="*/ 96 h 682"/>
              <a:gd name="T110" fmla="*/ 0 w 862"/>
              <a:gd name="T111" fmla="*/ 107 h 682"/>
              <a:gd name="T112" fmla="*/ 2 w 862"/>
              <a:gd name="T113" fmla="*/ 117 h 682"/>
              <a:gd name="T114" fmla="*/ 21 w 862"/>
              <a:gd name="T115" fmla="*/ 146 h 682"/>
              <a:gd name="T116" fmla="*/ 74 w 862"/>
              <a:gd name="T117" fmla="*/ 201 h 682"/>
              <a:gd name="T118" fmla="*/ 184 w 862"/>
              <a:gd name="T119" fmla="*/ 304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682">
                <a:moveTo>
                  <a:pt x="184" y="304"/>
                </a:moveTo>
                <a:lnTo>
                  <a:pt x="184" y="304"/>
                </a:lnTo>
                <a:lnTo>
                  <a:pt x="183" y="318"/>
                </a:lnTo>
                <a:lnTo>
                  <a:pt x="183" y="352"/>
                </a:lnTo>
                <a:lnTo>
                  <a:pt x="184" y="373"/>
                </a:lnTo>
                <a:lnTo>
                  <a:pt x="185" y="394"/>
                </a:lnTo>
                <a:lnTo>
                  <a:pt x="188" y="414"/>
                </a:lnTo>
                <a:lnTo>
                  <a:pt x="191" y="431"/>
                </a:lnTo>
                <a:lnTo>
                  <a:pt x="191" y="431"/>
                </a:lnTo>
                <a:lnTo>
                  <a:pt x="197" y="448"/>
                </a:lnTo>
                <a:lnTo>
                  <a:pt x="206" y="469"/>
                </a:lnTo>
                <a:lnTo>
                  <a:pt x="226" y="515"/>
                </a:lnTo>
                <a:lnTo>
                  <a:pt x="252" y="570"/>
                </a:lnTo>
                <a:lnTo>
                  <a:pt x="252" y="570"/>
                </a:lnTo>
                <a:lnTo>
                  <a:pt x="248" y="560"/>
                </a:lnTo>
                <a:lnTo>
                  <a:pt x="242" y="537"/>
                </a:lnTo>
                <a:lnTo>
                  <a:pt x="238" y="522"/>
                </a:lnTo>
                <a:lnTo>
                  <a:pt x="236" y="507"/>
                </a:lnTo>
                <a:lnTo>
                  <a:pt x="236" y="491"/>
                </a:lnTo>
                <a:lnTo>
                  <a:pt x="237" y="476"/>
                </a:lnTo>
                <a:lnTo>
                  <a:pt x="237" y="476"/>
                </a:lnTo>
                <a:lnTo>
                  <a:pt x="242" y="462"/>
                </a:lnTo>
                <a:lnTo>
                  <a:pt x="247" y="446"/>
                </a:lnTo>
                <a:lnTo>
                  <a:pt x="259" y="414"/>
                </a:lnTo>
                <a:lnTo>
                  <a:pt x="270" y="390"/>
                </a:lnTo>
                <a:lnTo>
                  <a:pt x="275" y="382"/>
                </a:lnTo>
                <a:lnTo>
                  <a:pt x="275" y="382"/>
                </a:lnTo>
                <a:lnTo>
                  <a:pt x="318" y="414"/>
                </a:lnTo>
                <a:lnTo>
                  <a:pt x="354" y="441"/>
                </a:lnTo>
                <a:lnTo>
                  <a:pt x="382" y="460"/>
                </a:lnTo>
                <a:lnTo>
                  <a:pt x="382" y="460"/>
                </a:lnTo>
                <a:lnTo>
                  <a:pt x="402" y="473"/>
                </a:lnTo>
                <a:lnTo>
                  <a:pt x="417" y="483"/>
                </a:lnTo>
                <a:lnTo>
                  <a:pt x="431" y="490"/>
                </a:lnTo>
                <a:lnTo>
                  <a:pt x="431" y="490"/>
                </a:lnTo>
                <a:lnTo>
                  <a:pt x="433" y="495"/>
                </a:lnTo>
                <a:lnTo>
                  <a:pt x="435" y="500"/>
                </a:lnTo>
                <a:lnTo>
                  <a:pt x="440" y="507"/>
                </a:lnTo>
                <a:lnTo>
                  <a:pt x="447" y="516"/>
                </a:lnTo>
                <a:lnTo>
                  <a:pt x="457" y="527"/>
                </a:lnTo>
                <a:lnTo>
                  <a:pt x="470" y="540"/>
                </a:lnTo>
                <a:lnTo>
                  <a:pt x="487" y="555"/>
                </a:lnTo>
                <a:lnTo>
                  <a:pt x="487" y="555"/>
                </a:lnTo>
                <a:lnTo>
                  <a:pt x="506" y="570"/>
                </a:lnTo>
                <a:lnTo>
                  <a:pt x="526" y="584"/>
                </a:lnTo>
                <a:lnTo>
                  <a:pt x="546" y="593"/>
                </a:lnTo>
                <a:lnTo>
                  <a:pt x="563" y="602"/>
                </a:lnTo>
                <a:lnTo>
                  <a:pt x="590" y="613"/>
                </a:lnTo>
                <a:lnTo>
                  <a:pt x="600" y="617"/>
                </a:lnTo>
                <a:lnTo>
                  <a:pt x="600" y="617"/>
                </a:lnTo>
                <a:lnTo>
                  <a:pt x="598" y="608"/>
                </a:lnTo>
                <a:lnTo>
                  <a:pt x="595" y="596"/>
                </a:lnTo>
                <a:lnTo>
                  <a:pt x="594" y="580"/>
                </a:lnTo>
                <a:lnTo>
                  <a:pt x="594" y="580"/>
                </a:lnTo>
                <a:lnTo>
                  <a:pt x="595" y="548"/>
                </a:lnTo>
                <a:lnTo>
                  <a:pt x="596" y="539"/>
                </a:lnTo>
                <a:lnTo>
                  <a:pt x="596" y="536"/>
                </a:lnTo>
                <a:lnTo>
                  <a:pt x="599" y="534"/>
                </a:lnTo>
                <a:lnTo>
                  <a:pt x="599" y="534"/>
                </a:lnTo>
                <a:lnTo>
                  <a:pt x="605" y="527"/>
                </a:lnTo>
                <a:lnTo>
                  <a:pt x="609" y="522"/>
                </a:lnTo>
                <a:lnTo>
                  <a:pt x="609" y="522"/>
                </a:lnTo>
                <a:lnTo>
                  <a:pt x="623" y="544"/>
                </a:lnTo>
                <a:lnTo>
                  <a:pt x="660" y="592"/>
                </a:lnTo>
                <a:lnTo>
                  <a:pt x="681" y="619"/>
                </a:lnTo>
                <a:lnTo>
                  <a:pt x="702" y="643"/>
                </a:lnTo>
                <a:lnTo>
                  <a:pt x="721" y="661"/>
                </a:lnTo>
                <a:lnTo>
                  <a:pt x="729" y="667"/>
                </a:lnTo>
                <a:lnTo>
                  <a:pt x="735" y="671"/>
                </a:lnTo>
                <a:lnTo>
                  <a:pt x="735" y="671"/>
                </a:lnTo>
                <a:lnTo>
                  <a:pt x="753" y="678"/>
                </a:lnTo>
                <a:lnTo>
                  <a:pt x="759" y="681"/>
                </a:lnTo>
                <a:lnTo>
                  <a:pt x="764" y="682"/>
                </a:lnTo>
                <a:lnTo>
                  <a:pt x="767" y="681"/>
                </a:lnTo>
                <a:lnTo>
                  <a:pt x="771" y="677"/>
                </a:lnTo>
                <a:lnTo>
                  <a:pt x="776" y="670"/>
                </a:lnTo>
                <a:lnTo>
                  <a:pt x="781" y="659"/>
                </a:lnTo>
                <a:lnTo>
                  <a:pt x="781" y="659"/>
                </a:lnTo>
                <a:lnTo>
                  <a:pt x="786" y="646"/>
                </a:lnTo>
                <a:lnTo>
                  <a:pt x="792" y="637"/>
                </a:lnTo>
                <a:lnTo>
                  <a:pt x="797" y="628"/>
                </a:lnTo>
                <a:lnTo>
                  <a:pt x="803" y="619"/>
                </a:lnTo>
                <a:lnTo>
                  <a:pt x="817" y="605"/>
                </a:lnTo>
                <a:lnTo>
                  <a:pt x="833" y="590"/>
                </a:lnTo>
                <a:lnTo>
                  <a:pt x="833" y="590"/>
                </a:lnTo>
                <a:lnTo>
                  <a:pt x="840" y="580"/>
                </a:lnTo>
                <a:lnTo>
                  <a:pt x="847" y="571"/>
                </a:lnTo>
                <a:lnTo>
                  <a:pt x="852" y="561"/>
                </a:lnTo>
                <a:lnTo>
                  <a:pt x="857" y="552"/>
                </a:lnTo>
                <a:lnTo>
                  <a:pt x="861" y="543"/>
                </a:lnTo>
                <a:lnTo>
                  <a:pt x="862" y="534"/>
                </a:lnTo>
                <a:lnTo>
                  <a:pt x="862" y="527"/>
                </a:lnTo>
                <a:lnTo>
                  <a:pt x="860" y="522"/>
                </a:lnTo>
                <a:lnTo>
                  <a:pt x="860" y="522"/>
                </a:lnTo>
                <a:lnTo>
                  <a:pt x="856" y="517"/>
                </a:lnTo>
                <a:lnTo>
                  <a:pt x="852" y="513"/>
                </a:lnTo>
                <a:lnTo>
                  <a:pt x="846" y="510"/>
                </a:lnTo>
                <a:lnTo>
                  <a:pt x="838" y="506"/>
                </a:lnTo>
                <a:lnTo>
                  <a:pt x="817" y="497"/>
                </a:lnTo>
                <a:lnTo>
                  <a:pt x="785" y="486"/>
                </a:lnTo>
                <a:lnTo>
                  <a:pt x="785" y="486"/>
                </a:lnTo>
                <a:lnTo>
                  <a:pt x="740" y="469"/>
                </a:lnTo>
                <a:lnTo>
                  <a:pt x="694" y="448"/>
                </a:lnTo>
                <a:lnTo>
                  <a:pt x="639" y="425"/>
                </a:lnTo>
                <a:lnTo>
                  <a:pt x="639" y="425"/>
                </a:lnTo>
                <a:lnTo>
                  <a:pt x="671" y="406"/>
                </a:lnTo>
                <a:lnTo>
                  <a:pt x="696" y="391"/>
                </a:lnTo>
                <a:lnTo>
                  <a:pt x="706" y="384"/>
                </a:lnTo>
                <a:lnTo>
                  <a:pt x="711" y="379"/>
                </a:lnTo>
                <a:lnTo>
                  <a:pt x="711" y="379"/>
                </a:lnTo>
                <a:lnTo>
                  <a:pt x="718" y="371"/>
                </a:lnTo>
                <a:lnTo>
                  <a:pt x="722" y="364"/>
                </a:lnTo>
                <a:lnTo>
                  <a:pt x="723" y="361"/>
                </a:lnTo>
                <a:lnTo>
                  <a:pt x="724" y="358"/>
                </a:lnTo>
                <a:lnTo>
                  <a:pt x="723" y="356"/>
                </a:lnTo>
                <a:lnTo>
                  <a:pt x="721" y="353"/>
                </a:lnTo>
                <a:lnTo>
                  <a:pt x="721" y="353"/>
                </a:lnTo>
                <a:lnTo>
                  <a:pt x="711" y="343"/>
                </a:lnTo>
                <a:lnTo>
                  <a:pt x="690" y="327"/>
                </a:lnTo>
                <a:lnTo>
                  <a:pt x="632" y="284"/>
                </a:lnTo>
                <a:lnTo>
                  <a:pt x="632" y="284"/>
                </a:lnTo>
                <a:lnTo>
                  <a:pt x="623" y="277"/>
                </a:lnTo>
                <a:lnTo>
                  <a:pt x="614" y="268"/>
                </a:lnTo>
                <a:lnTo>
                  <a:pt x="593" y="246"/>
                </a:lnTo>
                <a:lnTo>
                  <a:pt x="568" y="220"/>
                </a:lnTo>
                <a:lnTo>
                  <a:pt x="545" y="192"/>
                </a:lnTo>
                <a:lnTo>
                  <a:pt x="502" y="143"/>
                </a:lnTo>
                <a:lnTo>
                  <a:pt x="486" y="125"/>
                </a:lnTo>
                <a:lnTo>
                  <a:pt x="477" y="117"/>
                </a:lnTo>
                <a:lnTo>
                  <a:pt x="477" y="117"/>
                </a:lnTo>
                <a:lnTo>
                  <a:pt x="461" y="108"/>
                </a:lnTo>
                <a:lnTo>
                  <a:pt x="435" y="93"/>
                </a:lnTo>
                <a:lnTo>
                  <a:pt x="404" y="77"/>
                </a:lnTo>
                <a:lnTo>
                  <a:pt x="370" y="61"/>
                </a:lnTo>
                <a:lnTo>
                  <a:pt x="370" y="61"/>
                </a:lnTo>
                <a:lnTo>
                  <a:pt x="351" y="54"/>
                </a:lnTo>
                <a:lnTo>
                  <a:pt x="332" y="48"/>
                </a:lnTo>
                <a:lnTo>
                  <a:pt x="290" y="34"/>
                </a:lnTo>
                <a:lnTo>
                  <a:pt x="243" y="22"/>
                </a:lnTo>
                <a:lnTo>
                  <a:pt x="243" y="22"/>
                </a:lnTo>
                <a:lnTo>
                  <a:pt x="239" y="18"/>
                </a:lnTo>
                <a:lnTo>
                  <a:pt x="228" y="12"/>
                </a:lnTo>
                <a:lnTo>
                  <a:pt x="220" y="7"/>
                </a:lnTo>
                <a:lnTo>
                  <a:pt x="209" y="5"/>
                </a:lnTo>
                <a:lnTo>
                  <a:pt x="197" y="1"/>
                </a:lnTo>
                <a:lnTo>
                  <a:pt x="184" y="0"/>
                </a:lnTo>
                <a:lnTo>
                  <a:pt x="184" y="0"/>
                </a:lnTo>
                <a:lnTo>
                  <a:pt x="158" y="0"/>
                </a:lnTo>
                <a:lnTo>
                  <a:pt x="135" y="1"/>
                </a:lnTo>
                <a:lnTo>
                  <a:pt x="124" y="4"/>
                </a:lnTo>
                <a:lnTo>
                  <a:pt x="111" y="6"/>
                </a:lnTo>
                <a:lnTo>
                  <a:pt x="100" y="10"/>
                </a:lnTo>
                <a:lnTo>
                  <a:pt x="89" y="15"/>
                </a:lnTo>
                <a:lnTo>
                  <a:pt x="89" y="15"/>
                </a:lnTo>
                <a:lnTo>
                  <a:pt x="76" y="20"/>
                </a:lnTo>
                <a:lnTo>
                  <a:pt x="63" y="27"/>
                </a:lnTo>
                <a:lnTo>
                  <a:pt x="39" y="43"/>
                </a:lnTo>
                <a:lnTo>
                  <a:pt x="13" y="61"/>
                </a:lnTo>
                <a:lnTo>
                  <a:pt x="13" y="61"/>
                </a:lnTo>
                <a:lnTo>
                  <a:pt x="10" y="76"/>
                </a:lnTo>
                <a:lnTo>
                  <a:pt x="8" y="87"/>
                </a:lnTo>
                <a:lnTo>
                  <a:pt x="8" y="93"/>
                </a:lnTo>
                <a:lnTo>
                  <a:pt x="8" y="93"/>
                </a:lnTo>
                <a:lnTo>
                  <a:pt x="7" y="95"/>
                </a:lnTo>
                <a:lnTo>
                  <a:pt x="7" y="96"/>
                </a:lnTo>
                <a:lnTo>
                  <a:pt x="3" y="101"/>
                </a:lnTo>
                <a:lnTo>
                  <a:pt x="0" y="103"/>
                </a:lnTo>
                <a:lnTo>
                  <a:pt x="0" y="107"/>
                </a:lnTo>
                <a:lnTo>
                  <a:pt x="0" y="112"/>
                </a:lnTo>
                <a:lnTo>
                  <a:pt x="2" y="117"/>
                </a:lnTo>
                <a:lnTo>
                  <a:pt x="2" y="117"/>
                </a:lnTo>
                <a:lnTo>
                  <a:pt x="4" y="123"/>
                </a:lnTo>
                <a:lnTo>
                  <a:pt x="8" y="130"/>
                </a:lnTo>
                <a:lnTo>
                  <a:pt x="21" y="146"/>
                </a:lnTo>
                <a:lnTo>
                  <a:pt x="44" y="169"/>
                </a:lnTo>
                <a:lnTo>
                  <a:pt x="74" y="201"/>
                </a:lnTo>
                <a:lnTo>
                  <a:pt x="74" y="201"/>
                </a:lnTo>
                <a:lnTo>
                  <a:pt x="113" y="238"/>
                </a:lnTo>
                <a:lnTo>
                  <a:pt x="147" y="271"/>
                </a:lnTo>
                <a:lnTo>
                  <a:pt x="184" y="304"/>
                </a:lnTo>
                <a:lnTo>
                  <a:pt x="184" y="3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3B5E649E-4DBF-42B3-8EE0-E961AF9546D9}"/>
              </a:ext>
            </a:extLst>
          </p:cNvPr>
          <p:cNvSpPr>
            <a:spLocks/>
          </p:cNvSpPr>
          <p:nvPr/>
        </p:nvSpPr>
        <p:spPr bwMode="auto">
          <a:xfrm>
            <a:off x="4338523" y="4900018"/>
            <a:ext cx="1228952" cy="1200824"/>
          </a:xfrm>
          <a:custGeom>
            <a:avLst/>
            <a:gdLst>
              <a:gd name="T0" fmla="*/ 143 w 568"/>
              <a:gd name="T1" fmla="*/ 95 h 555"/>
              <a:gd name="T2" fmla="*/ 143 w 568"/>
              <a:gd name="T3" fmla="*/ 109 h 555"/>
              <a:gd name="T4" fmla="*/ 133 w 568"/>
              <a:gd name="T5" fmla="*/ 115 h 555"/>
              <a:gd name="T6" fmla="*/ 95 w 568"/>
              <a:gd name="T7" fmla="*/ 106 h 555"/>
              <a:gd name="T8" fmla="*/ 52 w 568"/>
              <a:gd name="T9" fmla="*/ 84 h 555"/>
              <a:gd name="T10" fmla="*/ 3 w 568"/>
              <a:gd name="T11" fmla="*/ 64 h 555"/>
              <a:gd name="T12" fmla="*/ 3 w 568"/>
              <a:gd name="T13" fmla="*/ 72 h 555"/>
              <a:gd name="T14" fmla="*/ 54 w 568"/>
              <a:gd name="T15" fmla="*/ 142 h 555"/>
              <a:gd name="T16" fmla="*/ 59 w 568"/>
              <a:gd name="T17" fmla="*/ 158 h 555"/>
              <a:gd name="T18" fmla="*/ 43 w 568"/>
              <a:gd name="T19" fmla="*/ 194 h 555"/>
              <a:gd name="T20" fmla="*/ 42 w 568"/>
              <a:gd name="T21" fmla="*/ 225 h 555"/>
              <a:gd name="T22" fmla="*/ 58 w 568"/>
              <a:gd name="T23" fmla="*/ 244 h 555"/>
              <a:gd name="T24" fmla="*/ 113 w 568"/>
              <a:gd name="T25" fmla="*/ 252 h 555"/>
              <a:gd name="T26" fmla="*/ 152 w 568"/>
              <a:gd name="T27" fmla="*/ 332 h 555"/>
              <a:gd name="T28" fmla="*/ 68 w 568"/>
              <a:gd name="T29" fmla="*/ 289 h 555"/>
              <a:gd name="T30" fmla="*/ 26 w 568"/>
              <a:gd name="T31" fmla="*/ 281 h 555"/>
              <a:gd name="T32" fmla="*/ 24 w 568"/>
              <a:gd name="T33" fmla="*/ 290 h 555"/>
              <a:gd name="T34" fmla="*/ 30 w 568"/>
              <a:gd name="T35" fmla="*/ 348 h 555"/>
              <a:gd name="T36" fmla="*/ 43 w 568"/>
              <a:gd name="T37" fmla="*/ 433 h 555"/>
              <a:gd name="T38" fmla="*/ 58 w 568"/>
              <a:gd name="T39" fmla="*/ 482 h 555"/>
              <a:gd name="T40" fmla="*/ 76 w 568"/>
              <a:gd name="T41" fmla="*/ 502 h 555"/>
              <a:gd name="T42" fmla="*/ 100 w 568"/>
              <a:gd name="T43" fmla="*/ 519 h 555"/>
              <a:gd name="T44" fmla="*/ 152 w 568"/>
              <a:gd name="T45" fmla="*/ 527 h 555"/>
              <a:gd name="T46" fmla="*/ 203 w 568"/>
              <a:gd name="T47" fmla="*/ 523 h 555"/>
              <a:gd name="T48" fmla="*/ 243 w 568"/>
              <a:gd name="T49" fmla="*/ 503 h 555"/>
              <a:gd name="T50" fmla="*/ 278 w 568"/>
              <a:gd name="T51" fmla="*/ 489 h 555"/>
              <a:gd name="T52" fmla="*/ 310 w 568"/>
              <a:gd name="T53" fmla="*/ 534 h 555"/>
              <a:gd name="T54" fmla="*/ 340 w 568"/>
              <a:gd name="T55" fmla="*/ 550 h 555"/>
              <a:gd name="T56" fmla="*/ 384 w 568"/>
              <a:gd name="T57" fmla="*/ 555 h 555"/>
              <a:gd name="T58" fmla="*/ 429 w 568"/>
              <a:gd name="T59" fmla="*/ 543 h 555"/>
              <a:gd name="T60" fmla="*/ 441 w 568"/>
              <a:gd name="T61" fmla="*/ 537 h 555"/>
              <a:gd name="T62" fmla="*/ 506 w 568"/>
              <a:gd name="T63" fmla="*/ 525 h 555"/>
              <a:gd name="T64" fmla="*/ 530 w 568"/>
              <a:gd name="T65" fmla="*/ 503 h 555"/>
              <a:gd name="T66" fmla="*/ 554 w 568"/>
              <a:gd name="T67" fmla="*/ 457 h 555"/>
              <a:gd name="T68" fmla="*/ 554 w 568"/>
              <a:gd name="T69" fmla="*/ 424 h 555"/>
              <a:gd name="T70" fmla="*/ 546 w 568"/>
              <a:gd name="T71" fmla="*/ 415 h 555"/>
              <a:gd name="T72" fmla="*/ 548 w 568"/>
              <a:gd name="T73" fmla="*/ 356 h 555"/>
              <a:gd name="T74" fmla="*/ 564 w 568"/>
              <a:gd name="T75" fmla="*/ 318 h 555"/>
              <a:gd name="T76" fmla="*/ 568 w 568"/>
              <a:gd name="T77" fmla="*/ 287 h 555"/>
              <a:gd name="T78" fmla="*/ 563 w 568"/>
              <a:gd name="T79" fmla="*/ 255 h 555"/>
              <a:gd name="T80" fmla="*/ 550 w 568"/>
              <a:gd name="T81" fmla="*/ 241 h 555"/>
              <a:gd name="T82" fmla="*/ 534 w 568"/>
              <a:gd name="T83" fmla="*/ 227 h 555"/>
              <a:gd name="T84" fmla="*/ 489 w 568"/>
              <a:gd name="T85" fmla="*/ 136 h 555"/>
              <a:gd name="T86" fmla="*/ 464 w 568"/>
              <a:gd name="T87" fmla="*/ 104 h 555"/>
              <a:gd name="T88" fmla="*/ 405 w 568"/>
              <a:gd name="T89" fmla="*/ 60 h 555"/>
              <a:gd name="T90" fmla="*/ 379 w 568"/>
              <a:gd name="T91" fmla="*/ 45 h 555"/>
              <a:gd name="T92" fmla="*/ 357 w 568"/>
              <a:gd name="T93" fmla="*/ 20 h 555"/>
              <a:gd name="T94" fmla="*/ 319 w 568"/>
              <a:gd name="T95" fmla="*/ 3 h 555"/>
              <a:gd name="T96" fmla="*/ 250 w 568"/>
              <a:gd name="T97" fmla="*/ 5 h 555"/>
              <a:gd name="T98" fmla="*/ 166 w 568"/>
              <a:gd name="T99" fmla="*/ 23 h 555"/>
              <a:gd name="T100" fmla="*/ 139 w 568"/>
              <a:gd name="T101" fmla="*/ 18 h 555"/>
              <a:gd name="T102" fmla="*/ 118 w 568"/>
              <a:gd name="T103" fmla="*/ 21 h 555"/>
              <a:gd name="T104" fmla="*/ 86 w 568"/>
              <a:gd name="T105" fmla="*/ 43 h 555"/>
              <a:gd name="T106" fmla="*/ 111 w 568"/>
              <a:gd name="T107" fmla="*/ 90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8" h="555">
                <a:moveTo>
                  <a:pt x="137" y="90"/>
                </a:moveTo>
                <a:lnTo>
                  <a:pt x="137" y="90"/>
                </a:lnTo>
                <a:lnTo>
                  <a:pt x="139" y="92"/>
                </a:lnTo>
                <a:lnTo>
                  <a:pt x="143" y="95"/>
                </a:lnTo>
                <a:lnTo>
                  <a:pt x="144" y="98"/>
                </a:lnTo>
                <a:lnTo>
                  <a:pt x="145" y="100"/>
                </a:lnTo>
                <a:lnTo>
                  <a:pt x="145" y="104"/>
                </a:lnTo>
                <a:lnTo>
                  <a:pt x="143" y="109"/>
                </a:lnTo>
                <a:lnTo>
                  <a:pt x="143" y="109"/>
                </a:lnTo>
                <a:lnTo>
                  <a:pt x="142" y="111"/>
                </a:lnTo>
                <a:lnTo>
                  <a:pt x="139" y="112"/>
                </a:lnTo>
                <a:lnTo>
                  <a:pt x="133" y="115"/>
                </a:lnTo>
                <a:lnTo>
                  <a:pt x="126" y="115"/>
                </a:lnTo>
                <a:lnTo>
                  <a:pt x="116" y="114"/>
                </a:lnTo>
                <a:lnTo>
                  <a:pt x="106" y="110"/>
                </a:lnTo>
                <a:lnTo>
                  <a:pt x="95" y="106"/>
                </a:lnTo>
                <a:lnTo>
                  <a:pt x="85" y="103"/>
                </a:lnTo>
                <a:lnTo>
                  <a:pt x="75" y="96"/>
                </a:lnTo>
                <a:lnTo>
                  <a:pt x="75" y="96"/>
                </a:lnTo>
                <a:lnTo>
                  <a:pt x="52" y="84"/>
                </a:lnTo>
                <a:lnTo>
                  <a:pt x="27" y="72"/>
                </a:lnTo>
                <a:lnTo>
                  <a:pt x="16" y="68"/>
                </a:lnTo>
                <a:lnTo>
                  <a:pt x="8" y="64"/>
                </a:lnTo>
                <a:lnTo>
                  <a:pt x="3" y="64"/>
                </a:lnTo>
                <a:lnTo>
                  <a:pt x="0" y="66"/>
                </a:lnTo>
                <a:lnTo>
                  <a:pt x="0" y="67"/>
                </a:lnTo>
                <a:lnTo>
                  <a:pt x="0" y="67"/>
                </a:lnTo>
                <a:lnTo>
                  <a:pt x="3" y="72"/>
                </a:lnTo>
                <a:lnTo>
                  <a:pt x="6" y="79"/>
                </a:lnTo>
                <a:lnTo>
                  <a:pt x="21" y="99"/>
                </a:lnTo>
                <a:lnTo>
                  <a:pt x="38" y="121"/>
                </a:lnTo>
                <a:lnTo>
                  <a:pt x="54" y="142"/>
                </a:lnTo>
                <a:lnTo>
                  <a:pt x="54" y="142"/>
                </a:lnTo>
                <a:lnTo>
                  <a:pt x="57" y="146"/>
                </a:lnTo>
                <a:lnTo>
                  <a:pt x="58" y="151"/>
                </a:lnTo>
                <a:lnTo>
                  <a:pt x="59" y="158"/>
                </a:lnTo>
                <a:lnTo>
                  <a:pt x="58" y="165"/>
                </a:lnTo>
                <a:lnTo>
                  <a:pt x="54" y="173"/>
                </a:lnTo>
                <a:lnTo>
                  <a:pt x="47" y="186"/>
                </a:lnTo>
                <a:lnTo>
                  <a:pt x="43" y="194"/>
                </a:lnTo>
                <a:lnTo>
                  <a:pt x="42" y="201"/>
                </a:lnTo>
                <a:lnTo>
                  <a:pt x="42" y="201"/>
                </a:lnTo>
                <a:lnTo>
                  <a:pt x="42" y="217"/>
                </a:lnTo>
                <a:lnTo>
                  <a:pt x="42" y="225"/>
                </a:lnTo>
                <a:lnTo>
                  <a:pt x="44" y="231"/>
                </a:lnTo>
                <a:lnTo>
                  <a:pt x="47" y="236"/>
                </a:lnTo>
                <a:lnTo>
                  <a:pt x="52" y="241"/>
                </a:lnTo>
                <a:lnTo>
                  <a:pt x="58" y="244"/>
                </a:lnTo>
                <a:lnTo>
                  <a:pt x="65" y="245"/>
                </a:lnTo>
                <a:lnTo>
                  <a:pt x="65" y="245"/>
                </a:lnTo>
                <a:lnTo>
                  <a:pt x="113" y="252"/>
                </a:lnTo>
                <a:lnTo>
                  <a:pt x="113" y="252"/>
                </a:lnTo>
                <a:lnTo>
                  <a:pt x="143" y="311"/>
                </a:lnTo>
                <a:lnTo>
                  <a:pt x="143" y="311"/>
                </a:lnTo>
                <a:lnTo>
                  <a:pt x="152" y="332"/>
                </a:lnTo>
                <a:lnTo>
                  <a:pt x="152" y="332"/>
                </a:lnTo>
                <a:lnTo>
                  <a:pt x="133" y="321"/>
                </a:lnTo>
                <a:lnTo>
                  <a:pt x="113" y="309"/>
                </a:lnTo>
                <a:lnTo>
                  <a:pt x="90" y="298"/>
                </a:lnTo>
                <a:lnTo>
                  <a:pt x="68" y="289"/>
                </a:lnTo>
                <a:lnTo>
                  <a:pt x="47" y="281"/>
                </a:lnTo>
                <a:lnTo>
                  <a:pt x="38" y="279"/>
                </a:lnTo>
                <a:lnTo>
                  <a:pt x="31" y="279"/>
                </a:lnTo>
                <a:lnTo>
                  <a:pt x="26" y="281"/>
                </a:lnTo>
                <a:lnTo>
                  <a:pt x="25" y="282"/>
                </a:lnTo>
                <a:lnTo>
                  <a:pt x="24" y="285"/>
                </a:lnTo>
                <a:lnTo>
                  <a:pt x="24" y="285"/>
                </a:lnTo>
                <a:lnTo>
                  <a:pt x="24" y="290"/>
                </a:lnTo>
                <a:lnTo>
                  <a:pt x="22" y="296"/>
                </a:lnTo>
                <a:lnTo>
                  <a:pt x="24" y="312"/>
                </a:lnTo>
                <a:lnTo>
                  <a:pt x="26" y="329"/>
                </a:lnTo>
                <a:lnTo>
                  <a:pt x="30" y="348"/>
                </a:lnTo>
                <a:lnTo>
                  <a:pt x="37" y="385"/>
                </a:lnTo>
                <a:lnTo>
                  <a:pt x="42" y="412"/>
                </a:lnTo>
                <a:lnTo>
                  <a:pt x="42" y="412"/>
                </a:lnTo>
                <a:lnTo>
                  <a:pt x="43" y="433"/>
                </a:lnTo>
                <a:lnTo>
                  <a:pt x="47" y="454"/>
                </a:lnTo>
                <a:lnTo>
                  <a:pt x="49" y="463"/>
                </a:lnTo>
                <a:lnTo>
                  <a:pt x="53" y="473"/>
                </a:lnTo>
                <a:lnTo>
                  <a:pt x="58" y="482"/>
                </a:lnTo>
                <a:lnTo>
                  <a:pt x="65" y="489"/>
                </a:lnTo>
                <a:lnTo>
                  <a:pt x="65" y="489"/>
                </a:lnTo>
                <a:lnTo>
                  <a:pt x="73" y="495"/>
                </a:lnTo>
                <a:lnTo>
                  <a:pt x="76" y="502"/>
                </a:lnTo>
                <a:lnTo>
                  <a:pt x="80" y="509"/>
                </a:lnTo>
                <a:lnTo>
                  <a:pt x="84" y="511"/>
                </a:lnTo>
                <a:lnTo>
                  <a:pt x="90" y="515"/>
                </a:lnTo>
                <a:lnTo>
                  <a:pt x="100" y="519"/>
                </a:lnTo>
                <a:lnTo>
                  <a:pt x="116" y="523"/>
                </a:lnTo>
                <a:lnTo>
                  <a:pt x="116" y="523"/>
                </a:lnTo>
                <a:lnTo>
                  <a:pt x="134" y="526"/>
                </a:lnTo>
                <a:lnTo>
                  <a:pt x="152" y="527"/>
                </a:lnTo>
                <a:lnTo>
                  <a:pt x="166" y="529"/>
                </a:lnTo>
                <a:lnTo>
                  <a:pt x="180" y="527"/>
                </a:lnTo>
                <a:lnTo>
                  <a:pt x="192" y="525"/>
                </a:lnTo>
                <a:lnTo>
                  <a:pt x="203" y="523"/>
                </a:lnTo>
                <a:lnTo>
                  <a:pt x="213" y="518"/>
                </a:lnTo>
                <a:lnTo>
                  <a:pt x="223" y="514"/>
                </a:lnTo>
                <a:lnTo>
                  <a:pt x="223" y="514"/>
                </a:lnTo>
                <a:lnTo>
                  <a:pt x="243" y="503"/>
                </a:lnTo>
                <a:lnTo>
                  <a:pt x="259" y="492"/>
                </a:lnTo>
                <a:lnTo>
                  <a:pt x="275" y="481"/>
                </a:lnTo>
                <a:lnTo>
                  <a:pt x="275" y="481"/>
                </a:lnTo>
                <a:lnTo>
                  <a:pt x="278" y="489"/>
                </a:lnTo>
                <a:lnTo>
                  <a:pt x="283" y="499"/>
                </a:lnTo>
                <a:lnTo>
                  <a:pt x="291" y="510"/>
                </a:lnTo>
                <a:lnTo>
                  <a:pt x="299" y="521"/>
                </a:lnTo>
                <a:lnTo>
                  <a:pt x="310" y="534"/>
                </a:lnTo>
                <a:lnTo>
                  <a:pt x="317" y="539"/>
                </a:lnTo>
                <a:lnTo>
                  <a:pt x="324" y="542"/>
                </a:lnTo>
                <a:lnTo>
                  <a:pt x="331" y="546"/>
                </a:lnTo>
                <a:lnTo>
                  <a:pt x="340" y="550"/>
                </a:lnTo>
                <a:lnTo>
                  <a:pt x="340" y="550"/>
                </a:lnTo>
                <a:lnTo>
                  <a:pt x="356" y="553"/>
                </a:lnTo>
                <a:lnTo>
                  <a:pt x="371" y="555"/>
                </a:lnTo>
                <a:lnTo>
                  <a:pt x="384" y="555"/>
                </a:lnTo>
                <a:lnTo>
                  <a:pt x="397" y="553"/>
                </a:lnTo>
                <a:lnTo>
                  <a:pt x="406" y="551"/>
                </a:lnTo>
                <a:lnTo>
                  <a:pt x="416" y="548"/>
                </a:lnTo>
                <a:lnTo>
                  <a:pt x="429" y="543"/>
                </a:lnTo>
                <a:lnTo>
                  <a:pt x="429" y="543"/>
                </a:lnTo>
                <a:lnTo>
                  <a:pt x="440" y="539"/>
                </a:lnTo>
                <a:lnTo>
                  <a:pt x="441" y="537"/>
                </a:lnTo>
                <a:lnTo>
                  <a:pt x="441" y="537"/>
                </a:lnTo>
                <a:lnTo>
                  <a:pt x="467" y="531"/>
                </a:lnTo>
                <a:lnTo>
                  <a:pt x="488" y="527"/>
                </a:lnTo>
                <a:lnTo>
                  <a:pt x="506" y="525"/>
                </a:lnTo>
                <a:lnTo>
                  <a:pt x="506" y="525"/>
                </a:lnTo>
                <a:lnTo>
                  <a:pt x="510" y="525"/>
                </a:lnTo>
                <a:lnTo>
                  <a:pt x="514" y="523"/>
                </a:lnTo>
                <a:lnTo>
                  <a:pt x="522" y="514"/>
                </a:lnTo>
                <a:lnTo>
                  <a:pt x="530" y="503"/>
                </a:lnTo>
                <a:lnTo>
                  <a:pt x="537" y="491"/>
                </a:lnTo>
                <a:lnTo>
                  <a:pt x="549" y="467"/>
                </a:lnTo>
                <a:lnTo>
                  <a:pt x="554" y="457"/>
                </a:lnTo>
                <a:lnTo>
                  <a:pt x="554" y="457"/>
                </a:lnTo>
                <a:lnTo>
                  <a:pt x="555" y="444"/>
                </a:lnTo>
                <a:lnTo>
                  <a:pt x="557" y="433"/>
                </a:lnTo>
                <a:lnTo>
                  <a:pt x="555" y="428"/>
                </a:lnTo>
                <a:lnTo>
                  <a:pt x="554" y="424"/>
                </a:lnTo>
                <a:lnTo>
                  <a:pt x="554" y="424"/>
                </a:lnTo>
                <a:lnTo>
                  <a:pt x="550" y="420"/>
                </a:lnTo>
                <a:lnTo>
                  <a:pt x="548" y="418"/>
                </a:lnTo>
                <a:lnTo>
                  <a:pt x="546" y="415"/>
                </a:lnTo>
                <a:lnTo>
                  <a:pt x="546" y="412"/>
                </a:lnTo>
                <a:lnTo>
                  <a:pt x="546" y="412"/>
                </a:lnTo>
                <a:lnTo>
                  <a:pt x="548" y="356"/>
                </a:lnTo>
                <a:lnTo>
                  <a:pt x="548" y="356"/>
                </a:lnTo>
                <a:lnTo>
                  <a:pt x="550" y="353"/>
                </a:lnTo>
                <a:lnTo>
                  <a:pt x="555" y="343"/>
                </a:lnTo>
                <a:lnTo>
                  <a:pt x="562" y="328"/>
                </a:lnTo>
                <a:lnTo>
                  <a:pt x="564" y="318"/>
                </a:lnTo>
                <a:lnTo>
                  <a:pt x="566" y="308"/>
                </a:lnTo>
                <a:lnTo>
                  <a:pt x="566" y="308"/>
                </a:lnTo>
                <a:lnTo>
                  <a:pt x="568" y="297"/>
                </a:lnTo>
                <a:lnTo>
                  <a:pt x="568" y="287"/>
                </a:lnTo>
                <a:lnTo>
                  <a:pt x="568" y="277"/>
                </a:lnTo>
                <a:lnTo>
                  <a:pt x="566" y="269"/>
                </a:lnTo>
                <a:lnTo>
                  <a:pt x="564" y="261"/>
                </a:lnTo>
                <a:lnTo>
                  <a:pt x="563" y="255"/>
                </a:lnTo>
                <a:lnTo>
                  <a:pt x="560" y="249"/>
                </a:lnTo>
                <a:lnTo>
                  <a:pt x="557" y="245"/>
                </a:lnTo>
                <a:lnTo>
                  <a:pt x="557" y="245"/>
                </a:lnTo>
                <a:lnTo>
                  <a:pt x="550" y="241"/>
                </a:lnTo>
                <a:lnTo>
                  <a:pt x="543" y="237"/>
                </a:lnTo>
                <a:lnTo>
                  <a:pt x="536" y="233"/>
                </a:lnTo>
                <a:lnTo>
                  <a:pt x="536" y="233"/>
                </a:lnTo>
                <a:lnTo>
                  <a:pt x="534" y="227"/>
                </a:lnTo>
                <a:lnTo>
                  <a:pt x="527" y="209"/>
                </a:lnTo>
                <a:lnTo>
                  <a:pt x="512" y="178"/>
                </a:lnTo>
                <a:lnTo>
                  <a:pt x="501" y="158"/>
                </a:lnTo>
                <a:lnTo>
                  <a:pt x="489" y="136"/>
                </a:lnTo>
                <a:lnTo>
                  <a:pt x="489" y="136"/>
                </a:lnTo>
                <a:lnTo>
                  <a:pt x="480" y="124"/>
                </a:lnTo>
                <a:lnTo>
                  <a:pt x="473" y="114"/>
                </a:lnTo>
                <a:lnTo>
                  <a:pt x="464" y="104"/>
                </a:lnTo>
                <a:lnTo>
                  <a:pt x="456" y="95"/>
                </a:lnTo>
                <a:lnTo>
                  <a:pt x="437" y="80"/>
                </a:lnTo>
                <a:lnTo>
                  <a:pt x="420" y="68"/>
                </a:lnTo>
                <a:lnTo>
                  <a:pt x="405" y="60"/>
                </a:lnTo>
                <a:lnTo>
                  <a:pt x="393" y="53"/>
                </a:lnTo>
                <a:lnTo>
                  <a:pt x="382" y="50"/>
                </a:lnTo>
                <a:lnTo>
                  <a:pt x="382" y="50"/>
                </a:lnTo>
                <a:lnTo>
                  <a:pt x="379" y="45"/>
                </a:lnTo>
                <a:lnTo>
                  <a:pt x="377" y="40"/>
                </a:lnTo>
                <a:lnTo>
                  <a:pt x="372" y="34"/>
                </a:lnTo>
                <a:lnTo>
                  <a:pt x="366" y="27"/>
                </a:lnTo>
                <a:lnTo>
                  <a:pt x="357" y="20"/>
                </a:lnTo>
                <a:lnTo>
                  <a:pt x="347" y="14"/>
                </a:lnTo>
                <a:lnTo>
                  <a:pt x="334" y="8"/>
                </a:lnTo>
                <a:lnTo>
                  <a:pt x="334" y="8"/>
                </a:lnTo>
                <a:lnTo>
                  <a:pt x="319" y="3"/>
                </a:lnTo>
                <a:lnTo>
                  <a:pt x="303" y="2"/>
                </a:lnTo>
                <a:lnTo>
                  <a:pt x="287" y="0"/>
                </a:lnTo>
                <a:lnTo>
                  <a:pt x="273" y="2"/>
                </a:lnTo>
                <a:lnTo>
                  <a:pt x="250" y="5"/>
                </a:lnTo>
                <a:lnTo>
                  <a:pt x="241" y="8"/>
                </a:lnTo>
                <a:lnTo>
                  <a:pt x="202" y="8"/>
                </a:lnTo>
                <a:lnTo>
                  <a:pt x="227" y="23"/>
                </a:lnTo>
                <a:lnTo>
                  <a:pt x="166" y="23"/>
                </a:lnTo>
                <a:lnTo>
                  <a:pt x="166" y="23"/>
                </a:lnTo>
                <a:lnTo>
                  <a:pt x="163" y="21"/>
                </a:lnTo>
                <a:lnTo>
                  <a:pt x="153" y="19"/>
                </a:lnTo>
                <a:lnTo>
                  <a:pt x="139" y="18"/>
                </a:lnTo>
                <a:lnTo>
                  <a:pt x="132" y="18"/>
                </a:lnTo>
                <a:lnTo>
                  <a:pt x="126" y="19"/>
                </a:lnTo>
                <a:lnTo>
                  <a:pt x="126" y="19"/>
                </a:lnTo>
                <a:lnTo>
                  <a:pt x="118" y="21"/>
                </a:lnTo>
                <a:lnTo>
                  <a:pt x="111" y="25"/>
                </a:lnTo>
                <a:lnTo>
                  <a:pt x="99" y="34"/>
                </a:lnTo>
                <a:lnTo>
                  <a:pt x="90" y="40"/>
                </a:lnTo>
                <a:lnTo>
                  <a:pt x="86" y="43"/>
                </a:lnTo>
                <a:lnTo>
                  <a:pt x="101" y="50"/>
                </a:lnTo>
                <a:lnTo>
                  <a:pt x="95" y="61"/>
                </a:lnTo>
                <a:lnTo>
                  <a:pt x="113" y="76"/>
                </a:lnTo>
                <a:lnTo>
                  <a:pt x="111" y="90"/>
                </a:lnTo>
                <a:lnTo>
                  <a:pt x="137" y="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04CD75C-CFF5-482D-85EB-C42ACAE58996}"/>
              </a:ext>
            </a:extLst>
          </p:cNvPr>
          <p:cNvSpPr>
            <a:spLocks/>
          </p:cNvSpPr>
          <p:nvPr/>
        </p:nvSpPr>
        <p:spPr bwMode="auto">
          <a:xfrm>
            <a:off x="7882563" y="5060348"/>
            <a:ext cx="1668207" cy="850315"/>
          </a:xfrm>
          <a:custGeom>
            <a:avLst/>
            <a:gdLst>
              <a:gd name="T0" fmla="*/ 250 w 1595"/>
              <a:gd name="T1" fmla="*/ 236 h 813"/>
              <a:gd name="T2" fmla="*/ 115 w 1595"/>
              <a:gd name="T3" fmla="*/ 285 h 813"/>
              <a:gd name="T4" fmla="*/ 83 w 1595"/>
              <a:gd name="T5" fmla="*/ 313 h 813"/>
              <a:gd name="T6" fmla="*/ 35 w 1595"/>
              <a:gd name="T7" fmla="*/ 374 h 813"/>
              <a:gd name="T8" fmla="*/ 1 w 1595"/>
              <a:gd name="T9" fmla="*/ 427 h 813"/>
              <a:gd name="T10" fmla="*/ 6 w 1595"/>
              <a:gd name="T11" fmla="*/ 472 h 813"/>
              <a:gd name="T12" fmla="*/ 54 w 1595"/>
              <a:gd name="T13" fmla="*/ 529 h 813"/>
              <a:gd name="T14" fmla="*/ 145 w 1595"/>
              <a:gd name="T15" fmla="*/ 580 h 813"/>
              <a:gd name="T16" fmla="*/ 299 w 1595"/>
              <a:gd name="T17" fmla="*/ 620 h 813"/>
              <a:gd name="T18" fmla="*/ 434 w 1595"/>
              <a:gd name="T19" fmla="*/ 652 h 813"/>
              <a:gd name="T20" fmla="*/ 517 w 1595"/>
              <a:gd name="T21" fmla="*/ 769 h 813"/>
              <a:gd name="T22" fmla="*/ 587 w 1595"/>
              <a:gd name="T23" fmla="*/ 812 h 813"/>
              <a:gd name="T24" fmla="*/ 652 w 1595"/>
              <a:gd name="T25" fmla="*/ 791 h 813"/>
              <a:gd name="T26" fmla="*/ 687 w 1595"/>
              <a:gd name="T27" fmla="*/ 747 h 813"/>
              <a:gd name="T28" fmla="*/ 679 w 1595"/>
              <a:gd name="T29" fmla="*/ 683 h 813"/>
              <a:gd name="T30" fmla="*/ 695 w 1595"/>
              <a:gd name="T31" fmla="*/ 654 h 813"/>
              <a:gd name="T32" fmla="*/ 676 w 1595"/>
              <a:gd name="T33" fmla="*/ 631 h 813"/>
              <a:gd name="T34" fmla="*/ 801 w 1595"/>
              <a:gd name="T35" fmla="*/ 577 h 813"/>
              <a:gd name="T36" fmla="*/ 847 w 1595"/>
              <a:gd name="T37" fmla="*/ 595 h 813"/>
              <a:gd name="T38" fmla="*/ 892 w 1595"/>
              <a:gd name="T39" fmla="*/ 609 h 813"/>
              <a:gd name="T40" fmla="*/ 964 w 1595"/>
              <a:gd name="T41" fmla="*/ 617 h 813"/>
              <a:gd name="T42" fmla="*/ 1056 w 1595"/>
              <a:gd name="T43" fmla="*/ 626 h 813"/>
              <a:gd name="T44" fmla="*/ 1182 w 1595"/>
              <a:gd name="T45" fmla="*/ 582 h 813"/>
              <a:gd name="T46" fmla="*/ 1191 w 1595"/>
              <a:gd name="T47" fmla="*/ 552 h 813"/>
              <a:gd name="T48" fmla="*/ 1173 w 1595"/>
              <a:gd name="T49" fmla="*/ 499 h 813"/>
              <a:gd name="T50" fmla="*/ 1099 w 1595"/>
              <a:gd name="T51" fmla="*/ 465 h 813"/>
              <a:gd name="T52" fmla="*/ 1238 w 1595"/>
              <a:gd name="T53" fmla="*/ 446 h 813"/>
              <a:gd name="T54" fmla="*/ 1313 w 1595"/>
              <a:gd name="T55" fmla="*/ 473 h 813"/>
              <a:gd name="T56" fmla="*/ 1393 w 1595"/>
              <a:gd name="T57" fmla="*/ 503 h 813"/>
              <a:gd name="T58" fmla="*/ 1488 w 1595"/>
              <a:gd name="T59" fmla="*/ 491 h 813"/>
              <a:gd name="T60" fmla="*/ 1552 w 1595"/>
              <a:gd name="T61" fmla="*/ 450 h 813"/>
              <a:gd name="T62" fmla="*/ 1591 w 1595"/>
              <a:gd name="T63" fmla="*/ 391 h 813"/>
              <a:gd name="T64" fmla="*/ 1588 w 1595"/>
              <a:gd name="T65" fmla="*/ 308 h 813"/>
              <a:gd name="T66" fmla="*/ 1553 w 1595"/>
              <a:gd name="T67" fmla="*/ 238 h 813"/>
              <a:gd name="T68" fmla="*/ 1477 w 1595"/>
              <a:gd name="T69" fmla="*/ 181 h 813"/>
              <a:gd name="T70" fmla="*/ 1393 w 1595"/>
              <a:gd name="T71" fmla="*/ 188 h 813"/>
              <a:gd name="T72" fmla="*/ 1276 w 1595"/>
              <a:gd name="T73" fmla="*/ 241 h 813"/>
              <a:gd name="T74" fmla="*/ 1131 w 1595"/>
              <a:gd name="T75" fmla="*/ 266 h 813"/>
              <a:gd name="T76" fmla="*/ 1166 w 1595"/>
              <a:gd name="T77" fmla="*/ 165 h 813"/>
              <a:gd name="T78" fmla="*/ 1146 w 1595"/>
              <a:gd name="T79" fmla="*/ 114 h 813"/>
              <a:gd name="T80" fmla="*/ 1014 w 1595"/>
              <a:gd name="T81" fmla="*/ 84 h 813"/>
              <a:gd name="T82" fmla="*/ 913 w 1595"/>
              <a:gd name="T83" fmla="*/ 87 h 813"/>
              <a:gd name="T84" fmla="*/ 773 w 1595"/>
              <a:gd name="T85" fmla="*/ 143 h 813"/>
              <a:gd name="T86" fmla="*/ 711 w 1595"/>
              <a:gd name="T87" fmla="*/ 133 h 813"/>
              <a:gd name="T88" fmla="*/ 641 w 1595"/>
              <a:gd name="T89" fmla="*/ 97 h 813"/>
              <a:gd name="T90" fmla="*/ 650 w 1595"/>
              <a:gd name="T91" fmla="*/ 78 h 813"/>
              <a:gd name="T92" fmla="*/ 639 w 1595"/>
              <a:gd name="T93" fmla="*/ 51 h 813"/>
              <a:gd name="T94" fmla="*/ 619 w 1595"/>
              <a:gd name="T95" fmla="*/ 35 h 813"/>
              <a:gd name="T96" fmla="*/ 587 w 1595"/>
              <a:gd name="T97" fmla="*/ 8 h 813"/>
              <a:gd name="T98" fmla="*/ 530 w 1595"/>
              <a:gd name="T99" fmla="*/ 0 h 813"/>
              <a:gd name="T100" fmla="*/ 491 w 1595"/>
              <a:gd name="T101" fmla="*/ 12 h 813"/>
              <a:gd name="T102" fmla="*/ 456 w 1595"/>
              <a:gd name="T103" fmla="*/ 23 h 813"/>
              <a:gd name="T104" fmla="*/ 416 w 1595"/>
              <a:gd name="T105" fmla="*/ 58 h 813"/>
              <a:gd name="T106" fmla="*/ 368 w 1595"/>
              <a:gd name="T107" fmla="*/ 165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95" h="813">
                <a:moveTo>
                  <a:pt x="368" y="165"/>
                </a:moveTo>
                <a:lnTo>
                  <a:pt x="368" y="165"/>
                </a:lnTo>
                <a:lnTo>
                  <a:pt x="351" y="177"/>
                </a:lnTo>
                <a:lnTo>
                  <a:pt x="306" y="205"/>
                </a:lnTo>
                <a:lnTo>
                  <a:pt x="278" y="221"/>
                </a:lnTo>
                <a:lnTo>
                  <a:pt x="250" y="236"/>
                </a:lnTo>
                <a:lnTo>
                  <a:pt x="221" y="249"/>
                </a:lnTo>
                <a:lnTo>
                  <a:pt x="194" y="260"/>
                </a:lnTo>
                <a:lnTo>
                  <a:pt x="194" y="260"/>
                </a:lnTo>
                <a:lnTo>
                  <a:pt x="154" y="273"/>
                </a:lnTo>
                <a:lnTo>
                  <a:pt x="125" y="281"/>
                </a:lnTo>
                <a:lnTo>
                  <a:pt x="115" y="285"/>
                </a:lnTo>
                <a:lnTo>
                  <a:pt x="107" y="289"/>
                </a:lnTo>
                <a:lnTo>
                  <a:pt x="99" y="292"/>
                </a:lnTo>
                <a:lnTo>
                  <a:pt x="94" y="298"/>
                </a:lnTo>
                <a:lnTo>
                  <a:pt x="94" y="298"/>
                </a:lnTo>
                <a:lnTo>
                  <a:pt x="88" y="305"/>
                </a:lnTo>
                <a:lnTo>
                  <a:pt x="83" y="313"/>
                </a:lnTo>
                <a:lnTo>
                  <a:pt x="71" y="333"/>
                </a:lnTo>
                <a:lnTo>
                  <a:pt x="58" y="353"/>
                </a:lnTo>
                <a:lnTo>
                  <a:pt x="51" y="360"/>
                </a:lnTo>
                <a:lnTo>
                  <a:pt x="44" y="367"/>
                </a:lnTo>
                <a:lnTo>
                  <a:pt x="44" y="367"/>
                </a:lnTo>
                <a:lnTo>
                  <a:pt x="35" y="374"/>
                </a:lnTo>
                <a:lnTo>
                  <a:pt x="27" y="381"/>
                </a:lnTo>
                <a:lnTo>
                  <a:pt x="18" y="390"/>
                </a:lnTo>
                <a:lnTo>
                  <a:pt x="11" y="401"/>
                </a:lnTo>
                <a:lnTo>
                  <a:pt x="5" y="413"/>
                </a:lnTo>
                <a:lnTo>
                  <a:pt x="2" y="419"/>
                </a:lnTo>
                <a:lnTo>
                  <a:pt x="1" y="427"/>
                </a:lnTo>
                <a:lnTo>
                  <a:pt x="0" y="435"/>
                </a:lnTo>
                <a:lnTo>
                  <a:pt x="0" y="444"/>
                </a:lnTo>
                <a:lnTo>
                  <a:pt x="1" y="452"/>
                </a:lnTo>
                <a:lnTo>
                  <a:pt x="2" y="462"/>
                </a:lnTo>
                <a:lnTo>
                  <a:pt x="2" y="462"/>
                </a:lnTo>
                <a:lnTo>
                  <a:pt x="6" y="472"/>
                </a:lnTo>
                <a:lnTo>
                  <a:pt x="10" y="481"/>
                </a:lnTo>
                <a:lnTo>
                  <a:pt x="16" y="491"/>
                </a:lnTo>
                <a:lnTo>
                  <a:pt x="22" y="499"/>
                </a:lnTo>
                <a:lnTo>
                  <a:pt x="29" y="507"/>
                </a:lnTo>
                <a:lnTo>
                  <a:pt x="37" y="514"/>
                </a:lnTo>
                <a:lnTo>
                  <a:pt x="54" y="529"/>
                </a:lnTo>
                <a:lnTo>
                  <a:pt x="71" y="540"/>
                </a:lnTo>
                <a:lnTo>
                  <a:pt x="88" y="551"/>
                </a:lnTo>
                <a:lnTo>
                  <a:pt x="113" y="566"/>
                </a:lnTo>
                <a:lnTo>
                  <a:pt x="113" y="566"/>
                </a:lnTo>
                <a:lnTo>
                  <a:pt x="125" y="573"/>
                </a:lnTo>
                <a:lnTo>
                  <a:pt x="145" y="580"/>
                </a:lnTo>
                <a:lnTo>
                  <a:pt x="170" y="589"/>
                </a:lnTo>
                <a:lnTo>
                  <a:pt x="197" y="596"/>
                </a:lnTo>
                <a:lnTo>
                  <a:pt x="226" y="605"/>
                </a:lnTo>
                <a:lnTo>
                  <a:pt x="253" y="611"/>
                </a:lnTo>
                <a:lnTo>
                  <a:pt x="279" y="616"/>
                </a:lnTo>
                <a:lnTo>
                  <a:pt x="299" y="620"/>
                </a:lnTo>
                <a:lnTo>
                  <a:pt x="299" y="620"/>
                </a:lnTo>
                <a:lnTo>
                  <a:pt x="317" y="622"/>
                </a:lnTo>
                <a:lnTo>
                  <a:pt x="339" y="627"/>
                </a:lnTo>
                <a:lnTo>
                  <a:pt x="384" y="637"/>
                </a:lnTo>
                <a:lnTo>
                  <a:pt x="434" y="652"/>
                </a:lnTo>
                <a:lnTo>
                  <a:pt x="434" y="652"/>
                </a:lnTo>
                <a:lnTo>
                  <a:pt x="442" y="665"/>
                </a:lnTo>
                <a:lnTo>
                  <a:pt x="461" y="699"/>
                </a:lnTo>
                <a:lnTo>
                  <a:pt x="475" y="720"/>
                </a:lnTo>
                <a:lnTo>
                  <a:pt x="491" y="741"/>
                </a:lnTo>
                <a:lnTo>
                  <a:pt x="508" y="760"/>
                </a:lnTo>
                <a:lnTo>
                  <a:pt x="517" y="769"/>
                </a:lnTo>
                <a:lnTo>
                  <a:pt x="525" y="778"/>
                </a:lnTo>
                <a:lnTo>
                  <a:pt x="525" y="778"/>
                </a:lnTo>
                <a:lnTo>
                  <a:pt x="544" y="791"/>
                </a:lnTo>
                <a:lnTo>
                  <a:pt x="559" y="801"/>
                </a:lnTo>
                <a:lnTo>
                  <a:pt x="573" y="808"/>
                </a:lnTo>
                <a:lnTo>
                  <a:pt x="587" y="812"/>
                </a:lnTo>
                <a:lnTo>
                  <a:pt x="600" y="813"/>
                </a:lnTo>
                <a:lnTo>
                  <a:pt x="613" y="811"/>
                </a:lnTo>
                <a:lnTo>
                  <a:pt x="626" y="807"/>
                </a:lnTo>
                <a:lnTo>
                  <a:pt x="640" y="800"/>
                </a:lnTo>
                <a:lnTo>
                  <a:pt x="640" y="800"/>
                </a:lnTo>
                <a:lnTo>
                  <a:pt x="652" y="791"/>
                </a:lnTo>
                <a:lnTo>
                  <a:pt x="662" y="784"/>
                </a:lnTo>
                <a:lnTo>
                  <a:pt x="671" y="776"/>
                </a:lnTo>
                <a:lnTo>
                  <a:pt x="677" y="769"/>
                </a:lnTo>
                <a:lnTo>
                  <a:pt x="682" y="762"/>
                </a:lnTo>
                <a:lnTo>
                  <a:pt x="685" y="754"/>
                </a:lnTo>
                <a:lnTo>
                  <a:pt x="687" y="747"/>
                </a:lnTo>
                <a:lnTo>
                  <a:pt x="687" y="739"/>
                </a:lnTo>
                <a:lnTo>
                  <a:pt x="687" y="739"/>
                </a:lnTo>
                <a:lnTo>
                  <a:pt x="684" y="723"/>
                </a:lnTo>
                <a:lnTo>
                  <a:pt x="682" y="706"/>
                </a:lnTo>
                <a:lnTo>
                  <a:pt x="679" y="690"/>
                </a:lnTo>
                <a:lnTo>
                  <a:pt x="679" y="683"/>
                </a:lnTo>
                <a:lnTo>
                  <a:pt x="680" y="677"/>
                </a:lnTo>
                <a:lnTo>
                  <a:pt x="680" y="677"/>
                </a:lnTo>
                <a:lnTo>
                  <a:pt x="683" y="672"/>
                </a:lnTo>
                <a:lnTo>
                  <a:pt x="685" y="667"/>
                </a:lnTo>
                <a:lnTo>
                  <a:pt x="693" y="658"/>
                </a:lnTo>
                <a:lnTo>
                  <a:pt x="695" y="654"/>
                </a:lnTo>
                <a:lnTo>
                  <a:pt x="698" y="651"/>
                </a:lnTo>
                <a:lnTo>
                  <a:pt x="698" y="648"/>
                </a:lnTo>
                <a:lnTo>
                  <a:pt x="696" y="645"/>
                </a:lnTo>
                <a:lnTo>
                  <a:pt x="696" y="645"/>
                </a:lnTo>
                <a:lnTo>
                  <a:pt x="688" y="638"/>
                </a:lnTo>
                <a:lnTo>
                  <a:pt x="676" y="631"/>
                </a:lnTo>
                <a:lnTo>
                  <a:pt x="662" y="622"/>
                </a:lnTo>
                <a:lnTo>
                  <a:pt x="662" y="622"/>
                </a:lnTo>
                <a:lnTo>
                  <a:pt x="683" y="615"/>
                </a:lnTo>
                <a:lnTo>
                  <a:pt x="731" y="598"/>
                </a:lnTo>
                <a:lnTo>
                  <a:pt x="783" y="582"/>
                </a:lnTo>
                <a:lnTo>
                  <a:pt x="801" y="577"/>
                </a:lnTo>
                <a:lnTo>
                  <a:pt x="808" y="576"/>
                </a:lnTo>
                <a:lnTo>
                  <a:pt x="812" y="576"/>
                </a:lnTo>
                <a:lnTo>
                  <a:pt x="812" y="576"/>
                </a:lnTo>
                <a:lnTo>
                  <a:pt x="820" y="578"/>
                </a:lnTo>
                <a:lnTo>
                  <a:pt x="827" y="583"/>
                </a:lnTo>
                <a:lnTo>
                  <a:pt x="847" y="595"/>
                </a:lnTo>
                <a:lnTo>
                  <a:pt x="857" y="601"/>
                </a:lnTo>
                <a:lnTo>
                  <a:pt x="865" y="606"/>
                </a:lnTo>
                <a:lnTo>
                  <a:pt x="874" y="610"/>
                </a:lnTo>
                <a:lnTo>
                  <a:pt x="882" y="610"/>
                </a:lnTo>
                <a:lnTo>
                  <a:pt x="882" y="610"/>
                </a:lnTo>
                <a:lnTo>
                  <a:pt x="892" y="609"/>
                </a:lnTo>
                <a:lnTo>
                  <a:pt x="901" y="608"/>
                </a:lnTo>
                <a:lnTo>
                  <a:pt x="907" y="608"/>
                </a:lnTo>
                <a:lnTo>
                  <a:pt x="916" y="608"/>
                </a:lnTo>
                <a:lnTo>
                  <a:pt x="945" y="614"/>
                </a:lnTo>
                <a:lnTo>
                  <a:pt x="945" y="614"/>
                </a:lnTo>
                <a:lnTo>
                  <a:pt x="964" y="617"/>
                </a:lnTo>
                <a:lnTo>
                  <a:pt x="978" y="622"/>
                </a:lnTo>
                <a:lnTo>
                  <a:pt x="1004" y="630"/>
                </a:lnTo>
                <a:lnTo>
                  <a:pt x="1015" y="631"/>
                </a:lnTo>
                <a:lnTo>
                  <a:pt x="1028" y="632"/>
                </a:lnTo>
                <a:lnTo>
                  <a:pt x="1040" y="630"/>
                </a:lnTo>
                <a:lnTo>
                  <a:pt x="1056" y="626"/>
                </a:lnTo>
                <a:lnTo>
                  <a:pt x="1056" y="626"/>
                </a:lnTo>
                <a:lnTo>
                  <a:pt x="1095" y="614"/>
                </a:lnTo>
                <a:lnTo>
                  <a:pt x="1138" y="600"/>
                </a:lnTo>
                <a:lnTo>
                  <a:pt x="1158" y="593"/>
                </a:lnTo>
                <a:lnTo>
                  <a:pt x="1175" y="585"/>
                </a:lnTo>
                <a:lnTo>
                  <a:pt x="1182" y="582"/>
                </a:lnTo>
                <a:lnTo>
                  <a:pt x="1186" y="578"/>
                </a:lnTo>
                <a:lnTo>
                  <a:pt x="1189" y="573"/>
                </a:lnTo>
                <a:lnTo>
                  <a:pt x="1191" y="569"/>
                </a:lnTo>
                <a:lnTo>
                  <a:pt x="1191" y="569"/>
                </a:lnTo>
                <a:lnTo>
                  <a:pt x="1191" y="561"/>
                </a:lnTo>
                <a:lnTo>
                  <a:pt x="1191" y="552"/>
                </a:lnTo>
                <a:lnTo>
                  <a:pt x="1190" y="545"/>
                </a:lnTo>
                <a:lnTo>
                  <a:pt x="1188" y="536"/>
                </a:lnTo>
                <a:lnTo>
                  <a:pt x="1183" y="520"/>
                </a:lnTo>
                <a:lnTo>
                  <a:pt x="1175" y="503"/>
                </a:lnTo>
                <a:lnTo>
                  <a:pt x="1175" y="503"/>
                </a:lnTo>
                <a:lnTo>
                  <a:pt x="1173" y="499"/>
                </a:lnTo>
                <a:lnTo>
                  <a:pt x="1169" y="496"/>
                </a:lnTo>
                <a:lnTo>
                  <a:pt x="1159" y="488"/>
                </a:lnTo>
                <a:lnTo>
                  <a:pt x="1147" y="481"/>
                </a:lnTo>
                <a:lnTo>
                  <a:pt x="1134" y="476"/>
                </a:lnTo>
                <a:lnTo>
                  <a:pt x="1110" y="468"/>
                </a:lnTo>
                <a:lnTo>
                  <a:pt x="1099" y="465"/>
                </a:lnTo>
                <a:lnTo>
                  <a:pt x="1099" y="465"/>
                </a:lnTo>
                <a:lnTo>
                  <a:pt x="1151" y="456"/>
                </a:lnTo>
                <a:lnTo>
                  <a:pt x="1196" y="450"/>
                </a:lnTo>
                <a:lnTo>
                  <a:pt x="1218" y="447"/>
                </a:lnTo>
                <a:lnTo>
                  <a:pt x="1238" y="446"/>
                </a:lnTo>
                <a:lnTo>
                  <a:pt x="1238" y="446"/>
                </a:lnTo>
                <a:lnTo>
                  <a:pt x="1247" y="446"/>
                </a:lnTo>
                <a:lnTo>
                  <a:pt x="1257" y="449"/>
                </a:lnTo>
                <a:lnTo>
                  <a:pt x="1265" y="451"/>
                </a:lnTo>
                <a:lnTo>
                  <a:pt x="1275" y="454"/>
                </a:lnTo>
                <a:lnTo>
                  <a:pt x="1294" y="463"/>
                </a:lnTo>
                <a:lnTo>
                  <a:pt x="1313" y="473"/>
                </a:lnTo>
                <a:lnTo>
                  <a:pt x="1333" y="484"/>
                </a:lnTo>
                <a:lnTo>
                  <a:pt x="1353" y="493"/>
                </a:lnTo>
                <a:lnTo>
                  <a:pt x="1362" y="497"/>
                </a:lnTo>
                <a:lnTo>
                  <a:pt x="1372" y="500"/>
                </a:lnTo>
                <a:lnTo>
                  <a:pt x="1382" y="502"/>
                </a:lnTo>
                <a:lnTo>
                  <a:pt x="1393" y="503"/>
                </a:lnTo>
                <a:lnTo>
                  <a:pt x="1393" y="503"/>
                </a:lnTo>
                <a:lnTo>
                  <a:pt x="1413" y="503"/>
                </a:lnTo>
                <a:lnTo>
                  <a:pt x="1434" y="502"/>
                </a:lnTo>
                <a:lnTo>
                  <a:pt x="1455" y="499"/>
                </a:lnTo>
                <a:lnTo>
                  <a:pt x="1477" y="494"/>
                </a:lnTo>
                <a:lnTo>
                  <a:pt x="1488" y="491"/>
                </a:lnTo>
                <a:lnTo>
                  <a:pt x="1498" y="487"/>
                </a:lnTo>
                <a:lnTo>
                  <a:pt x="1509" y="482"/>
                </a:lnTo>
                <a:lnTo>
                  <a:pt x="1520" y="476"/>
                </a:lnTo>
                <a:lnTo>
                  <a:pt x="1531" y="468"/>
                </a:lnTo>
                <a:lnTo>
                  <a:pt x="1542" y="460"/>
                </a:lnTo>
                <a:lnTo>
                  <a:pt x="1552" y="450"/>
                </a:lnTo>
                <a:lnTo>
                  <a:pt x="1563" y="440"/>
                </a:lnTo>
                <a:lnTo>
                  <a:pt x="1563" y="440"/>
                </a:lnTo>
                <a:lnTo>
                  <a:pt x="1573" y="428"/>
                </a:lnTo>
                <a:lnTo>
                  <a:pt x="1580" y="417"/>
                </a:lnTo>
                <a:lnTo>
                  <a:pt x="1587" y="403"/>
                </a:lnTo>
                <a:lnTo>
                  <a:pt x="1591" y="391"/>
                </a:lnTo>
                <a:lnTo>
                  <a:pt x="1594" y="377"/>
                </a:lnTo>
                <a:lnTo>
                  <a:pt x="1595" y="364"/>
                </a:lnTo>
                <a:lnTo>
                  <a:pt x="1595" y="350"/>
                </a:lnTo>
                <a:lnTo>
                  <a:pt x="1594" y="335"/>
                </a:lnTo>
                <a:lnTo>
                  <a:pt x="1591" y="322"/>
                </a:lnTo>
                <a:lnTo>
                  <a:pt x="1588" y="308"/>
                </a:lnTo>
                <a:lnTo>
                  <a:pt x="1584" y="296"/>
                </a:lnTo>
                <a:lnTo>
                  <a:pt x="1579" y="282"/>
                </a:lnTo>
                <a:lnTo>
                  <a:pt x="1573" y="271"/>
                </a:lnTo>
                <a:lnTo>
                  <a:pt x="1567" y="259"/>
                </a:lnTo>
                <a:lnTo>
                  <a:pt x="1553" y="238"/>
                </a:lnTo>
                <a:lnTo>
                  <a:pt x="1553" y="238"/>
                </a:lnTo>
                <a:lnTo>
                  <a:pt x="1540" y="221"/>
                </a:lnTo>
                <a:lnTo>
                  <a:pt x="1529" y="207"/>
                </a:lnTo>
                <a:lnTo>
                  <a:pt x="1516" y="196"/>
                </a:lnTo>
                <a:lnTo>
                  <a:pt x="1505" y="189"/>
                </a:lnTo>
                <a:lnTo>
                  <a:pt x="1492" y="185"/>
                </a:lnTo>
                <a:lnTo>
                  <a:pt x="1477" y="181"/>
                </a:lnTo>
                <a:lnTo>
                  <a:pt x="1459" y="181"/>
                </a:lnTo>
                <a:lnTo>
                  <a:pt x="1436" y="181"/>
                </a:lnTo>
                <a:lnTo>
                  <a:pt x="1436" y="181"/>
                </a:lnTo>
                <a:lnTo>
                  <a:pt x="1425" y="181"/>
                </a:lnTo>
                <a:lnTo>
                  <a:pt x="1414" y="183"/>
                </a:lnTo>
                <a:lnTo>
                  <a:pt x="1393" y="188"/>
                </a:lnTo>
                <a:lnTo>
                  <a:pt x="1374" y="195"/>
                </a:lnTo>
                <a:lnTo>
                  <a:pt x="1355" y="204"/>
                </a:lnTo>
                <a:lnTo>
                  <a:pt x="1318" y="222"/>
                </a:lnTo>
                <a:lnTo>
                  <a:pt x="1297" y="232"/>
                </a:lnTo>
                <a:lnTo>
                  <a:pt x="1276" y="241"/>
                </a:lnTo>
                <a:lnTo>
                  <a:pt x="1276" y="241"/>
                </a:lnTo>
                <a:lnTo>
                  <a:pt x="1253" y="248"/>
                </a:lnTo>
                <a:lnTo>
                  <a:pt x="1228" y="254"/>
                </a:lnTo>
                <a:lnTo>
                  <a:pt x="1204" y="259"/>
                </a:lnTo>
                <a:lnTo>
                  <a:pt x="1182" y="262"/>
                </a:lnTo>
                <a:lnTo>
                  <a:pt x="1146" y="265"/>
                </a:lnTo>
                <a:lnTo>
                  <a:pt x="1131" y="266"/>
                </a:lnTo>
                <a:lnTo>
                  <a:pt x="1131" y="266"/>
                </a:lnTo>
                <a:lnTo>
                  <a:pt x="1141" y="243"/>
                </a:lnTo>
                <a:lnTo>
                  <a:pt x="1151" y="218"/>
                </a:lnTo>
                <a:lnTo>
                  <a:pt x="1159" y="190"/>
                </a:lnTo>
                <a:lnTo>
                  <a:pt x="1159" y="190"/>
                </a:lnTo>
                <a:lnTo>
                  <a:pt x="1166" y="165"/>
                </a:lnTo>
                <a:lnTo>
                  <a:pt x="1170" y="147"/>
                </a:lnTo>
                <a:lnTo>
                  <a:pt x="1172" y="131"/>
                </a:lnTo>
                <a:lnTo>
                  <a:pt x="1172" y="131"/>
                </a:lnTo>
                <a:lnTo>
                  <a:pt x="1166" y="126"/>
                </a:lnTo>
                <a:lnTo>
                  <a:pt x="1158" y="120"/>
                </a:lnTo>
                <a:lnTo>
                  <a:pt x="1146" y="114"/>
                </a:lnTo>
                <a:lnTo>
                  <a:pt x="1131" y="106"/>
                </a:lnTo>
                <a:lnTo>
                  <a:pt x="1113" y="100"/>
                </a:lnTo>
                <a:lnTo>
                  <a:pt x="1090" y="94"/>
                </a:lnTo>
                <a:lnTo>
                  <a:pt x="1065" y="89"/>
                </a:lnTo>
                <a:lnTo>
                  <a:pt x="1065" y="89"/>
                </a:lnTo>
                <a:lnTo>
                  <a:pt x="1014" y="84"/>
                </a:lnTo>
                <a:lnTo>
                  <a:pt x="972" y="81"/>
                </a:lnTo>
                <a:lnTo>
                  <a:pt x="955" y="81"/>
                </a:lnTo>
                <a:lnTo>
                  <a:pt x="939" y="82"/>
                </a:lnTo>
                <a:lnTo>
                  <a:pt x="925" y="83"/>
                </a:lnTo>
                <a:lnTo>
                  <a:pt x="913" y="87"/>
                </a:lnTo>
                <a:lnTo>
                  <a:pt x="913" y="87"/>
                </a:lnTo>
                <a:lnTo>
                  <a:pt x="880" y="99"/>
                </a:lnTo>
                <a:lnTo>
                  <a:pt x="834" y="117"/>
                </a:lnTo>
                <a:lnTo>
                  <a:pt x="778" y="140"/>
                </a:lnTo>
                <a:lnTo>
                  <a:pt x="778" y="140"/>
                </a:lnTo>
                <a:lnTo>
                  <a:pt x="776" y="142"/>
                </a:lnTo>
                <a:lnTo>
                  <a:pt x="773" y="143"/>
                </a:lnTo>
                <a:lnTo>
                  <a:pt x="768" y="145"/>
                </a:lnTo>
                <a:lnTo>
                  <a:pt x="759" y="145"/>
                </a:lnTo>
                <a:lnTo>
                  <a:pt x="748" y="143"/>
                </a:lnTo>
                <a:lnTo>
                  <a:pt x="732" y="140"/>
                </a:lnTo>
                <a:lnTo>
                  <a:pt x="711" y="133"/>
                </a:lnTo>
                <a:lnTo>
                  <a:pt x="711" y="133"/>
                </a:lnTo>
                <a:lnTo>
                  <a:pt x="674" y="121"/>
                </a:lnTo>
                <a:lnTo>
                  <a:pt x="652" y="113"/>
                </a:lnTo>
                <a:lnTo>
                  <a:pt x="642" y="108"/>
                </a:lnTo>
                <a:lnTo>
                  <a:pt x="640" y="105"/>
                </a:lnTo>
                <a:lnTo>
                  <a:pt x="640" y="105"/>
                </a:lnTo>
                <a:lnTo>
                  <a:pt x="641" y="97"/>
                </a:lnTo>
                <a:lnTo>
                  <a:pt x="644" y="89"/>
                </a:lnTo>
                <a:lnTo>
                  <a:pt x="646" y="87"/>
                </a:lnTo>
                <a:lnTo>
                  <a:pt x="648" y="83"/>
                </a:lnTo>
                <a:lnTo>
                  <a:pt x="648" y="83"/>
                </a:lnTo>
                <a:lnTo>
                  <a:pt x="651" y="81"/>
                </a:lnTo>
                <a:lnTo>
                  <a:pt x="650" y="78"/>
                </a:lnTo>
                <a:lnTo>
                  <a:pt x="647" y="74"/>
                </a:lnTo>
                <a:lnTo>
                  <a:pt x="644" y="72"/>
                </a:lnTo>
                <a:lnTo>
                  <a:pt x="636" y="67"/>
                </a:lnTo>
                <a:lnTo>
                  <a:pt x="632" y="64"/>
                </a:lnTo>
                <a:lnTo>
                  <a:pt x="632" y="64"/>
                </a:lnTo>
                <a:lnTo>
                  <a:pt x="639" y="51"/>
                </a:lnTo>
                <a:lnTo>
                  <a:pt x="642" y="41"/>
                </a:lnTo>
                <a:lnTo>
                  <a:pt x="644" y="37"/>
                </a:lnTo>
                <a:lnTo>
                  <a:pt x="642" y="36"/>
                </a:lnTo>
                <a:lnTo>
                  <a:pt x="642" y="36"/>
                </a:lnTo>
                <a:lnTo>
                  <a:pt x="634" y="35"/>
                </a:lnTo>
                <a:lnTo>
                  <a:pt x="619" y="35"/>
                </a:lnTo>
                <a:lnTo>
                  <a:pt x="598" y="36"/>
                </a:lnTo>
                <a:lnTo>
                  <a:pt x="598" y="36"/>
                </a:lnTo>
                <a:lnTo>
                  <a:pt x="598" y="31"/>
                </a:lnTo>
                <a:lnTo>
                  <a:pt x="594" y="19"/>
                </a:lnTo>
                <a:lnTo>
                  <a:pt x="591" y="13"/>
                </a:lnTo>
                <a:lnTo>
                  <a:pt x="587" y="8"/>
                </a:lnTo>
                <a:lnTo>
                  <a:pt x="581" y="3"/>
                </a:lnTo>
                <a:lnTo>
                  <a:pt x="577" y="2"/>
                </a:lnTo>
                <a:lnTo>
                  <a:pt x="573" y="2"/>
                </a:lnTo>
                <a:lnTo>
                  <a:pt x="573" y="2"/>
                </a:lnTo>
                <a:lnTo>
                  <a:pt x="554" y="0"/>
                </a:lnTo>
                <a:lnTo>
                  <a:pt x="530" y="0"/>
                </a:lnTo>
                <a:lnTo>
                  <a:pt x="509" y="3"/>
                </a:lnTo>
                <a:lnTo>
                  <a:pt x="502" y="5"/>
                </a:lnTo>
                <a:lnTo>
                  <a:pt x="497" y="8"/>
                </a:lnTo>
                <a:lnTo>
                  <a:pt x="497" y="8"/>
                </a:lnTo>
                <a:lnTo>
                  <a:pt x="495" y="10"/>
                </a:lnTo>
                <a:lnTo>
                  <a:pt x="491" y="12"/>
                </a:lnTo>
                <a:lnTo>
                  <a:pt x="482" y="14"/>
                </a:lnTo>
                <a:lnTo>
                  <a:pt x="475" y="16"/>
                </a:lnTo>
                <a:lnTo>
                  <a:pt x="466" y="20"/>
                </a:lnTo>
                <a:lnTo>
                  <a:pt x="466" y="20"/>
                </a:lnTo>
                <a:lnTo>
                  <a:pt x="461" y="21"/>
                </a:lnTo>
                <a:lnTo>
                  <a:pt x="456" y="23"/>
                </a:lnTo>
                <a:lnTo>
                  <a:pt x="451" y="24"/>
                </a:lnTo>
                <a:lnTo>
                  <a:pt x="447" y="26"/>
                </a:lnTo>
                <a:lnTo>
                  <a:pt x="439" y="30"/>
                </a:lnTo>
                <a:lnTo>
                  <a:pt x="433" y="36"/>
                </a:lnTo>
                <a:lnTo>
                  <a:pt x="424" y="45"/>
                </a:lnTo>
                <a:lnTo>
                  <a:pt x="416" y="58"/>
                </a:lnTo>
                <a:lnTo>
                  <a:pt x="416" y="58"/>
                </a:lnTo>
                <a:lnTo>
                  <a:pt x="406" y="74"/>
                </a:lnTo>
                <a:lnTo>
                  <a:pt x="397" y="92"/>
                </a:lnTo>
                <a:lnTo>
                  <a:pt x="383" y="127"/>
                </a:lnTo>
                <a:lnTo>
                  <a:pt x="371" y="154"/>
                </a:lnTo>
                <a:lnTo>
                  <a:pt x="368" y="165"/>
                </a:lnTo>
                <a:lnTo>
                  <a:pt x="368" y="1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pptx802_熱帯魚のシルエット（１）</dc:title>
  <dc:subject>pptx802_熱帯魚のシルエット（１）</dc:subject>
  <dc:creator>Digipot.net</dc:creator>
  <cp:revision>1</cp:revision>
  <dcterms:created xsi:type="dcterms:W3CDTF">2018-05-20T00:31:01Z</dcterms:created>
  <dcterms:modified xsi:type="dcterms:W3CDTF">2018-06-22T01:55:32Z</dcterms:modified>
  <cp:version>1</cp:version>
</cp:coreProperties>
</file>