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FA764629-FA64-4D42-8FE5-1AC0BF33C77D}"/>
              </a:ext>
            </a:extLst>
          </p:cNvPr>
          <p:cNvSpPr>
            <a:spLocks/>
          </p:cNvSpPr>
          <p:nvPr/>
        </p:nvSpPr>
        <p:spPr bwMode="auto">
          <a:xfrm>
            <a:off x="4322930" y="2753925"/>
            <a:ext cx="1182689" cy="1665185"/>
          </a:xfrm>
          <a:custGeom>
            <a:avLst/>
            <a:gdLst>
              <a:gd name="T0" fmla="*/ 583 w 929"/>
              <a:gd name="T1" fmla="*/ 917 h 1308"/>
              <a:gd name="T2" fmla="*/ 618 w 929"/>
              <a:gd name="T3" fmla="*/ 896 h 1308"/>
              <a:gd name="T4" fmla="*/ 641 w 929"/>
              <a:gd name="T5" fmla="*/ 889 h 1308"/>
              <a:gd name="T6" fmla="*/ 644 w 929"/>
              <a:gd name="T7" fmla="*/ 906 h 1308"/>
              <a:gd name="T8" fmla="*/ 621 w 929"/>
              <a:gd name="T9" fmla="*/ 946 h 1308"/>
              <a:gd name="T10" fmla="*/ 583 w 929"/>
              <a:gd name="T11" fmla="*/ 992 h 1308"/>
              <a:gd name="T12" fmla="*/ 598 w 929"/>
              <a:gd name="T13" fmla="*/ 1052 h 1308"/>
              <a:gd name="T14" fmla="*/ 618 w 929"/>
              <a:gd name="T15" fmla="*/ 1127 h 1308"/>
              <a:gd name="T16" fmla="*/ 628 w 929"/>
              <a:gd name="T17" fmla="*/ 1213 h 1308"/>
              <a:gd name="T18" fmla="*/ 633 w 929"/>
              <a:gd name="T19" fmla="*/ 1233 h 1308"/>
              <a:gd name="T20" fmla="*/ 644 w 929"/>
              <a:gd name="T21" fmla="*/ 1273 h 1308"/>
              <a:gd name="T22" fmla="*/ 598 w 929"/>
              <a:gd name="T23" fmla="*/ 1266 h 1308"/>
              <a:gd name="T24" fmla="*/ 551 w 929"/>
              <a:gd name="T25" fmla="*/ 1279 h 1308"/>
              <a:gd name="T26" fmla="*/ 458 w 929"/>
              <a:gd name="T27" fmla="*/ 1263 h 1308"/>
              <a:gd name="T28" fmla="*/ 362 w 929"/>
              <a:gd name="T29" fmla="*/ 1203 h 1308"/>
              <a:gd name="T30" fmla="*/ 292 w 929"/>
              <a:gd name="T31" fmla="*/ 1152 h 1308"/>
              <a:gd name="T32" fmla="*/ 275 w 929"/>
              <a:gd name="T33" fmla="*/ 1124 h 1308"/>
              <a:gd name="T34" fmla="*/ 251 w 929"/>
              <a:gd name="T35" fmla="*/ 1106 h 1308"/>
              <a:gd name="T36" fmla="*/ 114 w 929"/>
              <a:gd name="T37" fmla="*/ 1086 h 1308"/>
              <a:gd name="T38" fmla="*/ 72 w 929"/>
              <a:gd name="T39" fmla="*/ 1069 h 1308"/>
              <a:gd name="T40" fmla="*/ 29 w 929"/>
              <a:gd name="T41" fmla="*/ 1051 h 1308"/>
              <a:gd name="T42" fmla="*/ 15 w 929"/>
              <a:gd name="T43" fmla="*/ 1020 h 1308"/>
              <a:gd name="T44" fmla="*/ 0 w 929"/>
              <a:gd name="T45" fmla="*/ 995 h 1308"/>
              <a:gd name="T46" fmla="*/ 14 w 929"/>
              <a:gd name="T47" fmla="*/ 985 h 1308"/>
              <a:gd name="T48" fmla="*/ 89 w 929"/>
              <a:gd name="T49" fmla="*/ 973 h 1308"/>
              <a:gd name="T50" fmla="*/ 121 w 929"/>
              <a:gd name="T51" fmla="*/ 966 h 1308"/>
              <a:gd name="T52" fmla="*/ 191 w 929"/>
              <a:gd name="T53" fmla="*/ 966 h 1308"/>
              <a:gd name="T54" fmla="*/ 221 w 929"/>
              <a:gd name="T55" fmla="*/ 977 h 1308"/>
              <a:gd name="T56" fmla="*/ 195 w 929"/>
              <a:gd name="T57" fmla="*/ 889 h 1308"/>
              <a:gd name="T58" fmla="*/ 184 w 929"/>
              <a:gd name="T59" fmla="*/ 861 h 1308"/>
              <a:gd name="T60" fmla="*/ 146 w 929"/>
              <a:gd name="T61" fmla="*/ 755 h 1308"/>
              <a:gd name="T62" fmla="*/ 124 w 929"/>
              <a:gd name="T63" fmla="*/ 690 h 1308"/>
              <a:gd name="T64" fmla="*/ 123 w 929"/>
              <a:gd name="T65" fmla="*/ 640 h 1308"/>
              <a:gd name="T66" fmla="*/ 147 w 929"/>
              <a:gd name="T67" fmla="*/ 529 h 1308"/>
              <a:gd name="T68" fmla="*/ 184 w 929"/>
              <a:gd name="T69" fmla="*/ 451 h 1308"/>
              <a:gd name="T70" fmla="*/ 244 w 929"/>
              <a:gd name="T71" fmla="*/ 356 h 1308"/>
              <a:gd name="T72" fmla="*/ 283 w 929"/>
              <a:gd name="T73" fmla="*/ 316 h 1308"/>
              <a:gd name="T74" fmla="*/ 442 w 929"/>
              <a:gd name="T75" fmla="*/ 187 h 1308"/>
              <a:gd name="T76" fmla="*/ 573 w 929"/>
              <a:gd name="T77" fmla="*/ 107 h 1308"/>
              <a:gd name="T78" fmla="*/ 758 w 929"/>
              <a:gd name="T79" fmla="*/ 20 h 1308"/>
              <a:gd name="T80" fmla="*/ 830 w 929"/>
              <a:gd name="T81" fmla="*/ 0 h 1308"/>
              <a:gd name="T82" fmla="*/ 841 w 929"/>
              <a:gd name="T83" fmla="*/ 8 h 1308"/>
              <a:gd name="T84" fmla="*/ 833 w 929"/>
              <a:gd name="T85" fmla="*/ 28 h 1308"/>
              <a:gd name="T86" fmla="*/ 774 w 929"/>
              <a:gd name="T87" fmla="*/ 88 h 1308"/>
              <a:gd name="T88" fmla="*/ 719 w 929"/>
              <a:gd name="T89" fmla="*/ 147 h 1308"/>
              <a:gd name="T90" fmla="*/ 715 w 929"/>
              <a:gd name="T91" fmla="*/ 171 h 1308"/>
              <a:gd name="T92" fmla="*/ 731 w 929"/>
              <a:gd name="T93" fmla="*/ 185 h 1308"/>
              <a:gd name="T94" fmla="*/ 773 w 929"/>
              <a:gd name="T95" fmla="*/ 195 h 1308"/>
              <a:gd name="T96" fmla="*/ 875 w 929"/>
              <a:gd name="T97" fmla="*/ 191 h 1308"/>
              <a:gd name="T98" fmla="*/ 929 w 929"/>
              <a:gd name="T99" fmla="*/ 190 h 1308"/>
              <a:gd name="T100" fmla="*/ 925 w 929"/>
              <a:gd name="T101" fmla="*/ 197 h 1308"/>
              <a:gd name="T102" fmla="*/ 875 w 929"/>
              <a:gd name="T103" fmla="*/ 236 h 1308"/>
              <a:gd name="T104" fmla="*/ 744 w 929"/>
              <a:gd name="T105" fmla="*/ 258 h 1308"/>
              <a:gd name="T106" fmla="*/ 602 w 929"/>
              <a:gd name="T107" fmla="*/ 273 h 1308"/>
              <a:gd name="T108" fmla="*/ 479 w 929"/>
              <a:gd name="T109" fmla="*/ 306 h 1308"/>
              <a:gd name="T110" fmla="*/ 447 w 929"/>
              <a:gd name="T111" fmla="*/ 323 h 1308"/>
              <a:gd name="T112" fmla="*/ 417 w 929"/>
              <a:gd name="T113" fmla="*/ 360 h 1308"/>
              <a:gd name="T114" fmla="*/ 381 w 929"/>
              <a:gd name="T115" fmla="*/ 439 h 1308"/>
              <a:gd name="T116" fmla="*/ 373 w 929"/>
              <a:gd name="T117" fmla="*/ 491 h 1308"/>
              <a:gd name="T118" fmla="*/ 386 w 929"/>
              <a:gd name="T119" fmla="*/ 537 h 1308"/>
              <a:gd name="T120" fmla="*/ 478 w 929"/>
              <a:gd name="T121" fmla="*/ 716 h 1308"/>
              <a:gd name="T122" fmla="*/ 534 w 929"/>
              <a:gd name="T123" fmla="*/ 85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9" h="1308">
                <a:moveTo>
                  <a:pt x="563" y="936"/>
                </a:moveTo>
                <a:lnTo>
                  <a:pt x="563" y="936"/>
                </a:lnTo>
                <a:lnTo>
                  <a:pt x="569" y="930"/>
                </a:lnTo>
                <a:lnTo>
                  <a:pt x="583" y="917"/>
                </a:lnTo>
                <a:lnTo>
                  <a:pt x="592" y="910"/>
                </a:lnTo>
                <a:lnTo>
                  <a:pt x="601" y="904"/>
                </a:lnTo>
                <a:lnTo>
                  <a:pt x="611" y="899"/>
                </a:lnTo>
                <a:lnTo>
                  <a:pt x="618" y="896"/>
                </a:lnTo>
                <a:lnTo>
                  <a:pt x="618" y="896"/>
                </a:lnTo>
                <a:lnTo>
                  <a:pt x="626" y="895"/>
                </a:lnTo>
                <a:lnTo>
                  <a:pt x="632" y="892"/>
                </a:lnTo>
                <a:lnTo>
                  <a:pt x="641" y="889"/>
                </a:lnTo>
                <a:lnTo>
                  <a:pt x="645" y="889"/>
                </a:lnTo>
                <a:lnTo>
                  <a:pt x="646" y="891"/>
                </a:lnTo>
                <a:lnTo>
                  <a:pt x="646" y="897"/>
                </a:lnTo>
                <a:lnTo>
                  <a:pt x="644" y="906"/>
                </a:lnTo>
                <a:lnTo>
                  <a:pt x="644" y="906"/>
                </a:lnTo>
                <a:lnTo>
                  <a:pt x="638" y="919"/>
                </a:lnTo>
                <a:lnTo>
                  <a:pt x="631" y="933"/>
                </a:lnTo>
                <a:lnTo>
                  <a:pt x="621" y="946"/>
                </a:lnTo>
                <a:lnTo>
                  <a:pt x="611" y="960"/>
                </a:lnTo>
                <a:lnTo>
                  <a:pt x="592" y="983"/>
                </a:lnTo>
                <a:lnTo>
                  <a:pt x="583" y="992"/>
                </a:lnTo>
                <a:lnTo>
                  <a:pt x="583" y="992"/>
                </a:lnTo>
                <a:lnTo>
                  <a:pt x="583" y="993"/>
                </a:lnTo>
                <a:lnTo>
                  <a:pt x="584" y="1000"/>
                </a:lnTo>
                <a:lnTo>
                  <a:pt x="588" y="1019"/>
                </a:lnTo>
                <a:lnTo>
                  <a:pt x="598" y="1052"/>
                </a:lnTo>
                <a:lnTo>
                  <a:pt x="598" y="1052"/>
                </a:lnTo>
                <a:lnTo>
                  <a:pt x="615" y="1105"/>
                </a:lnTo>
                <a:lnTo>
                  <a:pt x="617" y="1117"/>
                </a:lnTo>
                <a:lnTo>
                  <a:pt x="618" y="1127"/>
                </a:lnTo>
                <a:lnTo>
                  <a:pt x="618" y="1127"/>
                </a:lnTo>
                <a:lnTo>
                  <a:pt x="620" y="1147"/>
                </a:lnTo>
                <a:lnTo>
                  <a:pt x="623" y="1175"/>
                </a:lnTo>
                <a:lnTo>
                  <a:pt x="628" y="1213"/>
                </a:lnTo>
                <a:lnTo>
                  <a:pt x="628" y="1213"/>
                </a:lnTo>
                <a:lnTo>
                  <a:pt x="630" y="1217"/>
                </a:lnTo>
                <a:lnTo>
                  <a:pt x="632" y="1223"/>
                </a:lnTo>
                <a:lnTo>
                  <a:pt x="633" y="1233"/>
                </a:lnTo>
                <a:lnTo>
                  <a:pt x="633" y="1233"/>
                </a:lnTo>
                <a:lnTo>
                  <a:pt x="636" y="1247"/>
                </a:lnTo>
                <a:lnTo>
                  <a:pt x="640" y="1259"/>
                </a:lnTo>
                <a:lnTo>
                  <a:pt x="644" y="1273"/>
                </a:lnTo>
                <a:lnTo>
                  <a:pt x="623" y="1253"/>
                </a:lnTo>
                <a:lnTo>
                  <a:pt x="623" y="1253"/>
                </a:lnTo>
                <a:lnTo>
                  <a:pt x="612" y="1259"/>
                </a:lnTo>
                <a:lnTo>
                  <a:pt x="598" y="1266"/>
                </a:lnTo>
                <a:lnTo>
                  <a:pt x="578" y="1273"/>
                </a:lnTo>
                <a:lnTo>
                  <a:pt x="578" y="1273"/>
                </a:lnTo>
                <a:lnTo>
                  <a:pt x="566" y="1277"/>
                </a:lnTo>
                <a:lnTo>
                  <a:pt x="551" y="1279"/>
                </a:lnTo>
                <a:lnTo>
                  <a:pt x="519" y="1284"/>
                </a:lnTo>
                <a:lnTo>
                  <a:pt x="483" y="1288"/>
                </a:lnTo>
                <a:lnTo>
                  <a:pt x="483" y="1308"/>
                </a:lnTo>
                <a:lnTo>
                  <a:pt x="458" y="1263"/>
                </a:lnTo>
                <a:lnTo>
                  <a:pt x="458" y="1263"/>
                </a:lnTo>
                <a:lnTo>
                  <a:pt x="427" y="1244"/>
                </a:lnTo>
                <a:lnTo>
                  <a:pt x="362" y="1203"/>
                </a:lnTo>
                <a:lnTo>
                  <a:pt x="362" y="1203"/>
                </a:lnTo>
                <a:lnTo>
                  <a:pt x="332" y="1183"/>
                </a:lnTo>
                <a:lnTo>
                  <a:pt x="309" y="1168"/>
                </a:lnTo>
                <a:lnTo>
                  <a:pt x="299" y="1160"/>
                </a:lnTo>
                <a:lnTo>
                  <a:pt x="292" y="1152"/>
                </a:lnTo>
                <a:lnTo>
                  <a:pt x="287" y="1145"/>
                </a:lnTo>
                <a:lnTo>
                  <a:pt x="282" y="1137"/>
                </a:lnTo>
                <a:lnTo>
                  <a:pt x="282" y="1137"/>
                </a:lnTo>
                <a:lnTo>
                  <a:pt x="275" y="1124"/>
                </a:lnTo>
                <a:lnTo>
                  <a:pt x="273" y="1113"/>
                </a:lnTo>
                <a:lnTo>
                  <a:pt x="272" y="1107"/>
                </a:lnTo>
                <a:lnTo>
                  <a:pt x="272" y="1107"/>
                </a:lnTo>
                <a:lnTo>
                  <a:pt x="251" y="1106"/>
                </a:lnTo>
                <a:lnTo>
                  <a:pt x="202" y="1101"/>
                </a:lnTo>
                <a:lnTo>
                  <a:pt x="172" y="1097"/>
                </a:lnTo>
                <a:lnTo>
                  <a:pt x="142" y="1092"/>
                </a:lnTo>
                <a:lnTo>
                  <a:pt x="114" y="1086"/>
                </a:lnTo>
                <a:lnTo>
                  <a:pt x="102" y="1082"/>
                </a:lnTo>
                <a:lnTo>
                  <a:pt x="91" y="1077"/>
                </a:lnTo>
                <a:lnTo>
                  <a:pt x="91" y="1077"/>
                </a:lnTo>
                <a:lnTo>
                  <a:pt x="72" y="1069"/>
                </a:lnTo>
                <a:lnTo>
                  <a:pt x="58" y="1064"/>
                </a:lnTo>
                <a:lnTo>
                  <a:pt x="39" y="1058"/>
                </a:lnTo>
                <a:lnTo>
                  <a:pt x="34" y="1054"/>
                </a:lnTo>
                <a:lnTo>
                  <a:pt x="29" y="1051"/>
                </a:lnTo>
                <a:lnTo>
                  <a:pt x="24" y="1043"/>
                </a:lnTo>
                <a:lnTo>
                  <a:pt x="20" y="1032"/>
                </a:lnTo>
                <a:lnTo>
                  <a:pt x="20" y="1032"/>
                </a:lnTo>
                <a:lnTo>
                  <a:pt x="15" y="1020"/>
                </a:lnTo>
                <a:lnTo>
                  <a:pt x="9" y="1010"/>
                </a:lnTo>
                <a:lnTo>
                  <a:pt x="4" y="1003"/>
                </a:lnTo>
                <a:lnTo>
                  <a:pt x="1" y="997"/>
                </a:lnTo>
                <a:lnTo>
                  <a:pt x="0" y="995"/>
                </a:lnTo>
                <a:lnTo>
                  <a:pt x="0" y="993"/>
                </a:lnTo>
                <a:lnTo>
                  <a:pt x="3" y="990"/>
                </a:lnTo>
                <a:lnTo>
                  <a:pt x="5" y="989"/>
                </a:lnTo>
                <a:lnTo>
                  <a:pt x="14" y="985"/>
                </a:lnTo>
                <a:lnTo>
                  <a:pt x="30" y="982"/>
                </a:lnTo>
                <a:lnTo>
                  <a:pt x="30" y="982"/>
                </a:lnTo>
                <a:lnTo>
                  <a:pt x="64" y="977"/>
                </a:lnTo>
                <a:lnTo>
                  <a:pt x="89" y="973"/>
                </a:lnTo>
                <a:lnTo>
                  <a:pt x="108" y="970"/>
                </a:lnTo>
                <a:lnTo>
                  <a:pt x="114" y="969"/>
                </a:lnTo>
                <a:lnTo>
                  <a:pt x="121" y="966"/>
                </a:lnTo>
                <a:lnTo>
                  <a:pt x="121" y="966"/>
                </a:lnTo>
                <a:lnTo>
                  <a:pt x="128" y="964"/>
                </a:lnTo>
                <a:lnTo>
                  <a:pt x="137" y="963"/>
                </a:lnTo>
                <a:lnTo>
                  <a:pt x="158" y="964"/>
                </a:lnTo>
                <a:lnTo>
                  <a:pt x="191" y="966"/>
                </a:lnTo>
                <a:lnTo>
                  <a:pt x="191" y="966"/>
                </a:lnTo>
                <a:lnTo>
                  <a:pt x="200" y="968"/>
                </a:lnTo>
                <a:lnTo>
                  <a:pt x="210" y="971"/>
                </a:lnTo>
                <a:lnTo>
                  <a:pt x="221" y="977"/>
                </a:lnTo>
                <a:lnTo>
                  <a:pt x="221" y="977"/>
                </a:lnTo>
                <a:lnTo>
                  <a:pt x="209" y="934"/>
                </a:lnTo>
                <a:lnTo>
                  <a:pt x="199" y="901"/>
                </a:lnTo>
                <a:lnTo>
                  <a:pt x="195" y="889"/>
                </a:lnTo>
                <a:lnTo>
                  <a:pt x="191" y="881"/>
                </a:lnTo>
                <a:lnTo>
                  <a:pt x="191" y="881"/>
                </a:lnTo>
                <a:lnTo>
                  <a:pt x="187" y="873"/>
                </a:lnTo>
                <a:lnTo>
                  <a:pt x="184" y="861"/>
                </a:lnTo>
                <a:lnTo>
                  <a:pt x="172" y="827"/>
                </a:lnTo>
                <a:lnTo>
                  <a:pt x="158" y="789"/>
                </a:lnTo>
                <a:lnTo>
                  <a:pt x="146" y="755"/>
                </a:lnTo>
                <a:lnTo>
                  <a:pt x="146" y="755"/>
                </a:lnTo>
                <a:lnTo>
                  <a:pt x="135" y="728"/>
                </a:lnTo>
                <a:lnTo>
                  <a:pt x="131" y="715"/>
                </a:lnTo>
                <a:lnTo>
                  <a:pt x="127" y="703"/>
                </a:lnTo>
                <a:lnTo>
                  <a:pt x="124" y="690"/>
                </a:lnTo>
                <a:lnTo>
                  <a:pt x="123" y="675"/>
                </a:lnTo>
                <a:lnTo>
                  <a:pt x="123" y="659"/>
                </a:lnTo>
                <a:lnTo>
                  <a:pt x="123" y="640"/>
                </a:lnTo>
                <a:lnTo>
                  <a:pt x="123" y="640"/>
                </a:lnTo>
                <a:lnTo>
                  <a:pt x="124" y="617"/>
                </a:lnTo>
                <a:lnTo>
                  <a:pt x="129" y="592"/>
                </a:lnTo>
                <a:lnTo>
                  <a:pt x="136" y="563"/>
                </a:lnTo>
                <a:lnTo>
                  <a:pt x="147" y="529"/>
                </a:lnTo>
                <a:lnTo>
                  <a:pt x="153" y="512"/>
                </a:lnTo>
                <a:lnTo>
                  <a:pt x="162" y="493"/>
                </a:lnTo>
                <a:lnTo>
                  <a:pt x="172" y="473"/>
                </a:lnTo>
                <a:lnTo>
                  <a:pt x="184" y="451"/>
                </a:lnTo>
                <a:lnTo>
                  <a:pt x="196" y="430"/>
                </a:lnTo>
                <a:lnTo>
                  <a:pt x="210" y="406"/>
                </a:lnTo>
                <a:lnTo>
                  <a:pt x="226" y="382"/>
                </a:lnTo>
                <a:lnTo>
                  <a:pt x="244" y="356"/>
                </a:lnTo>
                <a:lnTo>
                  <a:pt x="244" y="356"/>
                </a:lnTo>
                <a:lnTo>
                  <a:pt x="250" y="348"/>
                </a:lnTo>
                <a:lnTo>
                  <a:pt x="259" y="339"/>
                </a:lnTo>
                <a:lnTo>
                  <a:pt x="283" y="316"/>
                </a:lnTo>
                <a:lnTo>
                  <a:pt x="315" y="287"/>
                </a:lnTo>
                <a:lnTo>
                  <a:pt x="354" y="254"/>
                </a:lnTo>
                <a:lnTo>
                  <a:pt x="397" y="221"/>
                </a:lnTo>
                <a:lnTo>
                  <a:pt x="442" y="187"/>
                </a:lnTo>
                <a:lnTo>
                  <a:pt x="486" y="157"/>
                </a:lnTo>
                <a:lnTo>
                  <a:pt x="528" y="132"/>
                </a:lnTo>
                <a:lnTo>
                  <a:pt x="528" y="132"/>
                </a:lnTo>
                <a:lnTo>
                  <a:pt x="573" y="107"/>
                </a:lnTo>
                <a:lnTo>
                  <a:pt x="625" y="81"/>
                </a:lnTo>
                <a:lnTo>
                  <a:pt x="680" y="54"/>
                </a:lnTo>
                <a:lnTo>
                  <a:pt x="733" y="30"/>
                </a:lnTo>
                <a:lnTo>
                  <a:pt x="758" y="20"/>
                </a:lnTo>
                <a:lnTo>
                  <a:pt x="779" y="11"/>
                </a:lnTo>
                <a:lnTo>
                  <a:pt x="799" y="5"/>
                </a:lnTo>
                <a:lnTo>
                  <a:pt x="817" y="1"/>
                </a:lnTo>
                <a:lnTo>
                  <a:pt x="830" y="0"/>
                </a:lnTo>
                <a:lnTo>
                  <a:pt x="835" y="1"/>
                </a:lnTo>
                <a:lnTo>
                  <a:pt x="838" y="3"/>
                </a:lnTo>
                <a:lnTo>
                  <a:pt x="840" y="5"/>
                </a:lnTo>
                <a:lnTo>
                  <a:pt x="841" y="8"/>
                </a:lnTo>
                <a:lnTo>
                  <a:pt x="841" y="11"/>
                </a:lnTo>
                <a:lnTo>
                  <a:pt x="840" y="17"/>
                </a:lnTo>
                <a:lnTo>
                  <a:pt x="840" y="17"/>
                </a:lnTo>
                <a:lnTo>
                  <a:pt x="833" y="28"/>
                </a:lnTo>
                <a:lnTo>
                  <a:pt x="824" y="39"/>
                </a:lnTo>
                <a:lnTo>
                  <a:pt x="813" y="52"/>
                </a:lnTo>
                <a:lnTo>
                  <a:pt x="802" y="64"/>
                </a:lnTo>
                <a:lnTo>
                  <a:pt x="774" y="88"/>
                </a:lnTo>
                <a:lnTo>
                  <a:pt x="748" y="113"/>
                </a:lnTo>
                <a:lnTo>
                  <a:pt x="737" y="125"/>
                </a:lnTo>
                <a:lnTo>
                  <a:pt x="726" y="136"/>
                </a:lnTo>
                <a:lnTo>
                  <a:pt x="719" y="147"/>
                </a:lnTo>
                <a:lnTo>
                  <a:pt x="715" y="157"/>
                </a:lnTo>
                <a:lnTo>
                  <a:pt x="714" y="162"/>
                </a:lnTo>
                <a:lnTo>
                  <a:pt x="714" y="166"/>
                </a:lnTo>
                <a:lnTo>
                  <a:pt x="715" y="171"/>
                </a:lnTo>
                <a:lnTo>
                  <a:pt x="718" y="175"/>
                </a:lnTo>
                <a:lnTo>
                  <a:pt x="721" y="179"/>
                </a:lnTo>
                <a:lnTo>
                  <a:pt x="725" y="181"/>
                </a:lnTo>
                <a:lnTo>
                  <a:pt x="731" y="185"/>
                </a:lnTo>
                <a:lnTo>
                  <a:pt x="739" y="187"/>
                </a:lnTo>
                <a:lnTo>
                  <a:pt x="739" y="187"/>
                </a:lnTo>
                <a:lnTo>
                  <a:pt x="755" y="191"/>
                </a:lnTo>
                <a:lnTo>
                  <a:pt x="773" y="195"/>
                </a:lnTo>
                <a:lnTo>
                  <a:pt x="791" y="196"/>
                </a:lnTo>
                <a:lnTo>
                  <a:pt x="808" y="196"/>
                </a:lnTo>
                <a:lnTo>
                  <a:pt x="843" y="195"/>
                </a:lnTo>
                <a:lnTo>
                  <a:pt x="875" y="191"/>
                </a:lnTo>
                <a:lnTo>
                  <a:pt x="901" y="189"/>
                </a:lnTo>
                <a:lnTo>
                  <a:pt x="920" y="187"/>
                </a:lnTo>
                <a:lnTo>
                  <a:pt x="925" y="187"/>
                </a:lnTo>
                <a:lnTo>
                  <a:pt x="929" y="190"/>
                </a:lnTo>
                <a:lnTo>
                  <a:pt x="929" y="191"/>
                </a:lnTo>
                <a:lnTo>
                  <a:pt x="929" y="192"/>
                </a:lnTo>
                <a:lnTo>
                  <a:pt x="925" y="197"/>
                </a:lnTo>
                <a:lnTo>
                  <a:pt x="925" y="197"/>
                </a:lnTo>
                <a:lnTo>
                  <a:pt x="915" y="209"/>
                </a:lnTo>
                <a:lnTo>
                  <a:pt x="904" y="219"/>
                </a:lnTo>
                <a:lnTo>
                  <a:pt x="891" y="228"/>
                </a:lnTo>
                <a:lnTo>
                  <a:pt x="875" y="236"/>
                </a:lnTo>
                <a:lnTo>
                  <a:pt x="852" y="244"/>
                </a:lnTo>
                <a:lnTo>
                  <a:pt x="824" y="249"/>
                </a:lnTo>
                <a:lnTo>
                  <a:pt x="789" y="254"/>
                </a:lnTo>
                <a:lnTo>
                  <a:pt x="744" y="258"/>
                </a:lnTo>
                <a:lnTo>
                  <a:pt x="744" y="258"/>
                </a:lnTo>
                <a:lnTo>
                  <a:pt x="695" y="262"/>
                </a:lnTo>
                <a:lnTo>
                  <a:pt x="647" y="267"/>
                </a:lnTo>
                <a:lnTo>
                  <a:pt x="602" y="273"/>
                </a:lnTo>
                <a:lnTo>
                  <a:pt x="561" y="280"/>
                </a:lnTo>
                <a:lnTo>
                  <a:pt x="524" y="290"/>
                </a:lnTo>
                <a:lnTo>
                  <a:pt x="491" y="300"/>
                </a:lnTo>
                <a:lnTo>
                  <a:pt x="479" y="306"/>
                </a:lnTo>
                <a:lnTo>
                  <a:pt x="466" y="312"/>
                </a:lnTo>
                <a:lnTo>
                  <a:pt x="456" y="317"/>
                </a:lnTo>
                <a:lnTo>
                  <a:pt x="447" y="323"/>
                </a:lnTo>
                <a:lnTo>
                  <a:pt x="447" y="323"/>
                </a:lnTo>
                <a:lnTo>
                  <a:pt x="440" y="331"/>
                </a:lnTo>
                <a:lnTo>
                  <a:pt x="432" y="338"/>
                </a:lnTo>
                <a:lnTo>
                  <a:pt x="425" y="348"/>
                </a:lnTo>
                <a:lnTo>
                  <a:pt x="417" y="360"/>
                </a:lnTo>
                <a:lnTo>
                  <a:pt x="403" y="383"/>
                </a:lnTo>
                <a:lnTo>
                  <a:pt x="391" y="411"/>
                </a:lnTo>
                <a:lnTo>
                  <a:pt x="386" y="425"/>
                </a:lnTo>
                <a:lnTo>
                  <a:pt x="381" y="439"/>
                </a:lnTo>
                <a:lnTo>
                  <a:pt x="377" y="453"/>
                </a:lnTo>
                <a:lnTo>
                  <a:pt x="375" y="466"/>
                </a:lnTo>
                <a:lnTo>
                  <a:pt x="373" y="480"/>
                </a:lnTo>
                <a:lnTo>
                  <a:pt x="373" y="491"/>
                </a:lnTo>
                <a:lnTo>
                  <a:pt x="375" y="504"/>
                </a:lnTo>
                <a:lnTo>
                  <a:pt x="377" y="514"/>
                </a:lnTo>
                <a:lnTo>
                  <a:pt x="377" y="514"/>
                </a:lnTo>
                <a:lnTo>
                  <a:pt x="386" y="537"/>
                </a:lnTo>
                <a:lnTo>
                  <a:pt x="398" y="564"/>
                </a:lnTo>
                <a:lnTo>
                  <a:pt x="431" y="626"/>
                </a:lnTo>
                <a:lnTo>
                  <a:pt x="464" y="689"/>
                </a:lnTo>
                <a:lnTo>
                  <a:pt x="478" y="716"/>
                </a:lnTo>
                <a:lnTo>
                  <a:pt x="488" y="740"/>
                </a:lnTo>
                <a:lnTo>
                  <a:pt x="488" y="740"/>
                </a:lnTo>
                <a:lnTo>
                  <a:pt x="509" y="794"/>
                </a:lnTo>
                <a:lnTo>
                  <a:pt x="534" y="858"/>
                </a:lnTo>
                <a:lnTo>
                  <a:pt x="563" y="936"/>
                </a:lnTo>
                <a:lnTo>
                  <a:pt x="563" y="9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018F7ABE-2951-4D80-A618-7A466F8DF210}"/>
              </a:ext>
            </a:extLst>
          </p:cNvPr>
          <p:cNvSpPr>
            <a:spLocks/>
          </p:cNvSpPr>
          <p:nvPr/>
        </p:nvSpPr>
        <p:spPr bwMode="auto">
          <a:xfrm>
            <a:off x="2432720" y="2822152"/>
            <a:ext cx="1413596" cy="1596958"/>
          </a:xfrm>
          <a:custGeom>
            <a:avLst/>
            <a:gdLst>
              <a:gd name="T0" fmla="*/ 73 w 1326"/>
              <a:gd name="T1" fmla="*/ 554 h 1498"/>
              <a:gd name="T2" fmla="*/ 42 w 1326"/>
              <a:gd name="T3" fmla="*/ 669 h 1498"/>
              <a:gd name="T4" fmla="*/ 40 w 1326"/>
              <a:gd name="T5" fmla="*/ 767 h 1498"/>
              <a:gd name="T6" fmla="*/ 57 w 1326"/>
              <a:gd name="T7" fmla="*/ 797 h 1498"/>
              <a:gd name="T8" fmla="*/ 95 w 1326"/>
              <a:gd name="T9" fmla="*/ 794 h 1498"/>
              <a:gd name="T10" fmla="*/ 144 w 1326"/>
              <a:gd name="T11" fmla="*/ 763 h 1498"/>
              <a:gd name="T12" fmla="*/ 196 w 1326"/>
              <a:gd name="T13" fmla="*/ 703 h 1498"/>
              <a:gd name="T14" fmla="*/ 333 w 1326"/>
              <a:gd name="T15" fmla="*/ 835 h 1498"/>
              <a:gd name="T16" fmla="*/ 336 w 1326"/>
              <a:gd name="T17" fmla="*/ 879 h 1498"/>
              <a:gd name="T18" fmla="*/ 362 w 1326"/>
              <a:gd name="T19" fmla="*/ 979 h 1498"/>
              <a:gd name="T20" fmla="*/ 391 w 1326"/>
              <a:gd name="T21" fmla="*/ 1029 h 1498"/>
              <a:gd name="T22" fmla="*/ 416 w 1326"/>
              <a:gd name="T23" fmla="*/ 1028 h 1498"/>
              <a:gd name="T24" fmla="*/ 446 w 1326"/>
              <a:gd name="T25" fmla="*/ 1004 h 1498"/>
              <a:gd name="T26" fmla="*/ 453 w 1326"/>
              <a:gd name="T27" fmla="*/ 954 h 1498"/>
              <a:gd name="T28" fmla="*/ 729 w 1326"/>
              <a:gd name="T29" fmla="*/ 1122 h 1498"/>
              <a:gd name="T30" fmla="*/ 942 w 1326"/>
              <a:gd name="T31" fmla="*/ 1271 h 1498"/>
              <a:gd name="T32" fmla="*/ 1004 w 1326"/>
              <a:gd name="T33" fmla="*/ 1332 h 1498"/>
              <a:gd name="T34" fmla="*/ 1097 w 1326"/>
              <a:gd name="T35" fmla="*/ 1426 h 1498"/>
              <a:gd name="T36" fmla="*/ 1176 w 1326"/>
              <a:gd name="T37" fmla="*/ 1480 h 1498"/>
              <a:gd name="T38" fmla="*/ 1243 w 1326"/>
              <a:gd name="T39" fmla="*/ 1498 h 1498"/>
              <a:gd name="T40" fmla="*/ 1288 w 1326"/>
              <a:gd name="T41" fmla="*/ 1480 h 1498"/>
              <a:gd name="T42" fmla="*/ 1318 w 1326"/>
              <a:gd name="T43" fmla="*/ 1414 h 1498"/>
              <a:gd name="T44" fmla="*/ 1324 w 1326"/>
              <a:gd name="T45" fmla="*/ 1361 h 1498"/>
              <a:gd name="T46" fmla="*/ 1300 w 1326"/>
              <a:gd name="T47" fmla="*/ 1318 h 1498"/>
              <a:gd name="T48" fmla="*/ 1223 w 1326"/>
              <a:gd name="T49" fmla="*/ 1257 h 1498"/>
              <a:gd name="T50" fmla="*/ 1153 w 1326"/>
              <a:gd name="T51" fmla="*/ 1209 h 1498"/>
              <a:gd name="T52" fmla="*/ 1192 w 1326"/>
              <a:gd name="T53" fmla="*/ 1129 h 1498"/>
              <a:gd name="T54" fmla="*/ 1160 w 1326"/>
              <a:gd name="T55" fmla="*/ 1134 h 1498"/>
              <a:gd name="T56" fmla="*/ 1070 w 1326"/>
              <a:gd name="T57" fmla="*/ 1141 h 1498"/>
              <a:gd name="T58" fmla="*/ 956 w 1326"/>
              <a:gd name="T59" fmla="*/ 1132 h 1498"/>
              <a:gd name="T60" fmla="*/ 900 w 1326"/>
              <a:gd name="T61" fmla="*/ 1111 h 1498"/>
              <a:gd name="T62" fmla="*/ 827 w 1326"/>
              <a:gd name="T63" fmla="*/ 1032 h 1498"/>
              <a:gd name="T64" fmla="*/ 740 w 1326"/>
              <a:gd name="T65" fmla="*/ 881 h 1498"/>
              <a:gd name="T66" fmla="*/ 747 w 1326"/>
              <a:gd name="T67" fmla="*/ 870 h 1498"/>
              <a:gd name="T68" fmla="*/ 712 w 1326"/>
              <a:gd name="T69" fmla="*/ 807 h 1498"/>
              <a:gd name="T70" fmla="*/ 641 w 1326"/>
              <a:gd name="T71" fmla="*/ 660 h 1498"/>
              <a:gd name="T72" fmla="*/ 598 w 1326"/>
              <a:gd name="T73" fmla="*/ 515 h 1498"/>
              <a:gd name="T74" fmla="*/ 668 w 1326"/>
              <a:gd name="T75" fmla="*/ 485 h 1498"/>
              <a:gd name="T76" fmla="*/ 715 w 1326"/>
              <a:gd name="T77" fmla="*/ 480 h 1498"/>
              <a:gd name="T78" fmla="*/ 722 w 1326"/>
              <a:gd name="T79" fmla="*/ 459 h 1498"/>
              <a:gd name="T80" fmla="*/ 692 w 1326"/>
              <a:gd name="T81" fmla="*/ 387 h 1498"/>
              <a:gd name="T82" fmla="*/ 632 w 1326"/>
              <a:gd name="T83" fmla="*/ 324 h 1498"/>
              <a:gd name="T84" fmla="*/ 587 w 1326"/>
              <a:gd name="T85" fmla="*/ 312 h 1498"/>
              <a:gd name="T86" fmla="*/ 485 w 1326"/>
              <a:gd name="T87" fmla="*/ 311 h 1498"/>
              <a:gd name="T88" fmla="*/ 429 w 1326"/>
              <a:gd name="T89" fmla="*/ 259 h 1498"/>
              <a:gd name="T90" fmla="*/ 386 w 1326"/>
              <a:gd name="T91" fmla="*/ 197 h 1498"/>
              <a:gd name="T92" fmla="*/ 304 w 1326"/>
              <a:gd name="T93" fmla="*/ 83 h 1498"/>
              <a:gd name="T94" fmla="*/ 266 w 1326"/>
              <a:gd name="T95" fmla="*/ 44 h 1498"/>
              <a:gd name="T96" fmla="*/ 217 w 1326"/>
              <a:gd name="T97" fmla="*/ 17 h 1498"/>
              <a:gd name="T98" fmla="*/ 135 w 1326"/>
              <a:gd name="T99" fmla="*/ 0 h 1498"/>
              <a:gd name="T100" fmla="*/ 90 w 1326"/>
              <a:gd name="T101" fmla="*/ 12 h 1498"/>
              <a:gd name="T102" fmla="*/ 36 w 1326"/>
              <a:gd name="T103" fmla="*/ 52 h 1498"/>
              <a:gd name="T104" fmla="*/ 10 w 1326"/>
              <a:gd name="T105" fmla="*/ 97 h 1498"/>
              <a:gd name="T106" fmla="*/ 0 w 1326"/>
              <a:gd name="T107" fmla="*/ 204 h 1498"/>
              <a:gd name="T108" fmla="*/ 10 w 1326"/>
              <a:gd name="T109" fmla="*/ 357 h 1498"/>
              <a:gd name="T110" fmla="*/ 35 w 1326"/>
              <a:gd name="T111" fmla="*/ 407 h 1498"/>
              <a:gd name="T112" fmla="*/ 96 w 1326"/>
              <a:gd name="T113" fmla="*/ 50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26" h="1498">
                <a:moveTo>
                  <a:pt x="96" y="502"/>
                </a:moveTo>
                <a:lnTo>
                  <a:pt x="96" y="502"/>
                </a:lnTo>
                <a:lnTo>
                  <a:pt x="89" y="515"/>
                </a:lnTo>
                <a:lnTo>
                  <a:pt x="81" y="532"/>
                </a:lnTo>
                <a:lnTo>
                  <a:pt x="73" y="554"/>
                </a:lnTo>
                <a:lnTo>
                  <a:pt x="63" y="579"/>
                </a:lnTo>
                <a:lnTo>
                  <a:pt x="54" y="607"/>
                </a:lnTo>
                <a:lnTo>
                  <a:pt x="46" y="637"/>
                </a:lnTo>
                <a:lnTo>
                  <a:pt x="44" y="654"/>
                </a:lnTo>
                <a:lnTo>
                  <a:pt x="42" y="669"/>
                </a:lnTo>
                <a:lnTo>
                  <a:pt x="42" y="669"/>
                </a:lnTo>
                <a:lnTo>
                  <a:pt x="40" y="699"/>
                </a:lnTo>
                <a:lnTo>
                  <a:pt x="39" y="725"/>
                </a:lnTo>
                <a:lnTo>
                  <a:pt x="39" y="748"/>
                </a:lnTo>
                <a:lnTo>
                  <a:pt x="40" y="767"/>
                </a:lnTo>
                <a:lnTo>
                  <a:pt x="44" y="782"/>
                </a:lnTo>
                <a:lnTo>
                  <a:pt x="46" y="787"/>
                </a:lnTo>
                <a:lnTo>
                  <a:pt x="50" y="792"/>
                </a:lnTo>
                <a:lnTo>
                  <a:pt x="54" y="794"/>
                </a:lnTo>
                <a:lnTo>
                  <a:pt x="57" y="797"/>
                </a:lnTo>
                <a:lnTo>
                  <a:pt x="63" y="798"/>
                </a:lnTo>
                <a:lnTo>
                  <a:pt x="68" y="798"/>
                </a:lnTo>
                <a:lnTo>
                  <a:pt x="68" y="798"/>
                </a:lnTo>
                <a:lnTo>
                  <a:pt x="88" y="796"/>
                </a:lnTo>
                <a:lnTo>
                  <a:pt x="95" y="794"/>
                </a:lnTo>
                <a:lnTo>
                  <a:pt x="103" y="792"/>
                </a:lnTo>
                <a:lnTo>
                  <a:pt x="110" y="789"/>
                </a:lnTo>
                <a:lnTo>
                  <a:pt x="119" y="783"/>
                </a:lnTo>
                <a:lnTo>
                  <a:pt x="130" y="775"/>
                </a:lnTo>
                <a:lnTo>
                  <a:pt x="144" y="763"/>
                </a:lnTo>
                <a:lnTo>
                  <a:pt x="144" y="763"/>
                </a:lnTo>
                <a:lnTo>
                  <a:pt x="159" y="749"/>
                </a:lnTo>
                <a:lnTo>
                  <a:pt x="173" y="733"/>
                </a:lnTo>
                <a:lnTo>
                  <a:pt x="184" y="718"/>
                </a:lnTo>
                <a:lnTo>
                  <a:pt x="196" y="703"/>
                </a:lnTo>
                <a:lnTo>
                  <a:pt x="210" y="679"/>
                </a:lnTo>
                <a:lnTo>
                  <a:pt x="215" y="669"/>
                </a:lnTo>
                <a:lnTo>
                  <a:pt x="215" y="669"/>
                </a:lnTo>
                <a:lnTo>
                  <a:pt x="274" y="750"/>
                </a:lnTo>
                <a:lnTo>
                  <a:pt x="333" y="835"/>
                </a:lnTo>
                <a:lnTo>
                  <a:pt x="333" y="835"/>
                </a:lnTo>
                <a:lnTo>
                  <a:pt x="334" y="837"/>
                </a:lnTo>
                <a:lnTo>
                  <a:pt x="334" y="843"/>
                </a:lnTo>
                <a:lnTo>
                  <a:pt x="335" y="863"/>
                </a:lnTo>
                <a:lnTo>
                  <a:pt x="336" y="879"/>
                </a:lnTo>
                <a:lnTo>
                  <a:pt x="339" y="895"/>
                </a:lnTo>
                <a:lnTo>
                  <a:pt x="343" y="914"/>
                </a:lnTo>
                <a:lnTo>
                  <a:pt x="349" y="936"/>
                </a:lnTo>
                <a:lnTo>
                  <a:pt x="349" y="936"/>
                </a:lnTo>
                <a:lnTo>
                  <a:pt x="362" y="979"/>
                </a:lnTo>
                <a:lnTo>
                  <a:pt x="368" y="995"/>
                </a:lnTo>
                <a:lnTo>
                  <a:pt x="374" y="1009"/>
                </a:lnTo>
                <a:lnTo>
                  <a:pt x="380" y="1021"/>
                </a:lnTo>
                <a:lnTo>
                  <a:pt x="387" y="1027"/>
                </a:lnTo>
                <a:lnTo>
                  <a:pt x="391" y="1029"/>
                </a:lnTo>
                <a:lnTo>
                  <a:pt x="394" y="1031"/>
                </a:lnTo>
                <a:lnTo>
                  <a:pt x="397" y="1032"/>
                </a:lnTo>
                <a:lnTo>
                  <a:pt x="402" y="1031"/>
                </a:lnTo>
                <a:lnTo>
                  <a:pt x="402" y="1031"/>
                </a:lnTo>
                <a:lnTo>
                  <a:pt x="416" y="1028"/>
                </a:lnTo>
                <a:lnTo>
                  <a:pt x="427" y="1024"/>
                </a:lnTo>
                <a:lnTo>
                  <a:pt x="432" y="1022"/>
                </a:lnTo>
                <a:lnTo>
                  <a:pt x="436" y="1018"/>
                </a:lnTo>
                <a:lnTo>
                  <a:pt x="441" y="1013"/>
                </a:lnTo>
                <a:lnTo>
                  <a:pt x="446" y="1004"/>
                </a:lnTo>
                <a:lnTo>
                  <a:pt x="446" y="1004"/>
                </a:lnTo>
                <a:lnTo>
                  <a:pt x="450" y="994"/>
                </a:lnTo>
                <a:lnTo>
                  <a:pt x="452" y="982"/>
                </a:lnTo>
                <a:lnTo>
                  <a:pt x="453" y="968"/>
                </a:lnTo>
                <a:lnTo>
                  <a:pt x="453" y="954"/>
                </a:lnTo>
                <a:lnTo>
                  <a:pt x="452" y="930"/>
                </a:lnTo>
                <a:lnTo>
                  <a:pt x="451" y="921"/>
                </a:lnTo>
                <a:lnTo>
                  <a:pt x="451" y="921"/>
                </a:lnTo>
                <a:lnTo>
                  <a:pt x="555" y="997"/>
                </a:lnTo>
                <a:lnTo>
                  <a:pt x="729" y="1122"/>
                </a:lnTo>
                <a:lnTo>
                  <a:pt x="729" y="1122"/>
                </a:lnTo>
                <a:lnTo>
                  <a:pt x="803" y="1174"/>
                </a:lnTo>
                <a:lnTo>
                  <a:pt x="878" y="1225"/>
                </a:lnTo>
                <a:lnTo>
                  <a:pt x="913" y="1249"/>
                </a:lnTo>
                <a:lnTo>
                  <a:pt x="942" y="1271"/>
                </a:lnTo>
                <a:lnTo>
                  <a:pt x="966" y="1288"/>
                </a:lnTo>
                <a:lnTo>
                  <a:pt x="975" y="1297"/>
                </a:lnTo>
                <a:lnTo>
                  <a:pt x="981" y="1303"/>
                </a:lnTo>
                <a:lnTo>
                  <a:pt x="981" y="1303"/>
                </a:lnTo>
                <a:lnTo>
                  <a:pt x="1004" y="1332"/>
                </a:lnTo>
                <a:lnTo>
                  <a:pt x="1016" y="1347"/>
                </a:lnTo>
                <a:lnTo>
                  <a:pt x="1031" y="1365"/>
                </a:lnTo>
                <a:lnTo>
                  <a:pt x="1049" y="1384"/>
                </a:lnTo>
                <a:lnTo>
                  <a:pt x="1070" y="1405"/>
                </a:lnTo>
                <a:lnTo>
                  <a:pt x="1097" y="1426"/>
                </a:lnTo>
                <a:lnTo>
                  <a:pt x="1128" y="1450"/>
                </a:lnTo>
                <a:lnTo>
                  <a:pt x="1128" y="1450"/>
                </a:lnTo>
                <a:lnTo>
                  <a:pt x="1145" y="1462"/>
                </a:lnTo>
                <a:lnTo>
                  <a:pt x="1161" y="1472"/>
                </a:lnTo>
                <a:lnTo>
                  <a:pt x="1176" y="1480"/>
                </a:lnTo>
                <a:lnTo>
                  <a:pt x="1191" y="1487"/>
                </a:lnTo>
                <a:lnTo>
                  <a:pt x="1205" y="1492"/>
                </a:lnTo>
                <a:lnTo>
                  <a:pt x="1219" y="1495"/>
                </a:lnTo>
                <a:lnTo>
                  <a:pt x="1231" y="1497"/>
                </a:lnTo>
                <a:lnTo>
                  <a:pt x="1243" y="1498"/>
                </a:lnTo>
                <a:lnTo>
                  <a:pt x="1253" y="1497"/>
                </a:lnTo>
                <a:lnTo>
                  <a:pt x="1263" y="1494"/>
                </a:lnTo>
                <a:lnTo>
                  <a:pt x="1273" y="1492"/>
                </a:lnTo>
                <a:lnTo>
                  <a:pt x="1280" y="1487"/>
                </a:lnTo>
                <a:lnTo>
                  <a:pt x="1288" y="1480"/>
                </a:lnTo>
                <a:lnTo>
                  <a:pt x="1294" y="1472"/>
                </a:lnTo>
                <a:lnTo>
                  <a:pt x="1299" y="1463"/>
                </a:lnTo>
                <a:lnTo>
                  <a:pt x="1304" y="1453"/>
                </a:lnTo>
                <a:lnTo>
                  <a:pt x="1304" y="1453"/>
                </a:lnTo>
                <a:lnTo>
                  <a:pt x="1318" y="1414"/>
                </a:lnTo>
                <a:lnTo>
                  <a:pt x="1323" y="1395"/>
                </a:lnTo>
                <a:lnTo>
                  <a:pt x="1326" y="1386"/>
                </a:lnTo>
                <a:lnTo>
                  <a:pt x="1326" y="1379"/>
                </a:lnTo>
                <a:lnTo>
                  <a:pt x="1326" y="1370"/>
                </a:lnTo>
                <a:lnTo>
                  <a:pt x="1324" y="1361"/>
                </a:lnTo>
                <a:lnTo>
                  <a:pt x="1322" y="1352"/>
                </a:lnTo>
                <a:lnTo>
                  <a:pt x="1319" y="1345"/>
                </a:lnTo>
                <a:lnTo>
                  <a:pt x="1314" y="1336"/>
                </a:lnTo>
                <a:lnTo>
                  <a:pt x="1308" y="1327"/>
                </a:lnTo>
                <a:lnTo>
                  <a:pt x="1300" y="1318"/>
                </a:lnTo>
                <a:lnTo>
                  <a:pt x="1290" y="1308"/>
                </a:lnTo>
                <a:lnTo>
                  <a:pt x="1290" y="1308"/>
                </a:lnTo>
                <a:lnTo>
                  <a:pt x="1269" y="1291"/>
                </a:lnTo>
                <a:lnTo>
                  <a:pt x="1245" y="1273"/>
                </a:lnTo>
                <a:lnTo>
                  <a:pt x="1223" y="1257"/>
                </a:lnTo>
                <a:lnTo>
                  <a:pt x="1200" y="1242"/>
                </a:lnTo>
                <a:lnTo>
                  <a:pt x="1166" y="1220"/>
                </a:lnTo>
                <a:lnTo>
                  <a:pt x="1152" y="1211"/>
                </a:lnTo>
                <a:lnTo>
                  <a:pt x="1152" y="1211"/>
                </a:lnTo>
                <a:lnTo>
                  <a:pt x="1153" y="1209"/>
                </a:lnTo>
                <a:lnTo>
                  <a:pt x="1170" y="1178"/>
                </a:lnTo>
                <a:lnTo>
                  <a:pt x="1170" y="1178"/>
                </a:lnTo>
                <a:lnTo>
                  <a:pt x="1182" y="1154"/>
                </a:lnTo>
                <a:lnTo>
                  <a:pt x="1190" y="1137"/>
                </a:lnTo>
                <a:lnTo>
                  <a:pt x="1192" y="1129"/>
                </a:lnTo>
                <a:lnTo>
                  <a:pt x="1192" y="1126"/>
                </a:lnTo>
                <a:lnTo>
                  <a:pt x="1191" y="1125"/>
                </a:lnTo>
                <a:lnTo>
                  <a:pt x="1191" y="1125"/>
                </a:lnTo>
                <a:lnTo>
                  <a:pt x="1181" y="1129"/>
                </a:lnTo>
                <a:lnTo>
                  <a:pt x="1160" y="1134"/>
                </a:lnTo>
                <a:lnTo>
                  <a:pt x="1143" y="1137"/>
                </a:lnTo>
                <a:lnTo>
                  <a:pt x="1123" y="1140"/>
                </a:lnTo>
                <a:lnTo>
                  <a:pt x="1098" y="1141"/>
                </a:lnTo>
                <a:lnTo>
                  <a:pt x="1070" y="1141"/>
                </a:lnTo>
                <a:lnTo>
                  <a:pt x="1070" y="1141"/>
                </a:lnTo>
                <a:lnTo>
                  <a:pt x="1021" y="1140"/>
                </a:lnTo>
                <a:lnTo>
                  <a:pt x="1004" y="1140"/>
                </a:lnTo>
                <a:lnTo>
                  <a:pt x="988" y="1139"/>
                </a:lnTo>
                <a:lnTo>
                  <a:pt x="972" y="1136"/>
                </a:lnTo>
                <a:lnTo>
                  <a:pt x="956" y="1132"/>
                </a:lnTo>
                <a:lnTo>
                  <a:pt x="937" y="1126"/>
                </a:lnTo>
                <a:lnTo>
                  <a:pt x="913" y="1117"/>
                </a:lnTo>
                <a:lnTo>
                  <a:pt x="913" y="1117"/>
                </a:lnTo>
                <a:lnTo>
                  <a:pt x="906" y="1115"/>
                </a:lnTo>
                <a:lnTo>
                  <a:pt x="900" y="1111"/>
                </a:lnTo>
                <a:lnTo>
                  <a:pt x="884" y="1100"/>
                </a:lnTo>
                <a:lnTo>
                  <a:pt x="871" y="1086"/>
                </a:lnTo>
                <a:lnTo>
                  <a:pt x="856" y="1070"/>
                </a:lnTo>
                <a:lnTo>
                  <a:pt x="842" y="1051"/>
                </a:lnTo>
                <a:lnTo>
                  <a:pt x="827" y="1032"/>
                </a:lnTo>
                <a:lnTo>
                  <a:pt x="800" y="989"/>
                </a:lnTo>
                <a:lnTo>
                  <a:pt x="776" y="949"/>
                </a:lnTo>
                <a:lnTo>
                  <a:pt x="756" y="915"/>
                </a:lnTo>
                <a:lnTo>
                  <a:pt x="740" y="881"/>
                </a:lnTo>
                <a:lnTo>
                  <a:pt x="740" y="881"/>
                </a:lnTo>
                <a:lnTo>
                  <a:pt x="742" y="881"/>
                </a:lnTo>
                <a:lnTo>
                  <a:pt x="744" y="879"/>
                </a:lnTo>
                <a:lnTo>
                  <a:pt x="746" y="876"/>
                </a:lnTo>
                <a:lnTo>
                  <a:pt x="747" y="873"/>
                </a:lnTo>
                <a:lnTo>
                  <a:pt x="747" y="870"/>
                </a:lnTo>
                <a:lnTo>
                  <a:pt x="746" y="865"/>
                </a:lnTo>
                <a:lnTo>
                  <a:pt x="742" y="858"/>
                </a:lnTo>
                <a:lnTo>
                  <a:pt x="742" y="858"/>
                </a:lnTo>
                <a:lnTo>
                  <a:pt x="729" y="837"/>
                </a:lnTo>
                <a:lnTo>
                  <a:pt x="712" y="807"/>
                </a:lnTo>
                <a:lnTo>
                  <a:pt x="680" y="748"/>
                </a:lnTo>
                <a:lnTo>
                  <a:pt x="680" y="748"/>
                </a:lnTo>
                <a:lnTo>
                  <a:pt x="667" y="724"/>
                </a:lnTo>
                <a:lnTo>
                  <a:pt x="654" y="694"/>
                </a:lnTo>
                <a:lnTo>
                  <a:pt x="641" y="660"/>
                </a:lnTo>
                <a:lnTo>
                  <a:pt x="627" y="622"/>
                </a:lnTo>
                <a:lnTo>
                  <a:pt x="627" y="622"/>
                </a:lnTo>
                <a:lnTo>
                  <a:pt x="590" y="519"/>
                </a:lnTo>
                <a:lnTo>
                  <a:pt x="590" y="519"/>
                </a:lnTo>
                <a:lnTo>
                  <a:pt x="598" y="515"/>
                </a:lnTo>
                <a:lnTo>
                  <a:pt x="615" y="504"/>
                </a:lnTo>
                <a:lnTo>
                  <a:pt x="628" y="498"/>
                </a:lnTo>
                <a:lnTo>
                  <a:pt x="641" y="492"/>
                </a:lnTo>
                <a:lnTo>
                  <a:pt x="654" y="488"/>
                </a:lnTo>
                <a:lnTo>
                  <a:pt x="668" y="485"/>
                </a:lnTo>
                <a:lnTo>
                  <a:pt x="668" y="485"/>
                </a:lnTo>
                <a:lnTo>
                  <a:pt x="695" y="485"/>
                </a:lnTo>
                <a:lnTo>
                  <a:pt x="706" y="484"/>
                </a:lnTo>
                <a:lnTo>
                  <a:pt x="711" y="483"/>
                </a:lnTo>
                <a:lnTo>
                  <a:pt x="715" y="480"/>
                </a:lnTo>
                <a:lnTo>
                  <a:pt x="719" y="478"/>
                </a:lnTo>
                <a:lnTo>
                  <a:pt x="721" y="475"/>
                </a:lnTo>
                <a:lnTo>
                  <a:pt x="722" y="470"/>
                </a:lnTo>
                <a:lnTo>
                  <a:pt x="722" y="465"/>
                </a:lnTo>
                <a:lnTo>
                  <a:pt x="722" y="459"/>
                </a:lnTo>
                <a:lnTo>
                  <a:pt x="721" y="451"/>
                </a:lnTo>
                <a:lnTo>
                  <a:pt x="714" y="431"/>
                </a:lnTo>
                <a:lnTo>
                  <a:pt x="714" y="431"/>
                </a:lnTo>
                <a:lnTo>
                  <a:pt x="703" y="409"/>
                </a:lnTo>
                <a:lnTo>
                  <a:pt x="692" y="387"/>
                </a:lnTo>
                <a:lnTo>
                  <a:pt x="681" y="370"/>
                </a:lnTo>
                <a:lnTo>
                  <a:pt x="668" y="353"/>
                </a:lnTo>
                <a:lnTo>
                  <a:pt x="654" y="339"/>
                </a:lnTo>
                <a:lnTo>
                  <a:pt x="641" y="329"/>
                </a:lnTo>
                <a:lnTo>
                  <a:pt x="632" y="324"/>
                </a:lnTo>
                <a:lnTo>
                  <a:pt x="624" y="321"/>
                </a:lnTo>
                <a:lnTo>
                  <a:pt x="615" y="318"/>
                </a:lnTo>
                <a:lnTo>
                  <a:pt x="605" y="316"/>
                </a:lnTo>
                <a:lnTo>
                  <a:pt x="605" y="316"/>
                </a:lnTo>
                <a:lnTo>
                  <a:pt x="587" y="312"/>
                </a:lnTo>
                <a:lnTo>
                  <a:pt x="566" y="311"/>
                </a:lnTo>
                <a:lnTo>
                  <a:pt x="546" y="309"/>
                </a:lnTo>
                <a:lnTo>
                  <a:pt x="526" y="309"/>
                </a:lnTo>
                <a:lnTo>
                  <a:pt x="497" y="309"/>
                </a:lnTo>
                <a:lnTo>
                  <a:pt x="485" y="311"/>
                </a:lnTo>
                <a:lnTo>
                  <a:pt x="485" y="311"/>
                </a:lnTo>
                <a:lnTo>
                  <a:pt x="473" y="301"/>
                </a:lnTo>
                <a:lnTo>
                  <a:pt x="461" y="290"/>
                </a:lnTo>
                <a:lnTo>
                  <a:pt x="446" y="277"/>
                </a:lnTo>
                <a:lnTo>
                  <a:pt x="429" y="259"/>
                </a:lnTo>
                <a:lnTo>
                  <a:pt x="413" y="240"/>
                </a:lnTo>
                <a:lnTo>
                  <a:pt x="398" y="219"/>
                </a:lnTo>
                <a:lnTo>
                  <a:pt x="392" y="209"/>
                </a:lnTo>
                <a:lnTo>
                  <a:pt x="386" y="197"/>
                </a:lnTo>
                <a:lnTo>
                  <a:pt x="386" y="197"/>
                </a:lnTo>
                <a:lnTo>
                  <a:pt x="373" y="174"/>
                </a:lnTo>
                <a:lnTo>
                  <a:pt x="357" y="150"/>
                </a:lnTo>
                <a:lnTo>
                  <a:pt x="339" y="126"/>
                </a:lnTo>
                <a:lnTo>
                  <a:pt x="321" y="103"/>
                </a:lnTo>
                <a:lnTo>
                  <a:pt x="304" y="83"/>
                </a:lnTo>
                <a:lnTo>
                  <a:pt x="290" y="67"/>
                </a:lnTo>
                <a:lnTo>
                  <a:pt x="279" y="55"/>
                </a:lnTo>
                <a:lnTo>
                  <a:pt x="272" y="50"/>
                </a:lnTo>
                <a:lnTo>
                  <a:pt x="272" y="50"/>
                </a:lnTo>
                <a:lnTo>
                  <a:pt x="266" y="44"/>
                </a:lnTo>
                <a:lnTo>
                  <a:pt x="256" y="34"/>
                </a:lnTo>
                <a:lnTo>
                  <a:pt x="249" y="29"/>
                </a:lnTo>
                <a:lnTo>
                  <a:pt x="241" y="24"/>
                </a:lnTo>
                <a:lnTo>
                  <a:pt x="230" y="20"/>
                </a:lnTo>
                <a:lnTo>
                  <a:pt x="217" y="17"/>
                </a:lnTo>
                <a:lnTo>
                  <a:pt x="217" y="17"/>
                </a:lnTo>
                <a:lnTo>
                  <a:pt x="187" y="9"/>
                </a:lnTo>
                <a:lnTo>
                  <a:pt x="171" y="5"/>
                </a:lnTo>
                <a:lnTo>
                  <a:pt x="153" y="1"/>
                </a:lnTo>
                <a:lnTo>
                  <a:pt x="135" y="0"/>
                </a:lnTo>
                <a:lnTo>
                  <a:pt x="127" y="1"/>
                </a:lnTo>
                <a:lnTo>
                  <a:pt x="118" y="1"/>
                </a:lnTo>
                <a:lnTo>
                  <a:pt x="108" y="4"/>
                </a:lnTo>
                <a:lnTo>
                  <a:pt x="99" y="6"/>
                </a:lnTo>
                <a:lnTo>
                  <a:pt x="90" y="12"/>
                </a:lnTo>
                <a:lnTo>
                  <a:pt x="81" y="17"/>
                </a:lnTo>
                <a:lnTo>
                  <a:pt x="81" y="17"/>
                </a:lnTo>
                <a:lnTo>
                  <a:pt x="64" y="28"/>
                </a:lnTo>
                <a:lnTo>
                  <a:pt x="50" y="39"/>
                </a:lnTo>
                <a:lnTo>
                  <a:pt x="36" y="52"/>
                </a:lnTo>
                <a:lnTo>
                  <a:pt x="25" y="64"/>
                </a:lnTo>
                <a:lnTo>
                  <a:pt x="20" y="72"/>
                </a:lnTo>
                <a:lnTo>
                  <a:pt x="16" y="79"/>
                </a:lnTo>
                <a:lnTo>
                  <a:pt x="12" y="88"/>
                </a:lnTo>
                <a:lnTo>
                  <a:pt x="10" y="97"/>
                </a:lnTo>
                <a:lnTo>
                  <a:pt x="7" y="107"/>
                </a:lnTo>
                <a:lnTo>
                  <a:pt x="5" y="118"/>
                </a:lnTo>
                <a:lnTo>
                  <a:pt x="2" y="142"/>
                </a:lnTo>
                <a:lnTo>
                  <a:pt x="2" y="142"/>
                </a:lnTo>
                <a:lnTo>
                  <a:pt x="0" y="204"/>
                </a:lnTo>
                <a:lnTo>
                  <a:pt x="0" y="240"/>
                </a:lnTo>
                <a:lnTo>
                  <a:pt x="0" y="275"/>
                </a:lnTo>
                <a:lnTo>
                  <a:pt x="2" y="311"/>
                </a:lnTo>
                <a:lnTo>
                  <a:pt x="6" y="342"/>
                </a:lnTo>
                <a:lnTo>
                  <a:pt x="10" y="357"/>
                </a:lnTo>
                <a:lnTo>
                  <a:pt x="13" y="370"/>
                </a:lnTo>
                <a:lnTo>
                  <a:pt x="19" y="381"/>
                </a:lnTo>
                <a:lnTo>
                  <a:pt x="24" y="391"/>
                </a:lnTo>
                <a:lnTo>
                  <a:pt x="24" y="391"/>
                </a:lnTo>
                <a:lnTo>
                  <a:pt x="35" y="407"/>
                </a:lnTo>
                <a:lnTo>
                  <a:pt x="45" y="420"/>
                </a:lnTo>
                <a:lnTo>
                  <a:pt x="60" y="437"/>
                </a:lnTo>
                <a:lnTo>
                  <a:pt x="70" y="446"/>
                </a:lnTo>
                <a:lnTo>
                  <a:pt x="74" y="449"/>
                </a:lnTo>
                <a:lnTo>
                  <a:pt x="96" y="5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B8B89211-6D07-48F7-91BD-FA1FB5A72A8D}"/>
              </a:ext>
            </a:extLst>
          </p:cNvPr>
          <p:cNvSpPr>
            <a:spLocks/>
          </p:cNvSpPr>
          <p:nvPr/>
        </p:nvSpPr>
        <p:spPr bwMode="auto">
          <a:xfrm rot="16200000">
            <a:off x="885211" y="2733216"/>
            <a:ext cx="546912" cy="1685894"/>
          </a:xfrm>
          <a:custGeom>
            <a:avLst/>
            <a:gdLst>
              <a:gd name="T0" fmla="*/ 153 w 545"/>
              <a:gd name="T1" fmla="*/ 1650 h 1680"/>
              <a:gd name="T2" fmla="*/ 254 w 545"/>
              <a:gd name="T3" fmla="*/ 1660 h 1680"/>
              <a:gd name="T4" fmla="*/ 314 w 545"/>
              <a:gd name="T5" fmla="*/ 1660 h 1680"/>
              <a:gd name="T6" fmla="*/ 339 w 545"/>
              <a:gd name="T7" fmla="*/ 1580 h 1680"/>
              <a:gd name="T8" fmla="*/ 388 w 545"/>
              <a:gd name="T9" fmla="*/ 1470 h 1680"/>
              <a:gd name="T10" fmla="*/ 441 w 545"/>
              <a:gd name="T11" fmla="*/ 1331 h 1680"/>
              <a:gd name="T12" fmla="*/ 471 w 545"/>
              <a:gd name="T13" fmla="*/ 1194 h 1680"/>
              <a:gd name="T14" fmla="*/ 482 w 545"/>
              <a:gd name="T15" fmla="*/ 1054 h 1680"/>
              <a:gd name="T16" fmla="*/ 476 w 545"/>
              <a:gd name="T17" fmla="*/ 881 h 1680"/>
              <a:gd name="T18" fmla="*/ 461 w 545"/>
              <a:gd name="T19" fmla="*/ 753 h 1680"/>
              <a:gd name="T20" fmla="*/ 417 w 545"/>
              <a:gd name="T21" fmla="*/ 548 h 1680"/>
              <a:gd name="T22" fmla="*/ 399 w 545"/>
              <a:gd name="T23" fmla="*/ 434 h 1680"/>
              <a:gd name="T24" fmla="*/ 401 w 545"/>
              <a:gd name="T25" fmla="*/ 329 h 1680"/>
              <a:gd name="T26" fmla="*/ 409 w 545"/>
              <a:gd name="T27" fmla="*/ 296 h 1680"/>
              <a:gd name="T28" fmla="*/ 435 w 545"/>
              <a:gd name="T29" fmla="*/ 273 h 1680"/>
              <a:gd name="T30" fmla="*/ 472 w 545"/>
              <a:gd name="T31" fmla="*/ 243 h 1680"/>
              <a:gd name="T32" fmla="*/ 536 w 545"/>
              <a:gd name="T33" fmla="*/ 155 h 1680"/>
              <a:gd name="T34" fmla="*/ 545 w 545"/>
              <a:gd name="T35" fmla="*/ 122 h 1680"/>
              <a:gd name="T36" fmla="*/ 541 w 545"/>
              <a:gd name="T37" fmla="*/ 68 h 1680"/>
              <a:gd name="T38" fmla="*/ 531 w 545"/>
              <a:gd name="T39" fmla="*/ 19 h 1680"/>
              <a:gd name="T40" fmla="*/ 509 w 545"/>
              <a:gd name="T41" fmla="*/ 0 h 1680"/>
              <a:gd name="T42" fmla="*/ 490 w 545"/>
              <a:gd name="T43" fmla="*/ 5 h 1680"/>
              <a:gd name="T44" fmla="*/ 448 w 545"/>
              <a:gd name="T45" fmla="*/ 56 h 1680"/>
              <a:gd name="T46" fmla="*/ 387 w 545"/>
              <a:gd name="T47" fmla="*/ 181 h 1680"/>
              <a:gd name="T48" fmla="*/ 362 w 545"/>
              <a:gd name="T49" fmla="*/ 203 h 1680"/>
              <a:gd name="T50" fmla="*/ 343 w 545"/>
              <a:gd name="T51" fmla="*/ 199 h 1680"/>
              <a:gd name="T52" fmla="*/ 330 w 545"/>
              <a:gd name="T53" fmla="*/ 215 h 1680"/>
              <a:gd name="T54" fmla="*/ 324 w 545"/>
              <a:gd name="T55" fmla="*/ 280 h 1680"/>
              <a:gd name="T56" fmla="*/ 311 w 545"/>
              <a:gd name="T57" fmla="*/ 372 h 1680"/>
              <a:gd name="T58" fmla="*/ 259 w 545"/>
              <a:gd name="T59" fmla="*/ 603 h 1680"/>
              <a:gd name="T60" fmla="*/ 237 w 545"/>
              <a:gd name="T61" fmla="*/ 798 h 1680"/>
              <a:gd name="T62" fmla="*/ 233 w 545"/>
              <a:gd name="T63" fmla="*/ 926 h 1680"/>
              <a:gd name="T64" fmla="*/ 168 w 545"/>
              <a:gd name="T65" fmla="*/ 889 h 1680"/>
              <a:gd name="T66" fmla="*/ 143 w 545"/>
              <a:gd name="T67" fmla="*/ 886 h 1680"/>
              <a:gd name="T68" fmla="*/ 110 w 545"/>
              <a:gd name="T69" fmla="*/ 890 h 1680"/>
              <a:gd name="T70" fmla="*/ 104 w 545"/>
              <a:gd name="T71" fmla="*/ 899 h 1680"/>
              <a:gd name="T72" fmla="*/ 125 w 545"/>
              <a:gd name="T73" fmla="*/ 930 h 1680"/>
              <a:gd name="T74" fmla="*/ 179 w 545"/>
              <a:gd name="T75" fmla="*/ 1004 h 1680"/>
              <a:gd name="T76" fmla="*/ 186 w 545"/>
              <a:gd name="T77" fmla="*/ 1028 h 1680"/>
              <a:gd name="T78" fmla="*/ 197 w 545"/>
              <a:gd name="T79" fmla="*/ 1085 h 1680"/>
              <a:gd name="T80" fmla="*/ 186 w 545"/>
              <a:gd name="T81" fmla="*/ 1137 h 1680"/>
              <a:gd name="T82" fmla="*/ 161 w 545"/>
              <a:gd name="T83" fmla="*/ 1161 h 1680"/>
              <a:gd name="T84" fmla="*/ 98 w 545"/>
              <a:gd name="T85" fmla="*/ 1144 h 1680"/>
              <a:gd name="T86" fmla="*/ 56 w 545"/>
              <a:gd name="T87" fmla="*/ 1149 h 1680"/>
              <a:gd name="T88" fmla="*/ 19 w 545"/>
              <a:gd name="T89" fmla="*/ 1171 h 1680"/>
              <a:gd name="T90" fmla="*/ 1 w 545"/>
              <a:gd name="T91" fmla="*/ 1194 h 1680"/>
              <a:gd name="T92" fmla="*/ 3 w 545"/>
              <a:gd name="T93" fmla="*/ 1213 h 1680"/>
              <a:gd name="T94" fmla="*/ 31 w 545"/>
              <a:gd name="T95" fmla="*/ 1238 h 1680"/>
              <a:gd name="T96" fmla="*/ 110 w 545"/>
              <a:gd name="T97" fmla="*/ 1284 h 1680"/>
              <a:gd name="T98" fmla="*/ 123 w 545"/>
              <a:gd name="T99" fmla="*/ 1298 h 1680"/>
              <a:gd name="T100" fmla="*/ 138 w 545"/>
              <a:gd name="T101" fmla="*/ 1381 h 1680"/>
              <a:gd name="T102" fmla="*/ 137 w 545"/>
              <a:gd name="T103" fmla="*/ 1429 h 1680"/>
              <a:gd name="T104" fmla="*/ 138 w 545"/>
              <a:gd name="T105" fmla="*/ 1490 h 1680"/>
              <a:gd name="T106" fmla="*/ 163 w 545"/>
              <a:gd name="T107" fmla="*/ 1590 h 1680"/>
              <a:gd name="T108" fmla="*/ 163 w 545"/>
              <a:gd name="T109" fmla="*/ 1607 h 1680"/>
              <a:gd name="T110" fmla="*/ 153 w 545"/>
              <a:gd name="T111" fmla="*/ 1625 h 1680"/>
              <a:gd name="T112" fmla="*/ 123 w 545"/>
              <a:gd name="T113" fmla="*/ 165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5" h="1680">
                <a:moveTo>
                  <a:pt x="123" y="1650"/>
                </a:moveTo>
                <a:lnTo>
                  <a:pt x="93" y="1680"/>
                </a:lnTo>
                <a:lnTo>
                  <a:pt x="153" y="1650"/>
                </a:lnTo>
                <a:lnTo>
                  <a:pt x="153" y="1650"/>
                </a:lnTo>
                <a:lnTo>
                  <a:pt x="191" y="1653"/>
                </a:lnTo>
                <a:lnTo>
                  <a:pt x="223" y="1656"/>
                </a:lnTo>
                <a:lnTo>
                  <a:pt x="254" y="1660"/>
                </a:lnTo>
                <a:lnTo>
                  <a:pt x="254" y="1660"/>
                </a:lnTo>
                <a:lnTo>
                  <a:pt x="277" y="1663"/>
                </a:lnTo>
                <a:lnTo>
                  <a:pt x="298" y="1661"/>
                </a:lnTo>
                <a:lnTo>
                  <a:pt x="309" y="1661"/>
                </a:lnTo>
                <a:lnTo>
                  <a:pt x="314" y="1660"/>
                </a:lnTo>
                <a:lnTo>
                  <a:pt x="344" y="1660"/>
                </a:lnTo>
                <a:lnTo>
                  <a:pt x="334" y="1630"/>
                </a:lnTo>
                <a:lnTo>
                  <a:pt x="339" y="1580"/>
                </a:lnTo>
                <a:lnTo>
                  <a:pt x="339" y="1580"/>
                </a:lnTo>
                <a:lnTo>
                  <a:pt x="344" y="1571"/>
                </a:lnTo>
                <a:lnTo>
                  <a:pt x="360" y="1537"/>
                </a:lnTo>
                <a:lnTo>
                  <a:pt x="373" y="1508"/>
                </a:lnTo>
                <a:lnTo>
                  <a:pt x="388" y="1470"/>
                </a:lnTo>
                <a:lnTo>
                  <a:pt x="407" y="1423"/>
                </a:lnTo>
                <a:lnTo>
                  <a:pt x="430" y="1364"/>
                </a:lnTo>
                <a:lnTo>
                  <a:pt x="430" y="1364"/>
                </a:lnTo>
                <a:lnTo>
                  <a:pt x="441" y="1331"/>
                </a:lnTo>
                <a:lnTo>
                  <a:pt x="451" y="1297"/>
                </a:lnTo>
                <a:lnTo>
                  <a:pt x="458" y="1263"/>
                </a:lnTo>
                <a:lnTo>
                  <a:pt x="466" y="1229"/>
                </a:lnTo>
                <a:lnTo>
                  <a:pt x="471" y="1194"/>
                </a:lnTo>
                <a:lnTo>
                  <a:pt x="476" y="1159"/>
                </a:lnTo>
                <a:lnTo>
                  <a:pt x="479" y="1124"/>
                </a:lnTo>
                <a:lnTo>
                  <a:pt x="481" y="1088"/>
                </a:lnTo>
                <a:lnTo>
                  <a:pt x="482" y="1054"/>
                </a:lnTo>
                <a:lnTo>
                  <a:pt x="482" y="1019"/>
                </a:lnTo>
                <a:lnTo>
                  <a:pt x="482" y="984"/>
                </a:lnTo>
                <a:lnTo>
                  <a:pt x="481" y="950"/>
                </a:lnTo>
                <a:lnTo>
                  <a:pt x="476" y="881"/>
                </a:lnTo>
                <a:lnTo>
                  <a:pt x="470" y="816"/>
                </a:lnTo>
                <a:lnTo>
                  <a:pt x="470" y="816"/>
                </a:lnTo>
                <a:lnTo>
                  <a:pt x="466" y="784"/>
                </a:lnTo>
                <a:lnTo>
                  <a:pt x="461" y="753"/>
                </a:lnTo>
                <a:lnTo>
                  <a:pt x="451" y="696"/>
                </a:lnTo>
                <a:lnTo>
                  <a:pt x="438" y="642"/>
                </a:lnTo>
                <a:lnTo>
                  <a:pt x="427" y="593"/>
                </a:lnTo>
                <a:lnTo>
                  <a:pt x="417" y="548"/>
                </a:lnTo>
                <a:lnTo>
                  <a:pt x="408" y="507"/>
                </a:lnTo>
                <a:lnTo>
                  <a:pt x="402" y="469"/>
                </a:lnTo>
                <a:lnTo>
                  <a:pt x="399" y="451"/>
                </a:lnTo>
                <a:lnTo>
                  <a:pt x="399" y="434"/>
                </a:lnTo>
                <a:lnTo>
                  <a:pt x="399" y="434"/>
                </a:lnTo>
                <a:lnTo>
                  <a:pt x="398" y="375"/>
                </a:lnTo>
                <a:lnTo>
                  <a:pt x="398" y="351"/>
                </a:lnTo>
                <a:lnTo>
                  <a:pt x="401" y="329"/>
                </a:lnTo>
                <a:lnTo>
                  <a:pt x="402" y="321"/>
                </a:lnTo>
                <a:lnTo>
                  <a:pt x="403" y="312"/>
                </a:lnTo>
                <a:lnTo>
                  <a:pt x="407" y="303"/>
                </a:lnTo>
                <a:lnTo>
                  <a:pt x="409" y="296"/>
                </a:lnTo>
                <a:lnTo>
                  <a:pt x="414" y="289"/>
                </a:lnTo>
                <a:lnTo>
                  <a:pt x="419" y="283"/>
                </a:lnTo>
                <a:lnTo>
                  <a:pt x="427" y="278"/>
                </a:lnTo>
                <a:lnTo>
                  <a:pt x="435" y="273"/>
                </a:lnTo>
                <a:lnTo>
                  <a:pt x="435" y="273"/>
                </a:lnTo>
                <a:lnTo>
                  <a:pt x="443" y="268"/>
                </a:lnTo>
                <a:lnTo>
                  <a:pt x="452" y="260"/>
                </a:lnTo>
                <a:lnTo>
                  <a:pt x="472" y="243"/>
                </a:lnTo>
                <a:lnTo>
                  <a:pt x="491" y="221"/>
                </a:lnTo>
                <a:lnTo>
                  <a:pt x="509" y="199"/>
                </a:lnTo>
                <a:lnTo>
                  <a:pt x="524" y="176"/>
                </a:lnTo>
                <a:lnTo>
                  <a:pt x="536" y="155"/>
                </a:lnTo>
                <a:lnTo>
                  <a:pt x="540" y="145"/>
                </a:lnTo>
                <a:lnTo>
                  <a:pt x="544" y="136"/>
                </a:lnTo>
                <a:lnTo>
                  <a:pt x="545" y="128"/>
                </a:lnTo>
                <a:lnTo>
                  <a:pt x="545" y="122"/>
                </a:lnTo>
                <a:lnTo>
                  <a:pt x="545" y="122"/>
                </a:lnTo>
                <a:lnTo>
                  <a:pt x="544" y="108"/>
                </a:lnTo>
                <a:lnTo>
                  <a:pt x="543" y="89"/>
                </a:lnTo>
                <a:lnTo>
                  <a:pt x="541" y="68"/>
                </a:lnTo>
                <a:lnTo>
                  <a:pt x="540" y="47"/>
                </a:lnTo>
                <a:lnTo>
                  <a:pt x="538" y="37"/>
                </a:lnTo>
                <a:lnTo>
                  <a:pt x="535" y="27"/>
                </a:lnTo>
                <a:lnTo>
                  <a:pt x="531" y="19"/>
                </a:lnTo>
                <a:lnTo>
                  <a:pt x="528" y="12"/>
                </a:lnTo>
                <a:lnTo>
                  <a:pt x="523" y="5"/>
                </a:lnTo>
                <a:lnTo>
                  <a:pt x="516" y="3"/>
                </a:lnTo>
                <a:lnTo>
                  <a:pt x="509" y="0"/>
                </a:lnTo>
                <a:lnTo>
                  <a:pt x="500" y="1"/>
                </a:lnTo>
                <a:lnTo>
                  <a:pt x="500" y="1"/>
                </a:lnTo>
                <a:lnTo>
                  <a:pt x="495" y="3"/>
                </a:lnTo>
                <a:lnTo>
                  <a:pt x="490" y="5"/>
                </a:lnTo>
                <a:lnTo>
                  <a:pt x="480" y="14"/>
                </a:lnTo>
                <a:lnTo>
                  <a:pt x="470" y="25"/>
                </a:lnTo>
                <a:lnTo>
                  <a:pt x="460" y="39"/>
                </a:lnTo>
                <a:lnTo>
                  <a:pt x="448" y="56"/>
                </a:lnTo>
                <a:lnTo>
                  <a:pt x="438" y="73"/>
                </a:lnTo>
                <a:lnTo>
                  <a:pt x="418" y="111"/>
                </a:lnTo>
                <a:lnTo>
                  <a:pt x="401" y="148"/>
                </a:lnTo>
                <a:lnTo>
                  <a:pt x="387" y="181"/>
                </a:lnTo>
                <a:lnTo>
                  <a:pt x="374" y="213"/>
                </a:lnTo>
                <a:lnTo>
                  <a:pt x="374" y="213"/>
                </a:lnTo>
                <a:lnTo>
                  <a:pt x="368" y="208"/>
                </a:lnTo>
                <a:lnTo>
                  <a:pt x="362" y="203"/>
                </a:lnTo>
                <a:lnTo>
                  <a:pt x="354" y="199"/>
                </a:lnTo>
                <a:lnTo>
                  <a:pt x="350" y="199"/>
                </a:lnTo>
                <a:lnTo>
                  <a:pt x="347" y="197"/>
                </a:lnTo>
                <a:lnTo>
                  <a:pt x="343" y="199"/>
                </a:lnTo>
                <a:lnTo>
                  <a:pt x="339" y="200"/>
                </a:lnTo>
                <a:lnTo>
                  <a:pt x="335" y="204"/>
                </a:lnTo>
                <a:lnTo>
                  <a:pt x="333" y="209"/>
                </a:lnTo>
                <a:lnTo>
                  <a:pt x="330" y="215"/>
                </a:lnTo>
                <a:lnTo>
                  <a:pt x="329" y="223"/>
                </a:lnTo>
                <a:lnTo>
                  <a:pt x="329" y="223"/>
                </a:lnTo>
                <a:lnTo>
                  <a:pt x="325" y="254"/>
                </a:lnTo>
                <a:lnTo>
                  <a:pt x="324" y="280"/>
                </a:lnTo>
                <a:lnTo>
                  <a:pt x="323" y="306"/>
                </a:lnTo>
                <a:lnTo>
                  <a:pt x="319" y="333"/>
                </a:lnTo>
                <a:lnTo>
                  <a:pt x="319" y="333"/>
                </a:lnTo>
                <a:lnTo>
                  <a:pt x="311" y="372"/>
                </a:lnTo>
                <a:lnTo>
                  <a:pt x="300" y="426"/>
                </a:lnTo>
                <a:lnTo>
                  <a:pt x="264" y="579"/>
                </a:lnTo>
                <a:lnTo>
                  <a:pt x="264" y="579"/>
                </a:lnTo>
                <a:lnTo>
                  <a:pt x="259" y="603"/>
                </a:lnTo>
                <a:lnTo>
                  <a:pt x="254" y="628"/>
                </a:lnTo>
                <a:lnTo>
                  <a:pt x="247" y="685"/>
                </a:lnTo>
                <a:lnTo>
                  <a:pt x="241" y="743"/>
                </a:lnTo>
                <a:lnTo>
                  <a:pt x="237" y="798"/>
                </a:lnTo>
                <a:lnTo>
                  <a:pt x="236" y="848"/>
                </a:lnTo>
                <a:lnTo>
                  <a:pt x="235" y="889"/>
                </a:lnTo>
                <a:lnTo>
                  <a:pt x="233" y="926"/>
                </a:lnTo>
                <a:lnTo>
                  <a:pt x="233" y="926"/>
                </a:lnTo>
                <a:lnTo>
                  <a:pt x="223" y="919"/>
                </a:lnTo>
                <a:lnTo>
                  <a:pt x="198" y="902"/>
                </a:lnTo>
                <a:lnTo>
                  <a:pt x="183" y="895"/>
                </a:lnTo>
                <a:lnTo>
                  <a:pt x="168" y="889"/>
                </a:lnTo>
                <a:lnTo>
                  <a:pt x="161" y="886"/>
                </a:lnTo>
                <a:lnTo>
                  <a:pt x="154" y="885"/>
                </a:lnTo>
                <a:lnTo>
                  <a:pt x="148" y="885"/>
                </a:lnTo>
                <a:lnTo>
                  <a:pt x="143" y="886"/>
                </a:lnTo>
                <a:lnTo>
                  <a:pt x="143" y="886"/>
                </a:lnTo>
                <a:lnTo>
                  <a:pt x="134" y="889"/>
                </a:lnTo>
                <a:lnTo>
                  <a:pt x="124" y="890"/>
                </a:lnTo>
                <a:lnTo>
                  <a:pt x="110" y="890"/>
                </a:lnTo>
                <a:lnTo>
                  <a:pt x="105" y="891"/>
                </a:lnTo>
                <a:lnTo>
                  <a:pt x="104" y="892"/>
                </a:lnTo>
                <a:lnTo>
                  <a:pt x="103" y="894"/>
                </a:lnTo>
                <a:lnTo>
                  <a:pt x="104" y="899"/>
                </a:lnTo>
                <a:lnTo>
                  <a:pt x="108" y="906"/>
                </a:lnTo>
                <a:lnTo>
                  <a:pt x="108" y="906"/>
                </a:lnTo>
                <a:lnTo>
                  <a:pt x="115" y="916"/>
                </a:lnTo>
                <a:lnTo>
                  <a:pt x="125" y="930"/>
                </a:lnTo>
                <a:lnTo>
                  <a:pt x="149" y="959"/>
                </a:lnTo>
                <a:lnTo>
                  <a:pt x="162" y="974"/>
                </a:lnTo>
                <a:lnTo>
                  <a:pt x="172" y="989"/>
                </a:lnTo>
                <a:lnTo>
                  <a:pt x="179" y="1004"/>
                </a:lnTo>
                <a:lnTo>
                  <a:pt x="182" y="1010"/>
                </a:lnTo>
                <a:lnTo>
                  <a:pt x="183" y="1017"/>
                </a:lnTo>
                <a:lnTo>
                  <a:pt x="183" y="1017"/>
                </a:lnTo>
                <a:lnTo>
                  <a:pt x="186" y="1028"/>
                </a:lnTo>
                <a:lnTo>
                  <a:pt x="188" y="1039"/>
                </a:lnTo>
                <a:lnTo>
                  <a:pt x="194" y="1061"/>
                </a:lnTo>
                <a:lnTo>
                  <a:pt x="197" y="1073"/>
                </a:lnTo>
                <a:lnTo>
                  <a:pt x="197" y="1085"/>
                </a:lnTo>
                <a:lnTo>
                  <a:pt x="196" y="1098"/>
                </a:lnTo>
                <a:lnTo>
                  <a:pt x="193" y="1112"/>
                </a:lnTo>
                <a:lnTo>
                  <a:pt x="193" y="1112"/>
                </a:lnTo>
                <a:lnTo>
                  <a:pt x="186" y="1137"/>
                </a:lnTo>
                <a:lnTo>
                  <a:pt x="179" y="1155"/>
                </a:lnTo>
                <a:lnTo>
                  <a:pt x="173" y="1168"/>
                </a:lnTo>
                <a:lnTo>
                  <a:pt x="173" y="1168"/>
                </a:lnTo>
                <a:lnTo>
                  <a:pt x="161" y="1161"/>
                </a:lnTo>
                <a:lnTo>
                  <a:pt x="145" y="1156"/>
                </a:lnTo>
                <a:lnTo>
                  <a:pt x="128" y="1150"/>
                </a:lnTo>
                <a:lnTo>
                  <a:pt x="108" y="1145"/>
                </a:lnTo>
                <a:lnTo>
                  <a:pt x="98" y="1144"/>
                </a:lnTo>
                <a:lnTo>
                  <a:pt x="86" y="1144"/>
                </a:lnTo>
                <a:lnTo>
                  <a:pt x="76" y="1144"/>
                </a:lnTo>
                <a:lnTo>
                  <a:pt x="66" y="1145"/>
                </a:lnTo>
                <a:lnTo>
                  <a:pt x="56" y="1149"/>
                </a:lnTo>
                <a:lnTo>
                  <a:pt x="47" y="1152"/>
                </a:lnTo>
                <a:lnTo>
                  <a:pt x="47" y="1152"/>
                </a:lnTo>
                <a:lnTo>
                  <a:pt x="31" y="1163"/>
                </a:lnTo>
                <a:lnTo>
                  <a:pt x="19" y="1171"/>
                </a:lnTo>
                <a:lnTo>
                  <a:pt x="8" y="1180"/>
                </a:lnTo>
                <a:lnTo>
                  <a:pt x="5" y="1185"/>
                </a:lnTo>
                <a:lnTo>
                  <a:pt x="2" y="1189"/>
                </a:lnTo>
                <a:lnTo>
                  <a:pt x="1" y="1194"/>
                </a:lnTo>
                <a:lnTo>
                  <a:pt x="0" y="1199"/>
                </a:lnTo>
                <a:lnTo>
                  <a:pt x="0" y="1203"/>
                </a:lnTo>
                <a:lnTo>
                  <a:pt x="1" y="1208"/>
                </a:lnTo>
                <a:lnTo>
                  <a:pt x="3" y="1213"/>
                </a:lnTo>
                <a:lnTo>
                  <a:pt x="7" y="1218"/>
                </a:lnTo>
                <a:lnTo>
                  <a:pt x="17" y="1228"/>
                </a:lnTo>
                <a:lnTo>
                  <a:pt x="17" y="1228"/>
                </a:lnTo>
                <a:lnTo>
                  <a:pt x="31" y="1238"/>
                </a:lnTo>
                <a:lnTo>
                  <a:pt x="47" y="1249"/>
                </a:lnTo>
                <a:lnTo>
                  <a:pt x="83" y="1268"/>
                </a:lnTo>
                <a:lnTo>
                  <a:pt x="98" y="1277"/>
                </a:lnTo>
                <a:lnTo>
                  <a:pt x="110" y="1284"/>
                </a:lnTo>
                <a:lnTo>
                  <a:pt x="119" y="1292"/>
                </a:lnTo>
                <a:lnTo>
                  <a:pt x="122" y="1296"/>
                </a:lnTo>
                <a:lnTo>
                  <a:pt x="123" y="1298"/>
                </a:lnTo>
                <a:lnTo>
                  <a:pt x="123" y="1298"/>
                </a:lnTo>
                <a:lnTo>
                  <a:pt x="125" y="1313"/>
                </a:lnTo>
                <a:lnTo>
                  <a:pt x="130" y="1336"/>
                </a:lnTo>
                <a:lnTo>
                  <a:pt x="135" y="1365"/>
                </a:lnTo>
                <a:lnTo>
                  <a:pt x="138" y="1381"/>
                </a:lnTo>
                <a:lnTo>
                  <a:pt x="138" y="1399"/>
                </a:lnTo>
                <a:lnTo>
                  <a:pt x="138" y="1399"/>
                </a:lnTo>
                <a:lnTo>
                  <a:pt x="138" y="1415"/>
                </a:lnTo>
                <a:lnTo>
                  <a:pt x="137" y="1429"/>
                </a:lnTo>
                <a:lnTo>
                  <a:pt x="135" y="1452"/>
                </a:lnTo>
                <a:lnTo>
                  <a:pt x="134" y="1463"/>
                </a:lnTo>
                <a:lnTo>
                  <a:pt x="135" y="1475"/>
                </a:lnTo>
                <a:lnTo>
                  <a:pt x="138" y="1490"/>
                </a:lnTo>
                <a:lnTo>
                  <a:pt x="143" y="1509"/>
                </a:lnTo>
                <a:lnTo>
                  <a:pt x="143" y="1509"/>
                </a:lnTo>
                <a:lnTo>
                  <a:pt x="157" y="1563"/>
                </a:lnTo>
                <a:lnTo>
                  <a:pt x="163" y="1590"/>
                </a:lnTo>
                <a:lnTo>
                  <a:pt x="163" y="1590"/>
                </a:lnTo>
                <a:lnTo>
                  <a:pt x="164" y="1596"/>
                </a:lnTo>
                <a:lnTo>
                  <a:pt x="164" y="1602"/>
                </a:lnTo>
                <a:lnTo>
                  <a:pt x="163" y="1607"/>
                </a:lnTo>
                <a:lnTo>
                  <a:pt x="161" y="1612"/>
                </a:lnTo>
                <a:lnTo>
                  <a:pt x="156" y="1619"/>
                </a:lnTo>
                <a:lnTo>
                  <a:pt x="153" y="1625"/>
                </a:lnTo>
                <a:lnTo>
                  <a:pt x="153" y="1625"/>
                </a:lnTo>
                <a:lnTo>
                  <a:pt x="152" y="1627"/>
                </a:lnTo>
                <a:lnTo>
                  <a:pt x="148" y="1631"/>
                </a:lnTo>
                <a:lnTo>
                  <a:pt x="138" y="1640"/>
                </a:lnTo>
                <a:lnTo>
                  <a:pt x="123" y="1650"/>
                </a:lnTo>
                <a:lnTo>
                  <a:pt x="123" y="1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5121F610-D9B3-4126-A79E-C296A7C41475}"/>
              </a:ext>
            </a:extLst>
          </p:cNvPr>
          <p:cNvSpPr>
            <a:spLocks/>
          </p:cNvSpPr>
          <p:nvPr/>
        </p:nvSpPr>
        <p:spPr bwMode="auto">
          <a:xfrm>
            <a:off x="378716" y="1476519"/>
            <a:ext cx="1641095" cy="369332"/>
          </a:xfrm>
          <a:custGeom>
            <a:avLst/>
            <a:gdLst>
              <a:gd name="T0" fmla="*/ 353 w 1924"/>
              <a:gd name="T1" fmla="*/ 44 h 433"/>
              <a:gd name="T2" fmla="*/ 188 w 1924"/>
              <a:gd name="T3" fmla="*/ 73 h 433"/>
              <a:gd name="T4" fmla="*/ 142 w 1924"/>
              <a:gd name="T5" fmla="*/ 85 h 433"/>
              <a:gd name="T6" fmla="*/ 100 w 1924"/>
              <a:gd name="T7" fmla="*/ 105 h 433"/>
              <a:gd name="T8" fmla="*/ 30 w 1924"/>
              <a:gd name="T9" fmla="*/ 157 h 433"/>
              <a:gd name="T10" fmla="*/ 2 w 1924"/>
              <a:gd name="T11" fmla="*/ 188 h 433"/>
              <a:gd name="T12" fmla="*/ 0 w 1924"/>
              <a:gd name="T13" fmla="*/ 200 h 433"/>
              <a:gd name="T14" fmla="*/ 15 w 1924"/>
              <a:gd name="T15" fmla="*/ 221 h 433"/>
              <a:gd name="T16" fmla="*/ 43 w 1924"/>
              <a:gd name="T17" fmla="*/ 238 h 433"/>
              <a:gd name="T18" fmla="*/ 92 w 1924"/>
              <a:gd name="T19" fmla="*/ 261 h 433"/>
              <a:gd name="T20" fmla="*/ 131 w 1924"/>
              <a:gd name="T21" fmla="*/ 271 h 433"/>
              <a:gd name="T22" fmla="*/ 377 w 1924"/>
              <a:gd name="T23" fmla="*/ 316 h 433"/>
              <a:gd name="T24" fmla="*/ 484 w 1924"/>
              <a:gd name="T25" fmla="*/ 379 h 433"/>
              <a:gd name="T26" fmla="*/ 566 w 1924"/>
              <a:gd name="T27" fmla="*/ 421 h 433"/>
              <a:gd name="T28" fmla="*/ 614 w 1924"/>
              <a:gd name="T29" fmla="*/ 433 h 433"/>
              <a:gd name="T30" fmla="*/ 624 w 1924"/>
              <a:gd name="T31" fmla="*/ 432 h 433"/>
              <a:gd name="T32" fmla="*/ 636 w 1924"/>
              <a:gd name="T33" fmla="*/ 422 h 433"/>
              <a:gd name="T34" fmla="*/ 641 w 1924"/>
              <a:gd name="T35" fmla="*/ 396 h 433"/>
              <a:gd name="T36" fmla="*/ 636 w 1924"/>
              <a:gd name="T37" fmla="*/ 360 h 433"/>
              <a:gd name="T38" fmla="*/ 614 w 1924"/>
              <a:gd name="T39" fmla="*/ 301 h 433"/>
              <a:gd name="T40" fmla="*/ 759 w 1924"/>
              <a:gd name="T41" fmla="*/ 313 h 433"/>
              <a:gd name="T42" fmla="*/ 866 w 1924"/>
              <a:gd name="T43" fmla="*/ 345 h 433"/>
              <a:gd name="T44" fmla="*/ 916 w 1924"/>
              <a:gd name="T45" fmla="*/ 352 h 433"/>
              <a:gd name="T46" fmla="*/ 939 w 1924"/>
              <a:gd name="T47" fmla="*/ 348 h 433"/>
              <a:gd name="T48" fmla="*/ 945 w 1924"/>
              <a:gd name="T49" fmla="*/ 341 h 433"/>
              <a:gd name="T50" fmla="*/ 953 w 1924"/>
              <a:gd name="T51" fmla="*/ 320 h 433"/>
              <a:gd name="T52" fmla="*/ 949 w 1924"/>
              <a:gd name="T53" fmla="*/ 286 h 433"/>
              <a:gd name="T54" fmla="*/ 948 w 1924"/>
              <a:gd name="T55" fmla="*/ 265 h 433"/>
              <a:gd name="T56" fmla="*/ 955 w 1924"/>
              <a:gd name="T57" fmla="*/ 254 h 433"/>
              <a:gd name="T58" fmla="*/ 987 w 1924"/>
              <a:gd name="T59" fmla="*/ 240 h 433"/>
              <a:gd name="T60" fmla="*/ 1050 w 1924"/>
              <a:gd name="T61" fmla="*/ 218 h 433"/>
              <a:gd name="T62" fmla="*/ 1177 w 1924"/>
              <a:gd name="T63" fmla="*/ 191 h 433"/>
              <a:gd name="T64" fmla="*/ 1387 w 1924"/>
              <a:gd name="T65" fmla="*/ 153 h 433"/>
              <a:gd name="T66" fmla="*/ 1507 w 1924"/>
              <a:gd name="T67" fmla="*/ 139 h 433"/>
              <a:gd name="T68" fmla="*/ 1539 w 1924"/>
              <a:gd name="T69" fmla="*/ 140 h 433"/>
              <a:gd name="T70" fmla="*/ 1638 w 1924"/>
              <a:gd name="T71" fmla="*/ 159 h 433"/>
              <a:gd name="T72" fmla="*/ 1659 w 1924"/>
              <a:gd name="T73" fmla="*/ 90 h 433"/>
              <a:gd name="T74" fmla="*/ 1901 w 1924"/>
              <a:gd name="T75" fmla="*/ 80 h 433"/>
              <a:gd name="T76" fmla="*/ 1909 w 1924"/>
              <a:gd name="T77" fmla="*/ 78 h 433"/>
              <a:gd name="T78" fmla="*/ 1921 w 1924"/>
              <a:gd name="T79" fmla="*/ 65 h 433"/>
              <a:gd name="T80" fmla="*/ 1923 w 1924"/>
              <a:gd name="T81" fmla="*/ 49 h 433"/>
              <a:gd name="T82" fmla="*/ 1906 w 1924"/>
              <a:gd name="T83" fmla="*/ 32 h 433"/>
              <a:gd name="T84" fmla="*/ 1860 w 1924"/>
              <a:gd name="T85" fmla="*/ 22 h 433"/>
              <a:gd name="T86" fmla="*/ 1810 w 1924"/>
              <a:gd name="T87" fmla="*/ 20 h 433"/>
              <a:gd name="T88" fmla="*/ 1674 w 1924"/>
              <a:gd name="T89" fmla="*/ 29 h 433"/>
              <a:gd name="T90" fmla="*/ 1537 w 1924"/>
              <a:gd name="T91" fmla="*/ 51 h 433"/>
              <a:gd name="T92" fmla="*/ 1469 w 1924"/>
              <a:gd name="T93" fmla="*/ 56 h 433"/>
              <a:gd name="T94" fmla="*/ 1345 w 1924"/>
              <a:gd name="T95" fmla="*/ 54 h 433"/>
              <a:gd name="T96" fmla="*/ 1087 w 1924"/>
              <a:gd name="T97" fmla="*/ 34 h 433"/>
              <a:gd name="T98" fmla="*/ 910 w 1924"/>
              <a:gd name="T99" fmla="*/ 27 h 433"/>
              <a:gd name="T100" fmla="*/ 686 w 1924"/>
              <a:gd name="T101" fmla="*/ 29 h 433"/>
              <a:gd name="T102" fmla="*/ 558 w 1924"/>
              <a:gd name="T103" fmla="*/ 35 h 433"/>
              <a:gd name="T104" fmla="*/ 576 w 1924"/>
              <a:gd name="T105" fmla="*/ 19 h 433"/>
              <a:gd name="T106" fmla="*/ 576 w 1924"/>
              <a:gd name="T107" fmla="*/ 10 h 433"/>
              <a:gd name="T108" fmla="*/ 562 w 1924"/>
              <a:gd name="T109" fmla="*/ 2 h 433"/>
              <a:gd name="T110" fmla="*/ 543 w 1924"/>
              <a:gd name="T111" fmla="*/ 0 h 433"/>
              <a:gd name="T112" fmla="*/ 504 w 1924"/>
              <a:gd name="T113" fmla="*/ 1 h 433"/>
              <a:gd name="T114" fmla="*/ 436 w 1924"/>
              <a:gd name="T115" fmla="*/ 17 h 433"/>
              <a:gd name="T116" fmla="*/ 377 w 1924"/>
              <a:gd name="T117" fmla="*/ 4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24" h="433">
                <a:moveTo>
                  <a:pt x="377" y="40"/>
                </a:moveTo>
                <a:lnTo>
                  <a:pt x="377" y="40"/>
                </a:lnTo>
                <a:lnTo>
                  <a:pt x="353" y="44"/>
                </a:lnTo>
                <a:lnTo>
                  <a:pt x="296" y="52"/>
                </a:lnTo>
                <a:lnTo>
                  <a:pt x="223" y="65"/>
                </a:lnTo>
                <a:lnTo>
                  <a:pt x="188" y="73"/>
                </a:lnTo>
                <a:lnTo>
                  <a:pt x="156" y="80"/>
                </a:lnTo>
                <a:lnTo>
                  <a:pt x="156" y="80"/>
                </a:lnTo>
                <a:lnTo>
                  <a:pt x="142" y="85"/>
                </a:lnTo>
                <a:lnTo>
                  <a:pt x="127" y="90"/>
                </a:lnTo>
                <a:lnTo>
                  <a:pt x="113" y="98"/>
                </a:lnTo>
                <a:lnTo>
                  <a:pt x="100" y="105"/>
                </a:lnTo>
                <a:lnTo>
                  <a:pt x="73" y="122"/>
                </a:lnTo>
                <a:lnTo>
                  <a:pt x="51" y="139"/>
                </a:lnTo>
                <a:lnTo>
                  <a:pt x="30" y="157"/>
                </a:lnTo>
                <a:lnTo>
                  <a:pt x="14" y="172"/>
                </a:lnTo>
                <a:lnTo>
                  <a:pt x="4" y="183"/>
                </a:lnTo>
                <a:lnTo>
                  <a:pt x="2" y="188"/>
                </a:lnTo>
                <a:lnTo>
                  <a:pt x="0" y="191"/>
                </a:lnTo>
                <a:lnTo>
                  <a:pt x="0" y="191"/>
                </a:lnTo>
                <a:lnTo>
                  <a:pt x="0" y="200"/>
                </a:lnTo>
                <a:lnTo>
                  <a:pt x="4" y="207"/>
                </a:lnTo>
                <a:lnTo>
                  <a:pt x="9" y="215"/>
                </a:lnTo>
                <a:lnTo>
                  <a:pt x="15" y="221"/>
                </a:lnTo>
                <a:lnTo>
                  <a:pt x="15" y="221"/>
                </a:lnTo>
                <a:lnTo>
                  <a:pt x="30" y="231"/>
                </a:lnTo>
                <a:lnTo>
                  <a:pt x="43" y="238"/>
                </a:lnTo>
                <a:lnTo>
                  <a:pt x="58" y="246"/>
                </a:lnTo>
                <a:lnTo>
                  <a:pt x="74" y="254"/>
                </a:lnTo>
                <a:lnTo>
                  <a:pt x="92" y="261"/>
                </a:lnTo>
                <a:lnTo>
                  <a:pt x="112" y="267"/>
                </a:lnTo>
                <a:lnTo>
                  <a:pt x="131" y="271"/>
                </a:lnTo>
                <a:lnTo>
                  <a:pt x="131" y="271"/>
                </a:lnTo>
                <a:lnTo>
                  <a:pt x="273" y="298"/>
                </a:lnTo>
                <a:lnTo>
                  <a:pt x="377" y="316"/>
                </a:lnTo>
                <a:lnTo>
                  <a:pt x="377" y="316"/>
                </a:lnTo>
                <a:lnTo>
                  <a:pt x="410" y="336"/>
                </a:lnTo>
                <a:lnTo>
                  <a:pt x="444" y="357"/>
                </a:lnTo>
                <a:lnTo>
                  <a:pt x="484" y="379"/>
                </a:lnTo>
                <a:lnTo>
                  <a:pt x="526" y="402"/>
                </a:lnTo>
                <a:lnTo>
                  <a:pt x="547" y="412"/>
                </a:lnTo>
                <a:lnTo>
                  <a:pt x="566" y="421"/>
                </a:lnTo>
                <a:lnTo>
                  <a:pt x="585" y="427"/>
                </a:lnTo>
                <a:lnTo>
                  <a:pt x="600" y="431"/>
                </a:lnTo>
                <a:lnTo>
                  <a:pt x="614" y="433"/>
                </a:lnTo>
                <a:lnTo>
                  <a:pt x="619" y="433"/>
                </a:lnTo>
                <a:lnTo>
                  <a:pt x="624" y="432"/>
                </a:lnTo>
                <a:lnTo>
                  <a:pt x="624" y="432"/>
                </a:lnTo>
                <a:lnTo>
                  <a:pt x="627" y="431"/>
                </a:lnTo>
                <a:lnTo>
                  <a:pt x="631" y="428"/>
                </a:lnTo>
                <a:lnTo>
                  <a:pt x="636" y="422"/>
                </a:lnTo>
                <a:lnTo>
                  <a:pt x="640" y="414"/>
                </a:lnTo>
                <a:lnTo>
                  <a:pt x="641" y="406"/>
                </a:lnTo>
                <a:lnTo>
                  <a:pt x="641" y="396"/>
                </a:lnTo>
                <a:lnTo>
                  <a:pt x="640" y="384"/>
                </a:lnTo>
                <a:lnTo>
                  <a:pt x="639" y="373"/>
                </a:lnTo>
                <a:lnTo>
                  <a:pt x="636" y="360"/>
                </a:lnTo>
                <a:lnTo>
                  <a:pt x="629" y="339"/>
                </a:lnTo>
                <a:lnTo>
                  <a:pt x="621" y="320"/>
                </a:lnTo>
                <a:lnTo>
                  <a:pt x="614" y="301"/>
                </a:lnTo>
                <a:lnTo>
                  <a:pt x="729" y="301"/>
                </a:lnTo>
                <a:lnTo>
                  <a:pt x="729" y="301"/>
                </a:lnTo>
                <a:lnTo>
                  <a:pt x="759" y="313"/>
                </a:lnTo>
                <a:lnTo>
                  <a:pt x="791" y="324"/>
                </a:lnTo>
                <a:lnTo>
                  <a:pt x="828" y="336"/>
                </a:lnTo>
                <a:lnTo>
                  <a:pt x="866" y="345"/>
                </a:lnTo>
                <a:lnTo>
                  <a:pt x="884" y="349"/>
                </a:lnTo>
                <a:lnTo>
                  <a:pt x="901" y="352"/>
                </a:lnTo>
                <a:lnTo>
                  <a:pt x="916" y="352"/>
                </a:lnTo>
                <a:lnTo>
                  <a:pt x="929" y="350"/>
                </a:lnTo>
                <a:lnTo>
                  <a:pt x="934" y="349"/>
                </a:lnTo>
                <a:lnTo>
                  <a:pt x="939" y="348"/>
                </a:lnTo>
                <a:lnTo>
                  <a:pt x="943" y="345"/>
                </a:lnTo>
                <a:lnTo>
                  <a:pt x="945" y="341"/>
                </a:lnTo>
                <a:lnTo>
                  <a:pt x="945" y="341"/>
                </a:lnTo>
                <a:lnTo>
                  <a:pt x="949" y="334"/>
                </a:lnTo>
                <a:lnTo>
                  <a:pt x="952" y="326"/>
                </a:lnTo>
                <a:lnTo>
                  <a:pt x="953" y="320"/>
                </a:lnTo>
                <a:lnTo>
                  <a:pt x="954" y="313"/>
                </a:lnTo>
                <a:lnTo>
                  <a:pt x="953" y="299"/>
                </a:lnTo>
                <a:lnTo>
                  <a:pt x="949" y="286"/>
                </a:lnTo>
                <a:lnTo>
                  <a:pt x="948" y="275"/>
                </a:lnTo>
                <a:lnTo>
                  <a:pt x="947" y="270"/>
                </a:lnTo>
                <a:lnTo>
                  <a:pt x="948" y="265"/>
                </a:lnTo>
                <a:lnTo>
                  <a:pt x="949" y="260"/>
                </a:lnTo>
                <a:lnTo>
                  <a:pt x="952" y="257"/>
                </a:lnTo>
                <a:lnTo>
                  <a:pt x="955" y="254"/>
                </a:lnTo>
                <a:lnTo>
                  <a:pt x="960" y="251"/>
                </a:lnTo>
                <a:lnTo>
                  <a:pt x="960" y="251"/>
                </a:lnTo>
                <a:lnTo>
                  <a:pt x="987" y="240"/>
                </a:lnTo>
                <a:lnTo>
                  <a:pt x="1003" y="233"/>
                </a:lnTo>
                <a:lnTo>
                  <a:pt x="1025" y="226"/>
                </a:lnTo>
                <a:lnTo>
                  <a:pt x="1050" y="218"/>
                </a:lnTo>
                <a:lnTo>
                  <a:pt x="1084" y="210"/>
                </a:lnTo>
                <a:lnTo>
                  <a:pt x="1125" y="200"/>
                </a:lnTo>
                <a:lnTo>
                  <a:pt x="1177" y="191"/>
                </a:lnTo>
                <a:lnTo>
                  <a:pt x="1177" y="191"/>
                </a:lnTo>
                <a:lnTo>
                  <a:pt x="1287" y="171"/>
                </a:lnTo>
                <a:lnTo>
                  <a:pt x="1387" y="153"/>
                </a:lnTo>
                <a:lnTo>
                  <a:pt x="1430" y="145"/>
                </a:lnTo>
                <a:lnTo>
                  <a:pt x="1472" y="142"/>
                </a:lnTo>
                <a:lnTo>
                  <a:pt x="1507" y="139"/>
                </a:lnTo>
                <a:lnTo>
                  <a:pt x="1524" y="139"/>
                </a:lnTo>
                <a:lnTo>
                  <a:pt x="1539" y="140"/>
                </a:lnTo>
                <a:lnTo>
                  <a:pt x="1539" y="140"/>
                </a:lnTo>
                <a:lnTo>
                  <a:pt x="1566" y="144"/>
                </a:lnTo>
                <a:lnTo>
                  <a:pt x="1593" y="149"/>
                </a:lnTo>
                <a:lnTo>
                  <a:pt x="1638" y="159"/>
                </a:lnTo>
                <a:lnTo>
                  <a:pt x="1668" y="167"/>
                </a:lnTo>
                <a:lnTo>
                  <a:pt x="1679" y="171"/>
                </a:lnTo>
                <a:lnTo>
                  <a:pt x="1659" y="90"/>
                </a:lnTo>
                <a:lnTo>
                  <a:pt x="1659" y="90"/>
                </a:lnTo>
                <a:lnTo>
                  <a:pt x="1772" y="85"/>
                </a:lnTo>
                <a:lnTo>
                  <a:pt x="1901" y="80"/>
                </a:lnTo>
                <a:lnTo>
                  <a:pt x="1901" y="80"/>
                </a:lnTo>
                <a:lnTo>
                  <a:pt x="1904" y="79"/>
                </a:lnTo>
                <a:lnTo>
                  <a:pt x="1909" y="78"/>
                </a:lnTo>
                <a:lnTo>
                  <a:pt x="1914" y="74"/>
                </a:lnTo>
                <a:lnTo>
                  <a:pt x="1918" y="70"/>
                </a:lnTo>
                <a:lnTo>
                  <a:pt x="1921" y="65"/>
                </a:lnTo>
                <a:lnTo>
                  <a:pt x="1923" y="60"/>
                </a:lnTo>
                <a:lnTo>
                  <a:pt x="1924" y="55"/>
                </a:lnTo>
                <a:lnTo>
                  <a:pt x="1923" y="49"/>
                </a:lnTo>
                <a:lnTo>
                  <a:pt x="1919" y="44"/>
                </a:lnTo>
                <a:lnTo>
                  <a:pt x="1914" y="37"/>
                </a:lnTo>
                <a:lnTo>
                  <a:pt x="1906" y="32"/>
                </a:lnTo>
                <a:lnTo>
                  <a:pt x="1894" y="29"/>
                </a:lnTo>
                <a:lnTo>
                  <a:pt x="1879" y="25"/>
                </a:lnTo>
                <a:lnTo>
                  <a:pt x="1860" y="22"/>
                </a:lnTo>
                <a:lnTo>
                  <a:pt x="1838" y="20"/>
                </a:lnTo>
                <a:lnTo>
                  <a:pt x="1810" y="20"/>
                </a:lnTo>
                <a:lnTo>
                  <a:pt x="1810" y="20"/>
                </a:lnTo>
                <a:lnTo>
                  <a:pt x="1756" y="21"/>
                </a:lnTo>
                <a:lnTo>
                  <a:pt x="1712" y="25"/>
                </a:lnTo>
                <a:lnTo>
                  <a:pt x="1674" y="29"/>
                </a:lnTo>
                <a:lnTo>
                  <a:pt x="1640" y="34"/>
                </a:lnTo>
                <a:lnTo>
                  <a:pt x="1575" y="45"/>
                </a:lnTo>
                <a:lnTo>
                  <a:pt x="1537" y="51"/>
                </a:lnTo>
                <a:lnTo>
                  <a:pt x="1493" y="55"/>
                </a:lnTo>
                <a:lnTo>
                  <a:pt x="1493" y="55"/>
                </a:lnTo>
                <a:lnTo>
                  <a:pt x="1469" y="56"/>
                </a:lnTo>
                <a:lnTo>
                  <a:pt x="1444" y="58"/>
                </a:lnTo>
                <a:lnTo>
                  <a:pt x="1397" y="56"/>
                </a:lnTo>
                <a:lnTo>
                  <a:pt x="1345" y="54"/>
                </a:lnTo>
                <a:lnTo>
                  <a:pt x="1291" y="50"/>
                </a:lnTo>
                <a:lnTo>
                  <a:pt x="1164" y="39"/>
                </a:lnTo>
                <a:lnTo>
                  <a:pt x="1087" y="34"/>
                </a:lnTo>
                <a:lnTo>
                  <a:pt x="1001" y="30"/>
                </a:lnTo>
                <a:lnTo>
                  <a:pt x="1001" y="30"/>
                </a:lnTo>
                <a:lnTo>
                  <a:pt x="910" y="27"/>
                </a:lnTo>
                <a:lnTo>
                  <a:pt x="827" y="27"/>
                </a:lnTo>
                <a:lnTo>
                  <a:pt x="752" y="27"/>
                </a:lnTo>
                <a:lnTo>
                  <a:pt x="686" y="29"/>
                </a:lnTo>
                <a:lnTo>
                  <a:pt x="592" y="32"/>
                </a:lnTo>
                <a:lnTo>
                  <a:pt x="558" y="35"/>
                </a:lnTo>
                <a:lnTo>
                  <a:pt x="558" y="35"/>
                </a:lnTo>
                <a:lnTo>
                  <a:pt x="565" y="30"/>
                </a:lnTo>
                <a:lnTo>
                  <a:pt x="571" y="25"/>
                </a:lnTo>
                <a:lnTo>
                  <a:pt x="576" y="19"/>
                </a:lnTo>
                <a:lnTo>
                  <a:pt x="576" y="16"/>
                </a:lnTo>
                <a:lnTo>
                  <a:pt x="577" y="14"/>
                </a:lnTo>
                <a:lnTo>
                  <a:pt x="576" y="10"/>
                </a:lnTo>
                <a:lnTo>
                  <a:pt x="573" y="7"/>
                </a:lnTo>
                <a:lnTo>
                  <a:pt x="568" y="5"/>
                </a:lnTo>
                <a:lnTo>
                  <a:pt x="562" y="2"/>
                </a:lnTo>
                <a:lnTo>
                  <a:pt x="555" y="1"/>
                </a:lnTo>
                <a:lnTo>
                  <a:pt x="543" y="0"/>
                </a:lnTo>
                <a:lnTo>
                  <a:pt x="543" y="0"/>
                </a:lnTo>
                <a:lnTo>
                  <a:pt x="531" y="0"/>
                </a:lnTo>
                <a:lnTo>
                  <a:pt x="517" y="0"/>
                </a:lnTo>
                <a:lnTo>
                  <a:pt x="504" y="1"/>
                </a:lnTo>
                <a:lnTo>
                  <a:pt x="489" y="3"/>
                </a:lnTo>
                <a:lnTo>
                  <a:pt x="462" y="10"/>
                </a:lnTo>
                <a:lnTo>
                  <a:pt x="436" y="17"/>
                </a:lnTo>
                <a:lnTo>
                  <a:pt x="412" y="26"/>
                </a:lnTo>
                <a:lnTo>
                  <a:pt x="394" y="32"/>
                </a:lnTo>
                <a:lnTo>
                  <a:pt x="377" y="40"/>
                </a:lnTo>
                <a:lnTo>
                  <a:pt x="377" y="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BA5E7CD3-F232-45A6-ADFD-999D2EF56A1B}"/>
              </a:ext>
            </a:extLst>
          </p:cNvPr>
          <p:cNvSpPr>
            <a:spLocks/>
          </p:cNvSpPr>
          <p:nvPr/>
        </p:nvSpPr>
        <p:spPr bwMode="auto">
          <a:xfrm>
            <a:off x="4202047" y="963216"/>
            <a:ext cx="1506544" cy="1343710"/>
          </a:xfrm>
          <a:custGeom>
            <a:avLst/>
            <a:gdLst>
              <a:gd name="T0" fmla="*/ 667 w 2202"/>
              <a:gd name="T1" fmla="*/ 1772 h 1964"/>
              <a:gd name="T2" fmla="*/ 775 w 2202"/>
              <a:gd name="T3" fmla="*/ 1810 h 1964"/>
              <a:gd name="T4" fmla="*/ 839 w 2202"/>
              <a:gd name="T5" fmla="*/ 1818 h 1964"/>
              <a:gd name="T6" fmla="*/ 961 w 2202"/>
              <a:gd name="T7" fmla="*/ 1821 h 1964"/>
              <a:gd name="T8" fmla="*/ 1001 w 2202"/>
              <a:gd name="T9" fmla="*/ 1807 h 1964"/>
              <a:gd name="T10" fmla="*/ 1023 w 2202"/>
              <a:gd name="T11" fmla="*/ 1778 h 1964"/>
              <a:gd name="T12" fmla="*/ 1028 w 2202"/>
              <a:gd name="T13" fmla="*/ 1744 h 1964"/>
              <a:gd name="T14" fmla="*/ 1023 w 2202"/>
              <a:gd name="T15" fmla="*/ 1693 h 1964"/>
              <a:gd name="T16" fmla="*/ 1005 w 2202"/>
              <a:gd name="T17" fmla="*/ 1644 h 1964"/>
              <a:gd name="T18" fmla="*/ 974 w 2202"/>
              <a:gd name="T19" fmla="*/ 1607 h 1964"/>
              <a:gd name="T20" fmla="*/ 914 w 2202"/>
              <a:gd name="T21" fmla="*/ 1585 h 1964"/>
              <a:gd name="T22" fmla="*/ 876 w 2202"/>
              <a:gd name="T23" fmla="*/ 1538 h 1964"/>
              <a:gd name="T24" fmla="*/ 1136 w 2202"/>
              <a:gd name="T25" fmla="*/ 1323 h 1964"/>
              <a:gd name="T26" fmla="*/ 1210 w 2202"/>
              <a:gd name="T27" fmla="*/ 1250 h 1964"/>
              <a:gd name="T28" fmla="*/ 1353 w 2202"/>
              <a:gd name="T29" fmla="*/ 1082 h 1964"/>
              <a:gd name="T30" fmla="*/ 1567 w 2202"/>
              <a:gd name="T31" fmla="*/ 785 h 1964"/>
              <a:gd name="T32" fmla="*/ 1664 w 2202"/>
              <a:gd name="T33" fmla="*/ 615 h 1964"/>
              <a:gd name="T34" fmla="*/ 1808 w 2202"/>
              <a:gd name="T35" fmla="*/ 370 h 1964"/>
              <a:gd name="T36" fmla="*/ 1874 w 2202"/>
              <a:gd name="T37" fmla="*/ 280 h 1964"/>
              <a:gd name="T38" fmla="*/ 1958 w 2202"/>
              <a:gd name="T39" fmla="*/ 224 h 1964"/>
              <a:gd name="T40" fmla="*/ 2163 w 2202"/>
              <a:gd name="T41" fmla="*/ 86 h 1964"/>
              <a:gd name="T42" fmla="*/ 2202 w 2202"/>
              <a:gd name="T43" fmla="*/ 47 h 1964"/>
              <a:gd name="T44" fmla="*/ 2189 w 2202"/>
              <a:gd name="T45" fmla="*/ 24 h 1964"/>
              <a:gd name="T46" fmla="*/ 2160 w 2202"/>
              <a:gd name="T47" fmla="*/ 4 h 1964"/>
              <a:gd name="T48" fmla="*/ 2126 w 2202"/>
              <a:gd name="T49" fmla="*/ 0 h 1964"/>
              <a:gd name="T50" fmla="*/ 2096 w 2202"/>
              <a:gd name="T51" fmla="*/ 9 h 1964"/>
              <a:gd name="T52" fmla="*/ 2017 w 2202"/>
              <a:gd name="T53" fmla="*/ 48 h 1964"/>
              <a:gd name="T54" fmla="*/ 1948 w 2202"/>
              <a:gd name="T55" fmla="*/ 99 h 1964"/>
              <a:gd name="T56" fmla="*/ 1862 w 2202"/>
              <a:gd name="T57" fmla="*/ 199 h 1964"/>
              <a:gd name="T58" fmla="*/ 1771 w 2202"/>
              <a:gd name="T59" fmla="*/ 293 h 1964"/>
              <a:gd name="T60" fmla="*/ 1709 w 2202"/>
              <a:gd name="T61" fmla="*/ 337 h 1964"/>
              <a:gd name="T62" fmla="*/ 1185 w 2202"/>
              <a:gd name="T63" fmla="*/ 641 h 1964"/>
              <a:gd name="T64" fmla="*/ 897 w 2202"/>
              <a:gd name="T65" fmla="*/ 817 h 1964"/>
              <a:gd name="T66" fmla="*/ 729 w 2202"/>
              <a:gd name="T67" fmla="*/ 944 h 1964"/>
              <a:gd name="T68" fmla="*/ 492 w 2202"/>
              <a:gd name="T69" fmla="*/ 1145 h 1964"/>
              <a:gd name="T70" fmla="*/ 485 w 2202"/>
              <a:gd name="T71" fmla="*/ 1116 h 1964"/>
              <a:gd name="T72" fmla="*/ 442 w 2202"/>
              <a:gd name="T73" fmla="*/ 1054 h 1964"/>
              <a:gd name="T74" fmla="*/ 379 w 2202"/>
              <a:gd name="T75" fmla="*/ 997 h 1964"/>
              <a:gd name="T76" fmla="*/ 350 w 2202"/>
              <a:gd name="T77" fmla="*/ 985 h 1964"/>
              <a:gd name="T78" fmla="*/ 322 w 2202"/>
              <a:gd name="T79" fmla="*/ 994 h 1964"/>
              <a:gd name="T80" fmla="*/ 301 w 2202"/>
              <a:gd name="T81" fmla="*/ 1018 h 1964"/>
              <a:gd name="T82" fmla="*/ 264 w 2202"/>
              <a:gd name="T83" fmla="*/ 1107 h 1964"/>
              <a:gd name="T84" fmla="*/ 251 w 2202"/>
              <a:gd name="T85" fmla="*/ 1180 h 1964"/>
              <a:gd name="T86" fmla="*/ 259 w 2202"/>
              <a:gd name="T87" fmla="*/ 1224 h 1964"/>
              <a:gd name="T88" fmla="*/ 298 w 2202"/>
              <a:gd name="T89" fmla="*/ 1309 h 1964"/>
              <a:gd name="T90" fmla="*/ 295 w 2202"/>
              <a:gd name="T91" fmla="*/ 1352 h 1964"/>
              <a:gd name="T92" fmla="*/ 241 w 2202"/>
              <a:gd name="T93" fmla="*/ 1428 h 1964"/>
              <a:gd name="T94" fmla="*/ 201 w 2202"/>
              <a:gd name="T95" fmla="*/ 1467 h 1964"/>
              <a:gd name="T96" fmla="*/ 103 w 2202"/>
              <a:gd name="T97" fmla="*/ 1572 h 1964"/>
              <a:gd name="T98" fmla="*/ 45 w 2202"/>
              <a:gd name="T99" fmla="*/ 1678 h 1964"/>
              <a:gd name="T100" fmla="*/ 15 w 2202"/>
              <a:gd name="T101" fmla="*/ 1749 h 1964"/>
              <a:gd name="T102" fmla="*/ 0 w 2202"/>
              <a:gd name="T103" fmla="*/ 1811 h 1964"/>
              <a:gd name="T104" fmla="*/ 10 w 2202"/>
              <a:gd name="T105" fmla="*/ 1848 h 1964"/>
              <a:gd name="T106" fmla="*/ 53 w 2202"/>
              <a:gd name="T107" fmla="*/ 1906 h 1964"/>
              <a:gd name="T108" fmla="*/ 107 w 2202"/>
              <a:gd name="T109" fmla="*/ 1953 h 1964"/>
              <a:gd name="T110" fmla="*/ 141 w 2202"/>
              <a:gd name="T111" fmla="*/ 1964 h 1964"/>
              <a:gd name="T112" fmla="*/ 188 w 2202"/>
              <a:gd name="T113" fmla="*/ 1957 h 1964"/>
              <a:gd name="T114" fmla="*/ 344 w 2202"/>
              <a:gd name="T115" fmla="*/ 1905 h 1964"/>
              <a:gd name="T116" fmla="*/ 633 w 2202"/>
              <a:gd name="T117" fmla="*/ 1753 h 1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02" h="1964">
                <a:moveTo>
                  <a:pt x="633" y="1753"/>
                </a:moveTo>
                <a:lnTo>
                  <a:pt x="633" y="1753"/>
                </a:lnTo>
                <a:lnTo>
                  <a:pt x="648" y="1762"/>
                </a:lnTo>
                <a:lnTo>
                  <a:pt x="667" y="1772"/>
                </a:lnTo>
                <a:lnTo>
                  <a:pt x="691" y="1782"/>
                </a:lnTo>
                <a:lnTo>
                  <a:pt x="721" y="1794"/>
                </a:lnTo>
                <a:lnTo>
                  <a:pt x="756" y="1805"/>
                </a:lnTo>
                <a:lnTo>
                  <a:pt x="775" y="1810"/>
                </a:lnTo>
                <a:lnTo>
                  <a:pt x="795" y="1813"/>
                </a:lnTo>
                <a:lnTo>
                  <a:pt x="817" y="1816"/>
                </a:lnTo>
                <a:lnTo>
                  <a:pt x="839" y="1818"/>
                </a:lnTo>
                <a:lnTo>
                  <a:pt x="839" y="1818"/>
                </a:lnTo>
                <a:lnTo>
                  <a:pt x="882" y="1821"/>
                </a:lnTo>
                <a:lnTo>
                  <a:pt x="917" y="1822"/>
                </a:lnTo>
                <a:lnTo>
                  <a:pt x="949" y="1822"/>
                </a:lnTo>
                <a:lnTo>
                  <a:pt x="961" y="1821"/>
                </a:lnTo>
                <a:lnTo>
                  <a:pt x="974" y="1818"/>
                </a:lnTo>
                <a:lnTo>
                  <a:pt x="984" y="1816"/>
                </a:lnTo>
                <a:lnTo>
                  <a:pt x="993" y="1812"/>
                </a:lnTo>
                <a:lnTo>
                  <a:pt x="1001" y="1807"/>
                </a:lnTo>
                <a:lnTo>
                  <a:pt x="1008" y="1802"/>
                </a:lnTo>
                <a:lnTo>
                  <a:pt x="1014" y="1796"/>
                </a:lnTo>
                <a:lnTo>
                  <a:pt x="1019" y="1787"/>
                </a:lnTo>
                <a:lnTo>
                  <a:pt x="1023" y="1778"/>
                </a:lnTo>
                <a:lnTo>
                  <a:pt x="1025" y="1768"/>
                </a:lnTo>
                <a:lnTo>
                  <a:pt x="1025" y="1768"/>
                </a:lnTo>
                <a:lnTo>
                  <a:pt x="1027" y="1757"/>
                </a:lnTo>
                <a:lnTo>
                  <a:pt x="1028" y="1744"/>
                </a:lnTo>
                <a:lnTo>
                  <a:pt x="1028" y="1732"/>
                </a:lnTo>
                <a:lnTo>
                  <a:pt x="1027" y="1719"/>
                </a:lnTo>
                <a:lnTo>
                  <a:pt x="1025" y="1707"/>
                </a:lnTo>
                <a:lnTo>
                  <a:pt x="1023" y="1693"/>
                </a:lnTo>
                <a:lnTo>
                  <a:pt x="1019" y="1680"/>
                </a:lnTo>
                <a:lnTo>
                  <a:pt x="1015" y="1668"/>
                </a:lnTo>
                <a:lnTo>
                  <a:pt x="1010" y="1655"/>
                </a:lnTo>
                <a:lnTo>
                  <a:pt x="1005" y="1644"/>
                </a:lnTo>
                <a:lnTo>
                  <a:pt x="998" y="1634"/>
                </a:lnTo>
                <a:lnTo>
                  <a:pt x="991" y="1624"/>
                </a:lnTo>
                <a:lnTo>
                  <a:pt x="983" y="1615"/>
                </a:lnTo>
                <a:lnTo>
                  <a:pt x="974" y="1607"/>
                </a:lnTo>
                <a:lnTo>
                  <a:pt x="965" y="1601"/>
                </a:lnTo>
                <a:lnTo>
                  <a:pt x="955" y="1597"/>
                </a:lnTo>
                <a:lnTo>
                  <a:pt x="955" y="1597"/>
                </a:lnTo>
                <a:lnTo>
                  <a:pt x="914" y="1585"/>
                </a:lnTo>
                <a:lnTo>
                  <a:pt x="877" y="1575"/>
                </a:lnTo>
                <a:lnTo>
                  <a:pt x="839" y="1567"/>
                </a:lnTo>
                <a:lnTo>
                  <a:pt x="839" y="1567"/>
                </a:lnTo>
                <a:lnTo>
                  <a:pt x="876" y="1538"/>
                </a:lnTo>
                <a:lnTo>
                  <a:pt x="968" y="1467"/>
                </a:lnTo>
                <a:lnTo>
                  <a:pt x="1023" y="1421"/>
                </a:lnTo>
                <a:lnTo>
                  <a:pt x="1081" y="1372"/>
                </a:lnTo>
                <a:lnTo>
                  <a:pt x="1136" y="1323"/>
                </a:lnTo>
                <a:lnTo>
                  <a:pt x="1162" y="1299"/>
                </a:lnTo>
                <a:lnTo>
                  <a:pt x="1186" y="1276"/>
                </a:lnTo>
                <a:lnTo>
                  <a:pt x="1186" y="1276"/>
                </a:lnTo>
                <a:lnTo>
                  <a:pt x="1210" y="1250"/>
                </a:lnTo>
                <a:lnTo>
                  <a:pt x="1237" y="1221"/>
                </a:lnTo>
                <a:lnTo>
                  <a:pt x="1264" y="1190"/>
                </a:lnTo>
                <a:lnTo>
                  <a:pt x="1293" y="1156"/>
                </a:lnTo>
                <a:lnTo>
                  <a:pt x="1353" y="1082"/>
                </a:lnTo>
                <a:lnTo>
                  <a:pt x="1414" y="1003"/>
                </a:lnTo>
                <a:lnTo>
                  <a:pt x="1472" y="925"/>
                </a:lnTo>
                <a:lnTo>
                  <a:pt x="1523" y="851"/>
                </a:lnTo>
                <a:lnTo>
                  <a:pt x="1567" y="785"/>
                </a:lnTo>
                <a:lnTo>
                  <a:pt x="1585" y="757"/>
                </a:lnTo>
                <a:lnTo>
                  <a:pt x="1598" y="733"/>
                </a:lnTo>
                <a:lnTo>
                  <a:pt x="1598" y="733"/>
                </a:lnTo>
                <a:lnTo>
                  <a:pt x="1664" y="615"/>
                </a:lnTo>
                <a:lnTo>
                  <a:pt x="1704" y="543"/>
                </a:lnTo>
                <a:lnTo>
                  <a:pt x="1746" y="470"/>
                </a:lnTo>
                <a:lnTo>
                  <a:pt x="1788" y="401"/>
                </a:lnTo>
                <a:lnTo>
                  <a:pt x="1808" y="370"/>
                </a:lnTo>
                <a:lnTo>
                  <a:pt x="1827" y="341"/>
                </a:lnTo>
                <a:lnTo>
                  <a:pt x="1845" y="316"/>
                </a:lnTo>
                <a:lnTo>
                  <a:pt x="1860" y="295"/>
                </a:lnTo>
                <a:lnTo>
                  <a:pt x="1874" y="280"/>
                </a:lnTo>
                <a:lnTo>
                  <a:pt x="1880" y="274"/>
                </a:lnTo>
                <a:lnTo>
                  <a:pt x="1885" y="270"/>
                </a:lnTo>
                <a:lnTo>
                  <a:pt x="1885" y="270"/>
                </a:lnTo>
                <a:lnTo>
                  <a:pt x="1958" y="224"/>
                </a:lnTo>
                <a:lnTo>
                  <a:pt x="2011" y="190"/>
                </a:lnTo>
                <a:lnTo>
                  <a:pt x="2067" y="153"/>
                </a:lnTo>
                <a:lnTo>
                  <a:pt x="2119" y="118"/>
                </a:lnTo>
                <a:lnTo>
                  <a:pt x="2163" y="86"/>
                </a:lnTo>
                <a:lnTo>
                  <a:pt x="2180" y="72"/>
                </a:lnTo>
                <a:lnTo>
                  <a:pt x="2193" y="60"/>
                </a:lnTo>
                <a:lnTo>
                  <a:pt x="2200" y="50"/>
                </a:lnTo>
                <a:lnTo>
                  <a:pt x="2202" y="47"/>
                </a:lnTo>
                <a:lnTo>
                  <a:pt x="2202" y="44"/>
                </a:lnTo>
                <a:lnTo>
                  <a:pt x="2202" y="44"/>
                </a:lnTo>
                <a:lnTo>
                  <a:pt x="2197" y="34"/>
                </a:lnTo>
                <a:lnTo>
                  <a:pt x="2189" y="24"/>
                </a:lnTo>
                <a:lnTo>
                  <a:pt x="2179" y="14"/>
                </a:lnTo>
                <a:lnTo>
                  <a:pt x="2174" y="10"/>
                </a:lnTo>
                <a:lnTo>
                  <a:pt x="2167" y="8"/>
                </a:lnTo>
                <a:lnTo>
                  <a:pt x="2160" y="4"/>
                </a:lnTo>
                <a:lnTo>
                  <a:pt x="2153" y="1"/>
                </a:lnTo>
                <a:lnTo>
                  <a:pt x="2144" y="0"/>
                </a:lnTo>
                <a:lnTo>
                  <a:pt x="2135" y="0"/>
                </a:lnTo>
                <a:lnTo>
                  <a:pt x="2126" y="0"/>
                </a:lnTo>
                <a:lnTo>
                  <a:pt x="2116" y="3"/>
                </a:lnTo>
                <a:lnTo>
                  <a:pt x="2106" y="5"/>
                </a:lnTo>
                <a:lnTo>
                  <a:pt x="2096" y="9"/>
                </a:lnTo>
                <a:lnTo>
                  <a:pt x="2096" y="9"/>
                </a:lnTo>
                <a:lnTo>
                  <a:pt x="2060" y="25"/>
                </a:lnTo>
                <a:lnTo>
                  <a:pt x="2046" y="32"/>
                </a:lnTo>
                <a:lnTo>
                  <a:pt x="2032" y="39"/>
                </a:lnTo>
                <a:lnTo>
                  <a:pt x="2017" y="48"/>
                </a:lnTo>
                <a:lnTo>
                  <a:pt x="2001" y="58"/>
                </a:lnTo>
                <a:lnTo>
                  <a:pt x="1960" y="89"/>
                </a:lnTo>
                <a:lnTo>
                  <a:pt x="1960" y="89"/>
                </a:lnTo>
                <a:lnTo>
                  <a:pt x="1948" y="99"/>
                </a:lnTo>
                <a:lnTo>
                  <a:pt x="1937" y="112"/>
                </a:lnTo>
                <a:lnTo>
                  <a:pt x="1913" y="137"/>
                </a:lnTo>
                <a:lnTo>
                  <a:pt x="1888" y="167"/>
                </a:lnTo>
                <a:lnTo>
                  <a:pt x="1862" y="199"/>
                </a:lnTo>
                <a:lnTo>
                  <a:pt x="1835" y="231"/>
                </a:lnTo>
                <a:lnTo>
                  <a:pt x="1805" y="263"/>
                </a:lnTo>
                <a:lnTo>
                  <a:pt x="1788" y="278"/>
                </a:lnTo>
                <a:lnTo>
                  <a:pt x="1771" y="293"/>
                </a:lnTo>
                <a:lnTo>
                  <a:pt x="1753" y="307"/>
                </a:lnTo>
                <a:lnTo>
                  <a:pt x="1734" y="321"/>
                </a:lnTo>
                <a:lnTo>
                  <a:pt x="1734" y="321"/>
                </a:lnTo>
                <a:lnTo>
                  <a:pt x="1709" y="337"/>
                </a:lnTo>
                <a:lnTo>
                  <a:pt x="1674" y="357"/>
                </a:lnTo>
                <a:lnTo>
                  <a:pt x="1578" y="414"/>
                </a:lnTo>
                <a:lnTo>
                  <a:pt x="1323" y="561"/>
                </a:lnTo>
                <a:lnTo>
                  <a:pt x="1185" y="641"/>
                </a:lnTo>
                <a:lnTo>
                  <a:pt x="1056" y="719"/>
                </a:lnTo>
                <a:lnTo>
                  <a:pt x="996" y="754"/>
                </a:lnTo>
                <a:lnTo>
                  <a:pt x="942" y="788"/>
                </a:lnTo>
                <a:lnTo>
                  <a:pt x="897" y="817"/>
                </a:lnTo>
                <a:lnTo>
                  <a:pt x="859" y="843"/>
                </a:lnTo>
                <a:lnTo>
                  <a:pt x="859" y="843"/>
                </a:lnTo>
                <a:lnTo>
                  <a:pt x="794" y="892"/>
                </a:lnTo>
                <a:lnTo>
                  <a:pt x="729" y="944"/>
                </a:lnTo>
                <a:lnTo>
                  <a:pt x="667" y="994"/>
                </a:lnTo>
                <a:lnTo>
                  <a:pt x="611" y="1041"/>
                </a:lnTo>
                <a:lnTo>
                  <a:pt x="525" y="1116"/>
                </a:lnTo>
                <a:lnTo>
                  <a:pt x="492" y="1145"/>
                </a:lnTo>
                <a:lnTo>
                  <a:pt x="492" y="1145"/>
                </a:lnTo>
                <a:lnTo>
                  <a:pt x="491" y="1137"/>
                </a:lnTo>
                <a:lnTo>
                  <a:pt x="489" y="1129"/>
                </a:lnTo>
                <a:lnTo>
                  <a:pt x="485" y="1116"/>
                </a:lnTo>
                <a:lnTo>
                  <a:pt x="477" y="1103"/>
                </a:lnTo>
                <a:lnTo>
                  <a:pt x="469" y="1087"/>
                </a:lnTo>
                <a:lnTo>
                  <a:pt x="457" y="1071"/>
                </a:lnTo>
                <a:lnTo>
                  <a:pt x="442" y="1054"/>
                </a:lnTo>
                <a:lnTo>
                  <a:pt x="442" y="1054"/>
                </a:lnTo>
                <a:lnTo>
                  <a:pt x="410" y="1022"/>
                </a:lnTo>
                <a:lnTo>
                  <a:pt x="394" y="1008"/>
                </a:lnTo>
                <a:lnTo>
                  <a:pt x="379" y="997"/>
                </a:lnTo>
                <a:lnTo>
                  <a:pt x="372" y="992"/>
                </a:lnTo>
                <a:lnTo>
                  <a:pt x="364" y="989"/>
                </a:lnTo>
                <a:lnTo>
                  <a:pt x="358" y="987"/>
                </a:lnTo>
                <a:lnTo>
                  <a:pt x="350" y="985"/>
                </a:lnTo>
                <a:lnTo>
                  <a:pt x="343" y="985"/>
                </a:lnTo>
                <a:lnTo>
                  <a:pt x="335" y="987"/>
                </a:lnTo>
                <a:lnTo>
                  <a:pt x="329" y="989"/>
                </a:lnTo>
                <a:lnTo>
                  <a:pt x="322" y="994"/>
                </a:lnTo>
                <a:lnTo>
                  <a:pt x="322" y="994"/>
                </a:lnTo>
                <a:lnTo>
                  <a:pt x="314" y="1000"/>
                </a:lnTo>
                <a:lnTo>
                  <a:pt x="308" y="1008"/>
                </a:lnTo>
                <a:lnTo>
                  <a:pt x="301" y="1018"/>
                </a:lnTo>
                <a:lnTo>
                  <a:pt x="294" y="1028"/>
                </a:lnTo>
                <a:lnTo>
                  <a:pt x="283" y="1052"/>
                </a:lnTo>
                <a:lnTo>
                  <a:pt x="273" y="1079"/>
                </a:lnTo>
                <a:lnTo>
                  <a:pt x="264" y="1107"/>
                </a:lnTo>
                <a:lnTo>
                  <a:pt x="257" y="1134"/>
                </a:lnTo>
                <a:lnTo>
                  <a:pt x="254" y="1159"/>
                </a:lnTo>
                <a:lnTo>
                  <a:pt x="251" y="1180"/>
                </a:lnTo>
                <a:lnTo>
                  <a:pt x="251" y="1180"/>
                </a:lnTo>
                <a:lnTo>
                  <a:pt x="251" y="1190"/>
                </a:lnTo>
                <a:lnTo>
                  <a:pt x="254" y="1200"/>
                </a:lnTo>
                <a:lnTo>
                  <a:pt x="256" y="1213"/>
                </a:lnTo>
                <a:lnTo>
                  <a:pt x="259" y="1224"/>
                </a:lnTo>
                <a:lnTo>
                  <a:pt x="268" y="1248"/>
                </a:lnTo>
                <a:lnTo>
                  <a:pt x="279" y="1272"/>
                </a:lnTo>
                <a:lnTo>
                  <a:pt x="289" y="1293"/>
                </a:lnTo>
                <a:lnTo>
                  <a:pt x="298" y="1309"/>
                </a:lnTo>
                <a:lnTo>
                  <a:pt x="306" y="1326"/>
                </a:lnTo>
                <a:lnTo>
                  <a:pt x="306" y="1326"/>
                </a:lnTo>
                <a:lnTo>
                  <a:pt x="301" y="1338"/>
                </a:lnTo>
                <a:lnTo>
                  <a:pt x="295" y="1352"/>
                </a:lnTo>
                <a:lnTo>
                  <a:pt x="284" y="1370"/>
                </a:lnTo>
                <a:lnTo>
                  <a:pt x="270" y="1392"/>
                </a:lnTo>
                <a:lnTo>
                  <a:pt x="252" y="1415"/>
                </a:lnTo>
                <a:lnTo>
                  <a:pt x="241" y="1428"/>
                </a:lnTo>
                <a:lnTo>
                  <a:pt x="229" y="1440"/>
                </a:lnTo>
                <a:lnTo>
                  <a:pt x="216" y="1454"/>
                </a:lnTo>
                <a:lnTo>
                  <a:pt x="201" y="1467"/>
                </a:lnTo>
                <a:lnTo>
                  <a:pt x="201" y="1467"/>
                </a:lnTo>
                <a:lnTo>
                  <a:pt x="172" y="1493"/>
                </a:lnTo>
                <a:lnTo>
                  <a:pt x="146" y="1519"/>
                </a:lnTo>
                <a:lnTo>
                  <a:pt x="123" y="1546"/>
                </a:lnTo>
                <a:lnTo>
                  <a:pt x="103" y="1572"/>
                </a:lnTo>
                <a:lnTo>
                  <a:pt x="84" y="1598"/>
                </a:lnTo>
                <a:lnTo>
                  <a:pt x="69" y="1625"/>
                </a:lnTo>
                <a:lnTo>
                  <a:pt x="56" y="1651"/>
                </a:lnTo>
                <a:lnTo>
                  <a:pt x="45" y="1678"/>
                </a:lnTo>
                <a:lnTo>
                  <a:pt x="45" y="1678"/>
                </a:lnTo>
                <a:lnTo>
                  <a:pt x="35" y="1703"/>
                </a:lnTo>
                <a:lnTo>
                  <a:pt x="24" y="1727"/>
                </a:lnTo>
                <a:lnTo>
                  <a:pt x="15" y="1749"/>
                </a:lnTo>
                <a:lnTo>
                  <a:pt x="7" y="1771"/>
                </a:lnTo>
                <a:lnTo>
                  <a:pt x="1" y="1791"/>
                </a:lnTo>
                <a:lnTo>
                  <a:pt x="0" y="1801"/>
                </a:lnTo>
                <a:lnTo>
                  <a:pt x="0" y="1811"/>
                </a:lnTo>
                <a:lnTo>
                  <a:pt x="0" y="1821"/>
                </a:lnTo>
                <a:lnTo>
                  <a:pt x="2" y="1830"/>
                </a:lnTo>
                <a:lnTo>
                  <a:pt x="5" y="1840"/>
                </a:lnTo>
                <a:lnTo>
                  <a:pt x="10" y="1848"/>
                </a:lnTo>
                <a:lnTo>
                  <a:pt x="10" y="1848"/>
                </a:lnTo>
                <a:lnTo>
                  <a:pt x="22" y="1867"/>
                </a:lnTo>
                <a:lnTo>
                  <a:pt x="36" y="1887"/>
                </a:lnTo>
                <a:lnTo>
                  <a:pt x="53" y="1906"/>
                </a:lnTo>
                <a:lnTo>
                  <a:pt x="70" y="1925"/>
                </a:lnTo>
                <a:lnTo>
                  <a:pt x="88" y="1940"/>
                </a:lnTo>
                <a:lnTo>
                  <a:pt x="98" y="1947"/>
                </a:lnTo>
                <a:lnTo>
                  <a:pt x="107" y="1953"/>
                </a:lnTo>
                <a:lnTo>
                  <a:pt x="115" y="1958"/>
                </a:lnTo>
                <a:lnTo>
                  <a:pt x="124" y="1962"/>
                </a:lnTo>
                <a:lnTo>
                  <a:pt x="133" y="1963"/>
                </a:lnTo>
                <a:lnTo>
                  <a:pt x="141" y="1964"/>
                </a:lnTo>
                <a:lnTo>
                  <a:pt x="141" y="1964"/>
                </a:lnTo>
                <a:lnTo>
                  <a:pt x="149" y="1964"/>
                </a:lnTo>
                <a:lnTo>
                  <a:pt x="161" y="1962"/>
                </a:lnTo>
                <a:lnTo>
                  <a:pt x="188" y="1957"/>
                </a:lnTo>
                <a:lnTo>
                  <a:pt x="222" y="1948"/>
                </a:lnTo>
                <a:lnTo>
                  <a:pt x="261" y="1935"/>
                </a:lnTo>
                <a:lnTo>
                  <a:pt x="303" y="1921"/>
                </a:lnTo>
                <a:lnTo>
                  <a:pt x="344" y="1905"/>
                </a:lnTo>
                <a:lnTo>
                  <a:pt x="384" y="1887"/>
                </a:lnTo>
                <a:lnTo>
                  <a:pt x="422" y="1869"/>
                </a:lnTo>
                <a:lnTo>
                  <a:pt x="422" y="1869"/>
                </a:lnTo>
                <a:lnTo>
                  <a:pt x="633" y="1753"/>
                </a:lnTo>
                <a:lnTo>
                  <a:pt x="633" y="17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08BCF350-0CAE-4D2F-BF5B-7463FDB04377}"/>
              </a:ext>
            </a:extLst>
          </p:cNvPr>
          <p:cNvSpPr>
            <a:spLocks/>
          </p:cNvSpPr>
          <p:nvPr/>
        </p:nvSpPr>
        <p:spPr bwMode="auto">
          <a:xfrm>
            <a:off x="2747755" y="776135"/>
            <a:ext cx="611302" cy="1717872"/>
          </a:xfrm>
          <a:custGeom>
            <a:avLst/>
            <a:gdLst>
              <a:gd name="T0" fmla="*/ 241 w 1080"/>
              <a:gd name="T1" fmla="*/ 624 h 3035"/>
              <a:gd name="T2" fmla="*/ 114 w 1080"/>
              <a:gd name="T3" fmla="*/ 707 h 3035"/>
              <a:gd name="T4" fmla="*/ 32 w 1080"/>
              <a:gd name="T5" fmla="*/ 805 h 3035"/>
              <a:gd name="T6" fmla="*/ 0 w 1080"/>
              <a:gd name="T7" fmla="*/ 875 h 3035"/>
              <a:gd name="T8" fmla="*/ 13 w 1080"/>
              <a:gd name="T9" fmla="*/ 902 h 3035"/>
              <a:gd name="T10" fmla="*/ 104 w 1080"/>
              <a:gd name="T11" fmla="*/ 892 h 3035"/>
              <a:gd name="T12" fmla="*/ 181 w 1080"/>
              <a:gd name="T13" fmla="*/ 892 h 3035"/>
              <a:gd name="T14" fmla="*/ 258 w 1080"/>
              <a:gd name="T15" fmla="*/ 901 h 3035"/>
              <a:gd name="T16" fmla="*/ 303 w 1080"/>
              <a:gd name="T17" fmla="*/ 1092 h 3035"/>
              <a:gd name="T18" fmla="*/ 297 w 1080"/>
              <a:gd name="T19" fmla="*/ 1545 h 3035"/>
              <a:gd name="T20" fmla="*/ 312 w 1080"/>
              <a:gd name="T21" fmla="*/ 2239 h 3035"/>
              <a:gd name="T22" fmla="*/ 333 w 1080"/>
              <a:gd name="T23" fmla="*/ 2478 h 3035"/>
              <a:gd name="T24" fmla="*/ 377 w 1080"/>
              <a:gd name="T25" fmla="*/ 2677 h 3035"/>
              <a:gd name="T26" fmla="*/ 424 w 1080"/>
              <a:gd name="T27" fmla="*/ 2814 h 3035"/>
              <a:gd name="T28" fmla="*/ 456 w 1080"/>
              <a:gd name="T29" fmla="*/ 2866 h 3035"/>
              <a:gd name="T30" fmla="*/ 563 w 1080"/>
              <a:gd name="T31" fmla="*/ 2956 h 3035"/>
              <a:gd name="T32" fmla="*/ 683 w 1080"/>
              <a:gd name="T33" fmla="*/ 3023 h 3035"/>
              <a:gd name="T34" fmla="*/ 739 w 1080"/>
              <a:gd name="T35" fmla="*/ 3033 h 3035"/>
              <a:gd name="T36" fmla="*/ 745 w 1080"/>
              <a:gd name="T37" fmla="*/ 3013 h 3035"/>
              <a:gd name="T38" fmla="*/ 703 w 1080"/>
              <a:gd name="T39" fmla="*/ 2941 h 3035"/>
              <a:gd name="T40" fmla="*/ 737 w 1080"/>
              <a:gd name="T41" fmla="*/ 2895 h 3035"/>
              <a:gd name="T42" fmla="*/ 794 w 1080"/>
              <a:gd name="T43" fmla="*/ 2875 h 3035"/>
              <a:gd name="T44" fmla="*/ 786 w 1080"/>
              <a:gd name="T45" fmla="*/ 2851 h 3035"/>
              <a:gd name="T46" fmla="*/ 734 w 1080"/>
              <a:gd name="T47" fmla="*/ 2827 h 3035"/>
              <a:gd name="T48" fmla="*/ 583 w 1080"/>
              <a:gd name="T49" fmla="*/ 2767 h 3035"/>
              <a:gd name="T50" fmla="*/ 537 w 1080"/>
              <a:gd name="T51" fmla="*/ 2734 h 3035"/>
              <a:gd name="T52" fmla="*/ 494 w 1080"/>
              <a:gd name="T53" fmla="*/ 2680 h 3035"/>
              <a:gd name="T54" fmla="*/ 470 w 1080"/>
              <a:gd name="T55" fmla="*/ 2612 h 3035"/>
              <a:gd name="T56" fmla="*/ 473 w 1080"/>
              <a:gd name="T57" fmla="*/ 2533 h 3035"/>
              <a:gd name="T58" fmla="*/ 566 w 1080"/>
              <a:gd name="T59" fmla="*/ 2165 h 3035"/>
              <a:gd name="T60" fmla="*/ 701 w 1080"/>
              <a:gd name="T61" fmla="*/ 1699 h 3035"/>
              <a:gd name="T62" fmla="*/ 791 w 1080"/>
              <a:gd name="T63" fmla="*/ 1332 h 3035"/>
              <a:gd name="T64" fmla="*/ 820 w 1080"/>
              <a:gd name="T65" fmla="*/ 1063 h 3035"/>
              <a:gd name="T66" fmla="*/ 905 w 1080"/>
              <a:gd name="T67" fmla="*/ 1073 h 3035"/>
              <a:gd name="T68" fmla="*/ 977 w 1080"/>
              <a:gd name="T69" fmla="*/ 1078 h 3035"/>
              <a:gd name="T70" fmla="*/ 1018 w 1080"/>
              <a:gd name="T71" fmla="*/ 1059 h 3035"/>
              <a:gd name="T72" fmla="*/ 1055 w 1080"/>
              <a:gd name="T73" fmla="*/ 1014 h 3035"/>
              <a:gd name="T74" fmla="*/ 1078 w 1080"/>
              <a:gd name="T75" fmla="*/ 932 h 3035"/>
              <a:gd name="T76" fmla="*/ 1073 w 1080"/>
              <a:gd name="T77" fmla="*/ 847 h 3035"/>
              <a:gd name="T78" fmla="*/ 1046 w 1080"/>
              <a:gd name="T79" fmla="*/ 776 h 3035"/>
              <a:gd name="T80" fmla="*/ 999 w 1080"/>
              <a:gd name="T81" fmla="*/ 728 h 3035"/>
              <a:gd name="T82" fmla="*/ 855 w 1080"/>
              <a:gd name="T83" fmla="*/ 630 h 3035"/>
              <a:gd name="T84" fmla="*/ 855 w 1080"/>
              <a:gd name="T85" fmla="*/ 284 h 3035"/>
              <a:gd name="T86" fmla="*/ 828 w 1080"/>
              <a:gd name="T87" fmla="*/ 144 h 3035"/>
              <a:gd name="T88" fmla="*/ 786 w 1080"/>
              <a:gd name="T89" fmla="*/ 45 h 3035"/>
              <a:gd name="T90" fmla="*/ 749 w 1080"/>
              <a:gd name="T91" fmla="*/ 8 h 3035"/>
              <a:gd name="T92" fmla="*/ 685 w 1080"/>
              <a:gd name="T93" fmla="*/ 0 h 3035"/>
              <a:gd name="T94" fmla="*/ 631 w 1080"/>
              <a:gd name="T95" fmla="*/ 11 h 3035"/>
              <a:gd name="T96" fmla="*/ 603 w 1080"/>
              <a:gd name="T97" fmla="*/ 40 h 3035"/>
              <a:gd name="T98" fmla="*/ 537 w 1080"/>
              <a:gd name="T99" fmla="*/ 125 h 3035"/>
              <a:gd name="T100" fmla="*/ 469 w 1080"/>
              <a:gd name="T101" fmla="*/ 264 h 3035"/>
              <a:gd name="T102" fmla="*/ 402 w 1080"/>
              <a:gd name="T103" fmla="*/ 480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80" h="3035">
                <a:moveTo>
                  <a:pt x="342" y="575"/>
                </a:moveTo>
                <a:lnTo>
                  <a:pt x="342" y="575"/>
                </a:lnTo>
                <a:lnTo>
                  <a:pt x="312" y="588"/>
                </a:lnTo>
                <a:lnTo>
                  <a:pt x="280" y="603"/>
                </a:lnTo>
                <a:lnTo>
                  <a:pt x="241" y="624"/>
                </a:lnTo>
                <a:lnTo>
                  <a:pt x="197" y="648"/>
                </a:lnTo>
                <a:lnTo>
                  <a:pt x="176" y="662"/>
                </a:lnTo>
                <a:lnTo>
                  <a:pt x="155" y="676"/>
                </a:lnTo>
                <a:lnTo>
                  <a:pt x="133" y="692"/>
                </a:lnTo>
                <a:lnTo>
                  <a:pt x="114" y="707"/>
                </a:lnTo>
                <a:lnTo>
                  <a:pt x="97" y="723"/>
                </a:lnTo>
                <a:lnTo>
                  <a:pt x="81" y="741"/>
                </a:lnTo>
                <a:lnTo>
                  <a:pt x="81" y="741"/>
                </a:lnTo>
                <a:lnTo>
                  <a:pt x="54" y="775"/>
                </a:lnTo>
                <a:lnTo>
                  <a:pt x="32" y="805"/>
                </a:lnTo>
                <a:lnTo>
                  <a:pt x="15" y="833"/>
                </a:lnTo>
                <a:lnTo>
                  <a:pt x="10" y="845"/>
                </a:lnTo>
                <a:lnTo>
                  <a:pt x="5" y="857"/>
                </a:lnTo>
                <a:lnTo>
                  <a:pt x="1" y="867"/>
                </a:lnTo>
                <a:lnTo>
                  <a:pt x="0" y="875"/>
                </a:lnTo>
                <a:lnTo>
                  <a:pt x="0" y="884"/>
                </a:lnTo>
                <a:lnTo>
                  <a:pt x="1" y="891"/>
                </a:lnTo>
                <a:lnTo>
                  <a:pt x="4" y="896"/>
                </a:lnTo>
                <a:lnTo>
                  <a:pt x="8" y="899"/>
                </a:lnTo>
                <a:lnTo>
                  <a:pt x="13" y="902"/>
                </a:lnTo>
                <a:lnTo>
                  <a:pt x="20" y="902"/>
                </a:lnTo>
                <a:lnTo>
                  <a:pt x="20" y="902"/>
                </a:lnTo>
                <a:lnTo>
                  <a:pt x="38" y="901"/>
                </a:lnTo>
                <a:lnTo>
                  <a:pt x="58" y="898"/>
                </a:lnTo>
                <a:lnTo>
                  <a:pt x="104" y="892"/>
                </a:lnTo>
                <a:lnTo>
                  <a:pt x="127" y="889"/>
                </a:lnTo>
                <a:lnTo>
                  <a:pt x="148" y="888"/>
                </a:lnTo>
                <a:lnTo>
                  <a:pt x="167" y="889"/>
                </a:lnTo>
                <a:lnTo>
                  <a:pt x="175" y="891"/>
                </a:lnTo>
                <a:lnTo>
                  <a:pt x="181" y="892"/>
                </a:lnTo>
                <a:lnTo>
                  <a:pt x="181" y="892"/>
                </a:lnTo>
                <a:lnTo>
                  <a:pt x="196" y="896"/>
                </a:lnTo>
                <a:lnTo>
                  <a:pt x="215" y="898"/>
                </a:lnTo>
                <a:lnTo>
                  <a:pt x="236" y="901"/>
                </a:lnTo>
                <a:lnTo>
                  <a:pt x="258" y="901"/>
                </a:lnTo>
                <a:lnTo>
                  <a:pt x="295" y="902"/>
                </a:lnTo>
                <a:lnTo>
                  <a:pt x="312" y="902"/>
                </a:lnTo>
                <a:lnTo>
                  <a:pt x="312" y="902"/>
                </a:lnTo>
                <a:lnTo>
                  <a:pt x="309" y="952"/>
                </a:lnTo>
                <a:lnTo>
                  <a:pt x="303" y="1092"/>
                </a:lnTo>
                <a:lnTo>
                  <a:pt x="300" y="1186"/>
                </a:lnTo>
                <a:lnTo>
                  <a:pt x="298" y="1295"/>
                </a:lnTo>
                <a:lnTo>
                  <a:pt x="297" y="1416"/>
                </a:lnTo>
                <a:lnTo>
                  <a:pt x="297" y="1545"/>
                </a:lnTo>
                <a:lnTo>
                  <a:pt x="297" y="1545"/>
                </a:lnTo>
                <a:lnTo>
                  <a:pt x="299" y="1765"/>
                </a:lnTo>
                <a:lnTo>
                  <a:pt x="304" y="1925"/>
                </a:lnTo>
                <a:lnTo>
                  <a:pt x="308" y="2068"/>
                </a:lnTo>
                <a:lnTo>
                  <a:pt x="312" y="2239"/>
                </a:lnTo>
                <a:lnTo>
                  <a:pt x="312" y="2239"/>
                </a:lnTo>
                <a:lnTo>
                  <a:pt x="313" y="2288"/>
                </a:lnTo>
                <a:lnTo>
                  <a:pt x="317" y="2337"/>
                </a:lnTo>
                <a:lnTo>
                  <a:pt x="321" y="2385"/>
                </a:lnTo>
                <a:lnTo>
                  <a:pt x="327" y="2432"/>
                </a:lnTo>
                <a:lnTo>
                  <a:pt x="333" y="2478"/>
                </a:lnTo>
                <a:lnTo>
                  <a:pt x="341" y="2522"/>
                </a:lnTo>
                <a:lnTo>
                  <a:pt x="349" y="2563"/>
                </a:lnTo>
                <a:lnTo>
                  <a:pt x="358" y="2603"/>
                </a:lnTo>
                <a:lnTo>
                  <a:pt x="367" y="2641"/>
                </a:lnTo>
                <a:lnTo>
                  <a:pt x="377" y="2677"/>
                </a:lnTo>
                <a:lnTo>
                  <a:pt x="387" y="2710"/>
                </a:lnTo>
                <a:lnTo>
                  <a:pt x="397" y="2740"/>
                </a:lnTo>
                <a:lnTo>
                  <a:pt x="406" y="2768"/>
                </a:lnTo>
                <a:lnTo>
                  <a:pt x="415" y="2793"/>
                </a:lnTo>
                <a:lnTo>
                  <a:pt x="424" y="2814"/>
                </a:lnTo>
                <a:lnTo>
                  <a:pt x="432" y="2832"/>
                </a:lnTo>
                <a:lnTo>
                  <a:pt x="432" y="2832"/>
                </a:lnTo>
                <a:lnTo>
                  <a:pt x="437" y="2839"/>
                </a:lnTo>
                <a:lnTo>
                  <a:pt x="442" y="2848"/>
                </a:lnTo>
                <a:lnTo>
                  <a:pt x="456" y="2866"/>
                </a:lnTo>
                <a:lnTo>
                  <a:pt x="474" y="2885"/>
                </a:lnTo>
                <a:lnTo>
                  <a:pt x="493" y="2902"/>
                </a:lnTo>
                <a:lnTo>
                  <a:pt x="515" y="2921"/>
                </a:lnTo>
                <a:lnTo>
                  <a:pt x="539" y="2939"/>
                </a:lnTo>
                <a:lnTo>
                  <a:pt x="563" y="2956"/>
                </a:lnTo>
                <a:lnTo>
                  <a:pt x="588" y="2973"/>
                </a:lnTo>
                <a:lnTo>
                  <a:pt x="613" y="2988"/>
                </a:lnTo>
                <a:lnTo>
                  <a:pt x="639" y="3002"/>
                </a:lnTo>
                <a:lnTo>
                  <a:pt x="661" y="3013"/>
                </a:lnTo>
                <a:lnTo>
                  <a:pt x="683" y="3023"/>
                </a:lnTo>
                <a:lnTo>
                  <a:pt x="701" y="3029"/>
                </a:lnTo>
                <a:lnTo>
                  <a:pt x="718" y="3034"/>
                </a:lnTo>
                <a:lnTo>
                  <a:pt x="730" y="3035"/>
                </a:lnTo>
                <a:lnTo>
                  <a:pt x="735" y="3034"/>
                </a:lnTo>
                <a:lnTo>
                  <a:pt x="739" y="3033"/>
                </a:lnTo>
                <a:lnTo>
                  <a:pt x="739" y="3033"/>
                </a:lnTo>
                <a:lnTo>
                  <a:pt x="742" y="3030"/>
                </a:lnTo>
                <a:lnTo>
                  <a:pt x="744" y="3028"/>
                </a:lnTo>
                <a:lnTo>
                  <a:pt x="745" y="3022"/>
                </a:lnTo>
                <a:lnTo>
                  <a:pt x="745" y="3013"/>
                </a:lnTo>
                <a:lnTo>
                  <a:pt x="743" y="3004"/>
                </a:lnTo>
                <a:lnTo>
                  <a:pt x="739" y="2994"/>
                </a:lnTo>
                <a:lnTo>
                  <a:pt x="733" y="2984"/>
                </a:lnTo>
                <a:lnTo>
                  <a:pt x="719" y="2963"/>
                </a:lnTo>
                <a:lnTo>
                  <a:pt x="703" y="2941"/>
                </a:lnTo>
                <a:lnTo>
                  <a:pt x="689" y="2924"/>
                </a:lnTo>
                <a:lnTo>
                  <a:pt x="674" y="2907"/>
                </a:lnTo>
                <a:lnTo>
                  <a:pt x="674" y="2907"/>
                </a:lnTo>
                <a:lnTo>
                  <a:pt x="694" y="2904"/>
                </a:lnTo>
                <a:lnTo>
                  <a:pt x="737" y="2895"/>
                </a:lnTo>
                <a:lnTo>
                  <a:pt x="758" y="2890"/>
                </a:lnTo>
                <a:lnTo>
                  <a:pt x="778" y="2883"/>
                </a:lnTo>
                <a:lnTo>
                  <a:pt x="786" y="2881"/>
                </a:lnTo>
                <a:lnTo>
                  <a:pt x="791" y="2878"/>
                </a:lnTo>
                <a:lnTo>
                  <a:pt x="794" y="2875"/>
                </a:lnTo>
                <a:lnTo>
                  <a:pt x="794" y="2872"/>
                </a:lnTo>
                <a:lnTo>
                  <a:pt x="794" y="2872"/>
                </a:lnTo>
                <a:lnTo>
                  <a:pt x="792" y="2862"/>
                </a:lnTo>
                <a:lnTo>
                  <a:pt x="789" y="2857"/>
                </a:lnTo>
                <a:lnTo>
                  <a:pt x="786" y="2851"/>
                </a:lnTo>
                <a:lnTo>
                  <a:pt x="779" y="2846"/>
                </a:lnTo>
                <a:lnTo>
                  <a:pt x="769" y="2841"/>
                </a:lnTo>
                <a:lnTo>
                  <a:pt x="754" y="2834"/>
                </a:lnTo>
                <a:lnTo>
                  <a:pt x="734" y="2827"/>
                </a:lnTo>
                <a:lnTo>
                  <a:pt x="734" y="2827"/>
                </a:lnTo>
                <a:lnTo>
                  <a:pt x="694" y="2814"/>
                </a:lnTo>
                <a:lnTo>
                  <a:pt x="661" y="2803"/>
                </a:lnTo>
                <a:lnTo>
                  <a:pt x="645" y="2797"/>
                </a:lnTo>
                <a:lnTo>
                  <a:pt x="627" y="2789"/>
                </a:lnTo>
                <a:lnTo>
                  <a:pt x="583" y="2767"/>
                </a:lnTo>
                <a:lnTo>
                  <a:pt x="583" y="2767"/>
                </a:lnTo>
                <a:lnTo>
                  <a:pt x="571" y="2759"/>
                </a:lnTo>
                <a:lnTo>
                  <a:pt x="558" y="2751"/>
                </a:lnTo>
                <a:lnTo>
                  <a:pt x="547" y="2743"/>
                </a:lnTo>
                <a:lnTo>
                  <a:pt x="537" y="2734"/>
                </a:lnTo>
                <a:lnTo>
                  <a:pt x="527" y="2724"/>
                </a:lnTo>
                <a:lnTo>
                  <a:pt x="518" y="2714"/>
                </a:lnTo>
                <a:lnTo>
                  <a:pt x="509" y="2704"/>
                </a:lnTo>
                <a:lnTo>
                  <a:pt x="502" y="2692"/>
                </a:lnTo>
                <a:lnTo>
                  <a:pt x="494" y="2680"/>
                </a:lnTo>
                <a:lnTo>
                  <a:pt x="488" y="2667"/>
                </a:lnTo>
                <a:lnTo>
                  <a:pt x="483" y="2655"/>
                </a:lnTo>
                <a:lnTo>
                  <a:pt x="478" y="2641"/>
                </a:lnTo>
                <a:lnTo>
                  <a:pt x="474" y="2626"/>
                </a:lnTo>
                <a:lnTo>
                  <a:pt x="470" y="2612"/>
                </a:lnTo>
                <a:lnTo>
                  <a:pt x="469" y="2597"/>
                </a:lnTo>
                <a:lnTo>
                  <a:pt x="468" y="2581"/>
                </a:lnTo>
                <a:lnTo>
                  <a:pt x="468" y="2581"/>
                </a:lnTo>
                <a:lnTo>
                  <a:pt x="469" y="2560"/>
                </a:lnTo>
                <a:lnTo>
                  <a:pt x="473" y="2533"/>
                </a:lnTo>
                <a:lnTo>
                  <a:pt x="479" y="2499"/>
                </a:lnTo>
                <a:lnTo>
                  <a:pt x="488" y="2460"/>
                </a:lnTo>
                <a:lnTo>
                  <a:pt x="509" y="2370"/>
                </a:lnTo>
                <a:lnTo>
                  <a:pt x="537" y="2268"/>
                </a:lnTo>
                <a:lnTo>
                  <a:pt x="566" y="2165"/>
                </a:lnTo>
                <a:lnTo>
                  <a:pt x="595" y="2065"/>
                </a:lnTo>
                <a:lnTo>
                  <a:pt x="639" y="1917"/>
                </a:lnTo>
                <a:lnTo>
                  <a:pt x="639" y="1917"/>
                </a:lnTo>
                <a:lnTo>
                  <a:pt x="678" y="1783"/>
                </a:lnTo>
                <a:lnTo>
                  <a:pt x="701" y="1699"/>
                </a:lnTo>
                <a:lnTo>
                  <a:pt x="727" y="1609"/>
                </a:lnTo>
                <a:lnTo>
                  <a:pt x="749" y="1520"/>
                </a:lnTo>
                <a:lnTo>
                  <a:pt x="769" y="1436"/>
                </a:lnTo>
                <a:lnTo>
                  <a:pt x="786" y="1363"/>
                </a:lnTo>
                <a:lnTo>
                  <a:pt x="791" y="1332"/>
                </a:lnTo>
                <a:lnTo>
                  <a:pt x="794" y="1304"/>
                </a:lnTo>
                <a:lnTo>
                  <a:pt x="794" y="1304"/>
                </a:lnTo>
                <a:lnTo>
                  <a:pt x="813" y="1134"/>
                </a:lnTo>
                <a:lnTo>
                  <a:pt x="820" y="1063"/>
                </a:lnTo>
                <a:lnTo>
                  <a:pt x="820" y="1063"/>
                </a:lnTo>
                <a:lnTo>
                  <a:pt x="825" y="1064"/>
                </a:lnTo>
                <a:lnTo>
                  <a:pt x="842" y="1068"/>
                </a:lnTo>
                <a:lnTo>
                  <a:pt x="869" y="1070"/>
                </a:lnTo>
                <a:lnTo>
                  <a:pt x="905" y="1073"/>
                </a:lnTo>
                <a:lnTo>
                  <a:pt x="905" y="1073"/>
                </a:lnTo>
                <a:lnTo>
                  <a:pt x="925" y="1074"/>
                </a:lnTo>
                <a:lnTo>
                  <a:pt x="943" y="1077"/>
                </a:lnTo>
                <a:lnTo>
                  <a:pt x="960" y="1079"/>
                </a:lnTo>
                <a:lnTo>
                  <a:pt x="968" y="1079"/>
                </a:lnTo>
                <a:lnTo>
                  <a:pt x="977" y="1078"/>
                </a:lnTo>
                <a:lnTo>
                  <a:pt x="984" y="1077"/>
                </a:lnTo>
                <a:lnTo>
                  <a:pt x="993" y="1075"/>
                </a:lnTo>
                <a:lnTo>
                  <a:pt x="1002" y="1072"/>
                </a:lnTo>
                <a:lnTo>
                  <a:pt x="1009" y="1066"/>
                </a:lnTo>
                <a:lnTo>
                  <a:pt x="1018" y="1059"/>
                </a:lnTo>
                <a:lnTo>
                  <a:pt x="1027" y="1050"/>
                </a:lnTo>
                <a:lnTo>
                  <a:pt x="1036" y="1040"/>
                </a:lnTo>
                <a:lnTo>
                  <a:pt x="1046" y="1028"/>
                </a:lnTo>
                <a:lnTo>
                  <a:pt x="1046" y="1028"/>
                </a:lnTo>
                <a:lnTo>
                  <a:pt x="1055" y="1014"/>
                </a:lnTo>
                <a:lnTo>
                  <a:pt x="1062" y="999"/>
                </a:lnTo>
                <a:lnTo>
                  <a:pt x="1068" y="982"/>
                </a:lnTo>
                <a:lnTo>
                  <a:pt x="1073" y="966"/>
                </a:lnTo>
                <a:lnTo>
                  <a:pt x="1076" y="948"/>
                </a:lnTo>
                <a:lnTo>
                  <a:pt x="1078" y="932"/>
                </a:lnTo>
                <a:lnTo>
                  <a:pt x="1080" y="914"/>
                </a:lnTo>
                <a:lnTo>
                  <a:pt x="1080" y="897"/>
                </a:lnTo>
                <a:lnTo>
                  <a:pt x="1078" y="879"/>
                </a:lnTo>
                <a:lnTo>
                  <a:pt x="1076" y="863"/>
                </a:lnTo>
                <a:lnTo>
                  <a:pt x="1073" y="847"/>
                </a:lnTo>
                <a:lnTo>
                  <a:pt x="1070" y="830"/>
                </a:lnTo>
                <a:lnTo>
                  <a:pt x="1065" y="815"/>
                </a:lnTo>
                <a:lnTo>
                  <a:pt x="1060" y="801"/>
                </a:lnTo>
                <a:lnTo>
                  <a:pt x="1053" y="789"/>
                </a:lnTo>
                <a:lnTo>
                  <a:pt x="1046" y="776"/>
                </a:lnTo>
                <a:lnTo>
                  <a:pt x="1046" y="776"/>
                </a:lnTo>
                <a:lnTo>
                  <a:pt x="1037" y="765"/>
                </a:lnTo>
                <a:lnTo>
                  <a:pt x="1027" y="752"/>
                </a:lnTo>
                <a:lnTo>
                  <a:pt x="1014" y="740"/>
                </a:lnTo>
                <a:lnTo>
                  <a:pt x="999" y="728"/>
                </a:lnTo>
                <a:lnTo>
                  <a:pt x="968" y="703"/>
                </a:lnTo>
                <a:lnTo>
                  <a:pt x="935" y="681"/>
                </a:lnTo>
                <a:lnTo>
                  <a:pt x="905" y="661"/>
                </a:lnTo>
                <a:lnTo>
                  <a:pt x="879" y="644"/>
                </a:lnTo>
                <a:lnTo>
                  <a:pt x="855" y="630"/>
                </a:lnTo>
                <a:lnTo>
                  <a:pt x="855" y="630"/>
                </a:lnTo>
                <a:lnTo>
                  <a:pt x="855" y="485"/>
                </a:lnTo>
                <a:lnTo>
                  <a:pt x="856" y="369"/>
                </a:lnTo>
                <a:lnTo>
                  <a:pt x="855" y="284"/>
                </a:lnTo>
                <a:lnTo>
                  <a:pt x="855" y="284"/>
                </a:lnTo>
                <a:lnTo>
                  <a:pt x="853" y="269"/>
                </a:lnTo>
                <a:lnTo>
                  <a:pt x="852" y="251"/>
                </a:lnTo>
                <a:lnTo>
                  <a:pt x="845" y="211"/>
                </a:lnTo>
                <a:lnTo>
                  <a:pt x="835" y="167"/>
                </a:lnTo>
                <a:lnTo>
                  <a:pt x="828" y="144"/>
                </a:lnTo>
                <a:lnTo>
                  <a:pt x="821" y="122"/>
                </a:lnTo>
                <a:lnTo>
                  <a:pt x="813" y="100"/>
                </a:lnTo>
                <a:lnTo>
                  <a:pt x="804" y="80"/>
                </a:lnTo>
                <a:lnTo>
                  <a:pt x="796" y="61"/>
                </a:lnTo>
                <a:lnTo>
                  <a:pt x="786" y="45"/>
                </a:lnTo>
                <a:lnTo>
                  <a:pt x="776" y="31"/>
                </a:lnTo>
                <a:lnTo>
                  <a:pt x="765" y="20"/>
                </a:lnTo>
                <a:lnTo>
                  <a:pt x="760" y="15"/>
                </a:lnTo>
                <a:lnTo>
                  <a:pt x="755" y="11"/>
                </a:lnTo>
                <a:lnTo>
                  <a:pt x="749" y="8"/>
                </a:lnTo>
                <a:lnTo>
                  <a:pt x="744" y="7"/>
                </a:lnTo>
                <a:lnTo>
                  <a:pt x="744" y="7"/>
                </a:lnTo>
                <a:lnTo>
                  <a:pt x="723" y="3"/>
                </a:lnTo>
                <a:lnTo>
                  <a:pt x="703" y="1"/>
                </a:lnTo>
                <a:lnTo>
                  <a:pt x="685" y="0"/>
                </a:lnTo>
                <a:lnTo>
                  <a:pt x="667" y="0"/>
                </a:lnTo>
                <a:lnTo>
                  <a:pt x="652" y="2"/>
                </a:lnTo>
                <a:lnTo>
                  <a:pt x="645" y="5"/>
                </a:lnTo>
                <a:lnTo>
                  <a:pt x="637" y="7"/>
                </a:lnTo>
                <a:lnTo>
                  <a:pt x="631" y="11"/>
                </a:lnTo>
                <a:lnTo>
                  <a:pt x="625" y="16"/>
                </a:lnTo>
                <a:lnTo>
                  <a:pt x="618" y="21"/>
                </a:lnTo>
                <a:lnTo>
                  <a:pt x="613" y="27"/>
                </a:lnTo>
                <a:lnTo>
                  <a:pt x="613" y="27"/>
                </a:lnTo>
                <a:lnTo>
                  <a:pt x="603" y="40"/>
                </a:lnTo>
                <a:lnTo>
                  <a:pt x="592" y="50"/>
                </a:lnTo>
                <a:lnTo>
                  <a:pt x="581" y="63"/>
                </a:lnTo>
                <a:lnTo>
                  <a:pt x="568" y="78"/>
                </a:lnTo>
                <a:lnTo>
                  <a:pt x="553" y="98"/>
                </a:lnTo>
                <a:lnTo>
                  <a:pt x="537" y="125"/>
                </a:lnTo>
                <a:lnTo>
                  <a:pt x="517" y="161"/>
                </a:lnTo>
                <a:lnTo>
                  <a:pt x="493" y="208"/>
                </a:lnTo>
                <a:lnTo>
                  <a:pt x="493" y="208"/>
                </a:lnTo>
                <a:lnTo>
                  <a:pt x="480" y="236"/>
                </a:lnTo>
                <a:lnTo>
                  <a:pt x="469" y="264"/>
                </a:lnTo>
                <a:lnTo>
                  <a:pt x="458" y="292"/>
                </a:lnTo>
                <a:lnTo>
                  <a:pt x="448" y="321"/>
                </a:lnTo>
                <a:lnTo>
                  <a:pt x="429" y="379"/>
                </a:lnTo>
                <a:lnTo>
                  <a:pt x="414" y="432"/>
                </a:lnTo>
                <a:lnTo>
                  <a:pt x="402" y="480"/>
                </a:lnTo>
                <a:lnTo>
                  <a:pt x="393" y="516"/>
                </a:lnTo>
                <a:lnTo>
                  <a:pt x="387" y="550"/>
                </a:lnTo>
                <a:lnTo>
                  <a:pt x="342" y="5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7DD7531E-348D-4B2D-A2FD-8FC65F8AB107}"/>
              </a:ext>
            </a:extLst>
          </p:cNvPr>
          <p:cNvSpPr>
            <a:spLocks/>
          </p:cNvSpPr>
          <p:nvPr/>
        </p:nvSpPr>
        <p:spPr bwMode="auto">
          <a:xfrm>
            <a:off x="6033120" y="1357107"/>
            <a:ext cx="1611046" cy="555928"/>
          </a:xfrm>
          <a:custGeom>
            <a:avLst/>
            <a:gdLst>
              <a:gd name="T0" fmla="*/ 351 w 2527"/>
              <a:gd name="T1" fmla="*/ 169 h 872"/>
              <a:gd name="T2" fmla="*/ 352 w 2527"/>
              <a:gd name="T3" fmla="*/ 98 h 872"/>
              <a:gd name="T4" fmla="*/ 383 w 2527"/>
              <a:gd name="T5" fmla="*/ 31 h 872"/>
              <a:gd name="T6" fmla="*/ 413 w 2527"/>
              <a:gd name="T7" fmla="*/ 2 h 872"/>
              <a:gd name="T8" fmla="*/ 446 w 2527"/>
              <a:gd name="T9" fmla="*/ 7 h 872"/>
              <a:gd name="T10" fmla="*/ 542 w 2527"/>
              <a:gd name="T11" fmla="*/ 95 h 872"/>
              <a:gd name="T12" fmla="*/ 587 w 2527"/>
              <a:gd name="T13" fmla="*/ 163 h 872"/>
              <a:gd name="T14" fmla="*/ 686 w 2527"/>
              <a:gd name="T15" fmla="*/ 127 h 872"/>
              <a:gd name="T16" fmla="*/ 886 w 2527"/>
              <a:gd name="T17" fmla="*/ 69 h 872"/>
              <a:gd name="T18" fmla="*/ 1106 w 2527"/>
              <a:gd name="T19" fmla="*/ 31 h 872"/>
              <a:gd name="T20" fmla="*/ 1317 w 2527"/>
              <a:gd name="T21" fmla="*/ 12 h 872"/>
              <a:gd name="T22" fmla="*/ 1460 w 2527"/>
              <a:gd name="T23" fmla="*/ 22 h 872"/>
              <a:gd name="T24" fmla="*/ 1648 w 2527"/>
              <a:gd name="T25" fmla="*/ 79 h 872"/>
              <a:gd name="T26" fmla="*/ 1850 w 2527"/>
              <a:gd name="T27" fmla="*/ 186 h 872"/>
              <a:gd name="T28" fmla="*/ 2069 w 2527"/>
              <a:gd name="T29" fmla="*/ 329 h 872"/>
              <a:gd name="T30" fmla="*/ 2151 w 2527"/>
              <a:gd name="T31" fmla="*/ 408 h 872"/>
              <a:gd name="T32" fmla="*/ 2212 w 2527"/>
              <a:gd name="T33" fmla="*/ 492 h 872"/>
              <a:gd name="T34" fmla="*/ 2261 w 2527"/>
              <a:gd name="T35" fmla="*/ 599 h 872"/>
              <a:gd name="T36" fmla="*/ 2307 w 2527"/>
              <a:gd name="T37" fmla="*/ 656 h 872"/>
              <a:gd name="T38" fmla="*/ 2491 w 2527"/>
              <a:gd name="T39" fmla="*/ 819 h 872"/>
              <a:gd name="T40" fmla="*/ 2527 w 2527"/>
              <a:gd name="T41" fmla="*/ 867 h 872"/>
              <a:gd name="T42" fmla="*/ 2518 w 2527"/>
              <a:gd name="T43" fmla="*/ 872 h 872"/>
              <a:gd name="T44" fmla="*/ 2417 w 2527"/>
              <a:gd name="T45" fmla="*/ 811 h 872"/>
              <a:gd name="T46" fmla="*/ 2252 w 2527"/>
              <a:gd name="T47" fmla="*/ 681 h 872"/>
              <a:gd name="T48" fmla="*/ 2151 w 2527"/>
              <a:gd name="T49" fmla="*/ 630 h 872"/>
              <a:gd name="T50" fmla="*/ 2115 w 2527"/>
              <a:gd name="T51" fmla="*/ 610 h 872"/>
              <a:gd name="T52" fmla="*/ 2106 w 2527"/>
              <a:gd name="T53" fmla="*/ 575 h 872"/>
              <a:gd name="T54" fmla="*/ 2109 w 2527"/>
              <a:gd name="T55" fmla="*/ 516 h 872"/>
              <a:gd name="T56" fmla="*/ 2069 w 2527"/>
              <a:gd name="T57" fmla="*/ 463 h 872"/>
              <a:gd name="T58" fmla="*/ 1909 w 2527"/>
              <a:gd name="T59" fmla="*/ 372 h 872"/>
              <a:gd name="T60" fmla="*/ 1676 w 2527"/>
              <a:gd name="T61" fmla="*/ 266 h 872"/>
              <a:gd name="T62" fmla="*/ 1505 w 2527"/>
              <a:gd name="T63" fmla="*/ 214 h 872"/>
              <a:gd name="T64" fmla="*/ 1412 w 2527"/>
              <a:gd name="T65" fmla="*/ 223 h 872"/>
              <a:gd name="T66" fmla="*/ 1260 w 2527"/>
              <a:gd name="T67" fmla="*/ 274 h 872"/>
              <a:gd name="T68" fmla="*/ 1142 w 2527"/>
              <a:gd name="T69" fmla="*/ 349 h 872"/>
              <a:gd name="T70" fmla="*/ 1209 w 2527"/>
              <a:gd name="T71" fmla="*/ 398 h 872"/>
              <a:gd name="T72" fmla="*/ 1213 w 2527"/>
              <a:gd name="T73" fmla="*/ 424 h 872"/>
              <a:gd name="T74" fmla="*/ 1189 w 2527"/>
              <a:gd name="T75" fmla="*/ 439 h 872"/>
              <a:gd name="T76" fmla="*/ 1106 w 2527"/>
              <a:gd name="T77" fmla="*/ 447 h 872"/>
              <a:gd name="T78" fmla="*/ 980 w 2527"/>
              <a:gd name="T79" fmla="*/ 429 h 872"/>
              <a:gd name="T80" fmla="*/ 837 w 2527"/>
              <a:gd name="T81" fmla="*/ 478 h 872"/>
              <a:gd name="T82" fmla="*/ 700 w 2527"/>
              <a:gd name="T83" fmla="*/ 547 h 872"/>
              <a:gd name="T84" fmla="*/ 652 w 2527"/>
              <a:gd name="T85" fmla="*/ 605 h 872"/>
              <a:gd name="T86" fmla="*/ 779 w 2527"/>
              <a:gd name="T87" fmla="*/ 691 h 872"/>
              <a:gd name="T88" fmla="*/ 877 w 2527"/>
              <a:gd name="T89" fmla="*/ 794 h 872"/>
              <a:gd name="T90" fmla="*/ 881 w 2527"/>
              <a:gd name="T91" fmla="*/ 815 h 872"/>
              <a:gd name="T92" fmla="*/ 818 w 2527"/>
              <a:gd name="T93" fmla="*/ 810 h 872"/>
              <a:gd name="T94" fmla="*/ 744 w 2527"/>
              <a:gd name="T95" fmla="*/ 781 h 872"/>
              <a:gd name="T96" fmla="*/ 658 w 2527"/>
              <a:gd name="T97" fmla="*/ 731 h 872"/>
              <a:gd name="T98" fmla="*/ 614 w 2527"/>
              <a:gd name="T99" fmla="*/ 684 h 872"/>
              <a:gd name="T100" fmla="*/ 516 w 2527"/>
              <a:gd name="T101" fmla="*/ 649 h 872"/>
              <a:gd name="T102" fmla="*/ 442 w 2527"/>
              <a:gd name="T103" fmla="*/ 681 h 872"/>
              <a:gd name="T104" fmla="*/ 171 w 2527"/>
              <a:gd name="T105" fmla="*/ 781 h 872"/>
              <a:gd name="T106" fmla="*/ 128 w 2527"/>
              <a:gd name="T107" fmla="*/ 776 h 872"/>
              <a:gd name="T108" fmla="*/ 78 w 2527"/>
              <a:gd name="T109" fmla="*/ 757 h 872"/>
              <a:gd name="T110" fmla="*/ 11 w 2527"/>
              <a:gd name="T111" fmla="*/ 688 h 872"/>
              <a:gd name="T112" fmla="*/ 0 w 2527"/>
              <a:gd name="T113" fmla="*/ 645 h 872"/>
              <a:gd name="T114" fmla="*/ 10 w 2527"/>
              <a:gd name="T115" fmla="*/ 608 h 872"/>
              <a:gd name="T116" fmla="*/ 33 w 2527"/>
              <a:gd name="T117" fmla="*/ 575 h 872"/>
              <a:gd name="T118" fmla="*/ 156 w 2527"/>
              <a:gd name="T119" fmla="*/ 424 h 872"/>
              <a:gd name="T120" fmla="*/ 239 w 2527"/>
              <a:gd name="T121" fmla="*/ 354 h 872"/>
              <a:gd name="T122" fmla="*/ 290 w 2527"/>
              <a:gd name="T123" fmla="*/ 318 h 872"/>
              <a:gd name="T124" fmla="*/ 372 w 2527"/>
              <a:gd name="T125" fmla="*/ 284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7" h="872">
                <a:moveTo>
                  <a:pt x="372" y="284"/>
                </a:moveTo>
                <a:lnTo>
                  <a:pt x="372" y="284"/>
                </a:lnTo>
                <a:lnTo>
                  <a:pt x="367" y="258"/>
                </a:lnTo>
                <a:lnTo>
                  <a:pt x="356" y="202"/>
                </a:lnTo>
                <a:lnTo>
                  <a:pt x="351" y="169"/>
                </a:lnTo>
                <a:lnTo>
                  <a:pt x="348" y="139"/>
                </a:lnTo>
                <a:lnTo>
                  <a:pt x="348" y="127"/>
                </a:lnTo>
                <a:lnTo>
                  <a:pt x="348" y="114"/>
                </a:lnTo>
                <a:lnTo>
                  <a:pt x="349" y="105"/>
                </a:lnTo>
                <a:lnTo>
                  <a:pt x="352" y="98"/>
                </a:lnTo>
                <a:lnTo>
                  <a:pt x="352" y="98"/>
                </a:lnTo>
                <a:lnTo>
                  <a:pt x="358" y="84"/>
                </a:lnTo>
                <a:lnTo>
                  <a:pt x="366" y="67"/>
                </a:lnTo>
                <a:lnTo>
                  <a:pt x="374" y="50"/>
                </a:lnTo>
                <a:lnTo>
                  <a:pt x="383" y="31"/>
                </a:lnTo>
                <a:lnTo>
                  <a:pt x="389" y="23"/>
                </a:lnTo>
                <a:lnTo>
                  <a:pt x="394" y="16"/>
                </a:lnTo>
                <a:lnTo>
                  <a:pt x="401" y="10"/>
                </a:lnTo>
                <a:lnTo>
                  <a:pt x="407" y="5"/>
                </a:lnTo>
                <a:lnTo>
                  <a:pt x="413" y="2"/>
                </a:lnTo>
                <a:lnTo>
                  <a:pt x="421" y="0"/>
                </a:lnTo>
                <a:lnTo>
                  <a:pt x="428" y="0"/>
                </a:lnTo>
                <a:lnTo>
                  <a:pt x="437" y="2"/>
                </a:lnTo>
                <a:lnTo>
                  <a:pt x="437" y="2"/>
                </a:lnTo>
                <a:lnTo>
                  <a:pt x="446" y="7"/>
                </a:lnTo>
                <a:lnTo>
                  <a:pt x="456" y="12"/>
                </a:lnTo>
                <a:lnTo>
                  <a:pt x="477" y="30"/>
                </a:lnTo>
                <a:lnTo>
                  <a:pt x="499" y="50"/>
                </a:lnTo>
                <a:lnTo>
                  <a:pt x="521" y="72"/>
                </a:lnTo>
                <a:lnTo>
                  <a:pt x="542" y="95"/>
                </a:lnTo>
                <a:lnTo>
                  <a:pt x="559" y="115"/>
                </a:lnTo>
                <a:lnTo>
                  <a:pt x="572" y="133"/>
                </a:lnTo>
                <a:lnTo>
                  <a:pt x="578" y="143"/>
                </a:lnTo>
                <a:lnTo>
                  <a:pt x="578" y="143"/>
                </a:lnTo>
                <a:lnTo>
                  <a:pt x="587" y="163"/>
                </a:lnTo>
                <a:lnTo>
                  <a:pt x="588" y="168"/>
                </a:lnTo>
                <a:lnTo>
                  <a:pt x="588" y="168"/>
                </a:lnTo>
                <a:lnTo>
                  <a:pt x="614" y="155"/>
                </a:lnTo>
                <a:lnTo>
                  <a:pt x="645" y="142"/>
                </a:lnTo>
                <a:lnTo>
                  <a:pt x="686" y="127"/>
                </a:lnTo>
                <a:lnTo>
                  <a:pt x="735" y="109"/>
                </a:lnTo>
                <a:lnTo>
                  <a:pt x="790" y="91"/>
                </a:lnTo>
                <a:lnTo>
                  <a:pt x="822" y="83"/>
                </a:lnTo>
                <a:lnTo>
                  <a:pt x="853" y="75"/>
                </a:lnTo>
                <a:lnTo>
                  <a:pt x="886" y="69"/>
                </a:lnTo>
                <a:lnTo>
                  <a:pt x="920" y="62"/>
                </a:lnTo>
                <a:lnTo>
                  <a:pt x="920" y="62"/>
                </a:lnTo>
                <a:lnTo>
                  <a:pt x="985" y="51"/>
                </a:lnTo>
                <a:lnTo>
                  <a:pt x="1047" y="41"/>
                </a:lnTo>
                <a:lnTo>
                  <a:pt x="1106" y="31"/>
                </a:lnTo>
                <a:lnTo>
                  <a:pt x="1164" y="22"/>
                </a:lnTo>
                <a:lnTo>
                  <a:pt x="1223" y="17"/>
                </a:lnTo>
                <a:lnTo>
                  <a:pt x="1253" y="15"/>
                </a:lnTo>
                <a:lnTo>
                  <a:pt x="1284" y="13"/>
                </a:lnTo>
                <a:lnTo>
                  <a:pt x="1317" y="12"/>
                </a:lnTo>
                <a:lnTo>
                  <a:pt x="1350" y="13"/>
                </a:lnTo>
                <a:lnTo>
                  <a:pt x="1386" y="15"/>
                </a:lnTo>
                <a:lnTo>
                  <a:pt x="1423" y="17"/>
                </a:lnTo>
                <a:lnTo>
                  <a:pt x="1423" y="17"/>
                </a:lnTo>
                <a:lnTo>
                  <a:pt x="1460" y="22"/>
                </a:lnTo>
                <a:lnTo>
                  <a:pt x="1498" y="29"/>
                </a:lnTo>
                <a:lnTo>
                  <a:pt x="1536" y="39"/>
                </a:lnTo>
                <a:lnTo>
                  <a:pt x="1573" y="50"/>
                </a:lnTo>
                <a:lnTo>
                  <a:pt x="1611" y="64"/>
                </a:lnTo>
                <a:lnTo>
                  <a:pt x="1648" y="79"/>
                </a:lnTo>
                <a:lnTo>
                  <a:pt x="1683" y="95"/>
                </a:lnTo>
                <a:lnTo>
                  <a:pt x="1718" y="111"/>
                </a:lnTo>
                <a:lnTo>
                  <a:pt x="1753" y="130"/>
                </a:lnTo>
                <a:lnTo>
                  <a:pt x="1786" y="148"/>
                </a:lnTo>
                <a:lnTo>
                  <a:pt x="1850" y="186"/>
                </a:lnTo>
                <a:lnTo>
                  <a:pt x="1960" y="253"/>
                </a:lnTo>
                <a:lnTo>
                  <a:pt x="1960" y="253"/>
                </a:lnTo>
                <a:lnTo>
                  <a:pt x="2007" y="284"/>
                </a:lnTo>
                <a:lnTo>
                  <a:pt x="2050" y="314"/>
                </a:lnTo>
                <a:lnTo>
                  <a:pt x="2069" y="329"/>
                </a:lnTo>
                <a:lnTo>
                  <a:pt x="2087" y="344"/>
                </a:lnTo>
                <a:lnTo>
                  <a:pt x="2105" y="360"/>
                </a:lnTo>
                <a:lnTo>
                  <a:pt x="2121" y="375"/>
                </a:lnTo>
                <a:lnTo>
                  <a:pt x="2136" y="392"/>
                </a:lnTo>
                <a:lnTo>
                  <a:pt x="2151" y="408"/>
                </a:lnTo>
                <a:lnTo>
                  <a:pt x="2165" y="424"/>
                </a:lnTo>
                <a:lnTo>
                  <a:pt x="2178" y="441"/>
                </a:lnTo>
                <a:lnTo>
                  <a:pt x="2190" y="458"/>
                </a:lnTo>
                <a:lnTo>
                  <a:pt x="2202" y="475"/>
                </a:lnTo>
                <a:lnTo>
                  <a:pt x="2212" y="492"/>
                </a:lnTo>
                <a:lnTo>
                  <a:pt x="2222" y="510"/>
                </a:lnTo>
                <a:lnTo>
                  <a:pt x="2222" y="510"/>
                </a:lnTo>
                <a:lnTo>
                  <a:pt x="2237" y="541"/>
                </a:lnTo>
                <a:lnTo>
                  <a:pt x="2248" y="565"/>
                </a:lnTo>
                <a:lnTo>
                  <a:pt x="2261" y="599"/>
                </a:lnTo>
                <a:lnTo>
                  <a:pt x="2266" y="613"/>
                </a:lnTo>
                <a:lnTo>
                  <a:pt x="2275" y="625"/>
                </a:lnTo>
                <a:lnTo>
                  <a:pt x="2288" y="639"/>
                </a:lnTo>
                <a:lnTo>
                  <a:pt x="2307" y="656"/>
                </a:lnTo>
                <a:lnTo>
                  <a:pt x="2307" y="656"/>
                </a:lnTo>
                <a:lnTo>
                  <a:pt x="2336" y="679"/>
                </a:lnTo>
                <a:lnTo>
                  <a:pt x="2374" y="711"/>
                </a:lnTo>
                <a:lnTo>
                  <a:pt x="2415" y="747"/>
                </a:lnTo>
                <a:lnTo>
                  <a:pt x="2456" y="784"/>
                </a:lnTo>
                <a:lnTo>
                  <a:pt x="2491" y="819"/>
                </a:lnTo>
                <a:lnTo>
                  <a:pt x="2505" y="834"/>
                </a:lnTo>
                <a:lnTo>
                  <a:pt x="2516" y="848"/>
                </a:lnTo>
                <a:lnTo>
                  <a:pt x="2524" y="858"/>
                </a:lnTo>
                <a:lnTo>
                  <a:pt x="2526" y="863"/>
                </a:lnTo>
                <a:lnTo>
                  <a:pt x="2527" y="867"/>
                </a:lnTo>
                <a:lnTo>
                  <a:pt x="2527" y="869"/>
                </a:lnTo>
                <a:lnTo>
                  <a:pt x="2525" y="870"/>
                </a:lnTo>
                <a:lnTo>
                  <a:pt x="2522" y="872"/>
                </a:lnTo>
                <a:lnTo>
                  <a:pt x="2518" y="872"/>
                </a:lnTo>
                <a:lnTo>
                  <a:pt x="2518" y="872"/>
                </a:lnTo>
                <a:lnTo>
                  <a:pt x="2507" y="869"/>
                </a:lnTo>
                <a:lnTo>
                  <a:pt x="2493" y="862"/>
                </a:lnTo>
                <a:lnTo>
                  <a:pt x="2476" y="853"/>
                </a:lnTo>
                <a:lnTo>
                  <a:pt x="2458" y="840"/>
                </a:lnTo>
                <a:lnTo>
                  <a:pt x="2417" y="811"/>
                </a:lnTo>
                <a:lnTo>
                  <a:pt x="2374" y="777"/>
                </a:lnTo>
                <a:lnTo>
                  <a:pt x="2295" y="713"/>
                </a:lnTo>
                <a:lnTo>
                  <a:pt x="2267" y="692"/>
                </a:lnTo>
                <a:lnTo>
                  <a:pt x="2252" y="681"/>
                </a:lnTo>
                <a:lnTo>
                  <a:pt x="2252" y="681"/>
                </a:lnTo>
                <a:lnTo>
                  <a:pt x="2233" y="672"/>
                </a:lnTo>
                <a:lnTo>
                  <a:pt x="2208" y="662"/>
                </a:lnTo>
                <a:lnTo>
                  <a:pt x="2180" y="648"/>
                </a:lnTo>
                <a:lnTo>
                  <a:pt x="2165" y="640"/>
                </a:lnTo>
                <a:lnTo>
                  <a:pt x="2151" y="630"/>
                </a:lnTo>
                <a:lnTo>
                  <a:pt x="2151" y="630"/>
                </a:lnTo>
                <a:lnTo>
                  <a:pt x="2139" y="622"/>
                </a:lnTo>
                <a:lnTo>
                  <a:pt x="2129" y="617"/>
                </a:lnTo>
                <a:lnTo>
                  <a:pt x="2120" y="613"/>
                </a:lnTo>
                <a:lnTo>
                  <a:pt x="2115" y="610"/>
                </a:lnTo>
                <a:lnTo>
                  <a:pt x="2110" y="605"/>
                </a:lnTo>
                <a:lnTo>
                  <a:pt x="2108" y="599"/>
                </a:lnTo>
                <a:lnTo>
                  <a:pt x="2106" y="589"/>
                </a:lnTo>
                <a:lnTo>
                  <a:pt x="2106" y="575"/>
                </a:lnTo>
                <a:lnTo>
                  <a:pt x="2106" y="575"/>
                </a:lnTo>
                <a:lnTo>
                  <a:pt x="2108" y="560"/>
                </a:lnTo>
                <a:lnTo>
                  <a:pt x="2109" y="547"/>
                </a:lnTo>
                <a:lnTo>
                  <a:pt x="2110" y="536"/>
                </a:lnTo>
                <a:lnTo>
                  <a:pt x="2111" y="526"/>
                </a:lnTo>
                <a:lnTo>
                  <a:pt x="2109" y="516"/>
                </a:lnTo>
                <a:lnTo>
                  <a:pt x="2104" y="505"/>
                </a:lnTo>
                <a:lnTo>
                  <a:pt x="2095" y="491"/>
                </a:lnTo>
                <a:lnTo>
                  <a:pt x="2081" y="475"/>
                </a:lnTo>
                <a:lnTo>
                  <a:pt x="2081" y="475"/>
                </a:lnTo>
                <a:lnTo>
                  <a:pt x="2069" y="463"/>
                </a:lnTo>
                <a:lnTo>
                  <a:pt x="2048" y="449"/>
                </a:lnTo>
                <a:lnTo>
                  <a:pt x="2022" y="433"/>
                </a:lnTo>
                <a:lnTo>
                  <a:pt x="1988" y="414"/>
                </a:lnTo>
                <a:lnTo>
                  <a:pt x="1950" y="393"/>
                </a:lnTo>
                <a:lnTo>
                  <a:pt x="1909" y="372"/>
                </a:lnTo>
                <a:lnTo>
                  <a:pt x="1865" y="350"/>
                </a:lnTo>
                <a:lnTo>
                  <a:pt x="1817" y="328"/>
                </a:lnTo>
                <a:lnTo>
                  <a:pt x="1771" y="306"/>
                </a:lnTo>
                <a:lnTo>
                  <a:pt x="1723" y="285"/>
                </a:lnTo>
                <a:lnTo>
                  <a:pt x="1676" y="266"/>
                </a:lnTo>
                <a:lnTo>
                  <a:pt x="1631" y="250"/>
                </a:lnTo>
                <a:lnTo>
                  <a:pt x="1590" y="235"/>
                </a:lnTo>
                <a:lnTo>
                  <a:pt x="1552" y="223"/>
                </a:lnTo>
                <a:lnTo>
                  <a:pt x="1519" y="217"/>
                </a:lnTo>
                <a:lnTo>
                  <a:pt x="1505" y="214"/>
                </a:lnTo>
                <a:lnTo>
                  <a:pt x="1493" y="213"/>
                </a:lnTo>
                <a:lnTo>
                  <a:pt x="1493" y="213"/>
                </a:lnTo>
                <a:lnTo>
                  <a:pt x="1468" y="213"/>
                </a:lnTo>
                <a:lnTo>
                  <a:pt x="1441" y="217"/>
                </a:lnTo>
                <a:lnTo>
                  <a:pt x="1412" y="223"/>
                </a:lnTo>
                <a:lnTo>
                  <a:pt x="1382" y="231"/>
                </a:lnTo>
                <a:lnTo>
                  <a:pt x="1351" y="240"/>
                </a:lnTo>
                <a:lnTo>
                  <a:pt x="1319" y="251"/>
                </a:lnTo>
                <a:lnTo>
                  <a:pt x="1289" y="262"/>
                </a:lnTo>
                <a:lnTo>
                  <a:pt x="1260" y="274"/>
                </a:lnTo>
                <a:lnTo>
                  <a:pt x="1205" y="297"/>
                </a:lnTo>
                <a:lnTo>
                  <a:pt x="1161" y="319"/>
                </a:lnTo>
                <a:lnTo>
                  <a:pt x="1121" y="339"/>
                </a:lnTo>
                <a:lnTo>
                  <a:pt x="1121" y="339"/>
                </a:lnTo>
                <a:lnTo>
                  <a:pt x="1142" y="349"/>
                </a:lnTo>
                <a:lnTo>
                  <a:pt x="1162" y="360"/>
                </a:lnTo>
                <a:lnTo>
                  <a:pt x="1184" y="375"/>
                </a:lnTo>
                <a:lnTo>
                  <a:pt x="1193" y="383"/>
                </a:lnTo>
                <a:lnTo>
                  <a:pt x="1201" y="390"/>
                </a:lnTo>
                <a:lnTo>
                  <a:pt x="1209" y="398"/>
                </a:lnTo>
                <a:lnTo>
                  <a:pt x="1214" y="405"/>
                </a:lnTo>
                <a:lnTo>
                  <a:pt x="1215" y="414"/>
                </a:lnTo>
                <a:lnTo>
                  <a:pt x="1215" y="418"/>
                </a:lnTo>
                <a:lnTo>
                  <a:pt x="1215" y="421"/>
                </a:lnTo>
                <a:lnTo>
                  <a:pt x="1213" y="424"/>
                </a:lnTo>
                <a:lnTo>
                  <a:pt x="1210" y="428"/>
                </a:lnTo>
                <a:lnTo>
                  <a:pt x="1206" y="432"/>
                </a:lnTo>
                <a:lnTo>
                  <a:pt x="1201" y="434"/>
                </a:lnTo>
                <a:lnTo>
                  <a:pt x="1201" y="434"/>
                </a:lnTo>
                <a:lnTo>
                  <a:pt x="1189" y="439"/>
                </a:lnTo>
                <a:lnTo>
                  <a:pt x="1175" y="443"/>
                </a:lnTo>
                <a:lnTo>
                  <a:pt x="1159" y="446"/>
                </a:lnTo>
                <a:lnTo>
                  <a:pt x="1142" y="447"/>
                </a:lnTo>
                <a:lnTo>
                  <a:pt x="1123" y="447"/>
                </a:lnTo>
                <a:lnTo>
                  <a:pt x="1106" y="447"/>
                </a:lnTo>
                <a:lnTo>
                  <a:pt x="1068" y="443"/>
                </a:lnTo>
                <a:lnTo>
                  <a:pt x="1034" y="439"/>
                </a:lnTo>
                <a:lnTo>
                  <a:pt x="1007" y="434"/>
                </a:lnTo>
                <a:lnTo>
                  <a:pt x="980" y="429"/>
                </a:lnTo>
                <a:lnTo>
                  <a:pt x="980" y="429"/>
                </a:lnTo>
                <a:lnTo>
                  <a:pt x="966" y="433"/>
                </a:lnTo>
                <a:lnTo>
                  <a:pt x="930" y="443"/>
                </a:lnTo>
                <a:lnTo>
                  <a:pt x="902" y="453"/>
                </a:lnTo>
                <a:lnTo>
                  <a:pt x="872" y="465"/>
                </a:lnTo>
                <a:lnTo>
                  <a:pt x="837" y="478"/>
                </a:lnTo>
                <a:lnTo>
                  <a:pt x="799" y="495"/>
                </a:lnTo>
                <a:lnTo>
                  <a:pt x="799" y="495"/>
                </a:lnTo>
                <a:lnTo>
                  <a:pt x="761" y="514"/>
                </a:lnTo>
                <a:lnTo>
                  <a:pt x="729" y="531"/>
                </a:lnTo>
                <a:lnTo>
                  <a:pt x="700" y="547"/>
                </a:lnTo>
                <a:lnTo>
                  <a:pt x="677" y="564"/>
                </a:lnTo>
                <a:lnTo>
                  <a:pt x="645" y="586"/>
                </a:lnTo>
                <a:lnTo>
                  <a:pt x="633" y="595"/>
                </a:lnTo>
                <a:lnTo>
                  <a:pt x="633" y="595"/>
                </a:lnTo>
                <a:lnTo>
                  <a:pt x="652" y="605"/>
                </a:lnTo>
                <a:lnTo>
                  <a:pt x="695" y="632"/>
                </a:lnTo>
                <a:lnTo>
                  <a:pt x="743" y="663"/>
                </a:lnTo>
                <a:lnTo>
                  <a:pt x="764" y="678"/>
                </a:lnTo>
                <a:lnTo>
                  <a:pt x="779" y="691"/>
                </a:lnTo>
                <a:lnTo>
                  <a:pt x="779" y="691"/>
                </a:lnTo>
                <a:lnTo>
                  <a:pt x="813" y="723"/>
                </a:lnTo>
                <a:lnTo>
                  <a:pt x="834" y="745"/>
                </a:lnTo>
                <a:lnTo>
                  <a:pt x="853" y="765"/>
                </a:lnTo>
                <a:lnTo>
                  <a:pt x="871" y="785"/>
                </a:lnTo>
                <a:lnTo>
                  <a:pt x="877" y="794"/>
                </a:lnTo>
                <a:lnTo>
                  <a:pt x="881" y="801"/>
                </a:lnTo>
                <a:lnTo>
                  <a:pt x="883" y="808"/>
                </a:lnTo>
                <a:lnTo>
                  <a:pt x="883" y="813"/>
                </a:lnTo>
                <a:lnTo>
                  <a:pt x="882" y="814"/>
                </a:lnTo>
                <a:lnTo>
                  <a:pt x="881" y="815"/>
                </a:lnTo>
                <a:lnTo>
                  <a:pt x="875" y="816"/>
                </a:lnTo>
                <a:lnTo>
                  <a:pt x="875" y="816"/>
                </a:lnTo>
                <a:lnTo>
                  <a:pt x="846" y="814"/>
                </a:lnTo>
                <a:lnTo>
                  <a:pt x="832" y="813"/>
                </a:lnTo>
                <a:lnTo>
                  <a:pt x="818" y="810"/>
                </a:lnTo>
                <a:lnTo>
                  <a:pt x="803" y="805"/>
                </a:lnTo>
                <a:lnTo>
                  <a:pt x="785" y="799"/>
                </a:lnTo>
                <a:lnTo>
                  <a:pt x="767" y="791"/>
                </a:lnTo>
                <a:lnTo>
                  <a:pt x="744" y="781"/>
                </a:lnTo>
                <a:lnTo>
                  <a:pt x="744" y="781"/>
                </a:lnTo>
                <a:lnTo>
                  <a:pt x="721" y="770"/>
                </a:lnTo>
                <a:lnTo>
                  <a:pt x="702" y="760"/>
                </a:lnTo>
                <a:lnTo>
                  <a:pt x="685" y="750"/>
                </a:lnTo>
                <a:lnTo>
                  <a:pt x="671" y="740"/>
                </a:lnTo>
                <a:lnTo>
                  <a:pt x="658" y="731"/>
                </a:lnTo>
                <a:lnTo>
                  <a:pt x="648" y="722"/>
                </a:lnTo>
                <a:lnTo>
                  <a:pt x="641" y="715"/>
                </a:lnTo>
                <a:lnTo>
                  <a:pt x="633" y="706"/>
                </a:lnTo>
                <a:lnTo>
                  <a:pt x="633" y="706"/>
                </a:lnTo>
                <a:lnTo>
                  <a:pt x="614" y="684"/>
                </a:lnTo>
                <a:lnTo>
                  <a:pt x="589" y="658"/>
                </a:lnTo>
                <a:lnTo>
                  <a:pt x="558" y="625"/>
                </a:lnTo>
                <a:lnTo>
                  <a:pt x="558" y="625"/>
                </a:lnTo>
                <a:lnTo>
                  <a:pt x="547" y="633"/>
                </a:lnTo>
                <a:lnTo>
                  <a:pt x="516" y="649"/>
                </a:lnTo>
                <a:lnTo>
                  <a:pt x="498" y="659"/>
                </a:lnTo>
                <a:lnTo>
                  <a:pt x="479" y="668"/>
                </a:lnTo>
                <a:lnTo>
                  <a:pt x="460" y="676"/>
                </a:lnTo>
                <a:lnTo>
                  <a:pt x="442" y="681"/>
                </a:lnTo>
                <a:lnTo>
                  <a:pt x="442" y="681"/>
                </a:lnTo>
                <a:lnTo>
                  <a:pt x="241" y="726"/>
                </a:lnTo>
                <a:lnTo>
                  <a:pt x="241" y="726"/>
                </a:lnTo>
                <a:lnTo>
                  <a:pt x="175" y="742"/>
                </a:lnTo>
                <a:lnTo>
                  <a:pt x="126" y="756"/>
                </a:lnTo>
                <a:lnTo>
                  <a:pt x="171" y="781"/>
                </a:lnTo>
                <a:lnTo>
                  <a:pt x="171" y="781"/>
                </a:lnTo>
                <a:lnTo>
                  <a:pt x="166" y="781"/>
                </a:lnTo>
                <a:lnTo>
                  <a:pt x="152" y="781"/>
                </a:lnTo>
                <a:lnTo>
                  <a:pt x="141" y="779"/>
                </a:lnTo>
                <a:lnTo>
                  <a:pt x="128" y="776"/>
                </a:lnTo>
                <a:lnTo>
                  <a:pt x="113" y="772"/>
                </a:lnTo>
                <a:lnTo>
                  <a:pt x="95" y="766"/>
                </a:lnTo>
                <a:lnTo>
                  <a:pt x="95" y="766"/>
                </a:lnTo>
                <a:lnTo>
                  <a:pt x="87" y="762"/>
                </a:lnTo>
                <a:lnTo>
                  <a:pt x="78" y="757"/>
                </a:lnTo>
                <a:lnTo>
                  <a:pt x="59" y="745"/>
                </a:lnTo>
                <a:lnTo>
                  <a:pt x="43" y="731"/>
                </a:lnTo>
                <a:lnTo>
                  <a:pt x="28" y="715"/>
                </a:lnTo>
                <a:lnTo>
                  <a:pt x="16" y="697"/>
                </a:lnTo>
                <a:lnTo>
                  <a:pt x="11" y="688"/>
                </a:lnTo>
                <a:lnTo>
                  <a:pt x="6" y="679"/>
                </a:lnTo>
                <a:lnTo>
                  <a:pt x="4" y="671"/>
                </a:lnTo>
                <a:lnTo>
                  <a:pt x="1" y="662"/>
                </a:lnTo>
                <a:lnTo>
                  <a:pt x="0" y="653"/>
                </a:lnTo>
                <a:lnTo>
                  <a:pt x="0" y="645"/>
                </a:lnTo>
                <a:lnTo>
                  <a:pt x="0" y="645"/>
                </a:lnTo>
                <a:lnTo>
                  <a:pt x="1" y="632"/>
                </a:lnTo>
                <a:lnTo>
                  <a:pt x="4" y="622"/>
                </a:lnTo>
                <a:lnTo>
                  <a:pt x="7" y="613"/>
                </a:lnTo>
                <a:lnTo>
                  <a:pt x="10" y="608"/>
                </a:lnTo>
                <a:lnTo>
                  <a:pt x="16" y="600"/>
                </a:lnTo>
                <a:lnTo>
                  <a:pt x="19" y="598"/>
                </a:lnTo>
                <a:lnTo>
                  <a:pt x="20" y="595"/>
                </a:lnTo>
                <a:lnTo>
                  <a:pt x="20" y="595"/>
                </a:lnTo>
                <a:lnTo>
                  <a:pt x="33" y="575"/>
                </a:lnTo>
                <a:lnTo>
                  <a:pt x="64" y="532"/>
                </a:lnTo>
                <a:lnTo>
                  <a:pt x="84" y="506"/>
                </a:lnTo>
                <a:lnTo>
                  <a:pt x="105" y="478"/>
                </a:lnTo>
                <a:lnTo>
                  <a:pt x="131" y="451"/>
                </a:lnTo>
                <a:lnTo>
                  <a:pt x="156" y="424"/>
                </a:lnTo>
                <a:lnTo>
                  <a:pt x="156" y="424"/>
                </a:lnTo>
                <a:lnTo>
                  <a:pt x="180" y="400"/>
                </a:lnTo>
                <a:lnTo>
                  <a:pt x="202" y="382"/>
                </a:lnTo>
                <a:lnTo>
                  <a:pt x="221" y="367"/>
                </a:lnTo>
                <a:lnTo>
                  <a:pt x="239" y="354"/>
                </a:lnTo>
                <a:lnTo>
                  <a:pt x="264" y="336"/>
                </a:lnTo>
                <a:lnTo>
                  <a:pt x="274" y="330"/>
                </a:lnTo>
                <a:lnTo>
                  <a:pt x="281" y="324"/>
                </a:lnTo>
                <a:lnTo>
                  <a:pt x="281" y="324"/>
                </a:lnTo>
                <a:lnTo>
                  <a:pt x="290" y="318"/>
                </a:lnTo>
                <a:lnTo>
                  <a:pt x="303" y="311"/>
                </a:lnTo>
                <a:lnTo>
                  <a:pt x="333" y="297"/>
                </a:lnTo>
                <a:lnTo>
                  <a:pt x="361" y="287"/>
                </a:lnTo>
                <a:lnTo>
                  <a:pt x="372" y="284"/>
                </a:lnTo>
                <a:lnTo>
                  <a:pt x="372" y="2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73BE574-50D4-4787-987A-89C575E43638}"/>
              </a:ext>
            </a:extLst>
          </p:cNvPr>
          <p:cNvSpPr>
            <a:spLocks/>
          </p:cNvSpPr>
          <p:nvPr/>
        </p:nvSpPr>
        <p:spPr bwMode="auto">
          <a:xfrm>
            <a:off x="6393160" y="2733377"/>
            <a:ext cx="720080" cy="1736154"/>
          </a:xfrm>
          <a:custGeom>
            <a:avLst/>
            <a:gdLst>
              <a:gd name="T0" fmla="*/ 184 w 832"/>
              <a:gd name="T1" fmla="*/ 493 h 2006"/>
              <a:gd name="T2" fmla="*/ 132 w 832"/>
              <a:gd name="T3" fmla="*/ 547 h 2006"/>
              <a:gd name="T4" fmla="*/ 56 w 832"/>
              <a:gd name="T5" fmla="*/ 587 h 2006"/>
              <a:gd name="T6" fmla="*/ 0 w 832"/>
              <a:gd name="T7" fmla="*/ 623 h 2006"/>
              <a:gd name="T8" fmla="*/ 6 w 832"/>
              <a:gd name="T9" fmla="*/ 635 h 2006"/>
              <a:gd name="T10" fmla="*/ 63 w 832"/>
              <a:gd name="T11" fmla="*/ 631 h 2006"/>
              <a:gd name="T12" fmla="*/ 125 w 832"/>
              <a:gd name="T13" fmla="*/ 593 h 2006"/>
              <a:gd name="T14" fmla="*/ 227 w 832"/>
              <a:gd name="T15" fmla="*/ 488 h 2006"/>
              <a:gd name="T16" fmla="*/ 383 w 832"/>
              <a:gd name="T17" fmla="*/ 724 h 2006"/>
              <a:gd name="T18" fmla="*/ 388 w 832"/>
              <a:gd name="T19" fmla="*/ 782 h 2006"/>
              <a:gd name="T20" fmla="*/ 385 w 832"/>
              <a:gd name="T21" fmla="*/ 878 h 2006"/>
              <a:gd name="T22" fmla="*/ 400 w 832"/>
              <a:gd name="T23" fmla="*/ 896 h 2006"/>
              <a:gd name="T24" fmla="*/ 447 w 832"/>
              <a:gd name="T25" fmla="*/ 894 h 2006"/>
              <a:gd name="T26" fmla="*/ 517 w 832"/>
              <a:gd name="T27" fmla="*/ 979 h 2006"/>
              <a:gd name="T28" fmla="*/ 618 w 832"/>
              <a:gd name="T29" fmla="*/ 1223 h 2006"/>
              <a:gd name="T30" fmla="*/ 653 w 832"/>
              <a:gd name="T31" fmla="*/ 1389 h 2006"/>
              <a:gd name="T32" fmla="*/ 662 w 832"/>
              <a:gd name="T33" fmla="*/ 1559 h 2006"/>
              <a:gd name="T34" fmla="*/ 643 w 832"/>
              <a:gd name="T35" fmla="*/ 1637 h 2006"/>
              <a:gd name="T36" fmla="*/ 602 w 832"/>
              <a:gd name="T37" fmla="*/ 1685 h 2006"/>
              <a:gd name="T38" fmla="*/ 559 w 832"/>
              <a:gd name="T39" fmla="*/ 1724 h 2006"/>
              <a:gd name="T40" fmla="*/ 537 w 832"/>
              <a:gd name="T41" fmla="*/ 1750 h 2006"/>
              <a:gd name="T42" fmla="*/ 522 w 832"/>
              <a:gd name="T43" fmla="*/ 1807 h 2006"/>
              <a:gd name="T44" fmla="*/ 483 w 832"/>
              <a:gd name="T45" fmla="*/ 1923 h 2006"/>
              <a:gd name="T46" fmla="*/ 449 w 832"/>
              <a:gd name="T47" fmla="*/ 2004 h 2006"/>
              <a:gd name="T48" fmla="*/ 463 w 832"/>
              <a:gd name="T49" fmla="*/ 2001 h 2006"/>
              <a:gd name="T50" fmla="*/ 507 w 832"/>
              <a:gd name="T51" fmla="*/ 1933 h 2006"/>
              <a:gd name="T52" fmla="*/ 565 w 832"/>
              <a:gd name="T53" fmla="*/ 1821 h 2006"/>
              <a:gd name="T54" fmla="*/ 604 w 832"/>
              <a:gd name="T55" fmla="*/ 1801 h 2006"/>
              <a:gd name="T56" fmla="*/ 665 w 832"/>
              <a:gd name="T57" fmla="*/ 1766 h 2006"/>
              <a:gd name="T58" fmla="*/ 712 w 832"/>
              <a:gd name="T59" fmla="*/ 1686 h 2006"/>
              <a:gd name="T60" fmla="*/ 788 w 832"/>
              <a:gd name="T61" fmla="*/ 1468 h 2006"/>
              <a:gd name="T62" fmla="*/ 814 w 832"/>
              <a:gd name="T63" fmla="*/ 1287 h 2006"/>
              <a:gd name="T64" fmla="*/ 832 w 832"/>
              <a:gd name="T65" fmla="*/ 987 h 2006"/>
              <a:gd name="T66" fmla="*/ 819 w 832"/>
              <a:gd name="T67" fmla="*/ 891 h 2006"/>
              <a:gd name="T68" fmla="*/ 697 w 832"/>
              <a:gd name="T69" fmla="*/ 562 h 2006"/>
              <a:gd name="T70" fmla="*/ 655 w 832"/>
              <a:gd name="T71" fmla="*/ 424 h 2006"/>
              <a:gd name="T72" fmla="*/ 699 w 832"/>
              <a:gd name="T73" fmla="*/ 402 h 2006"/>
              <a:gd name="T74" fmla="*/ 742 w 832"/>
              <a:gd name="T75" fmla="*/ 343 h 2006"/>
              <a:gd name="T76" fmla="*/ 751 w 832"/>
              <a:gd name="T77" fmla="*/ 313 h 2006"/>
              <a:gd name="T78" fmla="*/ 714 w 832"/>
              <a:gd name="T79" fmla="*/ 292 h 2006"/>
              <a:gd name="T80" fmla="*/ 602 w 832"/>
              <a:gd name="T81" fmla="*/ 274 h 2006"/>
              <a:gd name="T82" fmla="*/ 530 w 832"/>
              <a:gd name="T83" fmla="*/ 260 h 2006"/>
              <a:gd name="T84" fmla="*/ 477 w 832"/>
              <a:gd name="T85" fmla="*/ 187 h 2006"/>
              <a:gd name="T86" fmla="*/ 372 w 832"/>
              <a:gd name="T87" fmla="*/ 101 h 2006"/>
              <a:gd name="T88" fmla="*/ 273 w 832"/>
              <a:gd name="T89" fmla="*/ 40 h 2006"/>
              <a:gd name="T90" fmla="*/ 178 w 832"/>
              <a:gd name="T91" fmla="*/ 4 h 2006"/>
              <a:gd name="T92" fmla="*/ 135 w 832"/>
              <a:gd name="T93" fmla="*/ 9 h 2006"/>
              <a:gd name="T94" fmla="*/ 81 w 832"/>
              <a:gd name="T95" fmla="*/ 67 h 2006"/>
              <a:gd name="T96" fmla="*/ 70 w 832"/>
              <a:gd name="T97" fmla="*/ 99 h 2006"/>
              <a:gd name="T98" fmla="*/ 95 w 832"/>
              <a:gd name="T99" fmla="*/ 215 h 2006"/>
              <a:gd name="T100" fmla="*/ 169 w 832"/>
              <a:gd name="T101" fmla="*/ 387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32" h="2006">
                <a:moveTo>
                  <a:pt x="202" y="452"/>
                </a:moveTo>
                <a:lnTo>
                  <a:pt x="202" y="452"/>
                </a:lnTo>
                <a:lnTo>
                  <a:pt x="198" y="464"/>
                </a:lnTo>
                <a:lnTo>
                  <a:pt x="192" y="476"/>
                </a:lnTo>
                <a:lnTo>
                  <a:pt x="184" y="493"/>
                </a:lnTo>
                <a:lnTo>
                  <a:pt x="171" y="510"/>
                </a:lnTo>
                <a:lnTo>
                  <a:pt x="163" y="519"/>
                </a:lnTo>
                <a:lnTo>
                  <a:pt x="154" y="528"/>
                </a:lnTo>
                <a:lnTo>
                  <a:pt x="144" y="538"/>
                </a:lnTo>
                <a:lnTo>
                  <a:pt x="132" y="547"/>
                </a:lnTo>
                <a:lnTo>
                  <a:pt x="120" y="556"/>
                </a:lnTo>
                <a:lnTo>
                  <a:pt x="106" y="563"/>
                </a:lnTo>
                <a:lnTo>
                  <a:pt x="106" y="563"/>
                </a:lnTo>
                <a:lnTo>
                  <a:pt x="78" y="577"/>
                </a:lnTo>
                <a:lnTo>
                  <a:pt x="56" y="587"/>
                </a:lnTo>
                <a:lnTo>
                  <a:pt x="23" y="602"/>
                </a:lnTo>
                <a:lnTo>
                  <a:pt x="13" y="607"/>
                </a:lnTo>
                <a:lnTo>
                  <a:pt x="6" y="612"/>
                </a:lnTo>
                <a:lnTo>
                  <a:pt x="2" y="617"/>
                </a:lnTo>
                <a:lnTo>
                  <a:pt x="0" y="623"/>
                </a:lnTo>
                <a:lnTo>
                  <a:pt x="0" y="623"/>
                </a:lnTo>
                <a:lnTo>
                  <a:pt x="0" y="627"/>
                </a:lnTo>
                <a:lnTo>
                  <a:pt x="2" y="630"/>
                </a:lnTo>
                <a:lnTo>
                  <a:pt x="3" y="632"/>
                </a:lnTo>
                <a:lnTo>
                  <a:pt x="6" y="635"/>
                </a:lnTo>
                <a:lnTo>
                  <a:pt x="13" y="637"/>
                </a:lnTo>
                <a:lnTo>
                  <a:pt x="22" y="638"/>
                </a:lnTo>
                <a:lnTo>
                  <a:pt x="33" y="637"/>
                </a:lnTo>
                <a:lnTo>
                  <a:pt x="47" y="635"/>
                </a:lnTo>
                <a:lnTo>
                  <a:pt x="63" y="631"/>
                </a:lnTo>
                <a:lnTo>
                  <a:pt x="81" y="623"/>
                </a:lnTo>
                <a:lnTo>
                  <a:pt x="81" y="623"/>
                </a:lnTo>
                <a:lnTo>
                  <a:pt x="91" y="618"/>
                </a:lnTo>
                <a:lnTo>
                  <a:pt x="101" y="611"/>
                </a:lnTo>
                <a:lnTo>
                  <a:pt x="125" y="593"/>
                </a:lnTo>
                <a:lnTo>
                  <a:pt x="149" y="571"/>
                </a:lnTo>
                <a:lnTo>
                  <a:pt x="173" y="548"/>
                </a:lnTo>
                <a:lnTo>
                  <a:pt x="194" y="525"/>
                </a:lnTo>
                <a:lnTo>
                  <a:pt x="212" y="505"/>
                </a:lnTo>
                <a:lnTo>
                  <a:pt x="227" y="488"/>
                </a:lnTo>
                <a:lnTo>
                  <a:pt x="227" y="488"/>
                </a:lnTo>
                <a:lnTo>
                  <a:pt x="298" y="592"/>
                </a:lnTo>
                <a:lnTo>
                  <a:pt x="351" y="672"/>
                </a:lnTo>
                <a:lnTo>
                  <a:pt x="371" y="704"/>
                </a:lnTo>
                <a:lnTo>
                  <a:pt x="383" y="724"/>
                </a:lnTo>
                <a:lnTo>
                  <a:pt x="383" y="724"/>
                </a:lnTo>
                <a:lnTo>
                  <a:pt x="385" y="731"/>
                </a:lnTo>
                <a:lnTo>
                  <a:pt x="388" y="740"/>
                </a:lnTo>
                <a:lnTo>
                  <a:pt x="389" y="759"/>
                </a:lnTo>
                <a:lnTo>
                  <a:pt x="388" y="782"/>
                </a:lnTo>
                <a:lnTo>
                  <a:pt x="385" y="806"/>
                </a:lnTo>
                <a:lnTo>
                  <a:pt x="384" y="829"/>
                </a:lnTo>
                <a:lnTo>
                  <a:pt x="383" y="851"/>
                </a:lnTo>
                <a:lnTo>
                  <a:pt x="384" y="870"/>
                </a:lnTo>
                <a:lnTo>
                  <a:pt x="385" y="878"/>
                </a:lnTo>
                <a:lnTo>
                  <a:pt x="388" y="885"/>
                </a:lnTo>
                <a:lnTo>
                  <a:pt x="388" y="885"/>
                </a:lnTo>
                <a:lnTo>
                  <a:pt x="391" y="890"/>
                </a:lnTo>
                <a:lnTo>
                  <a:pt x="395" y="894"/>
                </a:lnTo>
                <a:lnTo>
                  <a:pt x="400" y="896"/>
                </a:lnTo>
                <a:lnTo>
                  <a:pt x="406" y="899"/>
                </a:lnTo>
                <a:lnTo>
                  <a:pt x="413" y="899"/>
                </a:lnTo>
                <a:lnTo>
                  <a:pt x="420" y="899"/>
                </a:lnTo>
                <a:lnTo>
                  <a:pt x="434" y="896"/>
                </a:lnTo>
                <a:lnTo>
                  <a:pt x="447" y="894"/>
                </a:lnTo>
                <a:lnTo>
                  <a:pt x="458" y="890"/>
                </a:lnTo>
                <a:lnTo>
                  <a:pt x="468" y="885"/>
                </a:lnTo>
                <a:lnTo>
                  <a:pt x="468" y="885"/>
                </a:lnTo>
                <a:lnTo>
                  <a:pt x="492" y="930"/>
                </a:lnTo>
                <a:lnTo>
                  <a:pt x="517" y="979"/>
                </a:lnTo>
                <a:lnTo>
                  <a:pt x="546" y="1042"/>
                </a:lnTo>
                <a:lnTo>
                  <a:pt x="576" y="1111"/>
                </a:lnTo>
                <a:lnTo>
                  <a:pt x="591" y="1149"/>
                </a:lnTo>
                <a:lnTo>
                  <a:pt x="605" y="1185"/>
                </a:lnTo>
                <a:lnTo>
                  <a:pt x="618" y="1223"/>
                </a:lnTo>
                <a:lnTo>
                  <a:pt x="629" y="1258"/>
                </a:lnTo>
                <a:lnTo>
                  <a:pt x="638" y="1293"/>
                </a:lnTo>
                <a:lnTo>
                  <a:pt x="644" y="1327"/>
                </a:lnTo>
                <a:lnTo>
                  <a:pt x="644" y="1327"/>
                </a:lnTo>
                <a:lnTo>
                  <a:pt x="653" y="1389"/>
                </a:lnTo>
                <a:lnTo>
                  <a:pt x="659" y="1445"/>
                </a:lnTo>
                <a:lnTo>
                  <a:pt x="662" y="1495"/>
                </a:lnTo>
                <a:lnTo>
                  <a:pt x="663" y="1518"/>
                </a:lnTo>
                <a:lnTo>
                  <a:pt x="662" y="1539"/>
                </a:lnTo>
                <a:lnTo>
                  <a:pt x="662" y="1559"/>
                </a:lnTo>
                <a:lnTo>
                  <a:pt x="659" y="1578"/>
                </a:lnTo>
                <a:lnTo>
                  <a:pt x="657" y="1595"/>
                </a:lnTo>
                <a:lnTo>
                  <a:pt x="653" y="1611"/>
                </a:lnTo>
                <a:lnTo>
                  <a:pt x="648" y="1625"/>
                </a:lnTo>
                <a:lnTo>
                  <a:pt x="643" y="1637"/>
                </a:lnTo>
                <a:lnTo>
                  <a:pt x="636" y="1649"/>
                </a:lnTo>
                <a:lnTo>
                  <a:pt x="629" y="1659"/>
                </a:lnTo>
                <a:lnTo>
                  <a:pt x="629" y="1659"/>
                </a:lnTo>
                <a:lnTo>
                  <a:pt x="615" y="1674"/>
                </a:lnTo>
                <a:lnTo>
                  <a:pt x="602" y="1685"/>
                </a:lnTo>
                <a:lnTo>
                  <a:pt x="594" y="1694"/>
                </a:lnTo>
                <a:lnTo>
                  <a:pt x="585" y="1700"/>
                </a:lnTo>
                <a:lnTo>
                  <a:pt x="571" y="1709"/>
                </a:lnTo>
                <a:lnTo>
                  <a:pt x="565" y="1715"/>
                </a:lnTo>
                <a:lnTo>
                  <a:pt x="559" y="1724"/>
                </a:lnTo>
                <a:lnTo>
                  <a:pt x="559" y="1724"/>
                </a:lnTo>
                <a:lnTo>
                  <a:pt x="552" y="1733"/>
                </a:lnTo>
                <a:lnTo>
                  <a:pt x="547" y="1738"/>
                </a:lnTo>
                <a:lnTo>
                  <a:pt x="540" y="1745"/>
                </a:lnTo>
                <a:lnTo>
                  <a:pt x="537" y="1750"/>
                </a:lnTo>
                <a:lnTo>
                  <a:pt x="535" y="1757"/>
                </a:lnTo>
                <a:lnTo>
                  <a:pt x="531" y="1766"/>
                </a:lnTo>
                <a:lnTo>
                  <a:pt x="528" y="1779"/>
                </a:lnTo>
                <a:lnTo>
                  <a:pt x="528" y="1779"/>
                </a:lnTo>
                <a:lnTo>
                  <a:pt x="522" y="1807"/>
                </a:lnTo>
                <a:lnTo>
                  <a:pt x="517" y="1833"/>
                </a:lnTo>
                <a:lnTo>
                  <a:pt x="507" y="1862"/>
                </a:lnTo>
                <a:lnTo>
                  <a:pt x="493" y="1900"/>
                </a:lnTo>
                <a:lnTo>
                  <a:pt x="493" y="1900"/>
                </a:lnTo>
                <a:lnTo>
                  <a:pt x="483" y="1923"/>
                </a:lnTo>
                <a:lnTo>
                  <a:pt x="473" y="1944"/>
                </a:lnTo>
                <a:lnTo>
                  <a:pt x="455" y="1982"/>
                </a:lnTo>
                <a:lnTo>
                  <a:pt x="450" y="1995"/>
                </a:lnTo>
                <a:lnTo>
                  <a:pt x="449" y="2001"/>
                </a:lnTo>
                <a:lnTo>
                  <a:pt x="449" y="2004"/>
                </a:lnTo>
                <a:lnTo>
                  <a:pt x="450" y="2006"/>
                </a:lnTo>
                <a:lnTo>
                  <a:pt x="453" y="2006"/>
                </a:lnTo>
                <a:lnTo>
                  <a:pt x="457" y="2004"/>
                </a:lnTo>
                <a:lnTo>
                  <a:pt x="463" y="2001"/>
                </a:lnTo>
                <a:lnTo>
                  <a:pt x="463" y="2001"/>
                </a:lnTo>
                <a:lnTo>
                  <a:pt x="471" y="1994"/>
                </a:lnTo>
                <a:lnTo>
                  <a:pt x="477" y="1985"/>
                </a:lnTo>
                <a:lnTo>
                  <a:pt x="484" y="1975"/>
                </a:lnTo>
                <a:lnTo>
                  <a:pt x="492" y="1962"/>
                </a:lnTo>
                <a:lnTo>
                  <a:pt x="507" y="1933"/>
                </a:lnTo>
                <a:lnTo>
                  <a:pt x="521" y="1901"/>
                </a:lnTo>
                <a:lnTo>
                  <a:pt x="536" y="1870"/>
                </a:lnTo>
                <a:lnTo>
                  <a:pt x="551" y="1842"/>
                </a:lnTo>
                <a:lnTo>
                  <a:pt x="559" y="1831"/>
                </a:lnTo>
                <a:lnTo>
                  <a:pt x="565" y="1821"/>
                </a:lnTo>
                <a:lnTo>
                  <a:pt x="572" y="1813"/>
                </a:lnTo>
                <a:lnTo>
                  <a:pt x="579" y="1810"/>
                </a:lnTo>
                <a:lnTo>
                  <a:pt x="579" y="1810"/>
                </a:lnTo>
                <a:lnTo>
                  <a:pt x="591" y="1805"/>
                </a:lnTo>
                <a:lnTo>
                  <a:pt x="604" y="1801"/>
                </a:lnTo>
                <a:lnTo>
                  <a:pt x="616" y="1797"/>
                </a:lnTo>
                <a:lnTo>
                  <a:pt x="628" y="1793"/>
                </a:lnTo>
                <a:lnTo>
                  <a:pt x="640" y="1787"/>
                </a:lnTo>
                <a:lnTo>
                  <a:pt x="652" y="1778"/>
                </a:lnTo>
                <a:lnTo>
                  <a:pt x="665" y="1766"/>
                </a:lnTo>
                <a:lnTo>
                  <a:pt x="679" y="1749"/>
                </a:lnTo>
                <a:lnTo>
                  <a:pt x="679" y="1749"/>
                </a:lnTo>
                <a:lnTo>
                  <a:pt x="687" y="1738"/>
                </a:lnTo>
                <a:lnTo>
                  <a:pt x="694" y="1723"/>
                </a:lnTo>
                <a:lnTo>
                  <a:pt x="712" y="1686"/>
                </a:lnTo>
                <a:lnTo>
                  <a:pt x="729" y="1642"/>
                </a:lnTo>
                <a:lnTo>
                  <a:pt x="748" y="1596"/>
                </a:lnTo>
                <a:lnTo>
                  <a:pt x="763" y="1548"/>
                </a:lnTo>
                <a:lnTo>
                  <a:pt x="778" y="1504"/>
                </a:lnTo>
                <a:lnTo>
                  <a:pt x="788" y="1468"/>
                </a:lnTo>
                <a:lnTo>
                  <a:pt x="795" y="1443"/>
                </a:lnTo>
                <a:lnTo>
                  <a:pt x="795" y="1443"/>
                </a:lnTo>
                <a:lnTo>
                  <a:pt x="800" y="1410"/>
                </a:lnTo>
                <a:lnTo>
                  <a:pt x="806" y="1356"/>
                </a:lnTo>
                <a:lnTo>
                  <a:pt x="814" y="1287"/>
                </a:lnTo>
                <a:lnTo>
                  <a:pt x="820" y="1208"/>
                </a:lnTo>
                <a:lnTo>
                  <a:pt x="826" y="1127"/>
                </a:lnTo>
                <a:lnTo>
                  <a:pt x="831" y="1051"/>
                </a:lnTo>
                <a:lnTo>
                  <a:pt x="832" y="1017"/>
                </a:lnTo>
                <a:lnTo>
                  <a:pt x="832" y="987"/>
                </a:lnTo>
                <a:lnTo>
                  <a:pt x="831" y="960"/>
                </a:lnTo>
                <a:lnTo>
                  <a:pt x="830" y="940"/>
                </a:lnTo>
                <a:lnTo>
                  <a:pt x="830" y="940"/>
                </a:lnTo>
                <a:lnTo>
                  <a:pt x="826" y="919"/>
                </a:lnTo>
                <a:lnTo>
                  <a:pt x="819" y="891"/>
                </a:lnTo>
                <a:lnTo>
                  <a:pt x="809" y="857"/>
                </a:lnTo>
                <a:lnTo>
                  <a:pt x="795" y="819"/>
                </a:lnTo>
                <a:lnTo>
                  <a:pt x="765" y="735"/>
                </a:lnTo>
                <a:lnTo>
                  <a:pt x="731" y="646"/>
                </a:lnTo>
                <a:lnTo>
                  <a:pt x="697" y="562"/>
                </a:lnTo>
                <a:lnTo>
                  <a:pt x="667" y="490"/>
                </a:lnTo>
                <a:lnTo>
                  <a:pt x="639" y="422"/>
                </a:lnTo>
                <a:lnTo>
                  <a:pt x="639" y="422"/>
                </a:lnTo>
                <a:lnTo>
                  <a:pt x="646" y="424"/>
                </a:lnTo>
                <a:lnTo>
                  <a:pt x="655" y="424"/>
                </a:lnTo>
                <a:lnTo>
                  <a:pt x="667" y="421"/>
                </a:lnTo>
                <a:lnTo>
                  <a:pt x="678" y="416"/>
                </a:lnTo>
                <a:lnTo>
                  <a:pt x="685" y="412"/>
                </a:lnTo>
                <a:lnTo>
                  <a:pt x="692" y="409"/>
                </a:lnTo>
                <a:lnTo>
                  <a:pt x="699" y="402"/>
                </a:lnTo>
                <a:lnTo>
                  <a:pt x="706" y="396"/>
                </a:lnTo>
                <a:lnTo>
                  <a:pt x="713" y="387"/>
                </a:lnTo>
                <a:lnTo>
                  <a:pt x="719" y="377"/>
                </a:lnTo>
                <a:lnTo>
                  <a:pt x="719" y="377"/>
                </a:lnTo>
                <a:lnTo>
                  <a:pt x="742" y="343"/>
                </a:lnTo>
                <a:lnTo>
                  <a:pt x="748" y="331"/>
                </a:lnTo>
                <a:lnTo>
                  <a:pt x="751" y="326"/>
                </a:lnTo>
                <a:lnTo>
                  <a:pt x="751" y="321"/>
                </a:lnTo>
                <a:lnTo>
                  <a:pt x="751" y="317"/>
                </a:lnTo>
                <a:lnTo>
                  <a:pt x="751" y="313"/>
                </a:lnTo>
                <a:lnTo>
                  <a:pt x="748" y="309"/>
                </a:lnTo>
                <a:lnTo>
                  <a:pt x="745" y="307"/>
                </a:lnTo>
                <a:lnTo>
                  <a:pt x="732" y="299"/>
                </a:lnTo>
                <a:lnTo>
                  <a:pt x="714" y="292"/>
                </a:lnTo>
                <a:lnTo>
                  <a:pt x="714" y="292"/>
                </a:lnTo>
                <a:lnTo>
                  <a:pt x="703" y="288"/>
                </a:lnTo>
                <a:lnTo>
                  <a:pt x="690" y="284"/>
                </a:lnTo>
                <a:lnTo>
                  <a:pt x="662" y="279"/>
                </a:lnTo>
                <a:lnTo>
                  <a:pt x="633" y="275"/>
                </a:lnTo>
                <a:lnTo>
                  <a:pt x="602" y="274"/>
                </a:lnTo>
                <a:lnTo>
                  <a:pt x="553" y="272"/>
                </a:lnTo>
                <a:lnTo>
                  <a:pt x="533" y="272"/>
                </a:lnTo>
                <a:lnTo>
                  <a:pt x="533" y="272"/>
                </a:lnTo>
                <a:lnTo>
                  <a:pt x="532" y="269"/>
                </a:lnTo>
                <a:lnTo>
                  <a:pt x="530" y="260"/>
                </a:lnTo>
                <a:lnTo>
                  <a:pt x="522" y="245"/>
                </a:lnTo>
                <a:lnTo>
                  <a:pt x="509" y="225"/>
                </a:lnTo>
                <a:lnTo>
                  <a:pt x="501" y="214"/>
                </a:lnTo>
                <a:lnTo>
                  <a:pt x="489" y="201"/>
                </a:lnTo>
                <a:lnTo>
                  <a:pt x="477" y="187"/>
                </a:lnTo>
                <a:lnTo>
                  <a:pt x="462" y="172"/>
                </a:lnTo>
                <a:lnTo>
                  <a:pt x="443" y="156"/>
                </a:lnTo>
                <a:lnTo>
                  <a:pt x="423" y="138"/>
                </a:lnTo>
                <a:lnTo>
                  <a:pt x="399" y="120"/>
                </a:lnTo>
                <a:lnTo>
                  <a:pt x="372" y="101"/>
                </a:lnTo>
                <a:lnTo>
                  <a:pt x="372" y="101"/>
                </a:lnTo>
                <a:lnTo>
                  <a:pt x="345" y="82"/>
                </a:lnTo>
                <a:lnTo>
                  <a:pt x="320" y="65"/>
                </a:lnTo>
                <a:lnTo>
                  <a:pt x="296" y="52"/>
                </a:lnTo>
                <a:lnTo>
                  <a:pt x="273" y="40"/>
                </a:lnTo>
                <a:lnTo>
                  <a:pt x="253" y="30"/>
                </a:lnTo>
                <a:lnTo>
                  <a:pt x="234" y="23"/>
                </a:lnTo>
                <a:lnTo>
                  <a:pt x="218" y="16"/>
                </a:lnTo>
                <a:lnTo>
                  <a:pt x="203" y="10"/>
                </a:lnTo>
                <a:lnTo>
                  <a:pt x="178" y="4"/>
                </a:lnTo>
                <a:lnTo>
                  <a:pt x="160" y="1"/>
                </a:lnTo>
                <a:lnTo>
                  <a:pt x="150" y="0"/>
                </a:lnTo>
                <a:lnTo>
                  <a:pt x="146" y="0"/>
                </a:lnTo>
                <a:lnTo>
                  <a:pt x="146" y="0"/>
                </a:lnTo>
                <a:lnTo>
                  <a:pt x="135" y="9"/>
                </a:lnTo>
                <a:lnTo>
                  <a:pt x="124" y="18"/>
                </a:lnTo>
                <a:lnTo>
                  <a:pt x="111" y="30"/>
                </a:lnTo>
                <a:lnTo>
                  <a:pt x="97" y="44"/>
                </a:lnTo>
                <a:lnTo>
                  <a:pt x="86" y="59"/>
                </a:lnTo>
                <a:lnTo>
                  <a:pt x="81" y="67"/>
                </a:lnTo>
                <a:lnTo>
                  <a:pt x="76" y="74"/>
                </a:lnTo>
                <a:lnTo>
                  <a:pt x="73" y="83"/>
                </a:lnTo>
                <a:lnTo>
                  <a:pt x="71" y="91"/>
                </a:lnTo>
                <a:lnTo>
                  <a:pt x="71" y="91"/>
                </a:lnTo>
                <a:lnTo>
                  <a:pt x="70" y="99"/>
                </a:lnTo>
                <a:lnTo>
                  <a:pt x="71" y="109"/>
                </a:lnTo>
                <a:lnTo>
                  <a:pt x="73" y="132"/>
                </a:lnTo>
                <a:lnTo>
                  <a:pt x="78" y="158"/>
                </a:lnTo>
                <a:lnTo>
                  <a:pt x="86" y="186"/>
                </a:lnTo>
                <a:lnTo>
                  <a:pt x="95" y="215"/>
                </a:lnTo>
                <a:lnTo>
                  <a:pt x="104" y="243"/>
                </a:lnTo>
                <a:lnTo>
                  <a:pt x="121" y="287"/>
                </a:lnTo>
                <a:lnTo>
                  <a:pt x="121" y="287"/>
                </a:lnTo>
                <a:lnTo>
                  <a:pt x="143" y="332"/>
                </a:lnTo>
                <a:lnTo>
                  <a:pt x="169" y="387"/>
                </a:lnTo>
                <a:lnTo>
                  <a:pt x="202" y="452"/>
                </a:lnTo>
                <a:lnTo>
                  <a:pt x="202" y="4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813AF47D-8FB7-4D2B-BC9A-BFB0F3A05E27}"/>
              </a:ext>
            </a:extLst>
          </p:cNvPr>
          <p:cNvSpPr>
            <a:spLocks/>
          </p:cNvSpPr>
          <p:nvPr/>
        </p:nvSpPr>
        <p:spPr bwMode="auto">
          <a:xfrm>
            <a:off x="8193360" y="869861"/>
            <a:ext cx="994864" cy="1582648"/>
          </a:xfrm>
          <a:custGeom>
            <a:avLst/>
            <a:gdLst>
              <a:gd name="T0" fmla="*/ 69 w 980"/>
              <a:gd name="T1" fmla="*/ 368 h 1559"/>
              <a:gd name="T2" fmla="*/ 30 w 980"/>
              <a:gd name="T3" fmla="*/ 408 h 1559"/>
              <a:gd name="T4" fmla="*/ 12 w 980"/>
              <a:gd name="T5" fmla="*/ 447 h 1559"/>
              <a:gd name="T6" fmla="*/ 0 w 980"/>
              <a:gd name="T7" fmla="*/ 510 h 1559"/>
              <a:gd name="T8" fmla="*/ 2 w 980"/>
              <a:gd name="T9" fmla="*/ 528 h 1559"/>
              <a:gd name="T10" fmla="*/ 61 w 980"/>
              <a:gd name="T11" fmla="*/ 486 h 1559"/>
              <a:gd name="T12" fmla="*/ 83 w 980"/>
              <a:gd name="T13" fmla="*/ 477 h 1559"/>
              <a:gd name="T14" fmla="*/ 123 w 980"/>
              <a:gd name="T15" fmla="*/ 477 h 1559"/>
              <a:gd name="T16" fmla="*/ 163 w 980"/>
              <a:gd name="T17" fmla="*/ 634 h 1559"/>
              <a:gd name="T18" fmla="*/ 147 w 980"/>
              <a:gd name="T19" fmla="*/ 693 h 1559"/>
              <a:gd name="T20" fmla="*/ 108 w 980"/>
              <a:gd name="T21" fmla="*/ 780 h 1559"/>
              <a:gd name="T22" fmla="*/ 103 w 980"/>
              <a:gd name="T23" fmla="*/ 814 h 1559"/>
              <a:gd name="T24" fmla="*/ 104 w 980"/>
              <a:gd name="T25" fmla="*/ 884 h 1559"/>
              <a:gd name="T26" fmla="*/ 114 w 980"/>
              <a:gd name="T27" fmla="*/ 886 h 1559"/>
              <a:gd name="T28" fmla="*/ 151 w 980"/>
              <a:gd name="T29" fmla="*/ 847 h 1559"/>
              <a:gd name="T30" fmla="*/ 222 w 980"/>
              <a:gd name="T31" fmla="*/ 744 h 1559"/>
              <a:gd name="T32" fmla="*/ 230 w 980"/>
              <a:gd name="T33" fmla="*/ 755 h 1559"/>
              <a:gd name="T34" fmla="*/ 420 w 980"/>
              <a:gd name="T35" fmla="*/ 1080 h 1559"/>
              <a:gd name="T36" fmla="*/ 462 w 980"/>
              <a:gd name="T37" fmla="*/ 1145 h 1559"/>
              <a:gd name="T38" fmla="*/ 531 w 980"/>
              <a:gd name="T39" fmla="*/ 1212 h 1559"/>
              <a:gd name="T40" fmla="*/ 593 w 980"/>
              <a:gd name="T41" fmla="*/ 1265 h 1559"/>
              <a:gd name="T42" fmla="*/ 604 w 980"/>
              <a:gd name="T43" fmla="*/ 1288 h 1559"/>
              <a:gd name="T44" fmla="*/ 706 w 980"/>
              <a:gd name="T45" fmla="*/ 1403 h 1559"/>
              <a:gd name="T46" fmla="*/ 839 w 980"/>
              <a:gd name="T47" fmla="*/ 1533 h 1559"/>
              <a:gd name="T48" fmla="*/ 876 w 980"/>
              <a:gd name="T49" fmla="*/ 1559 h 1559"/>
              <a:gd name="T50" fmla="*/ 891 w 980"/>
              <a:gd name="T51" fmla="*/ 1548 h 1559"/>
              <a:gd name="T52" fmla="*/ 908 w 980"/>
              <a:gd name="T53" fmla="*/ 1490 h 1559"/>
              <a:gd name="T54" fmla="*/ 917 w 980"/>
              <a:gd name="T55" fmla="*/ 1387 h 1559"/>
              <a:gd name="T56" fmla="*/ 955 w 980"/>
              <a:gd name="T57" fmla="*/ 1380 h 1559"/>
              <a:gd name="T58" fmla="*/ 976 w 980"/>
              <a:gd name="T59" fmla="*/ 1364 h 1559"/>
              <a:gd name="T60" fmla="*/ 978 w 980"/>
              <a:gd name="T61" fmla="*/ 1337 h 1559"/>
              <a:gd name="T62" fmla="*/ 960 w 980"/>
              <a:gd name="T63" fmla="*/ 1315 h 1559"/>
              <a:gd name="T64" fmla="*/ 908 w 980"/>
              <a:gd name="T65" fmla="*/ 1297 h 1559"/>
              <a:gd name="T66" fmla="*/ 825 w 980"/>
              <a:gd name="T67" fmla="*/ 1275 h 1559"/>
              <a:gd name="T68" fmla="*/ 744 w 980"/>
              <a:gd name="T69" fmla="*/ 1230 h 1559"/>
              <a:gd name="T70" fmla="*/ 667 w 980"/>
              <a:gd name="T71" fmla="*/ 1176 h 1559"/>
              <a:gd name="T72" fmla="*/ 621 w 980"/>
              <a:gd name="T73" fmla="*/ 1119 h 1559"/>
              <a:gd name="T74" fmla="*/ 495 w 980"/>
              <a:gd name="T75" fmla="*/ 905 h 1559"/>
              <a:gd name="T76" fmla="*/ 472 w 980"/>
              <a:gd name="T77" fmla="*/ 834 h 1559"/>
              <a:gd name="T78" fmla="*/ 448 w 980"/>
              <a:gd name="T79" fmla="*/ 672 h 1559"/>
              <a:gd name="T80" fmla="*/ 435 w 980"/>
              <a:gd name="T81" fmla="*/ 508 h 1559"/>
              <a:gd name="T82" fmla="*/ 484 w 980"/>
              <a:gd name="T83" fmla="*/ 529 h 1559"/>
              <a:gd name="T84" fmla="*/ 516 w 980"/>
              <a:gd name="T85" fmla="*/ 530 h 1559"/>
              <a:gd name="T86" fmla="*/ 535 w 980"/>
              <a:gd name="T87" fmla="*/ 511 h 1559"/>
              <a:gd name="T88" fmla="*/ 548 w 980"/>
              <a:gd name="T89" fmla="*/ 480 h 1559"/>
              <a:gd name="T90" fmla="*/ 538 w 980"/>
              <a:gd name="T91" fmla="*/ 452 h 1559"/>
              <a:gd name="T92" fmla="*/ 510 w 980"/>
              <a:gd name="T93" fmla="*/ 421 h 1559"/>
              <a:gd name="T94" fmla="*/ 441 w 980"/>
              <a:gd name="T95" fmla="*/ 343 h 1559"/>
              <a:gd name="T96" fmla="*/ 398 w 980"/>
              <a:gd name="T97" fmla="*/ 317 h 1559"/>
              <a:gd name="T98" fmla="*/ 350 w 980"/>
              <a:gd name="T99" fmla="*/ 275 h 1559"/>
              <a:gd name="T100" fmla="*/ 319 w 980"/>
              <a:gd name="T101" fmla="*/ 166 h 1559"/>
              <a:gd name="T102" fmla="*/ 300 w 980"/>
              <a:gd name="T103" fmla="*/ 122 h 1559"/>
              <a:gd name="T104" fmla="*/ 274 w 980"/>
              <a:gd name="T105" fmla="*/ 75 h 1559"/>
              <a:gd name="T106" fmla="*/ 213 w 980"/>
              <a:gd name="T107" fmla="*/ 21 h 1559"/>
              <a:gd name="T108" fmla="*/ 183 w 980"/>
              <a:gd name="T109" fmla="*/ 5 h 1559"/>
              <a:gd name="T110" fmla="*/ 139 w 980"/>
              <a:gd name="T111" fmla="*/ 2 h 1559"/>
              <a:gd name="T112" fmla="*/ 122 w 980"/>
              <a:gd name="T113" fmla="*/ 16 h 1559"/>
              <a:gd name="T114" fmla="*/ 105 w 980"/>
              <a:gd name="T115" fmla="*/ 49 h 1559"/>
              <a:gd name="T116" fmla="*/ 80 w 980"/>
              <a:gd name="T117" fmla="*/ 151 h 1559"/>
              <a:gd name="T118" fmla="*/ 73 w 980"/>
              <a:gd name="T119" fmla="*/ 236 h 1559"/>
              <a:gd name="T120" fmla="*/ 81 w 980"/>
              <a:gd name="T121" fmla="*/ 324 h 1559"/>
              <a:gd name="T122" fmla="*/ 84 w 980"/>
              <a:gd name="T123" fmla="*/ 361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1559">
                <a:moveTo>
                  <a:pt x="83" y="362"/>
                </a:moveTo>
                <a:lnTo>
                  <a:pt x="83" y="362"/>
                </a:lnTo>
                <a:lnTo>
                  <a:pt x="78" y="364"/>
                </a:lnTo>
                <a:lnTo>
                  <a:pt x="69" y="368"/>
                </a:lnTo>
                <a:lnTo>
                  <a:pt x="60" y="374"/>
                </a:lnTo>
                <a:lnTo>
                  <a:pt x="50" y="383"/>
                </a:lnTo>
                <a:lnTo>
                  <a:pt x="40" y="394"/>
                </a:lnTo>
                <a:lnTo>
                  <a:pt x="30" y="408"/>
                </a:lnTo>
                <a:lnTo>
                  <a:pt x="20" y="426"/>
                </a:lnTo>
                <a:lnTo>
                  <a:pt x="16" y="436"/>
                </a:lnTo>
                <a:lnTo>
                  <a:pt x="12" y="447"/>
                </a:lnTo>
                <a:lnTo>
                  <a:pt x="12" y="447"/>
                </a:lnTo>
                <a:lnTo>
                  <a:pt x="6" y="469"/>
                </a:lnTo>
                <a:lnTo>
                  <a:pt x="4" y="486"/>
                </a:lnTo>
                <a:lnTo>
                  <a:pt x="1" y="500"/>
                </a:lnTo>
                <a:lnTo>
                  <a:pt x="0" y="510"/>
                </a:lnTo>
                <a:lnTo>
                  <a:pt x="1" y="519"/>
                </a:lnTo>
                <a:lnTo>
                  <a:pt x="1" y="524"/>
                </a:lnTo>
                <a:lnTo>
                  <a:pt x="2" y="528"/>
                </a:lnTo>
                <a:lnTo>
                  <a:pt x="2" y="528"/>
                </a:lnTo>
                <a:lnTo>
                  <a:pt x="12" y="520"/>
                </a:lnTo>
                <a:lnTo>
                  <a:pt x="35" y="502"/>
                </a:lnTo>
                <a:lnTo>
                  <a:pt x="48" y="494"/>
                </a:lnTo>
                <a:lnTo>
                  <a:pt x="61" y="486"/>
                </a:lnTo>
                <a:lnTo>
                  <a:pt x="73" y="480"/>
                </a:lnTo>
                <a:lnTo>
                  <a:pt x="78" y="479"/>
                </a:lnTo>
                <a:lnTo>
                  <a:pt x="83" y="477"/>
                </a:lnTo>
                <a:lnTo>
                  <a:pt x="83" y="477"/>
                </a:lnTo>
                <a:lnTo>
                  <a:pt x="98" y="476"/>
                </a:lnTo>
                <a:lnTo>
                  <a:pt x="110" y="477"/>
                </a:lnTo>
                <a:lnTo>
                  <a:pt x="123" y="477"/>
                </a:lnTo>
                <a:lnTo>
                  <a:pt x="123" y="477"/>
                </a:lnTo>
                <a:lnTo>
                  <a:pt x="125" y="491"/>
                </a:lnTo>
                <a:lnTo>
                  <a:pt x="143" y="558"/>
                </a:lnTo>
                <a:lnTo>
                  <a:pt x="143" y="558"/>
                </a:lnTo>
                <a:lnTo>
                  <a:pt x="163" y="634"/>
                </a:lnTo>
                <a:lnTo>
                  <a:pt x="168" y="658"/>
                </a:lnTo>
                <a:lnTo>
                  <a:pt x="168" y="658"/>
                </a:lnTo>
                <a:lnTo>
                  <a:pt x="158" y="675"/>
                </a:lnTo>
                <a:lnTo>
                  <a:pt x="147" y="693"/>
                </a:lnTo>
                <a:lnTo>
                  <a:pt x="135" y="716"/>
                </a:lnTo>
                <a:lnTo>
                  <a:pt x="123" y="741"/>
                </a:lnTo>
                <a:lnTo>
                  <a:pt x="113" y="768"/>
                </a:lnTo>
                <a:lnTo>
                  <a:pt x="108" y="780"/>
                </a:lnTo>
                <a:lnTo>
                  <a:pt x="105" y="791"/>
                </a:lnTo>
                <a:lnTo>
                  <a:pt x="103" y="804"/>
                </a:lnTo>
                <a:lnTo>
                  <a:pt x="103" y="814"/>
                </a:lnTo>
                <a:lnTo>
                  <a:pt x="103" y="814"/>
                </a:lnTo>
                <a:lnTo>
                  <a:pt x="103" y="851"/>
                </a:lnTo>
                <a:lnTo>
                  <a:pt x="103" y="864"/>
                </a:lnTo>
                <a:lnTo>
                  <a:pt x="103" y="877"/>
                </a:lnTo>
                <a:lnTo>
                  <a:pt x="104" y="884"/>
                </a:lnTo>
                <a:lnTo>
                  <a:pt x="107" y="886"/>
                </a:lnTo>
                <a:lnTo>
                  <a:pt x="108" y="887"/>
                </a:lnTo>
                <a:lnTo>
                  <a:pt x="110" y="887"/>
                </a:lnTo>
                <a:lnTo>
                  <a:pt x="114" y="886"/>
                </a:lnTo>
                <a:lnTo>
                  <a:pt x="123" y="879"/>
                </a:lnTo>
                <a:lnTo>
                  <a:pt x="123" y="879"/>
                </a:lnTo>
                <a:lnTo>
                  <a:pt x="135" y="866"/>
                </a:lnTo>
                <a:lnTo>
                  <a:pt x="151" y="847"/>
                </a:lnTo>
                <a:lnTo>
                  <a:pt x="183" y="798"/>
                </a:lnTo>
                <a:lnTo>
                  <a:pt x="211" y="758"/>
                </a:lnTo>
                <a:lnTo>
                  <a:pt x="220" y="746"/>
                </a:lnTo>
                <a:lnTo>
                  <a:pt x="222" y="744"/>
                </a:lnTo>
                <a:lnTo>
                  <a:pt x="223" y="744"/>
                </a:lnTo>
                <a:lnTo>
                  <a:pt x="223" y="744"/>
                </a:lnTo>
                <a:lnTo>
                  <a:pt x="223" y="744"/>
                </a:lnTo>
                <a:lnTo>
                  <a:pt x="230" y="755"/>
                </a:lnTo>
                <a:lnTo>
                  <a:pt x="245" y="781"/>
                </a:lnTo>
                <a:lnTo>
                  <a:pt x="294" y="867"/>
                </a:lnTo>
                <a:lnTo>
                  <a:pt x="358" y="974"/>
                </a:lnTo>
                <a:lnTo>
                  <a:pt x="420" y="1080"/>
                </a:lnTo>
                <a:lnTo>
                  <a:pt x="420" y="1080"/>
                </a:lnTo>
                <a:lnTo>
                  <a:pt x="433" y="1104"/>
                </a:lnTo>
                <a:lnTo>
                  <a:pt x="447" y="1126"/>
                </a:lnTo>
                <a:lnTo>
                  <a:pt x="462" y="1145"/>
                </a:lnTo>
                <a:lnTo>
                  <a:pt x="476" y="1161"/>
                </a:lnTo>
                <a:lnTo>
                  <a:pt x="491" y="1176"/>
                </a:lnTo>
                <a:lnTo>
                  <a:pt x="505" y="1190"/>
                </a:lnTo>
                <a:lnTo>
                  <a:pt x="531" y="1212"/>
                </a:lnTo>
                <a:lnTo>
                  <a:pt x="573" y="1245"/>
                </a:lnTo>
                <a:lnTo>
                  <a:pt x="582" y="1253"/>
                </a:lnTo>
                <a:lnTo>
                  <a:pt x="588" y="1259"/>
                </a:lnTo>
                <a:lnTo>
                  <a:pt x="593" y="1265"/>
                </a:lnTo>
                <a:lnTo>
                  <a:pt x="595" y="1271"/>
                </a:lnTo>
                <a:lnTo>
                  <a:pt x="595" y="1271"/>
                </a:lnTo>
                <a:lnTo>
                  <a:pt x="599" y="1279"/>
                </a:lnTo>
                <a:lnTo>
                  <a:pt x="604" y="1288"/>
                </a:lnTo>
                <a:lnTo>
                  <a:pt x="622" y="1312"/>
                </a:lnTo>
                <a:lnTo>
                  <a:pt x="646" y="1339"/>
                </a:lnTo>
                <a:lnTo>
                  <a:pt x="675" y="1371"/>
                </a:lnTo>
                <a:lnTo>
                  <a:pt x="706" y="1403"/>
                </a:lnTo>
                <a:lnTo>
                  <a:pt x="737" y="1435"/>
                </a:lnTo>
                <a:lnTo>
                  <a:pt x="797" y="1493"/>
                </a:lnTo>
                <a:lnTo>
                  <a:pt x="797" y="1493"/>
                </a:lnTo>
                <a:lnTo>
                  <a:pt x="839" y="1533"/>
                </a:lnTo>
                <a:lnTo>
                  <a:pt x="853" y="1547"/>
                </a:lnTo>
                <a:lnTo>
                  <a:pt x="866" y="1555"/>
                </a:lnTo>
                <a:lnTo>
                  <a:pt x="871" y="1558"/>
                </a:lnTo>
                <a:lnTo>
                  <a:pt x="876" y="1559"/>
                </a:lnTo>
                <a:lnTo>
                  <a:pt x="880" y="1558"/>
                </a:lnTo>
                <a:lnTo>
                  <a:pt x="883" y="1557"/>
                </a:lnTo>
                <a:lnTo>
                  <a:pt x="887" y="1553"/>
                </a:lnTo>
                <a:lnTo>
                  <a:pt x="891" y="1548"/>
                </a:lnTo>
                <a:lnTo>
                  <a:pt x="897" y="1533"/>
                </a:lnTo>
                <a:lnTo>
                  <a:pt x="897" y="1533"/>
                </a:lnTo>
                <a:lnTo>
                  <a:pt x="903" y="1513"/>
                </a:lnTo>
                <a:lnTo>
                  <a:pt x="908" y="1490"/>
                </a:lnTo>
                <a:lnTo>
                  <a:pt x="912" y="1465"/>
                </a:lnTo>
                <a:lnTo>
                  <a:pt x="915" y="1441"/>
                </a:lnTo>
                <a:lnTo>
                  <a:pt x="917" y="1403"/>
                </a:lnTo>
                <a:lnTo>
                  <a:pt x="917" y="1387"/>
                </a:lnTo>
                <a:lnTo>
                  <a:pt x="917" y="1387"/>
                </a:lnTo>
                <a:lnTo>
                  <a:pt x="930" y="1386"/>
                </a:lnTo>
                <a:lnTo>
                  <a:pt x="941" y="1383"/>
                </a:lnTo>
                <a:lnTo>
                  <a:pt x="955" y="1380"/>
                </a:lnTo>
                <a:lnTo>
                  <a:pt x="961" y="1377"/>
                </a:lnTo>
                <a:lnTo>
                  <a:pt x="966" y="1373"/>
                </a:lnTo>
                <a:lnTo>
                  <a:pt x="971" y="1369"/>
                </a:lnTo>
                <a:lnTo>
                  <a:pt x="976" y="1364"/>
                </a:lnTo>
                <a:lnTo>
                  <a:pt x="979" y="1359"/>
                </a:lnTo>
                <a:lnTo>
                  <a:pt x="980" y="1352"/>
                </a:lnTo>
                <a:lnTo>
                  <a:pt x="980" y="1346"/>
                </a:lnTo>
                <a:lnTo>
                  <a:pt x="978" y="1337"/>
                </a:lnTo>
                <a:lnTo>
                  <a:pt x="978" y="1337"/>
                </a:lnTo>
                <a:lnTo>
                  <a:pt x="974" y="1329"/>
                </a:lnTo>
                <a:lnTo>
                  <a:pt x="967" y="1322"/>
                </a:lnTo>
                <a:lnTo>
                  <a:pt x="960" y="1315"/>
                </a:lnTo>
                <a:lnTo>
                  <a:pt x="952" y="1312"/>
                </a:lnTo>
                <a:lnTo>
                  <a:pt x="942" y="1307"/>
                </a:lnTo>
                <a:lnTo>
                  <a:pt x="932" y="1303"/>
                </a:lnTo>
                <a:lnTo>
                  <a:pt x="908" y="1297"/>
                </a:lnTo>
                <a:lnTo>
                  <a:pt x="882" y="1292"/>
                </a:lnTo>
                <a:lnTo>
                  <a:pt x="854" y="1284"/>
                </a:lnTo>
                <a:lnTo>
                  <a:pt x="839" y="1280"/>
                </a:lnTo>
                <a:lnTo>
                  <a:pt x="825" y="1275"/>
                </a:lnTo>
                <a:lnTo>
                  <a:pt x="810" y="1269"/>
                </a:lnTo>
                <a:lnTo>
                  <a:pt x="797" y="1261"/>
                </a:lnTo>
                <a:lnTo>
                  <a:pt x="797" y="1261"/>
                </a:lnTo>
                <a:lnTo>
                  <a:pt x="744" y="1230"/>
                </a:lnTo>
                <a:lnTo>
                  <a:pt x="721" y="1216"/>
                </a:lnTo>
                <a:lnTo>
                  <a:pt x="700" y="1202"/>
                </a:lnTo>
                <a:lnTo>
                  <a:pt x="682" y="1189"/>
                </a:lnTo>
                <a:lnTo>
                  <a:pt x="667" y="1176"/>
                </a:lnTo>
                <a:lnTo>
                  <a:pt x="655" y="1166"/>
                </a:lnTo>
                <a:lnTo>
                  <a:pt x="646" y="1156"/>
                </a:lnTo>
                <a:lnTo>
                  <a:pt x="646" y="1156"/>
                </a:lnTo>
                <a:lnTo>
                  <a:pt x="621" y="1119"/>
                </a:lnTo>
                <a:lnTo>
                  <a:pt x="580" y="1055"/>
                </a:lnTo>
                <a:lnTo>
                  <a:pt x="535" y="979"/>
                </a:lnTo>
                <a:lnTo>
                  <a:pt x="514" y="940"/>
                </a:lnTo>
                <a:lnTo>
                  <a:pt x="495" y="905"/>
                </a:lnTo>
                <a:lnTo>
                  <a:pt x="495" y="905"/>
                </a:lnTo>
                <a:lnTo>
                  <a:pt x="487" y="886"/>
                </a:lnTo>
                <a:lnTo>
                  <a:pt x="480" y="862"/>
                </a:lnTo>
                <a:lnTo>
                  <a:pt x="472" y="834"/>
                </a:lnTo>
                <a:lnTo>
                  <a:pt x="466" y="804"/>
                </a:lnTo>
                <a:lnTo>
                  <a:pt x="461" y="773"/>
                </a:lnTo>
                <a:lnTo>
                  <a:pt x="456" y="739"/>
                </a:lnTo>
                <a:lnTo>
                  <a:pt x="448" y="672"/>
                </a:lnTo>
                <a:lnTo>
                  <a:pt x="442" y="609"/>
                </a:lnTo>
                <a:lnTo>
                  <a:pt x="437" y="557"/>
                </a:lnTo>
                <a:lnTo>
                  <a:pt x="435" y="508"/>
                </a:lnTo>
                <a:lnTo>
                  <a:pt x="435" y="508"/>
                </a:lnTo>
                <a:lnTo>
                  <a:pt x="445" y="514"/>
                </a:lnTo>
                <a:lnTo>
                  <a:pt x="456" y="519"/>
                </a:lnTo>
                <a:lnTo>
                  <a:pt x="470" y="525"/>
                </a:lnTo>
                <a:lnTo>
                  <a:pt x="484" y="529"/>
                </a:lnTo>
                <a:lnTo>
                  <a:pt x="499" y="533"/>
                </a:lnTo>
                <a:lnTo>
                  <a:pt x="505" y="533"/>
                </a:lnTo>
                <a:lnTo>
                  <a:pt x="510" y="533"/>
                </a:lnTo>
                <a:lnTo>
                  <a:pt x="516" y="530"/>
                </a:lnTo>
                <a:lnTo>
                  <a:pt x="520" y="528"/>
                </a:lnTo>
                <a:lnTo>
                  <a:pt x="520" y="528"/>
                </a:lnTo>
                <a:lnTo>
                  <a:pt x="528" y="520"/>
                </a:lnTo>
                <a:lnTo>
                  <a:pt x="535" y="511"/>
                </a:lnTo>
                <a:lnTo>
                  <a:pt x="541" y="502"/>
                </a:lnTo>
                <a:lnTo>
                  <a:pt x="545" y="491"/>
                </a:lnTo>
                <a:lnTo>
                  <a:pt x="546" y="485"/>
                </a:lnTo>
                <a:lnTo>
                  <a:pt x="548" y="480"/>
                </a:lnTo>
                <a:lnTo>
                  <a:pt x="546" y="474"/>
                </a:lnTo>
                <a:lnTo>
                  <a:pt x="545" y="466"/>
                </a:lnTo>
                <a:lnTo>
                  <a:pt x="541" y="460"/>
                </a:lnTo>
                <a:lnTo>
                  <a:pt x="538" y="452"/>
                </a:lnTo>
                <a:lnTo>
                  <a:pt x="533" y="445"/>
                </a:lnTo>
                <a:lnTo>
                  <a:pt x="525" y="437"/>
                </a:lnTo>
                <a:lnTo>
                  <a:pt x="525" y="437"/>
                </a:lnTo>
                <a:lnTo>
                  <a:pt x="510" y="421"/>
                </a:lnTo>
                <a:lnTo>
                  <a:pt x="495" y="404"/>
                </a:lnTo>
                <a:lnTo>
                  <a:pt x="467" y="371"/>
                </a:lnTo>
                <a:lnTo>
                  <a:pt x="453" y="355"/>
                </a:lnTo>
                <a:lnTo>
                  <a:pt x="441" y="343"/>
                </a:lnTo>
                <a:lnTo>
                  <a:pt x="430" y="333"/>
                </a:lnTo>
                <a:lnTo>
                  <a:pt x="420" y="327"/>
                </a:lnTo>
                <a:lnTo>
                  <a:pt x="420" y="327"/>
                </a:lnTo>
                <a:lnTo>
                  <a:pt x="398" y="317"/>
                </a:lnTo>
                <a:lnTo>
                  <a:pt x="377" y="305"/>
                </a:lnTo>
                <a:lnTo>
                  <a:pt x="354" y="291"/>
                </a:lnTo>
                <a:lnTo>
                  <a:pt x="354" y="291"/>
                </a:lnTo>
                <a:lnTo>
                  <a:pt x="350" y="275"/>
                </a:lnTo>
                <a:lnTo>
                  <a:pt x="342" y="236"/>
                </a:lnTo>
                <a:lnTo>
                  <a:pt x="330" y="195"/>
                </a:lnTo>
                <a:lnTo>
                  <a:pt x="324" y="177"/>
                </a:lnTo>
                <a:lnTo>
                  <a:pt x="319" y="166"/>
                </a:lnTo>
                <a:lnTo>
                  <a:pt x="319" y="166"/>
                </a:lnTo>
                <a:lnTo>
                  <a:pt x="314" y="157"/>
                </a:lnTo>
                <a:lnTo>
                  <a:pt x="310" y="146"/>
                </a:lnTo>
                <a:lnTo>
                  <a:pt x="300" y="122"/>
                </a:lnTo>
                <a:lnTo>
                  <a:pt x="295" y="109"/>
                </a:lnTo>
                <a:lnTo>
                  <a:pt x="290" y="97"/>
                </a:lnTo>
                <a:lnTo>
                  <a:pt x="283" y="85"/>
                </a:lnTo>
                <a:lnTo>
                  <a:pt x="274" y="75"/>
                </a:lnTo>
                <a:lnTo>
                  <a:pt x="274" y="75"/>
                </a:lnTo>
                <a:lnTo>
                  <a:pt x="251" y="54"/>
                </a:lnTo>
                <a:lnTo>
                  <a:pt x="226" y="31"/>
                </a:lnTo>
                <a:lnTo>
                  <a:pt x="213" y="21"/>
                </a:lnTo>
                <a:lnTo>
                  <a:pt x="202" y="12"/>
                </a:lnTo>
                <a:lnTo>
                  <a:pt x="191" y="7"/>
                </a:lnTo>
                <a:lnTo>
                  <a:pt x="183" y="5"/>
                </a:lnTo>
                <a:lnTo>
                  <a:pt x="183" y="5"/>
                </a:lnTo>
                <a:lnTo>
                  <a:pt x="167" y="2"/>
                </a:lnTo>
                <a:lnTo>
                  <a:pt x="158" y="1"/>
                </a:lnTo>
                <a:lnTo>
                  <a:pt x="149" y="0"/>
                </a:lnTo>
                <a:lnTo>
                  <a:pt x="139" y="2"/>
                </a:lnTo>
                <a:lnTo>
                  <a:pt x="135" y="5"/>
                </a:lnTo>
                <a:lnTo>
                  <a:pt x="130" y="7"/>
                </a:lnTo>
                <a:lnTo>
                  <a:pt x="125" y="11"/>
                </a:lnTo>
                <a:lnTo>
                  <a:pt x="122" y="16"/>
                </a:lnTo>
                <a:lnTo>
                  <a:pt x="117" y="23"/>
                </a:lnTo>
                <a:lnTo>
                  <a:pt x="113" y="30"/>
                </a:lnTo>
                <a:lnTo>
                  <a:pt x="113" y="30"/>
                </a:lnTo>
                <a:lnTo>
                  <a:pt x="105" y="49"/>
                </a:lnTo>
                <a:lnTo>
                  <a:pt x="98" y="70"/>
                </a:lnTo>
                <a:lnTo>
                  <a:pt x="91" y="95"/>
                </a:lnTo>
                <a:lnTo>
                  <a:pt x="85" y="123"/>
                </a:lnTo>
                <a:lnTo>
                  <a:pt x="80" y="151"/>
                </a:lnTo>
                <a:lnTo>
                  <a:pt x="76" y="180"/>
                </a:lnTo>
                <a:lnTo>
                  <a:pt x="74" y="208"/>
                </a:lnTo>
                <a:lnTo>
                  <a:pt x="73" y="236"/>
                </a:lnTo>
                <a:lnTo>
                  <a:pt x="73" y="236"/>
                </a:lnTo>
                <a:lnTo>
                  <a:pt x="73" y="262"/>
                </a:lnTo>
                <a:lnTo>
                  <a:pt x="75" y="285"/>
                </a:lnTo>
                <a:lnTo>
                  <a:pt x="78" y="306"/>
                </a:lnTo>
                <a:lnTo>
                  <a:pt x="81" y="324"/>
                </a:lnTo>
                <a:lnTo>
                  <a:pt x="84" y="339"/>
                </a:lnTo>
                <a:lnTo>
                  <a:pt x="85" y="350"/>
                </a:lnTo>
                <a:lnTo>
                  <a:pt x="85" y="358"/>
                </a:lnTo>
                <a:lnTo>
                  <a:pt x="84" y="361"/>
                </a:lnTo>
                <a:lnTo>
                  <a:pt x="83" y="362"/>
                </a:lnTo>
                <a:lnTo>
                  <a:pt x="83" y="3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E4E5FCEC-56AE-4D0A-89A6-84867A42F10D}"/>
              </a:ext>
            </a:extLst>
          </p:cNvPr>
          <p:cNvSpPr>
            <a:spLocks/>
          </p:cNvSpPr>
          <p:nvPr/>
        </p:nvSpPr>
        <p:spPr bwMode="auto">
          <a:xfrm>
            <a:off x="8489012" y="2671763"/>
            <a:ext cx="387570" cy="1733730"/>
          </a:xfrm>
          <a:custGeom>
            <a:avLst/>
            <a:gdLst>
              <a:gd name="T0" fmla="*/ 16 w 300"/>
              <a:gd name="T1" fmla="*/ 376 h 1342"/>
              <a:gd name="T2" fmla="*/ 0 w 300"/>
              <a:gd name="T3" fmla="*/ 457 h 1342"/>
              <a:gd name="T4" fmla="*/ 3 w 300"/>
              <a:gd name="T5" fmla="*/ 494 h 1342"/>
              <a:gd name="T6" fmla="*/ 18 w 300"/>
              <a:gd name="T7" fmla="*/ 511 h 1342"/>
              <a:gd name="T8" fmla="*/ 40 w 300"/>
              <a:gd name="T9" fmla="*/ 510 h 1342"/>
              <a:gd name="T10" fmla="*/ 64 w 300"/>
              <a:gd name="T11" fmla="*/ 497 h 1342"/>
              <a:gd name="T12" fmla="*/ 65 w 300"/>
              <a:gd name="T13" fmla="*/ 516 h 1342"/>
              <a:gd name="T14" fmla="*/ 77 w 300"/>
              <a:gd name="T15" fmla="*/ 641 h 1342"/>
              <a:gd name="T16" fmla="*/ 76 w 300"/>
              <a:gd name="T17" fmla="*/ 725 h 1342"/>
              <a:gd name="T18" fmla="*/ 83 w 300"/>
              <a:gd name="T19" fmla="*/ 733 h 1342"/>
              <a:gd name="T20" fmla="*/ 104 w 300"/>
              <a:gd name="T21" fmla="*/ 726 h 1342"/>
              <a:gd name="T22" fmla="*/ 139 w 300"/>
              <a:gd name="T23" fmla="*/ 887 h 1342"/>
              <a:gd name="T24" fmla="*/ 158 w 300"/>
              <a:gd name="T25" fmla="*/ 1095 h 1342"/>
              <a:gd name="T26" fmla="*/ 163 w 300"/>
              <a:gd name="T27" fmla="*/ 1158 h 1342"/>
              <a:gd name="T28" fmla="*/ 177 w 300"/>
              <a:gd name="T29" fmla="*/ 1227 h 1342"/>
              <a:gd name="T30" fmla="*/ 190 w 300"/>
              <a:gd name="T31" fmla="*/ 1270 h 1342"/>
              <a:gd name="T32" fmla="*/ 216 w 300"/>
              <a:gd name="T33" fmla="*/ 1301 h 1342"/>
              <a:gd name="T34" fmla="*/ 260 w 300"/>
              <a:gd name="T35" fmla="*/ 1340 h 1342"/>
              <a:gd name="T36" fmla="*/ 273 w 300"/>
              <a:gd name="T37" fmla="*/ 1340 h 1342"/>
              <a:gd name="T38" fmla="*/ 273 w 300"/>
              <a:gd name="T39" fmla="*/ 1325 h 1342"/>
              <a:gd name="T40" fmla="*/ 247 w 300"/>
              <a:gd name="T41" fmla="*/ 1262 h 1342"/>
              <a:gd name="T42" fmla="*/ 231 w 300"/>
              <a:gd name="T43" fmla="*/ 1212 h 1342"/>
              <a:gd name="T44" fmla="*/ 215 w 300"/>
              <a:gd name="T45" fmla="*/ 1165 h 1342"/>
              <a:gd name="T46" fmla="*/ 212 w 300"/>
              <a:gd name="T47" fmla="*/ 1093 h 1342"/>
              <a:gd name="T48" fmla="*/ 228 w 300"/>
              <a:gd name="T49" fmla="*/ 988 h 1342"/>
              <a:gd name="T50" fmla="*/ 259 w 300"/>
              <a:gd name="T51" fmla="*/ 820 h 1342"/>
              <a:gd name="T52" fmla="*/ 267 w 300"/>
              <a:gd name="T53" fmla="*/ 622 h 1342"/>
              <a:gd name="T54" fmla="*/ 265 w 300"/>
              <a:gd name="T55" fmla="*/ 502 h 1342"/>
              <a:gd name="T56" fmla="*/ 283 w 300"/>
              <a:gd name="T57" fmla="*/ 501 h 1342"/>
              <a:gd name="T58" fmla="*/ 297 w 300"/>
              <a:gd name="T59" fmla="*/ 487 h 1342"/>
              <a:gd name="T60" fmla="*/ 299 w 300"/>
              <a:gd name="T61" fmla="*/ 447 h 1342"/>
              <a:gd name="T62" fmla="*/ 289 w 300"/>
              <a:gd name="T63" fmla="*/ 368 h 1342"/>
              <a:gd name="T64" fmla="*/ 254 w 300"/>
              <a:gd name="T65" fmla="*/ 312 h 1342"/>
              <a:gd name="T66" fmla="*/ 248 w 300"/>
              <a:gd name="T67" fmla="*/ 284 h 1342"/>
              <a:gd name="T68" fmla="*/ 254 w 300"/>
              <a:gd name="T69" fmla="*/ 248 h 1342"/>
              <a:gd name="T70" fmla="*/ 246 w 300"/>
              <a:gd name="T71" fmla="*/ 196 h 1342"/>
              <a:gd name="T72" fmla="*/ 223 w 300"/>
              <a:gd name="T73" fmla="*/ 129 h 1342"/>
              <a:gd name="T74" fmla="*/ 221 w 300"/>
              <a:gd name="T75" fmla="*/ 101 h 1342"/>
              <a:gd name="T76" fmla="*/ 207 w 300"/>
              <a:gd name="T77" fmla="*/ 80 h 1342"/>
              <a:gd name="T78" fmla="*/ 193 w 300"/>
              <a:gd name="T79" fmla="*/ 63 h 1342"/>
              <a:gd name="T80" fmla="*/ 140 w 300"/>
              <a:gd name="T81" fmla="*/ 6 h 1342"/>
              <a:gd name="T82" fmla="*/ 118 w 300"/>
              <a:gd name="T83" fmla="*/ 0 h 1342"/>
              <a:gd name="T84" fmla="*/ 86 w 300"/>
              <a:gd name="T85" fmla="*/ 11 h 1342"/>
              <a:gd name="T86" fmla="*/ 66 w 300"/>
              <a:gd name="T87" fmla="*/ 34 h 1342"/>
              <a:gd name="T88" fmla="*/ 54 w 300"/>
              <a:gd name="T89" fmla="*/ 54 h 1342"/>
              <a:gd name="T90" fmla="*/ 39 w 300"/>
              <a:gd name="T91" fmla="*/ 54 h 1342"/>
              <a:gd name="T92" fmla="*/ 45 w 300"/>
              <a:gd name="T93" fmla="*/ 84 h 1342"/>
              <a:gd name="T94" fmla="*/ 23 w 300"/>
              <a:gd name="T95" fmla="*/ 175 h 1342"/>
              <a:gd name="T96" fmla="*/ 19 w 300"/>
              <a:gd name="T97" fmla="*/ 266 h 1342"/>
              <a:gd name="T98" fmla="*/ 22 w 300"/>
              <a:gd name="T99" fmla="*/ 304 h 1342"/>
              <a:gd name="T100" fmla="*/ 34 w 300"/>
              <a:gd name="T101" fmla="*/ 313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0" h="1342">
                <a:moveTo>
                  <a:pt x="34" y="313"/>
                </a:moveTo>
                <a:lnTo>
                  <a:pt x="34" y="313"/>
                </a:lnTo>
                <a:lnTo>
                  <a:pt x="28" y="331"/>
                </a:lnTo>
                <a:lnTo>
                  <a:pt x="16" y="376"/>
                </a:lnTo>
                <a:lnTo>
                  <a:pt x="8" y="401"/>
                </a:lnTo>
                <a:lnTo>
                  <a:pt x="3" y="426"/>
                </a:lnTo>
                <a:lnTo>
                  <a:pt x="0" y="448"/>
                </a:lnTo>
                <a:lnTo>
                  <a:pt x="0" y="457"/>
                </a:lnTo>
                <a:lnTo>
                  <a:pt x="0" y="464"/>
                </a:lnTo>
                <a:lnTo>
                  <a:pt x="0" y="464"/>
                </a:lnTo>
                <a:lnTo>
                  <a:pt x="2" y="485"/>
                </a:lnTo>
                <a:lnTo>
                  <a:pt x="3" y="494"/>
                </a:lnTo>
                <a:lnTo>
                  <a:pt x="6" y="500"/>
                </a:lnTo>
                <a:lnTo>
                  <a:pt x="8" y="505"/>
                </a:lnTo>
                <a:lnTo>
                  <a:pt x="12" y="508"/>
                </a:lnTo>
                <a:lnTo>
                  <a:pt x="18" y="511"/>
                </a:lnTo>
                <a:lnTo>
                  <a:pt x="25" y="512"/>
                </a:lnTo>
                <a:lnTo>
                  <a:pt x="25" y="512"/>
                </a:lnTo>
                <a:lnTo>
                  <a:pt x="33" y="512"/>
                </a:lnTo>
                <a:lnTo>
                  <a:pt x="40" y="510"/>
                </a:lnTo>
                <a:lnTo>
                  <a:pt x="48" y="507"/>
                </a:lnTo>
                <a:lnTo>
                  <a:pt x="54" y="505"/>
                </a:lnTo>
                <a:lnTo>
                  <a:pt x="61" y="499"/>
                </a:lnTo>
                <a:lnTo>
                  <a:pt x="64" y="497"/>
                </a:lnTo>
                <a:lnTo>
                  <a:pt x="64" y="496"/>
                </a:lnTo>
                <a:lnTo>
                  <a:pt x="64" y="496"/>
                </a:lnTo>
                <a:lnTo>
                  <a:pt x="64" y="501"/>
                </a:lnTo>
                <a:lnTo>
                  <a:pt x="65" y="516"/>
                </a:lnTo>
                <a:lnTo>
                  <a:pt x="70" y="561"/>
                </a:lnTo>
                <a:lnTo>
                  <a:pt x="80" y="626"/>
                </a:lnTo>
                <a:lnTo>
                  <a:pt x="80" y="626"/>
                </a:lnTo>
                <a:lnTo>
                  <a:pt x="77" y="641"/>
                </a:lnTo>
                <a:lnTo>
                  <a:pt x="75" y="676"/>
                </a:lnTo>
                <a:lnTo>
                  <a:pt x="75" y="695"/>
                </a:lnTo>
                <a:lnTo>
                  <a:pt x="75" y="711"/>
                </a:lnTo>
                <a:lnTo>
                  <a:pt x="76" y="725"/>
                </a:lnTo>
                <a:lnTo>
                  <a:pt x="77" y="729"/>
                </a:lnTo>
                <a:lnTo>
                  <a:pt x="80" y="732"/>
                </a:lnTo>
                <a:lnTo>
                  <a:pt x="80" y="732"/>
                </a:lnTo>
                <a:lnTo>
                  <a:pt x="83" y="733"/>
                </a:lnTo>
                <a:lnTo>
                  <a:pt x="88" y="733"/>
                </a:lnTo>
                <a:lnTo>
                  <a:pt x="93" y="732"/>
                </a:lnTo>
                <a:lnTo>
                  <a:pt x="98" y="731"/>
                </a:lnTo>
                <a:lnTo>
                  <a:pt x="104" y="726"/>
                </a:lnTo>
                <a:lnTo>
                  <a:pt x="108" y="724"/>
                </a:lnTo>
                <a:lnTo>
                  <a:pt x="108" y="724"/>
                </a:lnTo>
                <a:lnTo>
                  <a:pt x="126" y="817"/>
                </a:lnTo>
                <a:lnTo>
                  <a:pt x="139" y="887"/>
                </a:lnTo>
                <a:lnTo>
                  <a:pt x="144" y="914"/>
                </a:lnTo>
                <a:lnTo>
                  <a:pt x="146" y="933"/>
                </a:lnTo>
                <a:lnTo>
                  <a:pt x="146" y="933"/>
                </a:lnTo>
                <a:lnTo>
                  <a:pt x="158" y="1095"/>
                </a:lnTo>
                <a:lnTo>
                  <a:pt x="158" y="1095"/>
                </a:lnTo>
                <a:lnTo>
                  <a:pt x="158" y="1104"/>
                </a:lnTo>
                <a:lnTo>
                  <a:pt x="159" y="1126"/>
                </a:lnTo>
                <a:lnTo>
                  <a:pt x="163" y="1158"/>
                </a:lnTo>
                <a:lnTo>
                  <a:pt x="166" y="1176"/>
                </a:lnTo>
                <a:lnTo>
                  <a:pt x="169" y="1195"/>
                </a:lnTo>
                <a:lnTo>
                  <a:pt x="169" y="1195"/>
                </a:lnTo>
                <a:lnTo>
                  <a:pt x="177" y="1227"/>
                </a:lnTo>
                <a:lnTo>
                  <a:pt x="180" y="1246"/>
                </a:lnTo>
                <a:lnTo>
                  <a:pt x="183" y="1254"/>
                </a:lnTo>
                <a:lnTo>
                  <a:pt x="187" y="1261"/>
                </a:lnTo>
                <a:lnTo>
                  <a:pt x="190" y="1270"/>
                </a:lnTo>
                <a:lnTo>
                  <a:pt x="196" y="1278"/>
                </a:lnTo>
                <a:lnTo>
                  <a:pt x="196" y="1278"/>
                </a:lnTo>
                <a:lnTo>
                  <a:pt x="205" y="1288"/>
                </a:lnTo>
                <a:lnTo>
                  <a:pt x="216" y="1301"/>
                </a:lnTo>
                <a:lnTo>
                  <a:pt x="227" y="1313"/>
                </a:lnTo>
                <a:lnTo>
                  <a:pt x="239" y="1324"/>
                </a:lnTo>
                <a:lnTo>
                  <a:pt x="251" y="1334"/>
                </a:lnTo>
                <a:lnTo>
                  <a:pt x="260" y="1340"/>
                </a:lnTo>
                <a:lnTo>
                  <a:pt x="265" y="1342"/>
                </a:lnTo>
                <a:lnTo>
                  <a:pt x="269" y="1342"/>
                </a:lnTo>
                <a:lnTo>
                  <a:pt x="271" y="1342"/>
                </a:lnTo>
                <a:lnTo>
                  <a:pt x="273" y="1340"/>
                </a:lnTo>
                <a:lnTo>
                  <a:pt x="273" y="1340"/>
                </a:lnTo>
                <a:lnTo>
                  <a:pt x="274" y="1337"/>
                </a:lnTo>
                <a:lnTo>
                  <a:pt x="274" y="1334"/>
                </a:lnTo>
                <a:lnTo>
                  <a:pt x="273" y="1325"/>
                </a:lnTo>
                <a:lnTo>
                  <a:pt x="269" y="1315"/>
                </a:lnTo>
                <a:lnTo>
                  <a:pt x="264" y="1303"/>
                </a:lnTo>
                <a:lnTo>
                  <a:pt x="253" y="1276"/>
                </a:lnTo>
                <a:lnTo>
                  <a:pt x="247" y="1262"/>
                </a:lnTo>
                <a:lnTo>
                  <a:pt x="243" y="1248"/>
                </a:lnTo>
                <a:lnTo>
                  <a:pt x="243" y="1248"/>
                </a:lnTo>
                <a:lnTo>
                  <a:pt x="236" y="1227"/>
                </a:lnTo>
                <a:lnTo>
                  <a:pt x="231" y="1212"/>
                </a:lnTo>
                <a:lnTo>
                  <a:pt x="226" y="1197"/>
                </a:lnTo>
                <a:lnTo>
                  <a:pt x="217" y="1173"/>
                </a:lnTo>
                <a:lnTo>
                  <a:pt x="217" y="1173"/>
                </a:lnTo>
                <a:lnTo>
                  <a:pt x="215" y="1165"/>
                </a:lnTo>
                <a:lnTo>
                  <a:pt x="214" y="1155"/>
                </a:lnTo>
                <a:lnTo>
                  <a:pt x="211" y="1136"/>
                </a:lnTo>
                <a:lnTo>
                  <a:pt x="211" y="1115"/>
                </a:lnTo>
                <a:lnTo>
                  <a:pt x="212" y="1093"/>
                </a:lnTo>
                <a:lnTo>
                  <a:pt x="217" y="1053"/>
                </a:lnTo>
                <a:lnTo>
                  <a:pt x="221" y="1026"/>
                </a:lnTo>
                <a:lnTo>
                  <a:pt x="221" y="1026"/>
                </a:lnTo>
                <a:lnTo>
                  <a:pt x="228" y="988"/>
                </a:lnTo>
                <a:lnTo>
                  <a:pt x="241" y="925"/>
                </a:lnTo>
                <a:lnTo>
                  <a:pt x="254" y="861"/>
                </a:lnTo>
                <a:lnTo>
                  <a:pt x="258" y="836"/>
                </a:lnTo>
                <a:lnTo>
                  <a:pt x="259" y="820"/>
                </a:lnTo>
                <a:lnTo>
                  <a:pt x="259" y="820"/>
                </a:lnTo>
                <a:lnTo>
                  <a:pt x="259" y="774"/>
                </a:lnTo>
                <a:lnTo>
                  <a:pt x="263" y="700"/>
                </a:lnTo>
                <a:lnTo>
                  <a:pt x="267" y="622"/>
                </a:lnTo>
                <a:lnTo>
                  <a:pt x="267" y="588"/>
                </a:lnTo>
                <a:lnTo>
                  <a:pt x="267" y="562"/>
                </a:lnTo>
                <a:lnTo>
                  <a:pt x="267" y="562"/>
                </a:lnTo>
                <a:lnTo>
                  <a:pt x="265" y="502"/>
                </a:lnTo>
                <a:lnTo>
                  <a:pt x="265" y="502"/>
                </a:lnTo>
                <a:lnTo>
                  <a:pt x="269" y="502"/>
                </a:lnTo>
                <a:lnTo>
                  <a:pt x="278" y="502"/>
                </a:lnTo>
                <a:lnTo>
                  <a:pt x="283" y="501"/>
                </a:lnTo>
                <a:lnTo>
                  <a:pt x="289" y="499"/>
                </a:lnTo>
                <a:lnTo>
                  <a:pt x="294" y="494"/>
                </a:lnTo>
                <a:lnTo>
                  <a:pt x="297" y="487"/>
                </a:lnTo>
                <a:lnTo>
                  <a:pt x="297" y="487"/>
                </a:lnTo>
                <a:lnTo>
                  <a:pt x="299" y="484"/>
                </a:lnTo>
                <a:lnTo>
                  <a:pt x="300" y="478"/>
                </a:lnTo>
                <a:lnTo>
                  <a:pt x="300" y="464"/>
                </a:lnTo>
                <a:lnTo>
                  <a:pt x="299" y="447"/>
                </a:lnTo>
                <a:lnTo>
                  <a:pt x="297" y="428"/>
                </a:lnTo>
                <a:lnTo>
                  <a:pt x="292" y="393"/>
                </a:lnTo>
                <a:lnTo>
                  <a:pt x="289" y="368"/>
                </a:lnTo>
                <a:lnTo>
                  <a:pt x="289" y="368"/>
                </a:lnTo>
                <a:lnTo>
                  <a:pt x="286" y="361"/>
                </a:lnTo>
                <a:lnTo>
                  <a:pt x="283" y="351"/>
                </a:lnTo>
                <a:lnTo>
                  <a:pt x="270" y="334"/>
                </a:lnTo>
                <a:lnTo>
                  <a:pt x="254" y="312"/>
                </a:lnTo>
                <a:lnTo>
                  <a:pt x="254" y="312"/>
                </a:lnTo>
                <a:lnTo>
                  <a:pt x="251" y="297"/>
                </a:lnTo>
                <a:lnTo>
                  <a:pt x="248" y="284"/>
                </a:lnTo>
                <a:lnTo>
                  <a:pt x="248" y="284"/>
                </a:lnTo>
                <a:lnTo>
                  <a:pt x="248" y="282"/>
                </a:lnTo>
                <a:lnTo>
                  <a:pt x="251" y="277"/>
                </a:lnTo>
                <a:lnTo>
                  <a:pt x="252" y="266"/>
                </a:lnTo>
                <a:lnTo>
                  <a:pt x="254" y="248"/>
                </a:lnTo>
                <a:lnTo>
                  <a:pt x="254" y="248"/>
                </a:lnTo>
                <a:lnTo>
                  <a:pt x="253" y="233"/>
                </a:lnTo>
                <a:lnTo>
                  <a:pt x="249" y="216"/>
                </a:lnTo>
                <a:lnTo>
                  <a:pt x="246" y="196"/>
                </a:lnTo>
                <a:lnTo>
                  <a:pt x="239" y="176"/>
                </a:lnTo>
                <a:lnTo>
                  <a:pt x="228" y="143"/>
                </a:lnTo>
                <a:lnTo>
                  <a:pt x="223" y="129"/>
                </a:lnTo>
                <a:lnTo>
                  <a:pt x="223" y="129"/>
                </a:lnTo>
                <a:lnTo>
                  <a:pt x="225" y="127"/>
                </a:lnTo>
                <a:lnTo>
                  <a:pt x="225" y="122"/>
                </a:lnTo>
                <a:lnTo>
                  <a:pt x="223" y="112"/>
                </a:lnTo>
                <a:lnTo>
                  <a:pt x="221" y="101"/>
                </a:lnTo>
                <a:lnTo>
                  <a:pt x="221" y="101"/>
                </a:lnTo>
                <a:lnTo>
                  <a:pt x="217" y="94"/>
                </a:lnTo>
                <a:lnTo>
                  <a:pt x="215" y="89"/>
                </a:lnTo>
                <a:lnTo>
                  <a:pt x="207" y="80"/>
                </a:lnTo>
                <a:lnTo>
                  <a:pt x="203" y="74"/>
                </a:lnTo>
                <a:lnTo>
                  <a:pt x="200" y="72"/>
                </a:lnTo>
                <a:lnTo>
                  <a:pt x="200" y="72"/>
                </a:lnTo>
                <a:lnTo>
                  <a:pt x="193" y="63"/>
                </a:lnTo>
                <a:lnTo>
                  <a:pt x="177" y="43"/>
                </a:lnTo>
                <a:lnTo>
                  <a:pt x="157" y="21"/>
                </a:lnTo>
                <a:lnTo>
                  <a:pt x="147" y="13"/>
                </a:lnTo>
                <a:lnTo>
                  <a:pt x="140" y="6"/>
                </a:lnTo>
                <a:lnTo>
                  <a:pt x="140" y="6"/>
                </a:lnTo>
                <a:lnTo>
                  <a:pt x="132" y="3"/>
                </a:lnTo>
                <a:lnTo>
                  <a:pt x="125" y="2"/>
                </a:lnTo>
                <a:lnTo>
                  <a:pt x="118" y="0"/>
                </a:lnTo>
                <a:lnTo>
                  <a:pt x="110" y="0"/>
                </a:lnTo>
                <a:lnTo>
                  <a:pt x="104" y="3"/>
                </a:lnTo>
                <a:lnTo>
                  <a:pt x="97" y="5"/>
                </a:lnTo>
                <a:lnTo>
                  <a:pt x="86" y="11"/>
                </a:lnTo>
                <a:lnTo>
                  <a:pt x="86" y="11"/>
                </a:lnTo>
                <a:lnTo>
                  <a:pt x="80" y="16"/>
                </a:lnTo>
                <a:lnTo>
                  <a:pt x="75" y="21"/>
                </a:lnTo>
                <a:lnTo>
                  <a:pt x="66" y="34"/>
                </a:lnTo>
                <a:lnTo>
                  <a:pt x="59" y="48"/>
                </a:lnTo>
                <a:lnTo>
                  <a:pt x="59" y="48"/>
                </a:lnTo>
                <a:lnTo>
                  <a:pt x="56" y="52"/>
                </a:lnTo>
                <a:lnTo>
                  <a:pt x="54" y="54"/>
                </a:lnTo>
                <a:lnTo>
                  <a:pt x="50" y="56"/>
                </a:lnTo>
                <a:lnTo>
                  <a:pt x="50" y="56"/>
                </a:lnTo>
                <a:lnTo>
                  <a:pt x="45" y="56"/>
                </a:lnTo>
                <a:lnTo>
                  <a:pt x="39" y="54"/>
                </a:lnTo>
                <a:lnTo>
                  <a:pt x="32" y="53"/>
                </a:lnTo>
                <a:lnTo>
                  <a:pt x="50" y="67"/>
                </a:lnTo>
                <a:lnTo>
                  <a:pt x="50" y="67"/>
                </a:lnTo>
                <a:lnTo>
                  <a:pt x="45" y="84"/>
                </a:lnTo>
                <a:lnTo>
                  <a:pt x="33" y="129"/>
                </a:lnTo>
                <a:lnTo>
                  <a:pt x="33" y="129"/>
                </a:lnTo>
                <a:lnTo>
                  <a:pt x="27" y="154"/>
                </a:lnTo>
                <a:lnTo>
                  <a:pt x="23" y="175"/>
                </a:lnTo>
                <a:lnTo>
                  <a:pt x="20" y="193"/>
                </a:lnTo>
                <a:lnTo>
                  <a:pt x="20" y="211"/>
                </a:lnTo>
                <a:lnTo>
                  <a:pt x="20" y="211"/>
                </a:lnTo>
                <a:lnTo>
                  <a:pt x="19" y="266"/>
                </a:lnTo>
                <a:lnTo>
                  <a:pt x="20" y="293"/>
                </a:lnTo>
                <a:lnTo>
                  <a:pt x="20" y="302"/>
                </a:lnTo>
                <a:lnTo>
                  <a:pt x="22" y="304"/>
                </a:lnTo>
                <a:lnTo>
                  <a:pt x="22" y="304"/>
                </a:lnTo>
                <a:lnTo>
                  <a:pt x="25" y="303"/>
                </a:lnTo>
                <a:lnTo>
                  <a:pt x="32" y="299"/>
                </a:lnTo>
                <a:lnTo>
                  <a:pt x="38" y="296"/>
                </a:lnTo>
                <a:lnTo>
                  <a:pt x="34" y="3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0C91599E-0FEC-4299-9BE5-D9E1C0FDD965}"/>
              </a:ext>
            </a:extLst>
          </p:cNvPr>
          <p:cNvSpPr>
            <a:spLocks/>
          </p:cNvSpPr>
          <p:nvPr/>
        </p:nvSpPr>
        <p:spPr bwMode="auto">
          <a:xfrm>
            <a:off x="6258145" y="4895261"/>
            <a:ext cx="1306513" cy="1211263"/>
          </a:xfrm>
          <a:custGeom>
            <a:avLst/>
            <a:gdLst>
              <a:gd name="T0" fmla="*/ 8 w 823"/>
              <a:gd name="T1" fmla="*/ 179 h 763"/>
              <a:gd name="T2" fmla="*/ 0 w 823"/>
              <a:gd name="T3" fmla="*/ 31 h 763"/>
              <a:gd name="T4" fmla="*/ 3 w 823"/>
              <a:gd name="T5" fmla="*/ 2 h 763"/>
              <a:gd name="T6" fmla="*/ 6 w 823"/>
              <a:gd name="T7" fmla="*/ 0 h 763"/>
              <a:gd name="T8" fmla="*/ 17 w 823"/>
              <a:gd name="T9" fmla="*/ 13 h 763"/>
              <a:gd name="T10" fmla="*/ 34 w 823"/>
              <a:gd name="T11" fmla="*/ 59 h 763"/>
              <a:gd name="T12" fmla="*/ 40 w 823"/>
              <a:gd name="T13" fmla="*/ 74 h 763"/>
              <a:gd name="T14" fmla="*/ 55 w 823"/>
              <a:gd name="T15" fmla="*/ 101 h 763"/>
              <a:gd name="T16" fmla="*/ 55 w 823"/>
              <a:gd name="T17" fmla="*/ 109 h 763"/>
              <a:gd name="T18" fmla="*/ 59 w 823"/>
              <a:gd name="T19" fmla="*/ 123 h 763"/>
              <a:gd name="T20" fmla="*/ 70 w 823"/>
              <a:gd name="T21" fmla="*/ 143 h 763"/>
              <a:gd name="T22" fmla="*/ 84 w 823"/>
              <a:gd name="T23" fmla="*/ 189 h 763"/>
              <a:gd name="T24" fmla="*/ 84 w 823"/>
              <a:gd name="T25" fmla="*/ 202 h 763"/>
              <a:gd name="T26" fmla="*/ 75 w 823"/>
              <a:gd name="T27" fmla="*/ 227 h 763"/>
              <a:gd name="T28" fmla="*/ 88 w 823"/>
              <a:gd name="T29" fmla="*/ 246 h 763"/>
              <a:gd name="T30" fmla="*/ 130 w 823"/>
              <a:gd name="T31" fmla="*/ 282 h 763"/>
              <a:gd name="T32" fmla="*/ 168 w 823"/>
              <a:gd name="T33" fmla="*/ 303 h 763"/>
              <a:gd name="T34" fmla="*/ 283 w 823"/>
              <a:gd name="T35" fmla="*/ 348 h 763"/>
              <a:gd name="T36" fmla="*/ 527 w 823"/>
              <a:gd name="T37" fmla="*/ 433 h 763"/>
              <a:gd name="T38" fmla="*/ 597 w 823"/>
              <a:gd name="T39" fmla="*/ 460 h 763"/>
              <a:gd name="T40" fmla="*/ 648 w 823"/>
              <a:gd name="T41" fmla="*/ 489 h 763"/>
              <a:gd name="T42" fmla="*/ 680 w 823"/>
              <a:gd name="T43" fmla="*/ 512 h 763"/>
              <a:gd name="T44" fmla="*/ 730 w 823"/>
              <a:gd name="T45" fmla="*/ 559 h 763"/>
              <a:gd name="T46" fmla="*/ 738 w 823"/>
              <a:gd name="T47" fmla="*/ 574 h 763"/>
              <a:gd name="T48" fmla="*/ 759 w 823"/>
              <a:gd name="T49" fmla="*/ 601 h 763"/>
              <a:gd name="T50" fmla="*/ 798 w 823"/>
              <a:gd name="T51" fmla="*/ 640 h 763"/>
              <a:gd name="T52" fmla="*/ 798 w 823"/>
              <a:gd name="T53" fmla="*/ 650 h 763"/>
              <a:gd name="T54" fmla="*/ 788 w 823"/>
              <a:gd name="T55" fmla="*/ 684 h 763"/>
              <a:gd name="T56" fmla="*/ 771 w 823"/>
              <a:gd name="T57" fmla="*/ 705 h 763"/>
              <a:gd name="T58" fmla="*/ 754 w 823"/>
              <a:gd name="T59" fmla="*/ 719 h 763"/>
              <a:gd name="T60" fmla="*/ 743 w 823"/>
              <a:gd name="T61" fmla="*/ 721 h 763"/>
              <a:gd name="T62" fmla="*/ 719 w 823"/>
              <a:gd name="T63" fmla="*/ 719 h 763"/>
              <a:gd name="T64" fmla="*/ 703 w 823"/>
              <a:gd name="T65" fmla="*/ 711 h 763"/>
              <a:gd name="T66" fmla="*/ 672 w 823"/>
              <a:gd name="T67" fmla="*/ 715 h 763"/>
              <a:gd name="T68" fmla="*/ 616 w 823"/>
              <a:gd name="T69" fmla="*/ 704 h 763"/>
              <a:gd name="T70" fmla="*/ 517 w 823"/>
              <a:gd name="T71" fmla="*/ 670 h 763"/>
              <a:gd name="T72" fmla="*/ 380 w 823"/>
              <a:gd name="T73" fmla="*/ 660 h 763"/>
              <a:gd name="T74" fmla="*/ 360 w 823"/>
              <a:gd name="T75" fmla="*/ 656 h 763"/>
              <a:gd name="T76" fmla="*/ 333 w 823"/>
              <a:gd name="T77" fmla="*/ 642 h 763"/>
              <a:gd name="T78" fmla="*/ 312 w 823"/>
              <a:gd name="T79" fmla="*/ 618 h 763"/>
              <a:gd name="T80" fmla="*/ 311 w 823"/>
              <a:gd name="T81" fmla="*/ 610 h 763"/>
              <a:gd name="T82" fmla="*/ 326 w 823"/>
              <a:gd name="T83" fmla="*/ 576 h 763"/>
              <a:gd name="T84" fmla="*/ 253 w 823"/>
              <a:gd name="T85" fmla="*/ 586 h 763"/>
              <a:gd name="T86" fmla="*/ 232 w 823"/>
              <a:gd name="T87" fmla="*/ 586 h 763"/>
              <a:gd name="T88" fmla="*/ 217 w 823"/>
              <a:gd name="T89" fmla="*/ 572 h 763"/>
              <a:gd name="T90" fmla="*/ 211 w 823"/>
              <a:gd name="T91" fmla="*/ 553 h 763"/>
              <a:gd name="T92" fmla="*/ 217 w 823"/>
              <a:gd name="T93" fmla="*/ 542 h 763"/>
              <a:gd name="T94" fmla="*/ 242 w 823"/>
              <a:gd name="T95" fmla="*/ 517 h 763"/>
              <a:gd name="T96" fmla="*/ 144 w 823"/>
              <a:gd name="T97" fmla="*/ 433 h 763"/>
              <a:gd name="T98" fmla="*/ 98 w 823"/>
              <a:gd name="T99" fmla="*/ 385 h 763"/>
              <a:gd name="T100" fmla="*/ 62 w 823"/>
              <a:gd name="T101" fmla="*/ 331 h 763"/>
              <a:gd name="T102" fmla="*/ 19 w 823"/>
              <a:gd name="T103" fmla="*/ 237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23" h="763">
                <a:moveTo>
                  <a:pt x="11" y="212"/>
                </a:moveTo>
                <a:lnTo>
                  <a:pt x="11" y="212"/>
                </a:lnTo>
                <a:lnTo>
                  <a:pt x="8" y="179"/>
                </a:lnTo>
                <a:lnTo>
                  <a:pt x="2" y="104"/>
                </a:lnTo>
                <a:lnTo>
                  <a:pt x="1" y="66"/>
                </a:lnTo>
                <a:lnTo>
                  <a:pt x="0" y="31"/>
                </a:lnTo>
                <a:lnTo>
                  <a:pt x="1" y="18"/>
                </a:lnTo>
                <a:lnTo>
                  <a:pt x="1" y="8"/>
                </a:lnTo>
                <a:lnTo>
                  <a:pt x="3" y="2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8" y="2"/>
                </a:lnTo>
                <a:lnTo>
                  <a:pt x="12" y="4"/>
                </a:lnTo>
                <a:lnTo>
                  <a:pt x="17" y="13"/>
                </a:lnTo>
                <a:lnTo>
                  <a:pt x="22" y="24"/>
                </a:lnTo>
                <a:lnTo>
                  <a:pt x="27" y="36"/>
                </a:lnTo>
                <a:lnTo>
                  <a:pt x="34" y="59"/>
                </a:lnTo>
                <a:lnTo>
                  <a:pt x="38" y="69"/>
                </a:lnTo>
                <a:lnTo>
                  <a:pt x="40" y="74"/>
                </a:lnTo>
                <a:lnTo>
                  <a:pt x="40" y="74"/>
                </a:lnTo>
                <a:lnTo>
                  <a:pt x="45" y="82"/>
                </a:lnTo>
                <a:lnTo>
                  <a:pt x="51" y="91"/>
                </a:lnTo>
                <a:lnTo>
                  <a:pt x="55" y="101"/>
                </a:lnTo>
                <a:lnTo>
                  <a:pt x="56" y="105"/>
                </a:lnTo>
                <a:lnTo>
                  <a:pt x="55" y="109"/>
                </a:lnTo>
                <a:lnTo>
                  <a:pt x="55" y="109"/>
                </a:lnTo>
                <a:lnTo>
                  <a:pt x="54" y="112"/>
                </a:lnTo>
                <a:lnTo>
                  <a:pt x="55" y="116"/>
                </a:lnTo>
                <a:lnTo>
                  <a:pt x="59" y="123"/>
                </a:lnTo>
                <a:lnTo>
                  <a:pt x="65" y="133"/>
                </a:lnTo>
                <a:lnTo>
                  <a:pt x="70" y="143"/>
                </a:lnTo>
                <a:lnTo>
                  <a:pt x="70" y="143"/>
                </a:lnTo>
                <a:lnTo>
                  <a:pt x="81" y="173"/>
                </a:lnTo>
                <a:lnTo>
                  <a:pt x="83" y="181"/>
                </a:lnTo>
                <a:lnTo>
                  <a:pt x="84" y="189"/>
                </a:lnTo>
                <a:lnTo>
                  <a:pt x="86" y="196"/>
                </a:lnTo>
                <a:lnTo>
                  <a:pt x="84" y="202"/>
                </a:lnTo>
                <a:lnTo>
                  <a:pt x="84" y="202"/>
                </a:lnTo>
                <a:lnTo>
                  <a:pt x="78" y="219"/>
                </a:lnTo>
                <a:lnTo>
                  <a:pt x="75" y="227"/>
                </a:lnTo>
                <a:lnTo>
                  <a:pt x="75" y="227"/>
                </a:lnTo>
                <a:lnTo>
                  <a:pt x="77" y="232"/>
                </a:lnTo>
                <a:lnTo>
                  <a:pt x="81" y="239"/>
                </a:lnTo>
                <a:lnTo>
                  <a:pt x="88" y="246"/>
                </a:lnTo>
                <a:lnTo>
                  <a:pt x="98" y="257"/>
                </a:lnTo>
                <a:lnTo>
                  <a:pt x="112" y="269"/>
                </a:lnTo>
                <a:lnTo>
                  <a:pt x="130" y="282"/>
                </a:lnTo>
                <a:lnTo>
                  <a:pt x="153" y="296"/>
                </a:lnTo>
                <a:lnTo>
                  <a:pt x="153" y="296"/>
                </a:lnTo>
                <a:lnTo>
                  <a:pt x="168" y="303"/>
                </a:lnTo>
                <a:lnTo>
                  <a:pt x="187" y="312"/>
                </a:lnTo>
                <a:lnTo>
                  <a:pt x="231" y="329"/>
                </a:lnTo>
                <a:lnTo>
                  <a:pt x="283" y="348"/>
                </a:lnTo>
                <a:lnTo>
                  <a:pt x="338" y="368"/>
                </a:lnTo>
                <a:lnTo>
                  <a:pt x="446" y="406"/>
                </a:lnTo>
                <a:lnTo>
                  <a:pt x="527" y="433"/>
                </a:lnTo>
                <a:lnTo>
                  <a:pt x="527" y="433"/>
                </a:lnTo>
                <a:lnTo>
                  <a:pt x="577" y="452"/>
                </a:lnTo>
                <a:lnTo>
                  <a:pt x="597" y="460"/>
                </a:lnTo>
                <a:lnTo>
                  <a:pt x="616" y="469"/>
                </a:lnTo>
                <a:lnTo>
                  <a:pt x="632" y="479"/>
                </a:lnTo>
                <a:lnTo>
                  <a:pt x="648" y="489"/>
                </a:lnTo>
                <a:lnTo>
                  <a:pt x="664" y="500"/>
                </a:lnTo>
                <a:lnTo>
                  <a:pt x="680" y="512"/>
                </a:lnTo>
                <a:lnTo>
                  <a:pt x="680" y="512"/>
                </a:lnTo>
                <a:lnTo>
                  <a:pt x="707" y="534"/>
                </a:lnTo>
                <a:lnTo>
                  <a:pt x="722" y="549"/>
                </a:lnTo>
                <a:lnTo>
                  <a:pt x="730" y="559"/>
                </a:lnTo>
                <a:lnTo>
                  <a:pt x="734" y="566"/>
                </a:lnTo>
                <a:lnTo>
                  <a:pt x="734" y="566"/>
                </a:lnTo>
                <a:lnTo>
                  <a:pt x="738" y="574"/>
                </a:lnTo>
                <a:lnTo>
                  <a:pt x="744" y="581"/>
                </a:lnTo>
                <a:lnTo>
                  <a:pt x="759" y="601"/>
                </a:lnTo>
                <a:lnTo>
                  <a:pt x="759" y="601"/>
                </a:lnTo>
                <a:lnTo>
                  <a:pt x="770" y="613"/>
                </a:lnTo>
                <a:lnTo>
                  <a:pt x="782" y="625"/>
                </a:lnTo>
                <a:lnTo>
                  <a:pt x="798" y="640"/>
                </a:lnTo>
                <a:lnTo>
                  <a:pt x="823" y="640"/>
                </a:lnTo>
                <a:lnTo>
                  <a:pt x="798" y="650"/>
                </a:lnTo>
                <a:lnTo>
                  <a:pt x="798" y="650"/>
                </a:lnTo>
                <a:lnTo>
                  <a:pt x="794" y="663"/>
                </a:lnTo>
                <a:lnTo>
                  <a:pt x="788" y="684"/>
                </a:lnTo>
                <a:lnTo>
                  <a:pt x="788" y="684"/>
                </a:lnTo>
                <a:lnTo>
                  <a:pt x="786" y="689"/>
                </a:lnTo>
                <a:lnTo>
                  <a:pt x="782" y="694"/>
                </a:lnTo>
                <a:lnTo>
                  <a:pt x="771" y="705"/>
                </a:lnTo>
                <a:lnTo>
                  <a:pt x="760" y="715"/>
                </a:lnTo>
                <a:lnTo>
                  <a:pt x="756" y="717"/>
                </a:lnTo>
                <a:lnTo>
                  <a:pt x="754" y="719"/>
                </a:lnTo>
                <a:lnTo>
                  <a:pt x="754" y="719"/>
                </a:lnTo>
                <a:lnTo>
                  <a:pt x="749" y="719"/>
                </a:lnTo>
                <a:lnTo>
                  <a:pt x="743" y="721"/>
                </a:lnTo>
                <a:lnTo>
                  <a:pt x="734" y="724"/>
                </a:lnTo>
                <a:lnTo>
                  <a:pt x="729" y="763"/>
                </a:lnTo>
                <a:lnTo>
                  <a:pt x="719" y="719"/>
                </a:lnTo>
                <a:lnTo>
                  <a:pt x="709" y="709"/>
                </a:lnTo>
                <a:lnTo>
                  <a:pt x="709" y="709"/>
                </a:lnTo>
                <a:lnTo>
                  <a:pt x="703" y="711"/>
                </a:lnTo>
                <a:lnTo>
                  <a:pt x="696" y="713"/>
                </a:lnTo>
                <a:lnTo>
                  <a:pt x="686" y="714"/>
                </a:lnTo>
                <a:lnTo>
                  <a:pt x="672" y="715"/>
                </a:lnTo>
                <a:lnTo>
                  <a:pt x="656" y="714"/>
                </a:lnTo>
                <a:lnTo>
                  <a:pt x="638" y="710"/>
                </a:lnTo>
                <a:lnTo>
                  <a:pt x="616" y="704"/>
                </a:lnTo>
                <a:lnTo>
                  <a:pt x="616" y="704"/>
                </a:lnTo>
                <a:lnTo>
                  <a:pt x="543" y="679"/>
                </a:lnTo>
                <a:lnTo>
                  <a:pt x="517" y="670"/>
                </a:lnTo>
                <a:lnTo>
                  <a:pt x="517" y="670"/>
                </a:lnTo>
                <a:lnTo>
                  <a:pt x="470" y="666"/>
                </a:lnTo>
                <a:lnTo>
                  <a:pt x="380" y="660"/>
                </a:lnTo>
                <a:lnTo>
                  <a:pt x="380" y="660"/>
                </a:lnTo>
                <a:lnTo>
                  <a:pt x="370" y="658"/>
                </a:lnTo>
                <a:lnTo>
                  <a:pt x="360" y="656"/>
                </a:lnTo>
                <a:lnTo>
                  <a:pt x="353" y="654"/>
                </a:lnTo>
                <a:lnTo>
                  <a:pt x="345" y="650"/>
                </a:lnTo>
                <a:lnTo>
                  <a:pt x="333" y="642"/>
                </a:lnTo>
                <a:lnTo>
                  <a:pt x="323" y="634"/>
                </a:lnTo>
                <a:lnTo>
                  <a:pt x="317" y="625"/>
                </a:lnTo>
                <a:lnTo>
                  <a:pt x="312" y="618"/>
                </a:lnTo>
                <a:lnTo>
                  <a:pt x="311" y="613"/>
                </a:lnTo>
                <a:lnTo>
                  <a:pt x="311" y="610"/>
                </a:lnTo>
                <a:lnTo>
                  <a:pt x="311" y="610"/>
                </a:lnTo>
                <a:lnTo>
                  <a:pt x="314" y="604"/>
                </a:lnTo>
                <a:lnTo>
                  <a:pt x="319" y="593"/>
                </a:lnTo>
                <a:lnTo>
                  <a:pt x="326" y="576"/>
                </a:lnTo>
                <a:lnTo>
                  <a:pt x="326" y="576"/>
                </a:lnTo>
                <a:lnTo>
                  <a:pt x="285" y="582"/>
                </a:lnTo>
                <a:lnTo>
                  <a:pt x="253" y="586"/>
                </a:lnTo>
                <a:lnTo>
                  <a:pt x="241" y="587"/>
                </a:lnTo>
                <a:lnTo>
                  <a:pt x="232" y="586"/>
                </a:lnTo>
                <a:lnTo>
                  <a:pt x="232" y="586"/>
                </a:lnTo>
                <a:lnTo>
                  <a:pt x="226" y="583"/>
                </a:lnTo>
                <a:lnTo>
                  <a:pt x="221" y="578"/>
                </a:lnTo>
                <a:lnTo>
                  <a:pt x="217" y="572"/>
                </a:lnTo>
                <a:lnTo>
                  <a:pt x="214" y="566"/>
                </a:lnTo>
                <a:lnTo>
                  <a:pt x="212" y="560"/>
                </a:lnTo>
                <a:lnTo>
                  <a:pt x="211" y="553"/>
                </a:lnTo>
                <a:lnTo>
                  <a:pt x="214" y="547"/>
                </a:lnTo>
                <a:lnTo>
                  <a:pt x="217" y="542"/>
                </a:lnTo>
                <a:lnTo>
                  <a:pt x="217" y="542"/>
                </a:lnTo>
                <a:lnTo>
                  <a:pt x="235" y="524"/>
                </a:lnTo>
                <a:lnTo>
                  <a:pt x="242" y="517"/>
                </a:lnTo>
                <a:lnTo>
                  <a:pt x="242" y="517"/>
                </a:lnTo>
                <a:lnTo>
                  <a:pt x="226" y="502"/>
                </a:lnTo>
                <a:lnTo>
                  <a:pt x="144" y="433"/>
                </a:lnTo>
                <a:lnTo>
                  <a:pt x="144" y="433"/>
                </a:lnTo>
                <a:lnTo>
                  <a:pt x="128" y="419"/>
                </a:lnTo>
                <a:lnTo>
                  <a:pt x="113" y="403"/>
                </a:lnTo>
                <a:lnTo>
                  <a:pt x="98" y="385"/>
                </a:lnTo>
                <a:lnTo>
                  <a:pt x="86" y="368"/>
                </a:lnTo>
                <a:lnTo>
                  <a:pt x="73" y="350"/>
                </a:lnTo>
                <a:lnTo>
                  <a:pt x="62" y="331"/>
                </a:lnTo>
                <a:lnTo>
                  <a:pt x="44" y="294"/>
                </a:lnTo>
                <a:lnTo>
                  <a:pt x="29" y="262"/>
                </a:lnTo>
                <a:lnTo>
                  <a:pt x="19" y="237"/>
                </a:lnTo>
                <a:lnTo>
                  <a:pt x="11" y="212"/>
                </a:lnTo>
                <a:lnTo>
                  <a:pt x="11" y="2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EC0BAB0F-3D67-4B4E-8A07-83378045862D}"/>
              </a:ext>
            </a:extLst>
          </p:cNvPr>
          <p:cNvSpPr>
            <a:spLocks/>
          </p:cNvSpPr>
          <p:nvPr/>
        </p:nvSpPr>
        <p:spPr bwMode="auto">
          <a:xfrm>
            <a:off x="2851171" y="4722686"/>
            <a:ext cx="584238" cy="1639272"/>
          </a:xfrm>
          <a:custGeom>
            <a:avLst/>
            <a:gdLst>
              <a:gd name="T0" fmla="*/ 81 w 412"/>
              <a:gd name="T1" fmla="*/ 327 h 1156"/>
              <a:gd name="T2" fmla="*/ 44 w 412"/>
              <a:gd name="T3" fmla="*/ 387 h 1156"/>
              <a:gd name="T4" fmla="*/ 33 w 412"/>
              <a:gd name="T5" fmla="*/ 427 h 1156"/>
              <a:gd name="T6" fmla="*/ 38 w 412"/>
              <a:gd name="T7" fmla="*/ 432 h 1156"/>
              <a:gd name="T8" fmla="*/ 75 w 412"/>
              <a:gd name="T9" fmla="*/ 427 h 1156"/>
              <a:gd name="T10" fmla="*/ 6 w 412"/>
              <a:gd name="T11" fmla="*/ 766 h 1156"/>
              <a:gd name="T12" fmla="*/ 0 w 412"/>
              <a:gd name="T13" fmla="*/ 863 h 1156"/>
              <a:gd name="T14" fmla="*/ 14 w 412"/>
              <a:gd name="T15" fmla="*/ 965 h 1156"/>
              <a:gd name="T16" fmla="*/ 47 w 412"/>
              <a:gd name="T17" fmla="*/ 1039 h 1156"/>
              <a:gd name="T18" fmla="*/ 111 w 412"/>
              <a:gd name="T19" fmla="*/ 1125 h 1156"/>
              <a:gd name="T20" fmla="*/ 138 w 412"/>
              <a:gd name="T21" fmla="*/ 1145 h 1156"/>
              <a:gd name="T22" fmla="*/ 167 w 412"/>
              <a:gd name="T23" fmla="*/ 1156 h 1156"/>
              <a:gd name="T24" fmla="*/ 170 w 412"/>
              <a:gd name="T25" fmla="*/ 1149 h 1156"/>
              <a:gd name="T26" fmla="*/ 144 w 412"/>
              <a:gd name="T27" fmla="*/ 1104 h 1156"/>
              <a:gd name="T28" fmla="*/ 145 w 412"/>
              <a:gd name="T29" fmla="*/ 1096 h 1156"/>
              <a:gd name="T30" fmla="*/ 159 w 412"/>
              <a:gd name="T31" fmla="*/ 1090 h 1156"/>
              <a:gd name="T32" fmla="*/ 143 w 412"/>
              <a:gd name="T33" fmla="*/ 1076 h 1156"/>
              <a:gd name="T34" fmla="*/ 97 w 412"/>
              <a:gd name="T35" fmla="*/ 1049 h 1156"/>
              <a:gd name="T36" fmla="*/ 70 w 412"/>
              <a:gd name="T37" fmla="*/ 1017 h 1156"/>
              <a:gd name="T38" fmla="*/ 48 w 412"/>
              <a:gd name="T39" fmla="*/ 962 h 1156"/>
              <a:gd name="T40" fmla="*/ 49 w 412"/>
              <a:gd name="T41" fmla="*/ 927 h 1156"/>
              <a:gd name="T42" fmla="*/ 107 w 412"/>
              <a:gd name="T43" fmla="*/ 794 h 1156"/>
              <a:gd name="T44" fmla="*/ 150 w 412"/>
              <a:gd name="T45" fmla="*/ 705 h 1156"/>
              <a:gd name="T46" fmla="*/ 154 w 412"/>
              <a:gd name="T47" fmla="*/ 708 h 1156"/>
              <a:gd name="T48" fmla="*/ 171 w 412"/>
              <a:gd name="T49" fmla="*/ 701 h 1156"/>
              <a:gd name="T50" fmla="*/ 186 w 412"/>
              <a:gd name="T51" fmla="*/ 681 h 1156"/>
              <a:gd name="T52" fmla="*/ 210 w 412"/>
              <a:gd name="T53" fmla="*/ 619 h 1156"/>
              <a:gd name="T54" fmla="*/ 260 w 412"/>
              <a:gd name="T55" fmla="*/ 504 h 1156"/>
              <a:gd name="T56" fmla="*/ 285 w 412"/>
              <a:gd name="T57" fmla="*/ 413 h 1156"/>
              <a:gd name="T58" fmla="*/ 375 w 412"/>
              <a:gd name="T59" fmla="*/ 439 h 1156"/>
              <a:gd name="T60" fmla="*/ 395 w 412"/>
              <a:gd name="T61" fmla="*/ 439 h 1156"/>
              <a:gd name="T62" fmla="*/ 408 w 412"/>
              <a:gd name="T63" fmla="*/ 425 h 1156"/>
              <a:gd name="T64" fmla="*/ 410 w 412"/>
              <a:gd name="T65" fmla="*/ 390 h 1156"/>
              <a:gd name="T66" fmla="*/ 389 w 412"/>
              <a:gd name="T67" fmla="*/ 358 h 1156"/>
              <a:gd name="T68" fmla="*/ 325 w 412"/>
              <a:gd name="T69" fmla="*/ 284 h 1156"/>
              <a:gd name="T70" fmla="*/ 333 w 412"/>
              <a:gd name="T71" fmla="*/ 245 h 1156"/>
              <a:gd name="T72" fmla="*/ 336 w 412"/>
              <a:gd name="T73" fmla="*/ 128 h 1156"/>
              <a:gd name="T74" fmla="*/ 338 w 412"/>
              <a:gd name="T75" fmla="*/ 115 h 1156"/>
              <a:gd name="T76" fmla="*/ 330 w 412"/>
              <a:gd name="T77" fmla="*/ 85 h 1156"/>
              <a:gd name="T78" fmla="*/ 332 w 412"/>
              <a:gd name="T79" fmla="*/ 54 h 1156"/>
              <a:gd name="T80" fmla="*/ 326 w 412"/>
              <a:gd name="T81" fmla="*/ 16 h 1156"/>
              <a:gd name="T82" fmla="*/ 316 w 412"/>
              <a:gd name="T83" fmla="*/ 6 h 1156"/>
              <a:gd name="T84" fmla="*/ 289 w 412"/>
              <a:gd name="T85" fmla="*/ 0 h 1156"/>
              <a:gd name="T86" fmla="*/ 264 w 412"/>
              <a:gd name="T87" fmla="*/ 2 h 1156"/>
              <a:gd name="T88" fmla="*/ 245 w 412"/>
              <a:gd name="T89" fmla="*/ 15 h 1156"/>
              <a:gd name="T90" fmla="*/ 230 w 412"/>
              <a:gd name="T91" fmla="*/ 39 h 1156"/>
              <a:gd name="T92" fmla="*/ 213 w 412"/>
              <a:gd name="T93" fmla="*/ 56 h 1156"/>
              <a:gd name="T94" fmla="*/ 188 w 412"/>
              <a:gd name="T95" fmla="*/ 71 h 1156"/>
              <a:gd name="T96" fmla="*/ 181 w 412"/>
              <a:gd name="T97" fmla="*/ 83 h 1156"/>
              <a:gd name="T98" fmla="*/ 161 w 412"/>
              <a:gd name="T99" fmla="*/ 143 h 1156"/>
              <a:gd name="T100" fmla="*/ 121 w 412"/>
              <a:gd name="T101" fmla="*/ 250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2" h="1156">
                <a:moveTo>
                  <a:pt x="113" y="286"/>
                </a:moveTo>
                <a:lnTo>
                  <a:pt x="113" y="286"/>
                </a:lnTo>
                <a:lnTo>
                  <a:pt x="103" y="299"/>
                </a:lnTo>
                <a:lnTo>
                  <a:pt x="81" y="327"/>
                </a:lnTo>
                <a:lnTo>
                  <a:pt x="68" y="344"/>
                </a:lnTo>
                <a:lnTo>
                  <a:pt x="57" y="363"/>
                </a:lnTo>
                <a:lnTo>
                  <a:pt x="47" y="380"/>
                </a:lnTo>
                <a:lnTo>
                  <a:pt x="44" y="387"/>
                </a:lnTo>
                <a:lnTo>
                  <a:pt x="42" y="395"/>
                </a:lnTo>
                <a:lnTo>
                  <a:pt x="42" y="395"/>
                </a:lnTo>
                <a:lnTo>
                  <a:pt x="36" y="416"/>
                </a:lnTo>
                <a:lnTo>
                  <a:pt x="33" y="427"/>
                </a:lnTo>
                <a:lnTo>
                  <a:pt x="33" y="429"/>
                </a:lnTo>
                <a:lnTo>
                  <a:pt x="34" y="430"/>
                </a:lnTo>
                <a:lnTo>
                  <a:pt x="36" y="432"/>
                </a:lnTo>
                <a:lnTo>
                  <a:pt x="38" y="432"/>
                </a:lnTo>
                <a:lnTo>
                  <a:pt x="38" y="432"/>
                </a:lnTo>
                <a:lnTo>
                  <a:pt x="60" y="429"/>
                </a:lnTo>
                <a:lnTo>
                  <a:pt x="75" y="427"/>
                </a:lnTo>
                <a:lnTo>
                  <a:pt x="75" y="427"/>
                </a:lnTo>
                <a:lnTo>
                  <a:pt x="43" y="577"/>
                </a:lnTo>
                <a:lnTo>
                  <a:pt x="20" y="690"/>
                </a:lnTo>
                <a:lnTo>
                  <a:pt x="11" y="735"/>
                </a:lnTo>
                <a:lnTo>
                  <a:pt x="6" y="766"/>
                </a:lnTo>
                <a:lnTo>
                  <a:pt x="6" y="766"/>
                </a:lnTo>
                <a:lnTo>
                  <a:pt x="1" y="812"/>
                </a:lnTo>
                <a:lnTo>
                  <a:pt x="1" y="838"/>
                </a:lnTo>
                <a:lnTo>
                  <a:pt x="0" y="863"/>
                </a:lnTo>
                <a:lnTo>
                  <a:pt x="1" y="890"/>
                </a:lnTo>
                <a:lnTo>
                  <a:pt x="4" y="916"/>
                </a:lnTo>
                <a:lnTo>
                  <a:pt x="7" y="942"/>
                </a:lnTo>
                <a:lnTo>
                  <a:pt x="14" y="965"/>
                </a:lnTo>
                <a:lnTo>
                  <a:pt x="14" y="965"/>
                </a:lnTo>
                <a:lnTo>
                  <a:pt x="22" y="989"/>
                </a:lnTo>
                <a:lnTo>
                  <a:pt x="33" y="1013"/>
                </a:lnTo>
                <a:lnTo>
                  <a:pt x="47" y="1039"/>
                </a:lnTo>
                <a:lnTo>
                  <a:pt x="63" y="1065"/>
                </a:lnTo>
                <a:lnTo>
                  <a:pt x="79" y="1088"/>
                </a:lnTo>
                <a:lnTo>
                  <a:pt x="95" y="1109"/>
                </a:lnTo>
                <a:lnTo>
                  <a:pt x="111" y="1125"/>
                </a:lnTo>
                <a:lnTo>
                  <a:pt x="118" y="1133"/>
                </a:lnTo>
                <a:lnTo>
                  <a:pt x="125" y="1138"/>
                </a:lnTo>
                <a:lnTo>
                  <a:pt x="125" y="1138"/>
                </a:lnTo>
                <a:lnTo>
                  <a:pt x="138" y="1145"/>
                </a:lnTo>
                <a:lnTo>
                  <a:pt x="148" y="1151"/>
                </a:lnTo>
                <a:lnTo>
                  <a:pt x="156" y="1154"/>
                </a:lnTo>
                <a:lnTo>
                  <a:pt x="164" y="1156"/>
                </a:lnTo>
                <a:lnTo>
                  <a:pt x="167" y="1156"/>
                </a:lnTo>
                <a:lnTo>
                  <a:pt x="170" y="1154"/>
                </a:lnTo>
                <a:lnTo>
                  <a:pt x="171" y="1151"/>
                </a:lnTo>
                <a:lnTo>
                  <a:pt x="170" y="1149"/>
                </a:lnTo>
                <a:lnTo>
                  <a:pt x="170" y="1149"/>
                </a:lnTo>
                <a:lnTo>
                  <a:pt x="162" y="1136"/>
                </a:lnTo>
                <a:lnTo>
                  <a:pt x="151" y="1120"/>
                </a:lnTo>
                <a:lnTo>
                  <a:pt x="146" y="1112"/>
                </a:lnTo>
                <a:lnTo>
                  <a:pt x="144" y="1104"/>
                </a:lnTo>
                <a:lnTo>
                  <a:pt x="143" y="1100"/>
                </a:lnTo>
                <a:lnTo>
                  <a:pt x="144" y="1097"/>
                </a:lnTo>
                <a:lnTo>
                  <a:pt x="145" y="1096"/>
                </a:lnTo>
                <a:lnTo>
                  <a:pt x="145" y="1096"/>
                </a:lnTo>
                <a:lnTo>
                  <a:pt x="153" y="1093"/>
                </a:lnTo>
                <a:lnTo>
                  <a:pt x="157" y="1092"/>
                </a:lnTo>
                <a:lnTo>
                  <a:pt x="159" y="1091"/>
                </a:lnTo>
                <a:lnTo>
                  <a:pt x="159" y="1090"/>
                </a:lnTo>
                <a:lnTo>
                  <a:pt x="154" y="1084"/>
                </a:lnTo>
                <a:lnTo>
                  <a:pt x="154" y="1084"/>
                </a:lnTo>
                <a:lnTo>
                  <a:pt x="150" y="1080"/>
                </a:lnTo>
                <a:lnTo>
                  <a:pt x="143" y="1076"/>
                </a:lnTo>
                <a:lnTo>
                  <a:pt x="125" y="1068"/>
                </a:lnTo>
                <a:lnTo>
                  <a:pt x="117" y="1063"/>
                </a:lnTo>
                <a:lnTo>
                  <a:pt x="107" y="1056"/>
                </a:lnTo>
                <a:lnTo>
                  <a:pt x="97" y="1049"/>
                </a:lnTo>
                <a:lnTo>
                  <a:pt x="87" y="1040"/>
                </a:lnTo>
                <a:lnTo>
                  <a:pt x="87" y="1040"/>
                </a:lnTo>
                <a:lnTo>
                  <a:pt x="79" y="1029"/>
                </a:lnTo>
                <a:lnTo>
                  <a:pt x="70" y="1017"/>
                </a:lnTo>
                <a:lnTo>
                  <a:pt x="61" y="1004"/>
                </a:lnTo>
                <a:lnTo>
                  <a:pt x="54" y="988"/>
                </a:lnTo>
                <a:lnTo>
                  <a:pt x="49" y="970"/>
                </a:lnTo>
                <a:lnTo>
                  <a:pt x="48" y="962"/>
                </a:lnTo>
                <a:lnTo>
                  <a:pt x="47" y="953"/>
                </a:lnTo>
                <a:lnTo>
                  <a:pt x="47" y="945"/>
                </a:lnTo>
                <a:lnTo>
                  <a:pt x="48" y="936"/>
                </a:lnTo>
                <a:lnTo>
                  <a:pt x="49" y="927"/>
                </a:lnTo>
                <a:lnTo>
                  <a:pt x="52" y="919"/>
                </a:lnTo>
                <a:lnTo>
                  <a:pt x="52" y="919"/>
                </a:lnTo>
                <a:lnTo>
                  <a:pt x="75" y="866"/>
                </a:lnTo>
                <a:lnTo>
                  <a:pt x="107" y="794"/>
                </a:lnTo>
                <a:lnTo>
                  <a:pt x="135" y="732"/>
                </a:lnTo>
                <a:lnTo>
                  <a:pt x="145" y="712"/>
                </a:lnTo>
                <a:lnTo>
                  <a:pt x="150" y="705"/>
                </a:lnTo>
                <a:lnTo>
                  <a:pt x="150" y="705"/>
                </a:lnTo>
                <a:lnTo>
                  <a:pt x="150" y="705"/>
                </a:lnTo>
                <a:lnTo>
                  <a:pt x="151" y="706"/>
                </a:lnTo>
                <a:lnTo>
                  <a:pt x="153" y="707"/>
                </a:lnTo>
                <a:lnTo>
                  <a:pt x="154" y="708"/>
                </a:lnTo>
                <a:lnTo>
                  <a:pt x="156" y="710"/>
                </a:lnTo>
                <a:lnTo>
                  <a:pt x="160" y="708"/>
                </a:lnTo>
                <a:lnTo>
                  <a:pt x="165" y="706"/>
                </a:lnTo>
                <a:lnTo>
                  <a:pt x="171" y="701"/>
                </a:lnTo>
                <a:lnTo>
                  <a:pt x="171" y="701"/>
                </a:lnTo>
                <a:lnTo>
                  <a:pt x="176" y="697"/>
                </a:lnTo>
                <a:lnTo>
                  <a:pt x="180" y="694"/>
                </a:lnTo>
                <a:lnTo>
                  <a:pt x="186" y="681"/>
                </a:lnTo>
                <a:lnTo>
                  <a:pt x="193" y="668"/>
                </a:lnTo>
                <a:lnTo>
                  <a:pt x="199" y="654"/>
                </a:lnTo>
                <a:lnTo>
                  <a:pt x="207" y="628"/>
                </a:lnTo>
                <a:lnTo>
                  <a:pt x="210" y="619"/>
                </a:lnTo>
                <a:lnTo>
                  <a:pt x="210" y="619"/>
                </a:lnTo>
                <a:lnTo>
                  <a:pt x="230" y="573"/>
                </a:lnTo>
                <a:lnTo>
                  <a:pt x="247" y="536"/>
                </a:lnTo>
                <a:lnTo>
                  <a:pt x="260" y="504"/>
                </a:lnTo>
                <a:lnTo>
                  <a:pt x="260" y="504"/>
                </a:lnTo>
                <a:lnTo>
                  <a:pt x="269" y="476"/>
                </a:lnTo>
                <a:lnTo>
                  <a:pt x="278" y="446"/>
                </a:lnTo>
                <a:lnTo>
                  <a:pt x="285" y="413"/>
                </a:lnTo>
                <a:lnTo>
                  <a:pt x="285" y="413"/>
                </a:lnTo>
                <a:lnTo>
                  <a:pt x="316" y="423"/>
                </a:lnTo>
                <a:lnTo>
                  <a:pt x="344" y="432"/>
                </a:lnTo>
                <a:lnTo>
                  <a:pt x="375" y="439"/>
                </a:lnTo>
                <a:lnTo>
                  <a:pt x="375" y="439"/>
                </a:lnTo>
                <a:lnTo>
                  <a:pt x="383" y="440"/>
                </a:lnTo>
                <a:lnTo>
                  <a:pt x="389" y="440"/>
                </a:lnTo>
                <a:lnTo>
                  <a:pt x="395" y="439"/>
                </a:lnTo>
                <a:lnTo>
                  <a:pt x="399" y="437"/>
                </a:lnTo>
                <a:lnTo>
                  <a:pt x="402" y="433"/>
                </a:lnTo>
                <a:lnTo>
                  <a:pt x="406" y="429"/>
                </a:lnTo>
                <a:lnTo>
                  <a:pt x="408" y="425"/>
                </a:lnTo>
                <a:lnTo>
                  <a:pt x="410" y="421"/>
                </a:lnTo>
                <a:lnTo>
                  <a:pt x="412" y="411"/>
                </a:lnTo>
                <a:lnTo>
                  <a:pt x="412" y="400"/>
                </a:lnTo>
                <a:lnTo>
                  <a:pt x="410" y="390"/>
                </a:lnTo>
                <a:lnTo>
                  <a:pt x="407" y="381"/>
                </a:lnTo>
                <a:lnTo>
                  <a:pt x="407" y="381"/>
                </a:lnTo>
                <a:lnTo>
                  <a:pt x="400" y="371"/>
                </a:lnTo>
                <a:lnTo>
                  <a:pt x="389" y="358"/>
                </a:lnTo>
                <a:lnTo>
                  <a:pt x="360" y="326"/>
                </a:lnTo>
                <a:lnTo>
                  <a:pt x="324" y="285"/>
                </a:lnTo>
                <a:lnTo>
                  <a:pt x="324" y="285"/>
                </a:lnTo>
                <a:lnTo>
                  <a:pt x="325" y="284"/>
                </a:lnTo>
                <a:lnTo>
                  <a:pt x="327" y="277"/>
                </a:lnTo>
                <a:lnTo>
                  <a:pt x="330" y="269"/>
                </a:lnTo>
                <a:lnTo>
                  <a:pt x="331" y="258"/>
                </a:lnTo>
                <a:lnTo>
                  <a:pt x="333" y="245"/>
                </a:lnTo>
                <a:lnTo>
                  <a:pt x="333" y="226"/>
                </a:lnTo>
                <a:lnTo>
                  <a:pt x="333" y="226"/>
                </a:lnTo>
                <a:lnTo>
                  <a:pt x="336" y="157"/>
                </a:lnTo>
                <a:lnTo>
                  <a:pt x="336" y="128"/>
                </a:lnTo>
                <a:lnTo>
                  <a:pt x="336" y="128"/>
                </a:lnTo>
                <a:lnTo>
                  <a:pt x="337" y="125"/>
                </a:lnTo>
                <a:lnTo>
                  <a:pt x="338" y="122"/>
                </a:lnTo>
                <a:lnTo>
                  <a:pt x="338" y="115"/>
                </a:lnTo>
                <a:lnTo>
                  <a:pt x="338" y="115"/>
                </a:lnTo>
                <a:lnTo>
                  <a:pt x="337" y="106"/>
                </a:lnTo>
                <a:lnTo>
                  <a:pt x="335" y="96"/>
                </a:lnTo>
                <a:lnTo>
                  <a:pt x="330" y="85"/>
                </a:lnTo>
                <a:lnTo>
                  <a:pt x="331" y="63"/>
                </a:lnTo>
                <a:lnTo>
                  <a:pt x="351" y="74"/>
                </a:lnTo>
                <a:lnTo>
                  <a:pt x="332" y="54"/>
                </a:lnTo>
                <a:lnTo>
                  <a:pt x="332" y="54"/>
                </a:lnTo>
                <a:lnTo>
                  <a:pt x="331" y="38"/>
                </a:lnTo>
                <a:lnTo>
                  <a:pt x="330" y="26"/>
                </a:lnTo>
                <a:lnTo>
                  <a:pt x="328" y="20"/>
                </a:lnTo>
                <a:lnTo>
                  <a:pt x="326" y="16"/>
                </a:lnTo>
                <a:lnTo>
                  <a:pt x="326" y="16"/>
                </a:lnTo>
                <a:lnTo>
                  <a:pt x="324" y="12"/>
                </a:lnTo>
                <a:lnTo>
                  <a:pt x="320" y="8"/>
                </a:lnTo>
                <a:lnTo>
                  <a:pt x="316" y="6"/>
                </a:lnTo>
                <a:lnTo>
                  <a:pt x="310" y="4"/>
                </a:lnTo>
                <a:lnTo>
                  <a:pt x="304" y="2"/>
                </a:lnTo>
                <a:lnTo>
                  <a:pt x="296" y="1"/>
                </a:lnTo>
                <a:lnTo>
                  <a:pt x="289" y="0"/>
                </a:lnTo>
                <a:lnTo>
                  <a:pt x="279" y="0"/>
                </a:lnTo>
                <a:lnTo>
                  <a:pt x="279" y="0"/>
                </a:lnTo>
                <a:lnTo>
                  <a:pt x="271" y="1"/>
                </a:lnTo>
                <a:lnTo>
                  <a:pt x="264" y="2"/>
                </a:lnTo>
                <a:lnTo>
                  <a:pt x="258" y="5"/>
                </a:lnTo>
                <a:lnTo>
                  <a:pt x="253" y="7"/>
                </a:lnTo>
                <a:lnTo>
                  <a:pt x="248" y="11"/>
                </a:lnTo>
                <a:lnTo>
                  <a:pt x="245" y="15"/>
                </a:lnTo>
                <a:lnTo>
                  <a:pt x="237" y="23"/>
                </a:lnTo>
                <a:lnTo>
                  <a:pt x="237" y="23"/>
                </a:lnTo>
                <a:lnTo>
                  <a:pt x="232" y="32"/>
                </a:lnTo>
                <a:lnTo>
                  <a:pt x="230" y="39"/>
                </a:lnTo>
                <a:lnTo>
                  <a:pt x="228" y="44"/>
                </a:lnTo>
                <a:lnTo>
                  <a:pt x="224" y="48"/>
                </a:lnTo>
                <a:lnTo>
                  <a:pt x="219" y="51"/>
                </a:lnTo>
                <a:lnTo>
                  <a:pt x="213" y="56"/>
                </a:lnTo>
                <a:lnTo>
                  <a:pt x="213" y="56"/>
                </a:lnTo>
                <a:lnTo>
                  <a:pt x="200" y="65"/>
                </a:lnTo>
                <a:lnTo>
                  <a:pt x="192" y="69"/>
                </a:lnTo>
                <a:lnTo>
                  <a:pt x="188" y="71"/>
                </a:lnTo>
                <a:lnTo>
                  <a:pt x="186" y="74"/>
                </a:lnTo>
                <a:lnTo>
                  <a:pt x="183" y="77"/>
                </a:lnTo>
                <a:lnTo>
                  <a:pt x="181" y="83"/>
                </a:lnTo>
                <a:lnTo>
                  <a:pt x="181" y="83"/>
                </a:lnTo>
                <a:lnTo>
                  <a:pt x="173" y="104"/>
                </a:lnTo>
                <a:lnTo>
                  <a:pt x="169" y="122"/>
                </a:lnTo>
                <a:lnTo>
                  <a:pt x="169" y="122"/>
                </a:lnTo>
                <a:lnTo>
                  <a:pt x="161" y="143"/>
                </a:lnTo>
                <a:lnTo>
                  <a:pt x="148" y="178"/>
                </a:lnTo>
                <a:lnTo>
                  <a:pt x="125" y="236"/>
                </a:lnTo>
                <a:lnTo>
                  <a:pt x="125" y="236"/>
                </a:lnTo>
                <a:lnTo>
                  <a:pt x="121" y="250"/>
                </a:lnTo>
                <a:lnTo>
                  <a:pt x="117" y="267"/>
                </a:lnTo>
                <a:lnTo>
                  <a:pt x="113" y="286"/>
                </a:lnTo>
                <a:lnTo>
                  <a:pt x="113" y="2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68AFE469-CDBA-440A-939E-E7C70AD7F85C}"/>
              </a:ext>
            </a:extLst>
          </p:cNvPr>
          <p:cNvSpPr>
            <a:spLocks/>
          </p:cNvSpPr>
          <p:nvPr/>
        </p:nvSpPr>
        <p:spPr bwMode="auto">
          <a:xfrm>
            <a:off x="306447" y="4792663"/>
            <a:ext cx="1647825" cy="1290638"/>
          </a:xfrm>
          <a:custGeom>
            <a:avLst/>
            <a:gdLst>
              <a:gd name="T0" fmla="*/ 176 w 1038"/>
              <a:gd name="T1" fmla="*/ 600 h 813"/>
              <a:gd name="T2" fmla="*/ 55 w 1038"/>
              <a:gd name="T3" fmla="*/ 659 h 813"/>
              <a:gd name="T4" fmla="*/ 18 w 1038"/>
              <a:gd name="T5" fmla="*/ 683 h 813"/>
              <a:gd name="T6" fmla="*/ 2 w 1038"/>
              <a:gd name="T7" fmla="*/ 707 h 813"/>
              <a:gd name="T8" fmla="*/ 3 w 1038"/>
              <a:gd name="T9" fmla="*/ 713 h 813"/>
              <a:gd name="T10" fmla="*/ 13 w 1038"/>
              <a:gd name="T11" fmla="*/ 717 h 813"/>
              <a:gd name="T12" fmla="*/ 80 w 1038"/>
              <a:gd name="T13" fmla="*/ 717 h 813"/>
              <a:gd name="T14" fmla="*/ 106 w 1038"/>
              <a:gd name="T15" fmla="*/ 720 h 813"/>
              <a:gd name="T16" fmla="*/ 93 w 1038"/>
              <a:gd name="T17" fmla="*/ 734 h 813"/>
              <a:gd name="T18" fmla="*/ 44 w 1038"/>
              <a:gd name="T19" fmla="*/ 777 h 813"/>
              <a:gd name="T20" fmla="*/ 29 w 1038"/>
              <a:gd name="T21" fmla="*/ 797 h 813"/>
              <a:gd name="T22" fmla="*/ 28 w 1038"/>
              <a:gd name="T23" fmla="*/ 808 h 813"/>
              <a:gd name="T24" fmla="*/ 46 w 1038"/>
              <a:gd name="T25" fmla="*/ 811 h 813"/>
              <a:gd name="T26" fmla="*/ 78 w 1038"/>
              <a:gd name="T27" fmla="*/ 811 h 813"/>
              <a:gd name="T28" fmla="*/ 116 w 1038"/>
              <a:gd name="T29" fmla="*/ 795 h 813"/>
              <a:gd name="T30" fmla="*/ 143 w 1038"/>
              <a:gd name="T31" fmla="*/ 767 h 813"/>
              <a:gd name="T32" fmla="*/ 197 w 1038"/>
              <a:gd name="T33" fmla="*/ 690 h 813"/>
              <a:gd name="T34" fmla="*/ 250 w 1038"/>
              <a:gd name="T35" fmla="*/ 632 h 813"/>
              <a:gd name="T36" fmla="*/ 335 w 1038"/>
              <a:gd name="T37" fmla="*/ 567 h 813"/>
              <a:gd name="T38" fmla="*/ 489 w 1038"/>
              <a:gd name="T39" fmla="*/ 449 h 813"/>
              <a:gd name="T40" fmla="*/ 491 w 1038"/>
              <a:gd name="T41" fmla="*/ 476 h 813"/>
              <a:gd name="T42" fmla="*/ 502 w 1038"/>
              <a:gd name="T43" fmla="*/ 498 h 813"/>
              <a:gd name="T44" fmla="*/ 516 w 1038"/>
              <a:gd name="T45" fmla="*/ 503 h 813"/>
              <a:gd name="T46" fmla="*/ 529 w 1038"/>
              <a:gd name="T47" fmla="*/ 496 h 813"/>
              <a:gd name="T48" fmla="*/ 561 w 1038"/>
              <a:gd name="T49" fmla="*/ 460 h 813"/>
              <a:gd name="T50" fmla="*/ 606 w 1038"/>
              <a:gd name="T51" fmla="*/ 388 h 813"/>
              <a:gd name="T52" fmla="*/ 713 w 1038"/>
              <a:gd name="T53" fmla="*/ 314 h 813"/>
              <a:gd name="T54" fmla="*/ 712 w 1038"/>
              <a:gd name="T55" fmla="*/ 349 h 813"/>
              <a:gd name="T56" fmla="*/ 723 w 1038"/>
              <a:gd name="T57" fmla="*/ 383 h 813"/>
              <a:gd name="T58" fmla="*/ 746 w 1038"/>
              <a:gd name="T59" fmla="*/ 419 h 813"/>
              <a:gd name="T60" fmla="*/ 772 w 1038"/>
              <a:gd name="T61" fmla="*/ 440 h 813"/>
              <a:gd name="T62" fmla="*/ 790 w 1038"/>
              <a:gd name="T63" fmla="*/ 442 h 813"/>
              <a:gd name="T64" fmla="*/ 803 w 1038"/>
              <a:gd name="T65" fmla="*/ 437 h 813"/>
              <a:gd name="T66" fmla="*/ 821 w 1038"/>
              <a:gd name="T67" fmla="*/ 418 h 813"/>
              <a:gd name="T68" fmla="*/ 842 w 1038"/>
              <a:gd name="T69" fmla="*/ 365 h 813"/>
              <a:gd name="T70" fmla="*/ 853 w 1038"/>
              <a:gd name="T71" fmla="*/ 302 h 813"/>
              <a:gd name="T72" fmla="*/ 851 w 1038"/>
              <a:gd name="T73" fmla="*/ 258 h 813"/>
              <a:gd name="T74" fmla="*/ 902 w 1038"/>
              <a:gd name="T75" fmla="*/ 204 h 813"/>
              <a:gd name="T76" fmla="*/ 986 w 1038"/>
              <a:gd name="T77" fmla="*/ 143 h 813"/>
              <a:gd name="T78" fmla="*/ 1020 w 1038"/>
              <a:gd name="T79" fmla="*/ 102 h 813"/>
              <a:gd name="T80" fmla="*/ 1038 w 1038"/>
              <a:gd name="T81" fmla="*/ 57 h 813"/>
              <a:gd name="T82" fmla="*/ 1036 w 1038"/>
              <a:gd name="T83" fmla="*/ 35 h 813"/>
              <a:gd name="T84" fmla="*/ 1030 w 1038"/>
              <a:gd name="T85" fmla="*/ 20 h 813"/>
              <a:gd name="T86" fmla="*/ 1010 w 1038"/>
              <a:gd name="T87" fmla="*/ 8 h 813"/>
              <a:gd name="T88" fmla="*/ 976 w 1038"/>
              <a:gd name="T89" fmla="*/ 4 h 813"/>
              <a:gd name="T90" fmla="*/ 906 w 1038"/>
              <a:gd name="T91" fmla="*/ 0 h 813"/>
              <a:gd name="T92" fmla="*/ 869 w 1038"/>
              <a:gd name="T93" fmla="*/ 4 h 813"/>
              <a:gd name="T94" fmla="*/ 836 w 1038"/>
              <a:gd name="T95" fmla="*/ 20 h 813"/>
              <a:gd name="T96" fmla="*/ 666 w 1038"/>
              <a:gd name="T97" fmla="*/ 116 h 813"/>
              <a:gd name="T98" fmla="*/ 596 w 1038"/>
              <a:gd name="T99" fmla="*/ 155 h 813"/>
              <a:gd name="T100" fmla="*/ 531 w 1038"/>
              <a:gd name="T101" fmla="*/ 195 h 813"/>
              <a:gd name="T102" fmla="*/ 426 w 1038"/>
              <a:gd name="T103" fmla="*/ 280 h 813"/>
              <a:gd name="T104" fmla="*/ 362 w 1038"/>
              <a:gd name="T105" fmla="*/ 353 h 813"/>
              <a:gd name="T106" fmla="*/ 259 w 1038"/>
              <a:gd name="T107" fmla="*/ 498 h 813"/>
              <a:gd name="T108" fmla="*/ 216 w 1038"/>
              <a:gd name="T109" fmla="*/ 568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38" h="813">
                <a:moveTo>
                  <a:pt x="202" y="589"/>
                </a:moveTo>
                <a:lnTo>
                  <a:pt x="202" y="589"/>
                </a:lnTo>
                <a:lnTo>
                  <a:pt x="176" y="600"/>
                </a:lnTo>
                <a:lnTo>
                  <a:pt x="117" y="628"/>
                </a:lnTo>
                <a:lnTo>
                  <a:pt x="84" y="644"/>
                </a:lnTo>
                <a:lnTo>
                  <a:pt x="55" y="659"/>
                </a:lnTo>
                <a:lnTo>
                  <a:pt x="31" y="674"/>
                </a:lnTo>
                <a:lnTo>
                  <a:pt x="23" y="679"/>
                </a:lnTo>
                <a:lnTo>
                  <a:pt x="18" y="683"/>
                </a:lnTo>
                <a:lnTo>
                  <a:pt x="18" y="683"/>
                </a:lnTo>
                <a:lnTo>
                  <a:pt x="7" y="698"/>
                </a:lnTo>
                <a:lnTo>
                  <a:pt x="2" y="707"/>
                </a:lnTo>
                <a:lnTo>
                  <a:pt x="0" y="709"/>
                </a:lnTo>
                <a:lnTo>
                  <a:pt x="0" y="712"/>
                </a:lnTo>
                <a:lnTo>
                  <a:pt x="3" y="713"/>
                </a:lnTo>
                <a:lnTo>
                  <a:pt x="5" y="714"/>
                </a:lnTo>
                <a:lnTo>
                  <a:pt x="5" y="714"/>
                </a:lnTo>
                <a:lnTo>
                  <a:pt x="13" y="717"/>
                </a:lnTo>
                <a:lnTo>
                  <a:pt x="26" y="717"/>
                </a:lnTo>
                <a:lnTo>
                  <a:pt x="63" y="717"/>
                </a:lnTo>
                <a:lnTo>
                  <a:pt x="80" y="717"/>
                </a:lnTo>
                <a:lnTo>
                  <a:pt x="95" y="718"/>
                </a:lnTo>
                <a:lnTo>
                  <a:pt x="105" y="719"/>
                </a:lnTo>
                <a:lnTo>
                  <a:pt x="106" y="720"/>
                </a:lnTo>
                <a:lnTo>
                  <a:pt x="106" y="723"/>
                </a:lnTo>
                <a:lnTo>
                  <a:pt x="106" y="723"/>
                </a:lnTo>
                <a:lnTo>
                  <a:pt x="93" y="734"/>
                </a:lnTo>
                <a:lnTo>
                  <a:pt x="73" y="750"/>
                </a:lnTo>
                <a:lnTo>
                  <a:pt x="52" y="768"/>
                </a:lnTo>
                <a:lnTo>
                  <a:pt x="44" y="777"/>
                </a:lnTo>
                <a:lnTo>
                  <a:pt x="36" y="784"/>
                </a:lnTo>
                <a:lnTo>
                  <a:pt x="36" y="784"/>
                </a:lnTo>
                <a:lnTo>
                  <a:pt x="29" y="797"/>
                </a:lnTo>
                <a:lnTo>
                  <a:pt x="26" y="800"/>
                </a:lnTo>
                <a:lnTo>
                  <a:pt x="26" y="804"/>
                </a:lnTo>
                <a:lnTo>
                  <a:pt x="28" y="808"/>
                </a:lnTo>
                <a:lnTo>
                  <a:pt x="31" y="810"/>
                </a:lnTo>
                <a:lnTo>
                  <a:pt x="37" y="811"/>
                </a:lnTo>
                <a:lnTo>
                  <a:pt x="46" y="811"/>
                </a:lnTo>
                <a:lnTo>
                  <a:pt x="46" y="811"/>
                </a:lnTo>
                <a:lnTo>
                  <a:pt x="67" y="813"/>
                </a:lnTo>
                <a:lnTo>
                  <a:pt x="78" y="811"/>
                </a:lnTo>
                <a:lnTo>
                  <a:pt x="90" y="809"/>
                </a:lnTo>
                <a:lnTo>
                  <a:pt x="103" y="804"/>
                </a:lnTo>
                <a:lnTo>
                  <a:pt x="116" y="795"/>
                </a:lnTo>
                <a:lnTo>
                  <a:pt x="130" y="784"/>
                </a:lnTo>
                <a:lnTo>
                  <a:pt x="143" y="767"/>
                </a:lnTo>
                <a:lnTo>
                  <a:pt x="143" y="767"/>
                </a:lnTo>
                <a:lnTo>
                  <a:pt x="170" y="729"/>
                </a:lnTo>
                <a:lnTo>
                  <a:pt x="184" y="709"/>
                </a:lnTo>
                <a:lnTo>
                  <a:pt x="197" y="690"/>
                </a:lnTo>
                <a:lnTo>
                  <a:pt x="213" y="670"/>
                </a:lnTo>
                <a:lnTo>
                  <a:pt x="231" y="650"/>
                </a:lnTo>
                <a:lnTo>
                  <a:pt x="250" y="632"/>
                </a:lnTo>
                <a:lnTo>
                  <a:pt x="274" y="613"/>
                </a:lnTo>
                <a:lnTo>
                  <a:pt x="274" y="613"/>
                </a:lnTo>
                <a:lnTo>
                  <a:pt x="335" y="567"/>
                </a:lnTo>
                <a:lnTo>
                  <a:pt x="406" y="512"/>
                </a:lnTo>
                <a:lnTo>
                  <a:pt x="489" y="449"/>
                </a:lnTo>
                <a:lnTo>
                  <a:pt x="489" y="449"/>
                </a:lnTo>
                <a:lnTo>
                  <a:pt x="489" y="457"/>
                </a:lnTo>
                <a:lnTo>
                  <a:pt x="490" y="466"/>
                </a:lnTo>
                <a:lnTo>
                  <a:pt x="491" y="476"/>
                </a:lnTo>
                <a:lnTo>
                  <a:pt x="495" y="485"/>
                </a:lnTo>
                <a:lnTo>
                  <a:pt x="500" y="494"/>
                </a:lnTo>
                <a:lnTo>
                  <a:pt x="502" y="498"/>
                </a:lnTo>
                <a:lnTo>
                  <a:pt x="507" y="500"/>
                </a:lnTo>
                <a:lnTo>
                  <a:pt x="511" y="501"/>
                </a:lnTo>
                <a:lnTo>
                  <a:pt x="516" y="503"/>
                </a:lnTo>
                <a:lnTo>
                  <a:pt x="516" y="503"/>
                </a:lnTo>
                <a:lnTo>
                  <a:pt x="522" y="500"/>
                </a:lnTo>
                <a:lnTo>
                  <a:pt x="529" y="496"/>
                </a:lnTo>
                <a:lnTo>
                  <a:pt x="537" y="489"/>
                </a:lnTo>
                <a:lnTo>
                  <a:pt x="544" y="481"/>
                </a:lnTo>
                <a:lnTo>
                  <a:pt x="561" y="460"/>
                </a:lnTo>
                <a:lnTo>
                  <a:pt x="577" y="434"/>
                </a:lnTo>
                <a:lnTo>
                  <a:pt x="593" y="409"/>
                </a:lnTo>
                <a:lnTo>
                  <a:pt x="606" y="388"/>
                </a:lnTo>
                <a:lnTo>
                  <a:pt x="617" y="366"/>
                </a:lnTo>
                <a:lnTo>
                  <a:pt x="713" y="314"/>
                </a:lnTo>
                <a:lnTo>
                  <a:pt x="713" y="314"/>
                </a:lnTo>
                <a:lnTo>
                  <a:pt x="712" y="321"/>
                </a:lnTo>
                <a:lnTo>
                  <a:pt x="710" y="338"/>
                </a:lnTo>
                <a:lnTo>
                  <a:pt x="712" y="349"/>
                </a:lnTo>
                <a:lnTo>
                  <a:pt x="713" y="360"/>
                </a:lnTo>
                <a:lnTo>
                  <a:pt x="716" y="372"/>
                </a:lnTo>
                <a:lnTo>
                  <a:pt x="723" y="383"/>
                </a:lnTo>
                <a:lnTo>
                  <a:pt x="723" y="383"/>
                </a:lnTo>
                <a:lnTo>
                  <a:pt x="737" y="407"/>
                </a:lnTo>
                <a:lnTo>
                  <a:pt x="746" y="419"/>
                </a:lnTo>
                <a:lnTo>
                  <a:pt x="756" y="429"/>
                </a:lnTo>
                <a:lnTo>
                  <a:pt x="767" y="436"/>
                </a:lnTo>
                <a:lnTo>
                  <a:pt x="772" y="440"/>
                </a:lnTo>
                <a:lnTo>
                  <a:pt x="778" y="441"/>
                </a:lnTo>
                <a:lnTo>
                  <a:pt x="784" y="442"/>
                </a:lnTo>
                <a:lnTo>
                  <a:pt x="790" y="442"/>
                </a:lnTo>
                <a:lnTo>
                  <a:pt x="796" y="440"/>
                </a:lnTo>
                <a:lnTo>
                  <a:pt x="803" y="437"/>
                </a:lnTo>
                <a:lnTo>
                  <a:pt x="803" y="437"/>
                </a:lnTo>
                <a:lnTo>
                  <a:pt x="809" y="433"/>
                </a:lnTo>
                <a:lnTo>
                  <a:pt x="815" y="426"/>
                </a:lnTo>
                <a:lnTo>
                  <a:pt x="821" y="418"/>
                </a:lnTo>
                <a:lnTo>
                  <a:pt x="826" y="409"/>
                </a:lnTo>
                <a:lnTo>
                  <a:pt x="835" y="388"/>
                </a:lnTo>
                <a:lnTo>
                  <a:pt x="842" y="365"/>
                </a:lnTo>
                <a:lnTo>
                  <a:pt x="848" y="342"/>
                </a:lnTo>
                <a:lnTo>
                  <a:pt x="852" y="321"/>
                </a:lnTo>
                <a:lnTo>
                  <a:pt x="853" y="302"/>
                </a:lnTo>
                <a:lnTo>
                  <a:pt x="854" y="291"/>
                </a:lnTo>
                <a:lnTo>
                  <a:pt x="854" y="291"/>
                </a:lnTo>
                <a:lnTo>
                  <a:pt x="851" y="258"/>
                </a:lnTo>
                <a:lnTo>
                  <a:pt x="848" y="242"/>
                </a:lnTo>
                <a:lnTo>
                  <a:pt x="848" y="242"/>
                </a:lnTo>
                <a:lnTo>
                  <a:pt x="902" y="204"/>
                </a:lnTo>
                <a:lnTo>
                  <a:pt x="948" y="172"/>
                </a:lnTo>
                <a:lnTo>
                  <a:pt x="986" y="143"/>
                </a:lnTo>
                <a:lnTo>
                  <a:pt x="986" y="143"/>
                </a:lnTo>
                <a:lnTo>
                  <a:pt x="998" y="130"/>
                </a:lnTo>
                <a:lnTo>
                  <a:pt x="1010" y="116"/>
                </a:lnTo>
                <a:lnTo>
                  <a:pt x="1020" y="102"/>
                </a:lnTo>
                <a:lnTo>
                  <a:pt x="1028" y="87"/>
                </a:lnTo>
                <a:lnTo>
                  <a:pt x="1034" y="72"/>
                </a:lnTo>
                <a:lnTo>
                  <a:pt x="1038" y="57"/>
                </a:lnTo>
                <a:lnTo>
                  <a:pt x="1038" y="45"/>
                </a:lnTo>
                <a:lnTo>
                  <a:pt x="1038" y="40"/>
                </a:lnTo>
                <a:lnTo>
                  <a:pt x="1036" y="35"/>
                </a:lnTo>
                <a:lnTo>
                  <a:pt x="1036" y="35"/>
                </a:lnTo>
                <a:lnTo>
                  <a:pt x="1034" y="27"/>
                </a:lnTo>
                <a:lnTo>
                  <a:pt x="1030" y="20"/>
                </a:lnTo>
                <a:lnTo>
                  <a:pt x="1025" y="14"/>
                </a:lnTo>
                <a:lnTo>
                  <a:pt x="1019" y="11"/>
                </a:lnTo>
                <a:lnTo>
                  <a:pt x="1010" y="8"/>
                </a:lnTo>
                <a:lnTo>
                  <a:pt x="1002" y="6"/>
                </a:lnTo>
                <a:lnTo>
                  <a:pt x="976" y="4"/>
                </a:lnTo>
                <a:lnTo>
                  <a:pt x="976" y="4"/>
                </a:lnTo>
                <a:lnTo>
                  <a:pt x="947" y="2"/>
                </a:lnTo>
                <a:lnTo>
                  <a:pt x="918" y="0"/>
                </a:lnTo>
                <a:lnTo>
                  <a:pt x="906" y="0"/>
                </a:lnTo>
                <a:lnTo>
                  <a:pt x="892" y="0"/>
                </a:lnTo>
                <a:lnTo>
                  <a:pt x="881" y="2"/>
                </a:lnTo>
                <a:lnTo>
                  <a:pt x="869" y="4"/>
                </a:lnTo>
                <a:lnTo>
                  <a:pt x="869" y="4"/>
                </a:lnTo>
                <a:lnTo>
                  <a:pt x="855" y="11"/>
                </a:lnTo>
                <a:lnTo>
                  <a:pt x="836" y="20"/>
                </a:lnTo>
                <a:lnTo>
                  <a:pt x="782" y="51"/>
                </a:lnTo>
                <a:lnTo>
                  <a:pt x="709" y="93"/>
                </a:lnTo>
                <a:lnTo>
                  <a:pt x="666" y="116"/>
                </a:lnTo>
                <a:lnTo>
                  <a:pt x="621" y="141"/>
                </a:lnTo>
                <a:lnTo>
                  <a:pt x="621" y="141"/>
                </a:lnTo>
                <a:lnTo>
                  <a:pt x="596" y="155"/>
                </a:lnTo>
                <a:lnTo>
                  <a:pt x="574" y="167"/>
                </a:lnTo>
                <a:lnTo>
                  <a:pt x="552" y="180"/>
                </a:lnTo>
                <a:lnTo>
                  <a:pt x="531" y="195"/>
                </a:lnTo>
                <a:lnTo>
                  <a:pt x="493" y="223"/>
                </a:lnTo>
                <a:lnTo>
                  <a:pt x="457" y="252"/>
                </a:lnTo>
                <a:lnTo>
                  <a:pt x="426" y="280"/>
                </a:lnTo>
                <a:lnTo>
                  <a:pt x="400" y="307"/>
                </a:lnTo>
                <a:lnTo>
                  <a:pt x="378" y="332"/>
                </a:lnTo>
                <a:lnTo>
                  <a:pt x="362" y="353"/>
                </a:lnTo>
                <a:lnTo>
                  <a:pt x="362" y="353"/>
                </a:lnTo>
                <a:lnTo>
                  <a:pt x="291" y="451"/>
                </a:lnTo>
                <a:lnTo>
                  <a:pt x="259" y="498"/>
                </a:lnTo>
                <a:lnTo>
                  <a:pt x="239" y="528"/>
                </a:lnTo>
                <a:lnTo>
                  <a:pt x="239" y="528"/>
                </a:lnTo>
                <a:lnTo>
                  <a:pt x="216" y="568"/>
                </a:lnTo>
                <a:lnTo>
                  <a:pt x="202" y="589"/>
                </a:lnTo>
                <a:lnTo>
                  <a:pt x="202" y="5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204FE13-3DB2-47CC-A427-C27F71C61594}"/>
              </a:ext>
            </a:extLst>
          </p:cNvPr>
          <p:cNvSpPr>
            <a:spLocks/>
          </p:cNvSpPr>
          <p:nvPr/>
        </p:nvSpPr>
        <p:spPr bwMode="auto">
          <a:xfrm>
            <a:off x="7746519" y="5184195"/>
            <a:ext cx="1853034" cy="665153"/>
          </a:xfrm>
          <a:custGeom>
            <a:avLst/>
            <a:gdLst>
              <a:gd name="T0" fmla="*/ 246 w 1223"/>
              <a:gd name="T1" fmla="*/ 28 h 439"/>
              <a:gd name="T2" fmla="*/ 141 w 1223"/>
              <a:gd name="T3" fmla="*/ 4 h 439"/>
              <a:gd name="T4" fmla="*/ 50 w 1223"/>
              <a:gd name="T5" fmla="*/ 0 h 439"/>
              <a:gd name="T6" fmla="*/ 6 w 1223"/>
              <a:gd name="T7" fmla="*/ 8 h 439"/>
              <a:gd name="T8" fmla="*/ 0 w 1223"/>
              <a:gd name="T9" fmla="*/ 20 h 439"/>
              <a:gd name="T10" fmla="*/ 10 w 1223"/>
              <a:gd name="T11" fmla="*/ 39 h 439"/>
              <a:gd name="T12" fmla="*/ 99 w 1223"/>
              <a:gd name="T13" fmla="*/ 93 h 439"/>
              <a:gd name="T14" fmla="*/ 81 w 1223"/>
              <a:gd name="T15" fmla="*/ 148 h 439"/>
              <a:gd name="T16" fmla="*/ 59 w 1223"/>
              <a:gd name="T17" fmla="*/ 190 h 439"/>
              <a:gd name="T18" fmla="*/ 64 w 1223"/>
              <a:gd name="T19" fmla="*/ 196 h 439"/>
              <a:gd name="T20" fmla="*/ 119 w 1223"/>
              <a:gd name="T21" fmla="*/ 175 h 439"/>
              <a:gd name="T22" fmla="*/ 206 w 1223"/>
              <a:gd name="T23" fmla="*/ 141 h 439"/>
              <a:gd name="T24" fmla="*/ 359 w 1223"/>
              <a:gd name="T25" fmla="*/ 157 h 439"/>
              <a:gd name="T26" fmla="*/ 358 w 1223"/>
              <a:gd name="T27" fmla="*/ 180 h 439"/>
              <a:gd name="T28" fmla="*/ 369 w 1223"/>
              <a:gd name="T29" fmla="*/ 199 h 439"/>
              <a:gd name="T30" fmla="*/ 417 w 1223"/>
              <a:gd name="T31" fmla="*/ 209 h 439"/>
              <a:gd name="T32" fmla="*/ 561 w 1223"/>
              <a:gd name="T33" fmla="*/ 280 h 439"/>
              <a:gd name="T34" fmla="*/ 546 w 1223"/>
              <a:gd name="T35" fmla="*/ 303 h 439"/>
              <a:gd name="T36" fmla="*/ 546 w 1223"/>
              <a:gd name="T37" fmla="*/ 321 h 439"/>
              <a:gd name="T38" fmla="*/ 578 w 1223"/>
              <a:gd name="T39" fmla="*/ 339 h 439"/>
              <a:gd name="T40" fmla="*/ 624 w 1223"/>
              <a:gd name="T41" fmla="*/ 345 h 439"/>
              <a:gd name="T42" fmla="*/ 689 w 1223"/>
              <a:gd name="T43" fmla="*/ 333 h 439"/>
              <a:gd name="T44" fmla="*/ 750 w 1223"/>
              <a:gd name="T45" fmla="*/ 371 h 439"/>
              <a:gd name="T46" fmla="*/ 724 w 1223"/>
              <a:gd name="T47" fmla="*/ 391 h 439"/>
              <a:gd name="T48" fmla="*/ 726 w 1223"/>
              <a:gd name="T49" fmla="*/ 401 h 439"/>
              <a:gd name="T50" fmla="*/ 756 w 1223"/>
              <a:gd name="T51" fmla="*/ 414 h 439"/>
              <a:gd name="T52" fmla="*/ 809 w 1223"/>
              <a:gd name="T53" fmla="*/ 420 h 439"/>
              <a:gd name="T54" fmla="*/ 908 w 1223"/>
              <a:gd name="T55" fmla="*/ 403 h 439"/>
              <a:gd name="T56" fmla="*/ 1033 w 1223"/>
              <a:gd name="T57" fmla="*/ 420 h 439"/>
              <a:gd name="T58" fmla="*/ 1074 w 1223"/>
              <a:gd name="T59" fmla="*/ 418 h 439"/>
              <a:gd name="T60" fmla="*/ 1144 w 1223"/>
              <a:gd name="T61" fmla="*/ 418 h 439"/>
              <a:gd name="T62" fmla="*/ 1132 w 1223"/>
              <a:gd name="T63" fmla="*/ 439 h 439"/>
              <a:gd name="T64" fmla="*/ 1159 w 1223"/>
              <a:gd name="T65" fmla="*/ 421 h 439"/>
              <a:gd name="T66" fmla="*/ 1171 w 1223"/>
              <a:gd name="T67" fmla="*/ 424 h 439"/>
              <a:gd name="T68" fmla="*/ 1193 w 1223"/>
              <a:gd name="T69" fmla="*/ 410 h 439"/>
              <a:gd name="T70" fmla="*/ 1219 w 1223"/>
              <a:gd name="T71" fmla="*/ 378 h 439"/>
              <a:gd name="T72" fmla="*/ 1221 w 1223"/>
              <a:gd name="T73" fmla="*/ 353 h 439"/>
              <a:gd name="T74" fmla="*/ 1213 w 1223"/>
              <a:gd name="T75" fmla="*/ 334 h 439"/>
              <a:gd name="T76" fmla="*/ 1212 w 1223"/>
              <a:gd name="T77" fmla="*/ 337 h 439"/>
              <a:gd name="T78" fmla="*/ 1166 w 1223"/>
              <a:gd name="T79" fmla="*/ 294 h 439"/>
              <a:gd name="T80" fmla="*/ 1141 w 1223"/>
              <a:gd name="T81" fmla="*/ 258 h 439"/>
              <a:gd name="T82" fmla="*/ 1127 w 1223"/>
              <a:gd name="T83" fmla="*/ 244 h 439"/>
              <a:gd name="T84" fmla="*/ 1095 w 1223"/>
              <a:gd name="T85" fmla="*/ 236 h 439"/>
              <a:gd name="T86" fmla="*/ 993 w 1223"/>
              <a:gd name="T87" fmla="*/ 195 h 439"/>
              <a:gd name="T88" fmla="*/ 812 w 1223"/>
              <a:gd name="T89" fmla="*/ 155 h 439"/>
              <a:gd name="T90" fmla="*/ 633 w 1223"/>
              <a:gd name="T91" fmla="*/ 111 h 439"/>
              <a:gd name="T92" fmla="*/ 441 w 1223"/>
              <a:gd name="T93" fmla="*/ 71 h 439"/>
              <a:gd name="T94" fmla="*/ 316 w 1223"/>
              <a:gd name="T95" fmla="*/ 51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3" h="439">
                <a:moveTo>
                  <a:pt x="274" y="38"/>
                </a:moveTo>
                <a:lnTo>
                  <a:pt x="274" y="38"/>
                </a:lnTo>
                <a:lnTo>
                  <a:pt x="262" y="33"/>
                </a:lnTo>
                <a:lnTo>
                  <a:pt x="246" y="28"/>
                </a:lnTo>
                <a:lnTo>
                  <a:pt x="226" y="22"/>
                </a:lnTo>
                <a:lnTo>
                  <a:pt x="202" y="14"/>
                </a:lnTo>
                <a:lnTo>
                  <a:pt x="172" y="8"/>
                </a:lnTo>
                <a:lnTo>
                  <a:pt x="141" y="4"/>
                </a:lnTo>
                <a:lnTo>
                  <a:pt x="107" y="1"/>
                </a:lnTo>
                <a:lnTo>
                  <a:pt x="107" y="1"/>
                </a:lnTo>
                <a:lnTo>
                  <a:pt x="75" y="0"/>
                </a:lnTo>
                <a:lnTo>
                  <a:pt x="50" y="0"/>
                </a:lnTo>
                <a:lnTo>
                  <a:pt x="29" y="2"/>
                </a:lnTo>
                <a:lnTo>
                  <a:pt x="16" y="4"/>
                </a:lnTo>
                <a:lnTo>
                  <a:pt x="10" y="7"/>
                </a:lnTo>
                <a:lnTo>
                  <a:pt x="6" y="8"/>
                </a:lnTo>
                <a:lnTo>
                  <a:pt x="2" y="11"/>
                </a:lnTo>
                <a:lnTo>
                  <a:pt x="1" y="14"/>
                </a:lnTo>
                <a:lnTo>
                  <a:pt x="0" y="17"/>
                </a:lnTo>
                <a:lnTo>
                  <a:pt x="0" y="20"/>
                </a:lnTo>
                <a:lnTo>
                  <a:pt x="2" y="29"/>
                </a:lnTo>
                <a:lnTo>
                  <a:pt x="2" y="29"/>
                </a:lnTo>
                <a:lnTo>
                  <a:pt x="5" y="33"/>
                </a:lnTo>
                <a:lnTo>
                  <a:pt x="10" y="39"/>
                </a:lnTo>
                <a:lnTo>
                  <a:pt x="24" y="50"/>
                </a:lnTo>
                <a:lnTo>
                  <a:pt x="43" y="62"/>
                </a:lnTo>
                <a:lnTo>
                  <a:pt x="63" y="73"/>
                </a:lnTo>
                <a:lnTo>
                  <a:pt x="99" y="93"/>
                </a:lnTo>
                <a:lnTo>
                  <a:pt x="117" y="102"/>
                </a:lnTo>
                <a:lnTo>
                  <a:pt x="117" y="102"/>
                </a:lnTo>
                <a:lnTo>
                  <a:pt x="81" y="148"/>
                </a:lnTo>
                <a:lnTo>
                  <a:pt x="81" y="148"/>
                </a:lnTo>
                <a:lnTo>
                  <a:pt x="71" y="163"/>
                </a:lnTo>
                <a:lnTo>
                  <a:pt x="63" y="178"/>
                </a:lnTo>
                <a:lnTo>
                  <a:pt x="60" y="185"/>
                </a:lnTo>
                <a:lnTo>
                  <a:pt x="59" y="190"/>
                </a:lnTo>
                <a:lnTo>
                  <a:pt x="60" y="194"/>
                </a:lnTo>
                <a:lnTo>
                  <a:pt x="61" y="196"/>
                </a:lnTo>
                <a:lnTo>
                  <a:pt x="64" y="196"/>
                </a:lnTo>
                <a:lnTo>
                  <a:pt x="64" y="196"/>
                </a:lnTo>
                <a:lnTo>
                  <a:pt x="67" y="196"/>
                </a:lnTo>
                <a:lnTo>
                  <a:pt x="71" y="196"/>
                </a:lnTo>
                <a:lnTo>
                  <a:pt x="85" y="191"/>
                </a:lnTo>
                <a:lnTo>
                  <a:pt x="119" y="175"/>
                </a:lnTo>
                <a:lnTo>
                  <a:pt x="162" y="156"/>
                </a:lnTo>
                <a:lnTo>
                  <a:pt x="184" y="147"/>
                </a:lnTo>
                <a:lnTo>
                  <a:pt x="206" y="141"/>
                </a:lnTo>
                <a:lnTo>
                  <a:pt x="206" y="141"/>
                </a:lnTo>
                <a:lnTo>
                  <a:pt x="242" y="132"/>
                </a:lnTo>
                <a:lnTo>
                  <a:pt x="267" y="127"/>
                </a:lnTo>
                <a:lnTo>
                  <a:pt x="286" y="124"/>
                </a:lnTo>
                <a:lnTo>
                  <a:pt x="359" y="157"/>
                </a:lnTo>
                <a:lnTo>
                  <a:pt x="359" y="157"/>
                </a:lnTo>
                <a:lnTo>
                  <a:pt x="358" y="162"/>
                </a:lnTo>
                <a:lnTo>
                  <a:pt x="358" y="173"/>
                </a:lnTo>
                <a:lnTo>
                  <a:pt x="358" y="180"/>
                </a:lnTo>
                <a:lnTo>
                  <a:pt x="360" y="188"/>
                </a:lnTo>
                <a:lnTo>
                  <a:pt x="363" y="194"/>
                </a:lnTo>
                <a:lnTo>
                  <a:pt x="369" y="199"/>
                </a:lnTo>
                <a:lnTo>
                  <a:pt x="369" y="199"/>
                </a:lnTo>
                <a:lnTo>
                  <a:pt x="377" y="202"/>
                </a:lnTo>
                <a:lnTo>
                  <a:pt x="389" y="205"/>
                </a:lnTo>
                <a:lnTo>
                  <a:pt x="403" y="207"/>
                </a:lnTo>
                <a:lnTo>
                  <a:pt x="417" y="209"/>
                </a:lnTo>
                <a:lnTo>
                  <a:pt x="441" y="210"/>
                </a:lnTo>
                <a:lnTo>
                  <a:pt x="453" y="211"/>
                </a:lnTo>
                <a:lnTo>
                  <a:pt x="561" y="280"/>
                </a:lnTo>
                <a:lnTo>
                  <a:pt x="561" y="280"/>
                </a:lnTo>
                <a:lnTo>
                  <a:pt x="557" y="282"/>
                </a:lnTo>
                <a:lnTo>
                  <a:pt x="551" y="291"/>
                </a:lnTo>
                <a:lnTo>
                  <a:pt x="548" y="297"/>
                </a:lnTo>
                <a:lnTo>
                  <a:pt x="546" y="303"/>
                </a:lnTo>
                <a:lnTo>
                  <a:pt x="545" y="310"/>
                </a:lnTo>
                <a:lnTo>
                  <a:pt x="545" y="317"/>
                </a:lnTo>
                <a:lnTo>
                  <a:pt x="545" y="317"/>
                </a:lnTo>
                <a:lnTo>
                  <a:pt x="546" y="321"/>
                </a:lnTo>
                <a:lnTo>
                  <a:pt x="548" y="324"/>
                </a:lnTo>
                <a:lnTo>
                  <a:pt x="556" y="329"/>
                </a:lnTo>
                <a:lnTo>
                  <a:pt x="567" y="334"/>
                </a:lnTo>
                <a:lnTo>
                  <a:pt x="578" y="339"/>
                </a:lnTo>
                <a:lnTo>
                  <a:pt x="592" y="341"/>
                </a:lnTo>
                <a:lnTo>
                  <a:pt x="604" y="344"/>
                </a:lnTo>
                <a:lnTo>
                  <a:pt x="615" y="345"/>
                </a:lnTo>
                <a:lnTo>
                  <a:pt x="624" y="345"/>
                </a:lnTo>
                <a:lnTo>
                  <a:pt x="624" y="345"/>
                </a:lnTo>
                <a:lnTo>
                  <a:pt x="643" y="343"/>
                </a:lnTo>
                <a:lnTo>
                  <a:pt x="664" y="338"/>
                </a:lnTo>
                <a:lnTo>
                  <a:pt x="689" y="333"/>
                </a:lnTo>
                <a:lnTo>
                  <a:pt x="776" y="361"/>
                </a:lnTo>
                <a:lnTo>
                  <a:pt x="776" y="361"/>
                </a:lnTo>
                <a:lnTo>
                  <a:pt x="767" y="364"/>
                </a:lnTo>
                <a:lnTo>
                  <a:pt x="750" y="371"/>
                </a:lnTo>
                <a:lnTo>
                  <a:pt x="740" y="375"/>
                </a:lnTo>
                <a:lnTo>
                  <a:pt x="733" y="381"/>
                </a:lnTo>
                <a:lnTo>
                  <a:pt x="726" y="387"/>
                </a:lnTo>
                <a:lnTo>
                  <a:pt x="724" y="391"/>
                </a:lnTo>
                <a:lnTo>
                  <a:pt x="723" y="394"/>
                </a:lnTo>
                <a:lnTo>
                  <a:pt x="723" y="394"/>
                </a:lnTo>
                <a:lnTo>
                  <a:pt x="723" y="398"/>
                </a:lnTo>
                <a:lnTo>
                  <a:pt x="726" y="401"/>
                </a:lnTo>
                <a:lnTo>
                  <a:pt x="728" y="404"/>
                </a:lnTo>
                <a:lnTo>
                  <a:pt x="732" y="407"/>
                </a:lnTo>
                <a:lnTo>
                  <a:pt x="743" y="412"/>
                </a:lnTo>
                <a:lnTo>
                  <a:pt x="756" y="414"/>
                </a:lnTo>
                <a:lnTo>
                  <a:pt x="771" y="418"/>
                </a:lnTo>
                <a:lnTo>
                  <a:pt x="786" y="419"/>
                </a:lnTo>
                <a:lnTo>
                  <a:pt x="809" y="420"/>
                </a:lnTo>
                <a:lnTo>
                  <a:pt x="809" y="420"/>
                </a:lnTo>
                <a:lnTo>
                  <a:pt x="822" y="419"/>
                </a:lnTo>
                <a:lnTo>
                  <a:pt x="836" y="418"/>
                </a:lnTo>
                <a:lnTo>
                  <a:pt x="868" y="412"/>
                </a:lnTo>
                <a:lnTo>
                  <a:pt x="908" y="403"/>
                </a:lnTo>
                <a:lnTo>
                  <a:pt x="908" y="403"/>
                </a:lnTo>
                <a:lnTo>
                  <a:pt x="967" y="412"/>
                </a:lnTo>
                <a:lnTo>
                  <a:pt x="1013" y="418"/>
                </a:lnTo>
                <a:lnTo>
                  <a:pt x="1033" y="420"/>
                </a:lnTo>
                <a:lnTo>
                  <a:pt x="1048" y="420"/>
                </a:lnTo>
                <a:lnTo>
                  <a:pt x="1048" y="420"/>
                </a:lnTo>
                <a:lnTo>
                  <a:pt x="1060" y="419"/>
                </a:lnTo>
                <a:lnTo>
                  <a:pt x="1074" y="418"/>
                </a:lnTo>
                <a:lnTo>
                  <a:pt x="1100" y="413"/>
                </a:lnTo>
                <a:lnTo>
                  <a:pt x="1129" y="404"/>
                </a:lnTo>
                <a:lnTo>
                  <a:pt x="1144" y="418"/>
                </a:lnTo>
                <a:lnTo>
                  <a:pt x="1144" y="418"/>
                </a:lnTo>
                <a:lnTo>
                  <a:pt x="1137" y="428"/>
                </a:lnTo>
                <a:lnTo>
                  <a:pt x="1133" y="435"/>
                </a:lnTo>
                <a:lnTo>
                  <a:pt x="1132" y="437"/>
                </a:lnTo>
                <a:lnTo>
                  <a:pt x="1132" y="439"/>
                </a:lnTo>
                <a:lnTo>
                  <a:pt x="1132" y="439"/>
                </a:lnTo>
                <a:lnTo>
                  <a:pt x="1138" y="436"/>
                </a:lnTo>
                <a:lnTo>
                  <a:pt x="1146" y="430"/>
                </a:lnTo>
                <a:lnTo>
                  <a:pt x="1159" y="421"/>
                </a:lnTo>
                <a:lnTo>
                  <a:pt x="1159" y="421"/>
                </a:lnTo>
                <a:lnTo>
                  <a:pt x="1161" y="423"/>
                </a:lnTo>
                <a:lnTo>
                  <a:pt x="1165" y="424"/>
                </a:lnTo>
                <a:lnTo>
                  <a:pt x="1171" y="424"/>
                </a:lnTo>
                <a:lnTo>
                  <a:pt x="1171" y="424"/>
                </a:lnTo>
                <a:lnTo>
                  <a:pt x="1180" y="419"/>
                </a:lnTo>
                <a:lnTo>
                  <a:pt x="1186" y="415"/>
                </a:lnTo>
                <a:lnTo>
                  <a:pt x="1193" y="410"/>
                </a:lnTo>
                <a:lnTo>
                  <a:pt x="1200" y="404"/>
                </a:lnTo>
                <a:lnTo>
                  <a:pt x="1207" y="397"/>
                </a:lnTo>
                <a:lnTo>
                  <a:pt x="1214" y="388"/>
                </a:lnTo>
                <a:lnTo>
                  <a:pt x="1219" y="378"/>
                </a:lnTo>
                <a:lnTo>
                  <a:pt x="1219" y="378"/>
                </a:lnTo>
                <a:lnTo>
                  <a:pt x="1221" y="369"/>
                </a:lnTo>
                <a:lnTo>
                  <a:pt x="1223" y="360"/>
                </a:lnTo>
                <a:lnTo>
                  <a:pt x="1221" y="353"/>
                </a:lnTo>
                <a:lnTo>
                  <a:pt x="1220" y="346"/>
                </a:lnTo>
                <a:lnTo>
                  <a:pt x="1218" y="341"/>
                </a:lnTo>
                <a:lnTo>
                  <a:pt x="1215" y="337"/>
                </a:lnTo>
                <a:lnTo>
                  <a:pt x="1213" y="334"/>
                </a:lnTo>
                <a:lnTo>
                  <a:pt x="1213" y="334"/>
                </a:lnTo>
                <a:lnTo>
                  <a:pt x="1213" y="335"/>
                </a:lnTo>
                <a:lnTo>
                  <a:pt x="1213" y="335"/>
                </a:lnTo>
                <a:lnTo>
                  <a:pt x="1212" y="337"/>
                </a:lnTo>
                <a:lnTo>
                  <a:pt x="1205" y="332"/>
                </a:lnTo>
                <a:lnTo>
                  <a:pt x="1191" y="318"/>
                </a:lnTo>
                <a:lnTo>
                  <a:pt x="1191" y="318"/>
                </a:lnTo>
                <a:lnTo>
                  <a:pt x="1166" y="294"/>
                </a:lnTo>
                <a:lnTo>
                  <a:pt x="1161" y="287"/>
                </a:lnTo>
                <a:lnTo>
                  <a:pt x="1161" y="287"/>
                </a:lnTo>
                <a:lnTo>
                  <a:pt x="1151" y="271"/>
                </a:lnTo>
                <a:lnTo>
                  <a:pt x="1141" y="258"/>
                </a:lnTo>
                <a:lnTo>
                  <a:pt x="1137" y="253"/>
                </a:lnTo>
                <a:lnTo>
                  <a:pt x="1132" y="248"/>
                </a:lnTo>
                <a:lnTo>
                  <a:pt x="1132" y="248"/>
                </a:lnTo>
                <a:lnTo>
                  <a:pt x="1127" y="244"/>
                </a:lnTo>
                <a:lnTo>
                  <a:pt x="1122" y="242"/>
                </a:lnTo>
                <a:lnTo>
                  <a:pt x="1112" y="238"/>
                </a:lnTo>
                <a:lnTo>
                  <a:pt x="1102" y="237"/>
                </a:lnTo>
                <a:lnTo>
                  <a:pt x="1095" y="236"/>
                </a:lnTo>
                <a:lnTo>
                  <a:pt x="1095" y="236"/>
                </a:lnTo>
                <a:lnTo>
                  <a:pt x="1076" y="227"/>
                </a:lnTo>
                <a:lnTo>
                  <a:pt x="1039" y="212"/>
                </a:lnTo>
                <a:lnTo>
                  <a:pt x="993" y="195"/>
                </a:lnTo>
                <a:lnTo>
                  <a:pt x="969" y="189"/>
                </a:lnTo>
                <a:lnTo>
                  <a:pt x="947" y="183"/>
                </a:lnTo>
                <a:lnTo>
                  <a:pt x="947" y="183"/>
                </a:lnTo>
                <a:lnTo>
                  <a:pt x="812" y="155"/>
                </a:lnTo>
                <a:lnTo>
                  <a:pt x="722" y="134"/>
                </a:lnTo>
                <a:lnTo>
                  <a:pt x="676" y="124"/>
                </a:lnTo>
                <a:lnTo>
                  <a:pt x="633" y="111"/>
                </a:lnTo>
                <a:lnTo>
                  <a:pt x="633" y="111"/>
                </a:lnTo>
                <a:lnTo>
                  <a:pt x="589" y="100"/>
                </a:lnTo>
                <a:lnTo>
                  <a:pt x="540" y="89"/>
                </a:lnTo>
                <a:lnTo>
                  <a:pt x="489" y="79"/>
                </a:lnTo>
                <a:lnTo>
                  <a:pt x="441" y="71"/>
                </a:lnTo>
                <a:lnTo>
                  <a:pt x="361" y="59"/>
                </a:lnTo>
                <a:lnTo>
                  <a:pt x="327" y="54"/>
                </a:lnTo>
                <a:lnTo>
                  <a:pt x="327" y="54"/>
                </a:lnTo>
                <a:lnTo>
                  <a:pt x="316" y="51"/>
                </a:lnTo>
                <a:lnTo>
                  <a:pt x="298" y="46"/>
                </a:lnTo>
                <a:lnTo>
                  <a:pt x="274" y="38"/>
                </a:lnTo>
                <a:lnTo>
                  <a:pt x="274" y="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3572997A-C06D-4E5E-AA01-7FE48990B14E}"/>
              </a:ext>
            </a:extLst>
          </p:cNvPr>
          <p:cNvSpPr>
            <a:spLocks/>
          </p:cNvSpPr>
          <p:nvPr/>
        </p:nvSpPr>
        <p:spPr bwMode="auto">
          <a:xfrm>
            <a:off x="4168844" y="4786312"/>
            <a:ext cx="1573427" cy="1320211"/>
          </a:xfrm>
          <a:custGeom>
            <a:avLst/>
            <a:gdLst>
              <a:gd name="T0" fmla="*/ 694 w 901"/>
              <a:gd name="T1" fmla="*/ 676 h 756"/>
              <a:gd name="T2" fmla="*/ 814 w 901"/>
              <a:gd name="T3" fmla="*/ 744 h 756"/>
              <a:gd name="T4" fmla="*/ 841 w 901"/>
              <a:gd name="T5" fmla="*/ 754 h 756"/>
              <a:gd name="T6" fmla="*/ 876 w 901"/>
              <a:gd name="T7" fmla="*/ 754 h 756"/>
              <a:gd name="T8" fmla="*/ 895 w 901"/>
              <a:gd name="T9" fmla="*/ 736 h 756"/>
              <a:gd name="T10" fmla="*/ 901 w 901"/>
              <a:gd name="T11" fmla="*/ 707 h 756"/>
              <a:gd name="T12" fmla="*/ 894 w 901"/>
              <a:gd name="T13" fmla="*/ 686 h 756"/>
              <a:gd name="T14" fmla="*/ 868 w 901"/>
              <a:gd name="T15" fmla="*/ 623 h 756"/>
              <a:gd name="T16" fmla="*/ 827 w 901"/>
              <a:gd name="T17" fmla="*/ 545 h 756"/>
              <a:gd name="T18" fmla="*/ 802 w 901"/>
              <a:gd name="T19" fmla="*/ 515 h 756"/>
              <a:gd name="T20" fmla="*/ 747 w 901"/>
              <a:gd name="T21" fmla="*/ 474 h 756"/>
              <a:gd name="T22" fmla="*/ 725 w 901"/>
              <a:gd name="T23" fmla="*/ 420 h 756"/>
              <a:gd name="T24" fmla="*/ 708 w 901"/>
              <a:gd name="T25" fmla="*/ 404 h 756"/>
              <a:gd name="T26" fmla="*/ 686 w 901"/>
              <a:gd name="T27" fmla="*/ 414 h 756"/>
              <a:gd name="T28" fmla="*/ 656 w 901"/>
              <a:gd name="T29" fmla="*/ 392 h 756"/>
              <a:gd name="T30" fmla="*/ 588 w 901"/>
              <a:gd name="T31" fmla="*/ 342 h 756"/>
              <a:gd name="T32" fmla="*/ 452 w 901"/>
              <a:gd name="T33" fmla="*/ 269 h 756"/>
              <a:gd name="T34" fmla="*/ 355 w 901"/>
              <a:gd name="T35" fmla="*/ 227 h 756"/>
              <a:gd name="T36" fmla="*/ 249 w 901"/>
              <a:gd name="T37" fmla="*/ 175 h 756"/>
              <a:gd name="T38" fmla="*/ 176 w 901"/>
              <a:gd name="T39" fmla="*/ 134 h 756"/>
              <a:gd name="T40" fmla="*/ 128 w 901"/>
              <a:gd name="T41" fmla="*/ 112 h 756"/>
              <a:gd name="T42" fmla="*/ 100 w 901"/>
              <a:gd name="T43" fmla="*/ 88 h 756"/>
              <a:gd name="T44" fmla="*/ 32 w 901"/>
              <a:gd name="T45" fmla="*/ 12 h 756"/>
              <a:gd name="T46" fmla="*/ 3 w 901"/>
              <a:gd name="T47" fmla="*/ 0 h 756"/>
              <a:gd name="T48" fmla="*/ 0 w 901"/>
              <a:gd name="T49" fmla="*/ 3 h 756"/>
              <a:gd name="T50" fmla="*/ 42 w 901"/>
              <a:gd name="T51" fmla="*/ 55 h 756"/>
              <a:gd name="T52" fmla="*/ 61 w 901"/>
              <a:gd name="T53" fmla="*/ 78 h 756"/>
              <a:gd name="T54" fmla="*/ 68 w 901"/>
              <a:gd name="T55" fmla="*/ 94 h 756"/>
              <a:gd name="T56" fmla="*/ 58 w 901"/>
              <a:gd name="T57" fmla="*/ 100 h 756"/>
              <a:gd name="T58" fmla="*/ 88 w 901"/>
              <a:gd name="T59" fmla="*/ 145 h 756"/>
              <a:gd name="T60" fmla="*/ 110 w 901"/>
              <a:gd name="T61" fmla="*/ 175 h 756"/>
              <a:gd name="T62" fmla="*/ 169 w 901"/>
              <a:gd name="T63" fmla="*/ 212 h 756"/>
              <a:gd name="T64" fmla="*/ 222 w 901"/>
              <a:gd name="T65" fmla="*/ 255 h 756"/>
              <a:gd name="T66" fmla="*/ 242 w 901"/>
              <a:gd name="T67" fmla="*/ 285 h 756"/>
              <a:gd name="T68" fmla="*/ 255 w 901"/>
              <a:gd name="T69" fmla="*/ 299 h 756"/>
              <a:gd name="T70" fmla="*/ 298 w 901"/>
              <a:gd name="T71" fmla="*/ 322 h 756"/>
              <a:gd name="T72" fmla="*/ 357 w 901"/>
              <a:gd name="T73" fmla="*/ 394 h 756"/>
              <a:gd name="T74" fmla="*/ 395 w 901"/>
              <a:gd name="T75" fmla="*/ 444 h 756"/>
              <a:gd name="T76" fmla="*/ 383 w 901"/>
              <a:gd name="T77" fmla="*/ 445 h 756"/>
              <a:gd name="T78" fmla="*/ 379 w 901"/>
              <a:gd name="T79" fmla="*/ 462 h 756"/>
              <a:gd name="T80" fmla="*/ 395 w 901"/>
              <a:gd name="T81" fmla="*/ 483 h 756"/>
              <a:gd name="T82" fmla="*/ 424 w 901"/>
              <a:gd name="T83" fmla="*/ 498 h 756"/>
              <a:gd name="T84" fmla="*/ 458 w 901"/>
              <a:gd name="T85" fmla="*/ 503 h 756"/>
              <a:gd name="T86" fmla="*/ 502 w 901"/>
              <a:gd name="T87" fmla="*/ 543 h 756"/>
              <a:gd name="T88" fmla="*/ 488 w 901"/>
              <a:gd name="T89" fmla="*/ 559 h 756"/>
              <a:gd name="T90" fmla="*/ 499 w 901"/>
              <a:gd name="T91" fmla="*/ 589 h 756"/>
              <a:gd name="T92" fmla="*/ 534 w 901"/>
              <a:gd name="T93" fmla="*/ 618 h 756"/>
              <a:gd name="T94" fmla="*/ 613 w 901"/>
              <a:gd name="T95" fmla="*/ 632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01" h="756">
                <a:moveTo>
                  <a:pt x="624" y="632"/>
                </a:moveTo>
                <a:lnTo>
                  <a:pt x="624" y="632"/>
                </a:lnTo>
                <a:lnTo>
                  <a:pt x="661" y="655"/>
                </a:lnTo>
                <a:lnTo>
                  <a:pt x="694" y="676"/>
                </a:lnTo>
                <a:lnTo>
                  <a:pt x="726" y="695"/>
                </a:lnTo>
                <a:lnTo>
                  <a:pt x="726" y="695"/>
                </a:lnTo>
                <a:lnTo>
                  <a:pt x="814" y="744"/>
                </a:lnTo>
                <a:lnTo>
                  <a:pt x="814" y="744"/>
                </a:lnTo>
                <a:lnTo>
                  <a:pt x="822" y="747"/>
                </a:lnTo>
                <a:lnTo>
                  <a:pt x="831" y="751"/>
                </a:lnTo>
                <a:lnTo>
                  <a:pt x="841" y="754"/>
                </a:lnTo>
                <a:lnTo>
                  <a:pt x="841" y="754"/>
                </a:lnTo>
                <a:lnTo>
                  <a:pt x="853" y="756"/>
                </a:lnTo>
                <a:lnTo>
                  <a:pt x="860" y="756"/>
                </a:lnTo>
                <a:lnTo>
                  <a:pt x="868" y="756"/>
                </a:lnTo>
                <a:lnTo>
                  <a:pt x="876" y="754"/>
                </a:lnTo>
                <a:lnTo>
                  <a:pt x="884" y="751"/>
                </a:lnTo>
                <a:lnTo>
                  <a:pt x="890" y="745"/>
                </a:lnTo>
                <a:lnTo>
                  <a:pt x="895" y="736"/>
                </a:lnTo>
                <a:lnTo>
                  <a:pt x="895" y="736"/>
                </a:lnTo>
                <a:lnTo>
                  <a:pt x="898" y="727"/>
                </a:lnTo>
                <a:lnTo>
                  <a:pt x="901" y="719"/>
                </a:lnTo>
                <a:lnTo>
                  <a:pt x="901" y="712"/>
                </a:lnTo>
                <a:lnTo>
                  <a:pt x="901" y="707"/>
                </a:lnTo>
                <a:lnTo>
                  <a:pt x="898" y="698"/>
                </a:lnTo>
                <a:lnTo>
                  <a:pt x="896" y="692"/>
                </a:lnTo>
                <a:lnTo>
                  <a:pt x="896" y="692"/>
                </a:lnTo>
                <a:lnTo>
                  <a:pt x="894" y="686"/>
                </a:lnTo>
                <a:lnTo>
                  <a:pt x="890" y="677"/>
                </a:lnTo>
                <a:lnTo>
                  <a:pt x="881" y="658"/>
                </a:lnTo>
                <a:lnTo>
                  <a:pt x="881" y="658"/>
                </a:lnTo>
                <a:lnTo>
                  <a:pt x="868" y="623"/>
                </a:lnTo>
                <a:lnTo>
                  <a:pt x="858" y="600"/>
                </a:lnTo>
                <a:lnTo>
                  <a:pt x="846" y="578"/>
                </a:lnTo>
                <a:lnTo>
                  <a:pt x="846" y="578"/>
                </a:lnTo>
                <a:lnTo>
                  <a:pt x="827" y="545"/>
                </a:lnTo>
                <a:lnTo>
                  <a:pt x="817" y="531"/>
                </a:lnTo>
                <a:lnTo>
                  <a:pt x="811" y="524"/>
                </a:lnTo>
                <a:lnTo>
                  <a:pt x="802" y="515"/>
                </a:lnTo>
                <a:lnTo>
                  <a:pt x="802" y="515"/>
                </a:lnTo>
                <a:lnTo>
                  <a:pt x="784" y="499"/>
                </a:lnTo>
                <a:lnTo>
                  <a:pt x="766" y="487"/>
                </a:lnTo>
                <a:lnTo>
                  <a:pt x="747" y="474"/>
                </a:lnTo>
                <a:lnTo>
                  <a:pt x="747" y="474"/>
                </a:lnTo>
                <a:lnTo>
                  <a:pt x="743" y="465"/>
                </a:lnTo>
                <a:lnTo>
                  <a:pt x="735" y="442"/>
                </a:lnTo>
                <a:lnTo>
                  <a:pt x="730" y="431"/>
                </a:lnTo>
                <a:lnTo>
                  <a:pt x="725" y="420"/>
                </a:lnTo>
                <a:lnTo>
                  <a:pt x="719" y="410"/>
                </a:lnTo>
                <a:lnTo>
                  <a:pt x="714" y="406"/>
                </a:lnTo>
                <a:lnTo>
                  <a:pt x="714" y="406"/>
                </a:lnTo>
                <a:lnTo>
                  <a:pt x="708" y="404"/>
                </a:lnTo>
                <a:lnTo>
                  <a:pt x="703" y="404"/>
                </a:lnTo>
                <a:lnTo>
                  <a:pt x="698" y="406"/>
                </a:lnTo>
                <a:lnTo>
                  <a:pt x="693" y="409"/>
                </a:lnTo>
                <a:lnTo>
                  <a:pt x="686" y="414"/>
                </a:lnTo>
                <a:lnTo>
                  <a:pt x="683" y="418"/>
                </a:lnTo>
                <a:lnTo>
                  <a:pt x="683" y="418"/>
                </a:lnTo>
                <a:lnTo>
                  <a:pt x="676" y="410"/>
                </a:lnTo>
                <a:lnTo>
                  <a:pt x="656" y="392"/>
                </a:lnTo>
                <a:lnTo>
                  <a:pt x="641" y="380"/>
                </a:lnTo>
                <a:lnTo>
                  <a:pt x="625" y="367"/>
                </a:lnTo>
                <a:lnTo>
                  <a:pt x="608" y="354"/>
                </a:lnTo>
                <a:lnTo>
                  <a:pt x="588" y="342"/>
                </a:lnTo>
                <a:lnTo>
                  <a:pt x="588" y="342"/>
                </a:lnTo>
                <a:lnTo>
                  <a:pt x="542" y="316"/>
                </a:lnTo>
                <a:lnTo>
                  <a:pt x="484" y="285"/>
                </a:lnTo>
                <a:lnTo>
                  <a:pt x="452" y="269"/>
                </a:lnTo>
                <a:lnTo>
                  <a:pt x="420" y="254"/>
                </a:lnTo>
                <a:lnTo>
                  <a:pt x="387" y="239"/>
                </a:lnTo>
                <a:lnTo>
                  <a:pt x="355" y="227"/>
                </a:lnTo>
                <a:lnTo>
                  <a:pt x="355" y="227"/>
                </a:lnTo>
                <a:lnTo>
                  <a:pt x="324" y="215"/>
                </a:lnTo>
                <a:lnTo>
                  <a:pt x="297" y="201"/>
                </a:lnTo>
                <a:lnTo>
                  <a:pt x="271" y="189"/>
                </a:lnTo>
                <a:lnTo>
                  <a:pt x="249" y="175"/>
                </a:lnTo>
                <a:lnTo>
                  <a:pt x="208" y="152"/>
                </a:lnTo>
                <a:lnTo>
                  <a:pt x="192" y="142"/>
                </a:lnTo>
                <a:lnTo>
                  <a:pt x="176" y="134"/>
                </a:lnTo>
                <a:lnTo>
                  <a:pt x="176" y="134"/>
                </a:lnTo>
                <a:lnTo>
                  <a:pt x="164" y="128"/>
                </a:lnTo>
                <a:lnTo>
                  <a:pt x="153" y="123"/>
                </a:lnTo>
                <a:lnTo>
                  <a:pt x="136" y="116"/>
                </a:lnTo>
                <a:lnTo>
                  <a:pt x="128" y="112"/>
                </a:lnTo>
                <a:lnTo>
                  <a:pt x="120" y="107"/>
                </a:lnTo>
                <a:lnTo>
                  <a:pt x="111" y="99"/>
                </a:lnTo>
                <a:lnTo>
                  <a:pt x="100" y="88"/>
                </a:lnTo>
                <a:lnTo>
                  <a:pt x="100" y="88"/>
                </a:lnTo>
                <a:lnTo>
                  <a:pt x="78" y="62"/>
                </a:lnTo>
                <a:lnTo>
                  <a:pt x="57" y="38"/>
                </a:lnTo>
                <a:lnTo>
                  <a:pt x="40" y="18"/>
                </a:lnTo>
                <a:lnTo>
                  <a:pt x="32" y="12"/>
                </a:lnTo>
                <a:lnTo>
                  <a:pt x="25" y="8"/>
                </a:lnTo>
                <a:lnTo>
                  <a:pt x="25" y="8"/>
                </a:lnTo>
                <a:lnTo>
                  <a:pt x="7" y="0"/>
                </a:lnTo>
                <a:lnTo>
                  <a:pt x="3" y="0"/>
                </a:lnTo>
                <a:lnTo>
                  <a:pt x="2" y="0"/>
                </a:ln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3" y="8"/>
                </a:lnTo>
                <a:lnTo>
                  <a:pt x="9" y="16"/>
                </a:lnTo>
                <a:lnTo>
                  <a:pt x="25" y="35"/>
                </a:lnTo>
                <a:lnTo>
                  <a:pt x="42" y="55"/>
                </a:lnTo>
                <a:lnTo>
                  <a:pt x="50" y="62"/>
                </a:lnTo>
                <a:lnTo>
                  <a:pt x="53" y="68"/>
                </a:lnTo>
                <a:lnTo>
                  <a:pt x="53" y="68"/>
                </a:lnTo>
                <a:lnTo>
                  <a:pt x="61" y="78"/>
                </a:lnTo>
                <a:lnTo>
                  <a:pt x="66" y="84"/>
                </a:lnTo>
                <a:lnTo>
                  <a:pt x="69" y="91"/>
                </a:lnTo>
                <a:lnTo>
                  <a:pt x="69" y="93"/>
                </a:lnTo>
                <a:lnTo>
                  <a:pt x="68" y="94"/>
                </a:lnTo>
                <a:lnTo>
                  <a:pt x="68" y="94"/>
                </a:lnTo>
                <a:lnTo>
                  <a:pt x="63" y="97"/>
                </a:lnTo>
                <a:lnTo>
                  <a:pt x="59" y="99"/>
                </a:lnTo>
                <a:lnTo>
                  <a:pt x="58" y="100"/>
                </a:lnTo>
                <a:lnTo>
                  <a:pt x="59" y="103"/>
                </a:lnTo>
                <a:lnTo>
                  <a:pt x="59" y="103"/>
                </a:lnTo>
                <a:lnTo>
                  <a:pt x="75" y="126"/>
                </a:lnTo>
                <a:lnTo>
                  <a:pt x="88" y="145"/>
                </a:lnTo>
                <a:lnTo>
                  <a:pt x="98" y="161"/>
                </a:lnTo>
                <a:lnTo>
                  <a:pt x="98" y="161"/>
                </a:lnTo>
                <a:lnTo>
                  <a:pt x="103" y="168"/>
                </a:lnTo>
                <a:lnTo>
                  <a:pt x="110" y="175"/>
                </a:lnTo>
                <a:lnTo>
                  <a:pt x="120" y="182"/>
                </a:lnTo>
                <a:lnTo>
                  <a:pt x="131" y="189"/>
                </a:lnTo>
                <a:lnTo>
                  <a:pt x="155" y="204"/>
                </a:lnTo>
                <a:lnTo>
                  <a:pt x="169" y="212"/>
                </a:lnTo>
                <a:lnTo>
                  <a:pt x="181" y="221"/>
                </a:lnTo>
                <a:lnTo>
                  <a:pt x="181" y="221"/>
                </a:lnTo>
                <a:lnTo>
                  <a:pt x="203" y="238"/>
                </a:lnTo>
                <a:lnTo>
                  <a:pt x="222" y="255"/>
                </a:lnTo>
                <a:lnTo>
                  <a:pt x="238" y="273"/>
                </a:lnTo>
                <a:lnTo>
                  <a:pt x="238" y="273"/>
                </a:lnTo>
                <a:lnTo>
                  <a:pt x="239" y="279"/>
                </a:lnTo>
                <a:lnTo>
                  <a:pt x="242" y="285"/>
                </a:lnTo>
                <a:lnTo>
                  <a:pt x="246" y="292"/>
                </a:lnTo>
                <a:lnTo>
                  <a:pt x="246" y="292"/>
                </a:lnTo>
                <a:lnTo>
                  <a:pt x="250" y="295"/>
                </a:lnTo>
                <a:lnTo>
                  <a:pt x="255" y="299"/>
                </a:lnTo>
                <a:lnTo>
                  <a:pt x="269" y="305"/>
                </a:lnTo>
                <a:lnTo>
                  <a:pt x="288" y="312"/>
                </a:lnTo>
                <a:lnTo>
                  <a:pt x="288" y="312"/>
                </a:lnTo>
                <a:lnTo>
                  <a:pt x="298" y="322"/>
                </a:lnTo>
                <a:lnTo>
                  <a:pt x="319" y="345"/>
                </a:lnTo>
                <a:lnTo>
                  <a:pt x="341" y="372"/>
                </a:lnTo>
                <a:lnTo>
                  <a:pt x="351" y="385"/>
                </a:lnTo>
                <a:lnTo>
                  <a:pt x="357" y="394"/>
                </a:lnTo>
                <a:lnTo>
                  <a:pt x="357" y="394"/>
                </a:lnTo>
                <a:lnTo>
                  <a:pt x="368" y="410"/>
                </a:lnTo>
                <a:lnTo>
                  <a:pt x="381" y="426"/>
                </a:lnTo>
                <a:lnTo>
                  <a:pt x="395" y="444"/>
                </a:lnTo>
                <a:lnTo>
                  <a:pt x="395" y="444"/>
                </a:lnTo>
                <a:lnTo>
                  <a:pt x="390" y="444"/>
                </a:lnTo>
                <a:lnTo>
                  <a:pt x="387" y="444"/>
                </a:lnTo>
                <a:lnTo>
                  <a:pt x="383" y="445"/>
                </a:lnTo>
                <a:lnTo>
                  <a:pt x="379" y="447"/>
                </a:lnTo>
                <a:lnTo>
                  <a:pt x="377" y="450"/>
                </a:lnTo>
                <a:lnTo>
                  <a:pt x="377" y="455"/>
                </a:lnTo>
                <a:lnTo>
                  <a:pt x="379" y="462"/>
                </a:lnTo>
                <a:lnTo>
                  <a:pt x="379" y="462"/>
                </a:lnTo>
                <a:lnTo>
                  <a:pt x="383" y="469"/>
                </a:lnTo>
                <a:lnTo>
                  <a:pt x="389" y="477"/>
                </a:lnTo>
                <a:lnTo>
                  <a:pt x="395" y="483"/>
                </a:lnTo>
                <a:lnTo>
                  <a:pt x="401" y="488"/>
                </a:lnTo>
                <a:lnTo>
                  <a:pt x="409" y="492"/>
                </a:lnTo>
                <a:lnTo>
                  <a:pt x="416" y="495"/>
                </a:lnTo>
                <a:lnTo>
                  <a:pt x="424" y="498"/>
                </a:lnTo>
                <a:lnTo>
                  <a:pt x="431" y="500"/>
                </a:lnTo>
                <a:lnTo>
                  <a:pt x="431" y="500"/>
                </a:lnTo>
                <a:lnTo>
                  <a:pt x="446" y="501"/>
                </a:lnTo>
                <a:lnTo>
                  <a:pt x="458" y="503"/>
                </a:lnTo>
                <a:lnTo>
                  <a:pt x="472" y="503"/>
                </a:lnTo>
                <a:lnTo>
                  <a:pt x="506" y="541"/>
                </a:lnTo>
                <a:lnTo>
                  <a:pt x="506" y="541"/>
                </a:lnTo>
                <a:lnTo>
                  <a:pt x="502" y="543"/>
                </a:lnTo>
                <a:lnTo>
                  <a:pt x="497" y="546"/>
                </a:lnTo>
                <a:lnTo>
                  <a:pt x="494" y="549"/>
                </a:lnTo>
                <a:lnTo>
                  <a:pt x="490" y="554"/>
                </a:lnTo>
                <a:lnTo>
                  <a:pt x="488" y="559"/>
                </a:lnTo>
                <a:lnTo>
                  <a:pt x="488" y="567"/>
                </a:lnTo>
                <a:lnTo>
                  <a:pt x="490" y="574"/>
                </a:lnTo>
                <a:lnTo>
                  <a:pt x="490" y="574"/>
                </a:lnTo>
                <a:lnTo>
                  <a:pt x="499" y="589"/>
                </a:lnTo>
                <a:lnTo>
                  <a:pt x="508" y="600"/>
                </a:lnTo>
                <a:lnTo>
                  <a:pt x="520" y="610"/>
                </a:lnTo>
                <a:lnTo>
                  <a:pt x="534" y="618"/>
                </a:lnTo>
                <a:lnTo>
                  <a:pt x="534" y="618"/>
                </a:lnTo>
                <a:lnTo>
                  <a:pt x="544" y="622"/>
                </a:lnTo>
                <a:lnTo>
                  <a:pt x="556" y="624"/>
                </a:lnTo>
                <a:lnTo>
                  <a:pt x="587" y="629"/>
                </a:lnTo>
                <a:lnTo>
                  <a:pt x="613" y="632"/>
                </a:lnTo>
                <a:lnTo>
                  <a:pt x="624" y="632"/>
                </a:lnTo>
                <a:lnTo>
                  <a:pt x="624" y="6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3">
            <a:extLst>
              <a:ext uri="{FF2B5EF4-FFF2-40B4-BE49-F238E27FC236}">
                <a16:creationId xmlns:a16="http://schemas.microsoft.com/office/drawing/2014/main" id="{742EAAC8-0AC5-43F0-B18E-7B3B90D938DA}"/>
              </a:ext>
            </a:extLst>
          </p:cNvPr>
          <p:cNvSpPr>
            <a:spLocks/>
          </p:cNvSpPr>
          <p:nvPr/>
        </p:nvSpPr>
        <p:spPr bwMode="auto">
          <a:xfrm>
            <a:off x="378716" y="1476519"/>
            <a:ext cx="1641095" cy="369332"/>
          </a:xfrm>
          <a:custGeom>
            <a:avLst/>
            <a:gdLst>
              <a:gd name="T0" fmla="*/ 353 w 1924"/>
              <a:gd name="T1" fmla="*/ 44 h 433"/>
              <a:gd name="T2" fmla="*/ 188 w 1924"/>
              <a:gd name="T3" fmla="*/ 73 h 433"/>
              <a:gd name="T4" fmla="*/ 142 w 1924"/>
              <a:gd name="T5" fmla="*/ 85 h 433"/>
              <a:gd name="T6" fmla="*/ 100 w 1924"/>
              <a:gd name="T7" fmla="*/ 105 h 433"/>
              <a:gd name="T8" fmla="*/ 30 w 1924"/>
              <a:gd name="T9" fmla="*/ 157 h 433"/>
              <a:gd name="T10" fmla="*/ 2 w 1924"/>
              <a:gd name="T11" fmla="*/ 188 h 433"/>
              <a:gd name="T12" fmla="*/ 0 w 1924"/>
              <a:gd name="T13" fmla="*/ 200 h 433"/>
              <a:gd name="T14" fmla="*/ 15 w 1924"/>
              <a:gd name="T15" fmla="*/ 221 h 433"/>
              <a:gd name="T16" fmla="*/ 43 w 1924"/>
              <a:gd name="T17" fmla="*/ 238 h 433"/>
              <a:gd name="T18" fmla="*/ 92 w 1924"/>
              <a:gd name="T19" fmla="*/ 261 h 433"/>
              <a:gd name="T20" fmla="*/ 131 w 1924"/>
              <a:gd name="T21" fmla="*/ 271 h 433"/>
              <a:gd name="T22" fmla="*/ 377 w 1924"/>
              <a:gd name="T23" fmla="*/ 316 h 433"/>
              <a:gd name="T24" fmla="*/ 484 w 1924"/>
              <a:gd name="T25" fmla="*/ 379 h 433"/>
              <a:gd name="T26" fmla="*/ 566 w 1924"/>
              <a:gd name="T27" fmla="*/ 421 h 433"/>
              <a:gd name="T28" fmla="*/ 614 w 1924"/>
              <a:gd name="T29" fmla="*/ 433 h 433"/>
              <a:gd name="T30" fmla="*/ 624 w 1924"/>
              <a:gd name="T31" fmla="*/ 432 h 433"/>
              <a:gd name="T32" fmla="*/ 636 w 1924"/>
              <a:gd name="T33" fmla="*/ 422 h 433"/>
              <a:gd name="T34" fmla="*/ 641 w 1924"/>
              <a:gd name="T35" fmla="*/ 396 h 433"/>
              <a:gd name="T36" fmla="*/ 636 w 1924"/>
              <a:gd name="T37" fmla="*/ 360 h 433"/>
              <a:gd name="T38" fmla="*/ 614 w 1924"/>
              <a:gd name="T39" fmla="*/ 301 h 433"/>
              <a:gd name="T40" fmla="*/ 759 w 1924"/>
              <a:gd name="T41" fmla="*/ 313 h 433"/>
              <a:gd name="T42" fmla="*/ 866 w 1924"/>
              <a:gd name="T43" fmla="*/ 345 h 433"/>
              <a:gd name="T44" fmla="*/ 916 w 1924"/>
              <a:gd name="T45" fmla="*/ 352 h 433"/>
              <a:gd name="T46" fmla="*/ 939 w 1924"/>
              <a:gd name="T47" fmla="*/ 348 h 433"/>
              <a:gd name="T48" fmla="*/ 945 w 1924"/>
              <a:gd name="T49" fmla="*/ 341 h 433"/>
              <a:gd name="T50" fmla="*/ 953 w 1924"/>
              <a:gd name="T51" fmla="*/ 320 h 433"/>
              <a:gd name="T52" fmla="*/ 949 w 1924"/>
              <a:gd name="T53" fmla="*/ 286 h 433"/>
              <a:gd name="T54" fmla="*/ 948 w 1924"/>
              <a:gd name="T55" fmla="*/ 265 h 433"/>
              <a:gd name="T56" fmla="*/ 955 w 1924"/>
              <a:gd name="T57" fmla="*/ 254 h 433"/>
              <a:gd name="T58" fmla="*/ 987 w 1924"/>
              <a:gd name="T59" fmla="*/ 240 h 433"/>
              <a:gd name="T60" fmla="*/ 1050 w 1924"/>
              <a:gd name="T61" fmla="*/ 218 h 433"/>
              <a:gd name="T62" fmla="*/ 1177 w 1924"/>
              <a:gd name="T63" fmla="*/ 191 h 433"/>
              <a:gd name="T64" fmla="*/ 1387 w 1924"/>
              <a:gd name="T65" fmla="*/ 153 h 433"/>
              <a:gd name="T66" fmla="*/ 1507 w 1924"/>
              <a:gd name="T67" fmla="*/ 139 h 433"/>
              <a:gd name="T68" fmla="*/ 1539 w 1924"/>
              <a:gd name="T69" fmla="*/ 140 h 433"/>
              <a:gd name="T70" fmla="*/ 1638 w 1924"/>
              <a:gd name="T71" fmla="*/ 159 h 433"/>
              <a:gd name="T72" fmla="*/ 1659 w 1924"/>
              <a:gd name="T73" fmla="*/ 90 h 433"/>
              <a:gd name="T74" fmla="*/ 1901 w 1924"/>
              <a:gd name="T75" fmla="*/ 80 h 433"/>
              <a:gd name="T76" fmla="*/ 1909 w 1924"/>
              <a:gd name="T77" fmla="*/ 78 h 433"/>
              <a:gd name="T78" fmla="*/ 1921 w 1924"/>
              <a:gd name="T79" fmla="*/ 65 h 433"/>
              <a:gd name="T80" fmla="*/ 1923 w 1924"/>
              <a:gd name="T81" fmla="*/ 49 h 433"/>
              <a:gd name="T82" fmla="*/ 1906 w 1924"/>
              <a:gd name="T83" fmla="*/ 32 h 433"/>
              <a:gd name="T84" fmla="*/ 1860 w 1924"/>
              <a:gd name="T85" fmla="*/ 22 h 433"/>
              <a:gd name="T86" fmla="*/ 1810 w 1924"/>
              <a:gd name="T87" fmla="*/ 20 h 433"/>
              <a:gd name="T88" fmla="*/ 1674 w 1924"/>
              <a:gd name="T89" fmla="*/ 29 h 433"/>
              <a:gd name="T90" fmla="*/ 1537 w 1924"/>
              <a:gd name="T91" fmla="*/ 51 h 433"/>
              <a:gd name="T92" fmla="*/ 1469 w 1924"/>
              <a:gd name="T93" fmla="*/ 56 h 433"/>
              <a:gd name="T94" fmla="*/ 1345 w 1924"/>
              <a:gd name="T95" fmla="*/ 54 h 433"/>
              <a:gd name="T96" fmla="*/ 1087 w 1924"/>
              <a:gd name="T97" fmla="*/ 34 h 433"/>
              <a:gd name="T98" fmla="*/ 910 w 1924"/>
              <a:gd name="T99" fmla="*/ 27 h 433"/>
              <a:gd name="T100" fmla="*/ 686 w 1924"/>
              <a:gd name="T101" fmla="*/ 29 h 433"/>
              <a:gd name="T102" fmla="*/ 558 w 1924"/>
              <a:gd name="T103" fmla="*/ 35 h 433"/>
              <a:gd name="T104" fmla="*/ 576 w 1924"/>
              <a:gd name="T105" fmla="*/ 19 h 433"/>
              <a:gd name="T106" fmla="*/ 576 w 1924"/>
              <a:gd name="T107" fmla="*/ 10 h 433"/>
              <a:gd name="T108" fmla="*/ 562 w 1924"/>
              <a:gd name="T109" fmla="*/ 2 h 433"/>
              <a:gd name="T110" fmla="*/ 543 w 1924"/>
              <a:gd name="T111" fmla="*/ 0 h 433"/>
              <a:gd name="T112" fmla="*/ 504 w 1924"/>
              <a:gd name="T113" fmla="*/ 1 h 433"/>
              <a:gd name="T114" fmla="*/ 436 w 1924"/>
              <a:gd name="T115" fmla="*/ 17 h 433"/>
              <a:gd name="T116" fmla="*/ 377 w 1924"/>
              <a:gd name="T117" fmla="*/ 4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24" h="433">
                <a:moveTo>
                  <a:pt x="377" y="40"/>
                </a:moveTo>
                <a:lnTo>
                  <a:pt x="377" y="40"/>
                </a:lnTo>
                <a:lnTo>
                  <a:pt x="353" y="44"/>
                </a:lnTo>
                <a:lnTo>
                  <a:pt x="296" y="52"/>
                </a:lnTo>
                <a:lnTo>
                  <a:pt x="223" y="65"/>
                </a:lnTo>
                <a:lnTo>
                  <a:pt x="188" y="73"/>
                </a:lnTo>
                <a:lnTo>
                  <a:pt x="156" y="80"/>
                </a:lnTo>
                <a:lnTo>
                  <a:pt x="156" y="80"/>
                </a:lnTo>
                <a:lnTo>
                  <a:pt x="142" y="85"/>
                </a:lnTo>
                <a:lnTo>
                  <a:pt x="127" y="90"/>
                </a:lnTo>
                <a:lnTo>
                  <a:pt x="113" y="98"/>
                </a:lnTo>
                <a:lnTo>
                  <a:pt x="100" y="105"/>
                </a:lnTo>
                <a:lnTo>
                  <a:pt x="73" y="122"/>
                </a:lnTo>
                <a:lnTo>
                  <a:pt x="51" y="139"/>
                </a:lnTo>
                <a:lnTo>
                  <a:pt x="30" y="157"/>
                </a:lnTo>
                <a:lnTo>
                  <a:pt x="14" y="172"/>
                </a:lnTo>
                <a:lnTo>
                  <a:pt x="4" y="183"/>
                </a:lnTo>
                <a:lnTo>
                  <a:pt x="2" y="188"/>
                </a:lnTo>
                <a:lnTo>
                  <a:pt x="0" y="191"/>
                </a:lnTo>
                <a:lnTo>
                  <a:pt x="0" y="191"/>
                </a:lnTo>
                <a:lnTo>
                  <a:pt x="0" y="200"/>
                </a:lnTo>
                <a:lnTo>
                  <a:pt x="4" y="207"/>
                </a:lnTo>
                <a:lnTo>
                  <a:pt x="9" y="215"/>
                </a:lnTo>
                <a:lnTo>
                  <a:pt x="15" y="221"/>
                </a:lnTo>
                <a:lnTo>
                  <a:pt x="15" y="221"/>
                </a:lnTo>
                <a:lnTo>
                  <a:pt x="30" y="231"/>
                </a:lnTo>
                <a:lnTo>
                  <a:pt x="43" y="238"/>
                </a:lnTo>
                <a:lnTo>
                  <a:pt x="58" y="246"/>
                </a:lnTo>
                <a:lnTo>
                  <a:pt x="74" y="254"/>
                </a:lnTo>
                <a:lnTo>
                  <a:pt x="92" y="261"/>
                </a:lnTo>
                <a:lnTo>
                  <a:pt x="112" y="267"/>
                </a:lnTo>
                <a:lnTo>
                  <a:pt x="131" y="271"/>
                </a:lnTo>
                <a:lnTo>
                  <a:pt x="131" y="271"/>
                </a:lnTo>
                <a:lnTo>
                  <a:pt x="273" y="298"/>
                </a:lnTo>
                <a:lnTo>
                  <a:pt x="377" y="316"/>
                </a:lnTo>
                <a:lnTo>
                  <a:pt x="377" y="316"/>
                </a:lnTo>
                <a:lnTo>
                  <a:pt x="410" y="336"/>
                </a:lnTo>
                <a:lnTo>
                  <a:pt x="444" y="357"/>
                </a:lnTo>
                <a:lnTo>
                  <a:pt x="484" y="379"/>
                </a:lnTo>
                <a:lnTo>
                  <a:pt x="526" y="402"/>
                </a:lnTo>
                <a:lnTo>
                  <a:pt x="547" y="412"/>
                </a:lnTo>
                <a:lnTo>
                  <a:pt x="566" y="421"/>
                </a:lnTo>
                <a:lnTo>
                  <a:pt x="585" y="427"/>
                </a:lnTo>
                <a:lnTo>
                  <a:pt x="600" y="431"/>
                </a:lnTo>
                <a:lnTo>
                  <a:pt x="614" y="433"/>
                </a:lnTo>
                <a:lnTo>
                  <a:pt x="619" y="433"/>
                </a:lnTo>
                <a:lnTo>
                  <a:pt x="624" y="432"/>
                </a:lnTo>
                <a:lnTo>
                  <a:pt x="624" y="432"/>
                </a:lnTo>
                <a:lnTo>
                  <a:pt x="627" y="431"/>
                </a:lnTo>
                <a:lnTo>
                  <a:pt x="631" y="428"/>
                </a:lnTo>
                <a:lnTo>
                  <a:pt x="636" y="422"/>
                </a:lnTo>
                <a:lnTo>
                  <a:pt x="640" y="414"/>
                </a:lnTo>
                <a:lnTo>
                  <a:pt x="641" y="406"/>
                </a:lnTo>
                <a:lnTo>
                  <a:pt x="641" y="396"/>
                </a:lnTo>
                <a:lnTo>
                  <a:pt x="640" y="384"/>
                </a:lnTo>
                <a:lnTo>
                  <a:pt x="639" y="373"/>
                </a:lnTo>
                <a:lnTo>
                  <a:pt x="636" y="360"/>
                </a:lnTo>
                <a:lnTo>
                  <a:pt x="629" y="339"/>
                </a:lnTo>
                <a:lnTo>
                  <a:pt x="621" y="320"/>
                </a:lnTo>
                <a:lnTo>
                  <a:pt x="614" y="301"/>
                </a:lnTo>
                <a:lnTo>
                  <a:pt x="729" y="301"/>
                </a:lnTo>
                <a:lnTo>
                  <a:pt x="729" y="301"/>
                </a:lnTo>
                <a:lnTo>
                  <a:pt x="759" y="313"/>
                </a:lnTo>
                <a:lnTo>
                  <a:pt x="791" y="324"/>
                </a:lnTo>
                <a:lnTo>
                  <a:pt x="828" y="336"/>
                </a:lnTo>
                <a:lnTo>
                  <a:pt x="866" y="345"/>
                </a:lnTo>
                <a:lnTo>
                  <a:pt x="884" y="349"/>
                </a:lnTo>
                <a:lnTo>
                  <a:pt x="901" y="352"/>
                </a:lnTo>
                <a:lnTo>
                  <a:pt x="916" y="352"/>
                </a:lnTo>
                <a:lnTo>
                  <a:pt x="929" y="350"/>
                </a:lnTo>
                <a:lnTo>
                  <a:pt x="934" y="349"/>
                </a:lnTo>
                <a:lnTo>
                  <a:pt x="939" y="348"/>
                </a:lnTo>
                <a:lnTo>
                  <a:pt x="943" y="345"/>
                </a:lnTo>
                <a:lnTo>
                  <a:pt x="945" y="341"/>
                </a:lnTo>
                <a:lnTo>
                  <a:pt x="945" y="341"/>
                </a:lnTo>
                <a:lnTo>
                  <a:pt x="949" y="334"/>
                </a:lnTo>
                <a:lnTo>
                  <a:pt x="952" y="326"/>
                </a:lnTo>
                <a:lnTo>
                  <a:pt x="953" y="320"/>
                </a:lnTo>
                <a:lnTo>
                  <a:pt x="954" y="313"/>
                </a:lnTo>
                <a:lnTo>
                  <a:pt x="953" y="299"/>
                </a:lnTo>
                <a:lnTo>
                  <a:pt x="949" y="286"/>
                </a:lnTo>
                <a:lnTo>
                  <a:pt x="948" y="275"/>
                </a:lnTo>
                <a:lnTo>
                  <a:pt x="947" y="270"/>
                </a:lnTo>
                <a:lnTo>
                  <a:pt x="948" y="265"/>
                </a:lnTo>
                <a:lnTo>
                  <a:pt x="949" y="260"/>
                </a:lnTo>
                <a:lnTo>
                  <a:pt x="952" y="257"/>
                </a:lnTo>
                <a:lnTo>
                  <a:pt x="955" y="254"/>
                </a:lnTo>
                <a:lnTo>
                  <a:pt x="960" y="251"/>
                </a:lnTo>
                <a:lnTo>
                  <a:pt x="960" y="251"/>
                </a:lnTo>
                <a:lnTo>
                  <a:pt x="987" y="240"/>
                </a:lnTo>
                <a:lnTo>
                  <a:pt x="1003" y="233"/>
                </a:lnTo>
                <a:lnTo>
                  <a:pt x="1025" y="226"/>
                </a:lnTo>
                <a:lnTo>
                  <a:pt x="1050" y="218"/>
                </a:lnTo>
                <a:lnTo>
                  <a:pt x="1084" y="210"/>
                </a:lnTo>
                <a:lnTo>
                  <a:pt x="1125" y="200"/>
                </a:lnTo>
                <a:lnTo>
                  <a:pt x="1177" y="191"/>
                </a:lnTo>
                <a:lnTo>
                  <a:pt x="1177" y="191"/>
                </a:lnTo>
                <a:lnTo>
                  <a:pt x="1287" y="171"/>
                </a:lnTo>
                <a:lnTo>
                  <a:pt x="1387" y="153"/>
                </a:lnTo>
                <a:lnTo>
                  <a:pt x="1430" y="145"/>
                </a:lnTo>
                <a:lnTo>
                  <a:pt x="1472" y="142"/>
                </a:lnTo>
                <a:lnTo>
                  <a:pt x="1507" y="139"/>
                </a:lnTo>
                <a:lnTo>
                  <a:pt x="1524" y="139"/>
                </a:lnTo>
                <a:lnTo>
                  <a:pt x="1539" y="140"/>
                </a:lnTo>
                <a:lnTo>
                  <a:pt x="1539" y="140"/>
                </a:lnTo>
                <a:lnTo>
                  <a:pt x="1566" y="144"/>
                </a:lnTo>
                <a:lnTo>
                  <a:pt x="1593" y="149"/>
                </a:lnTo>
                <a:lnTo>
                  <a:pt x="1638" y="159"/>
                </a:lnTo>
                <a:lnTo>
                  <a:pt x="1668" y="167"/>
                </a:lnTo>
                <a:lnTo>
                  <a:pt x="1679" y="171"/>
                </a:lnTo>
                <a:lnTo>
                  <a:pt x="1659" y="90"/>
                </a:lnTo>
                <a:lnTo>
                  <a:pt x="1659" y="90"/>
                </a:lnTo>
                <a:lnTo>
                  <a:pt x="1772" y="85"/>
                </a:lnTo>
                <a:lnTo>
                  <a:pt x="1901" y="80"/>
                </a:lnTo>
                <a:lnTo>
                  <a:pt x="1901" y="80"/>
                </a:lnTo>
                <a:lnTo>
                  <a:pt x="1904" y="79"/>
                </a:lnTo>
                <a:lnTo>
                  <a:pt x="1909" y="78"/>
                </a:lnTo>
                <a:lnTo>
                  <a:pt x="1914" y="74"/>
                </a:lnTo>
                <a:lnTo>
                  <a:pt x="1918" y="70"/>
                </a:lnTo>
                <a:lnTo>
                  <a:pt x="1921" y="65"/>
                </a:lnTo>
                <a:lnTo>
                  <a:pt x="1923" y="60"/>
                </a:lnTo>
                <a:lnTo>
                  <a:pt x="1924" y="55"/>
                </a:lnTo>
                <a:lnTo>
                  <a:pt x="1923" y="49"/>
                </a:lnTo>
                <a:lnTo>
                  <a:pt x="1919" y="44"/>
                </a:lnTo>
                <a:lnTo>
                  <a:pt x="1914" y="37"/>
                </a:lnTo>
                <a:lnTo>
                  <a:pt x="1906" y="32"/>
                </a:lnTo>
                <a:lnTo>
                  <a:pt x="1894" y="29"/>
                </a:lnTo>
                <a:lnTo>
                  <a:pt x="1879" y="25"/>
                </a:lnTo>
                <a:lnTo>
                  <a:pt x="1860" y="22"/>
                </a:lnTo>
                <a:lnTo>
                  <a:pt x="1838" y="20"/>
                </a:lnTo>
                <a:lnTo>
                  <a:pt x="1810" y="20"/>
                </a:lnTo>
                <a:lnTo>
                  <a:pt x="1810" y="20"/>
                </a:lnTo>
                <a:lnTo>
                  <a:pt x="1756" y="21"/>
                </a:lnTo>
                <a:lnTo>
                  <a:pt x="1712" y="25"/>
                </a:lnTo>
                <a:lnTo>
                  <a:pt x="1674" y="29"/>
                </a:lnTo>
                <a:lnTo>
                  <a:pt x="1640" y="34"/>
                </a:lnTo>
                <a:lnTo>
                  <a:pt x="1575" y="45"/>
                </a:lnTo>
                <a:lnTo>
                  <a:pt x="1537" y="51"/>
                </a:lnTo>
                <a:lnTo>
                  <a:pt x="1493" y="55"/>
                </a:lnTo>
                <a:lnTo>
                  <a:pt x="1493" y="55"/>
                </a:lnTo>
                <a:lnTo>
                  <a:pt x="1469" y="56"/>
                </a:lnTo>
                <a:lnTo>
                  <a:pt x="1444" y="58"/>
                </a:lnTo>
                <a:lnTo>
                  <a:pt x="1397" y="56"/>
                </a:lnTo>
                <a:lnTo>
                  <a:pt x="1345" y="54"/>
                </a:lnTo>
                <a:lnTo>
                  <a:pt x="1291" y="50"/>
                </a:lnTo>
                <a:lnTo>
                  <a:pt x="1164" y="39"/>
                </a:lnTo>
                <a:lnTo>
                  <a:pt x="1087" y="34"/>
                </a:lnTo>
                <a:lnTo>
                  <a:pt x="1001" y="30"/>
                </a:lnTo>
                <a:lnTo>
                  <a:pt x="1001" y="30"/>
                </a:lnTo>
                <a:lnTo>
                  <a:pt x="910" y="27"/>
                </a:lnTo>
                <a:lnTo>
                  <a:pt x="827" y="27"/>
                </a:lnTo>
                <a:lnTo>
                  <a:pt x="752" y="27"/>
                </a:lnTo>
                <a:lnTo>
                  <a:pt x="686" y="29"/>
                </a:lnTo>
                <a:lnTo>
                  <a:pt x="592" y="32"/>
                </a:lnTo>
                <a:lnTo>
                  <a:pt x="558" y="35"/>
                </a:lnTo>
                <a:lnTo>
                  <a:pt x="558" y="35"/>
                </a:lnTo>
                <a:lnTo>
                  <a:pt x="565" y="30"/>
                </a:lnTo>
                <a:lnTo>
                  <a:pt x="571" y="25"/>
                </a:lnTo>
                <a:lnTo>
                  <a:pt x="576" y="19"/>
                </a:lnTo>
                <a:lnTo>
                  <a:pt x="576" y="16"/>
                </a:lnTo>
                <a:lnTo>
                  <a:pt x="577" y="14"/>
                </a:lnTo>
                <a:lnTo>
                  <a:pt x="576" y="10"/>
                </a:lnTo>
                <a:lnTo>
                  <a:pt x="573" y="7"/>
                </a:lnTo>
                <a:lnTo>
                  <a:pt x="568" y="5"/>
                </a:lnTo>
                <a:lnTo>
                  <a:pt x="562" y="2"/>
                </a:lnTo>
                <a:lnTo>
                  <a:pt x="555" y="1"/>
                </a:lnTo>
                <a:lnTo>
                  <a:pt x="543" y="0"/>
                </a:lnTo>
                <a:lnTo>
                  <a:pt x="543" y="0"/>
                </a:lnTo>
                <a:lnTo>
                  <a:pt x="531" y="0"/>
                </a:lnTo>
                <a:lnTo>
                  <a:pt x="517" y="0"/>
                </a:lnTo>
                <a:lnTo>
                  <a:pt x="504" y="1"/>
                </a:lnTo>
                <a:lnTo>
                  <a:pt x="489" y="3"/>
                </a:lnTo>
                <a:lnTo>
                  <a:pt x="462" y="10"/>
                </a:lnTo>
                <a:lnTo>
                  <a:pt x="436" y="17"/>
                </a:lnTo>
                <a:lnTo>
                  <a:pt x="412" y="26"/>
                </a:lnTo>
                <a:lnTo>
                  <a:pt x="394" y="32"/>
                </a:lnTo>
                <a:lnTo>
                  <a:pt x="377" y="40"/>
                </a:lnTo>
                <a:lnTo>
                  <a:pt x="377" y="40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42D68D89-23FE-4BF1-9ED9-3886E04CE721}"/>
              </a:ext>
            </a:extLst>
          </p:cNvPr>
          <p:cNvSpPr>
            <a:spLocks/>
          </p:cNvSpPr>
          <p:nvPr/>
        </p:nvSpPr>
        <p:spPr bwMode="auto">
          <a:xfrm>
            <a:off x="4202047" y="963216"/>
            <a:ext cx="1506544" cy="1343710"/>
          </a:xfrm>
          <a:custGeom>
            <a:avLst/>
            <a:gdLst>
              <a:gd name="T0" fmla="*/ 667 w 2202"/>
              <a:gd name="T1" fmla="*/ 1772 h 1964"/>
              <a:gd name="T2" fmla="*/ 775 w 2202"/>
              <a:gd name="T3" fmla="*/ 1810 h 1964"/>
              <a:gd name="T4" fmla="*/ 839 w 2202"/>
              <a:gd name="T5" fmla="*/ 1818 h 1964"/>
              <a:gd name="T6" fmla="*/ 961 w 2202"/>
              <a:gd name="T7" fmla="*/ 1821 h 1964"/>
              <a:gd name="T8" fmla="*/ 1001 w 2202"/>
              <a:gd name="T9" fmla="*/ 1807 h 1964"/>
              <a:gd name="T10" fmla="*/ 1023 w 2202"/>
              <a:gd name="T11" fmla="*/ 1778 h 1964"/>
              <a:gd name="T12" fmla="*/ 1028 w 2202"/>
              <a:gd name="T13" fmla="*/ 1744 h 1964"/>
              <a:gd name="T14" fmla="*/ 1023 w 2202"/>
              <a:gd name="T15" fmla="*/ 1693 h 1964"/>
              <a:gd name="T16" fmla="*/ 1005 w 2202"/>
              <a:gd name="T17" fmla="*/ 1644 h 1964"/>
              <a:gd name="T18" fmla="*/ 974 w 2202"/>
              <a:gd name="T19" fmla="*/ 1607 h 1964"/>
              <a:gd name="T20" fmla="*/ 914 w 2202"/>
              <a:gd name="T21" fmla="*/ 1585 h 1964"/>
              <a:gd name="T22" fmla="*/ 876 w 2202"/>
              <a:gd name="T23" fmla="*/ 1538 h 1964"/>
              <a:gd name="T24" fmla="*/ 1136 w 2202"/>
              <a:gd name="T25" fmla="*/ 1323 h 1964"/>
              <a:gd name="T26" fmla="*/ 1210 w 2202"/>
              <a:gd name="T27" fmla="*/ 1250 h 1964"/>
              <a:gd name="T28" fmla="*/ 1353 w 2202"/>
              <a:gd name="T29" fmla="*/ 1082 h 1964"/>
              <a:gd name="T30" fmla="*/ 1567 w 2202"/>
              <a:gd name="T31" fmla="*/ 785 h 1964"/>
              <a:gd name="T32" fmla="*/ 1664 w 2202"/>
              <a:gd name="T33" fmla="*/ 615 h 1964"/>
              <a:gd name="T34" fmla="*/ 1808 w 2202"/>
              <a:gd name="T35" fmla="*/ 370 h 1964"/>
              <a:gd name="T36" fmla="*/ 1874 w 2202"/>
              <a:gd name="T37" fmla="*/ 280 h 1964"/>
              <a:gd name="T38" fmla="*/ 1958 w 2202"/>
              <a:gd name="T39" fmla="*/ 224 h 1964"/>
              <a:gd name="T40" fmla="*/ 2163 w 2202"/>
              <a:gd name="T41" fmla="*/ 86 h 1964"/>
              <a:gd name="T42" fmla="*/ 2202 w 2202"/>
              <a:gd name="T43" fmla="*/ 47 h 1964"/>
              <a:gd name="T44" fmla="*/ 2189 w 2202"/>
              <a:gd name="T45" fmla="*/ 24 h 1964"/>
              <a:gd name="T46" fmla="*/ 2160 w 2202"/>
              <a:gd name="T47" fmla="*/ 4 h 1964"/>
              <a:gd name="T48" fmla="*/ 2126 w 2202"/>
              <a:gd name="T49" fmla="*/ 0 h 1964"/>
              <a:gd name="T50" fmla="*/ 2096 w 2202"/>
              <a:gd name="T51" fmla="*/ 9 h 1964"/>
              <a:gd name="T52" fmla="*/ 2017 w 2202"/>
              <a:gd name="T53" fmla="*/ 48 h 1964"/>
              <a:gd name="T54" fmla="*/ 1948 w 2202"/>
              <a:gd name="T55" fmla="*/ 99 h 1964"/>
              <a:gd name="T56" fmla="*/ 1862 w 2202"/>
              <a:gd name="T57" fmla="*/ 199 h 1964"/>
              <a:gd name="T58" fmla="*/ 1771 w 2202"/>
              <a:gd name="T59" fmla="*/ 293 h 1964"/>
              <a:gd name="T60" fmla="*/ 1709 w 2202"/>
              <a:gd name="T61" fmla="*/ 337 h 1964"/>
              <a:gd name="T62" fmla="*/ 1185 w 2202"/>
              <a:gd name="T63" fmla="*/ 641 h 1964"/>
              <a:gd name="T64" fmla="*/ 897 w 2202"/>
              <a:gd name="T65" fmla="*/ 817 h 1964"/>
              <a:gd name="T66" fmla="*/ 729 w 2202"/>
              <a:gd name="T67" fmla="*/ 944 h 1964"/>
              <a:gd name="T68" fmla="*/ 492 w 2202"/>
              <a:gd name="T69" fmla="*/ 1145 h 1964"/>
              <a:gd name="T70" fmla="*/ 485 w 2202"/>
              <a:gd name="T71" fmla="*/ 1116 h 1964"/>
              <a:gd name="T72" fmla="*/ 442 w 2202"/>
              <a:gd name="T73" fmla="*/ 1054 h 1964"/>
              <a:gd name="T74" fmla="*/ 379 w 2202"/>
              <a:gd name="T75" fmla="*/ 997 h 1964"/>
              <a:gd name="T76" fmla="*/ 350 w 2202"/>
              <a:gd name="T77" fmla="*/ 985 h 1964"/>
              <a:gd name="T78" fmla="*/ 322 w 2202"/>
              <a:gd name="T79" fmla="*/ 994 h 1964"/>
              <a:gd name="T80" fmla="*/ 301 w 2202"/>
              <a:gd name="T81" fmla="*/ 1018 h 1964"/>
              <a:gd name="T82" fmla="*/ 264 w 2202"/>
              <a:gd name="T83" fmla="*/ 1107 h 1964"/>
              <a:gd name="T84" fmla="*/ 251 w 2202"/>
              <a:gd name="T85" fmla="*/ 1180 h 1964"/>
              <a:gd name="T86" fmla="*/ 259 w 2202"/>
              <a:gd name="T87" fmla="*/ 1224 h 1964"/>
              <a:gd name="T88" fmla="*/ 298 w 2202"/>
              <a:gd name="T89" fmla="*/ 1309 h 1964"/>
              <a:gd name="T90" fmla="*/ 295 w 2202"/>
              <a:gd name="T91" fmla="*/ 1352 h 1964"/>
              <a:gd name="T92" fmla="*/ 241 w 2202"/>
              <a:gd name="T93" fmla="*/ 1428 h 1964"/>
              <a:gd name="T94" fmla="*/ 201 w 2202"/>
              <a:gd name="T95" fmla="*/ 1467 h 1964"/>
              <a:gd name="T96" fmla="*/ 103 w 2202"/>
              <a:gd name="T97" fmla="*/ 1572 h 1964"/>
              <a:gd name="T98" fmla="*/ 45 w 2202"/>
              <a:gd name="T99" fmla="*/ 1678 h 1964"/>
              <a:gd name="T100" fmla="*/ 15 w 2202"/>
              <a:gd name="T101" fmla="*/ 1749 h 1964"/>
              <a:gd name="T102" fmla="*/ 0 w 2202"/>
              <a:gd name="T103" fmla="*/ 1811 h 1964"/>
              <a:gd name="T104" fmla="*/ 10 w 2202"/>
              <a:gd name="T105" fmla="*/ 1848 h 1964"/>
              <a:gd name="T106" fmla="*/ 53 w 2202"/>
              <a:gd name="T107" fmla="*/ 1906 h 1964"/>
              <a:gd name="T108" fmla="*/ 107 w 2202"/>
              <a:gd name="T109" fmla="*/ 1953 h 1964"/>
              <a:gd name="T110" fmla="*/ 141 w 2202"/>
              <a:gd name="T111" fmla="*/ 1964 h 1964"/>
              <a:gd name="T112" fmla="*/ 188 w 2202"/>
              <a:gd name="T113" fmla="*/ 1957 h 1964"/>
              <a:gd name="T114" fmla="*/ 344 w 2202"/>
              <a:gd name="T115" fmla="*/ 1905 h 1964"/>
              <a:gd name="T116" fmla="*/ 633 w 2202"/>
              <a:gd name="T117" fmla="*/ 1753 h 1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02" h="1964">
                <a:moveTo>
                  <a:pt x="633" y="1753"/>
                </a:moveTo>
                <a:lnTo>
                  <a:pt x="633" y="1753"/>
                </a:lnTo>
                <a:lnTo>
                  <a:pt x="648" y="1762"/>
                </a:lnTo>
                <a:lnTo>
                  <a:pt x="667" y="1772"/>
                </a:lnTo>
                <a:lnTo>
                  <a:pt x="691" y="1782"/>
                </a:lnTo>
                <a:lnTo>
                  <a:pt x="721" y="1794"/>
                </a:lnTo>
                <a:lnTo>
                  <a:pt x="756" y="1805"/>
                </a:lnTo>
                <a:lnTo>
                  <a:pt x="775" y="1810"/>
                </a:lnTo>
                <a:lnTo>
                  <a:pt x="795" y="1813"/>
                </a:lnTo>
                <a:lnTo>
                  <a:pt x="817" y="1816"/>
                </a:lnTo>
                <a:lnTo>
                  <a:pt x="839" y="1818"/>
                </a:lnTo>
                <a:lnTo>
                  <a:pt x="839" y="1818"/>
                </a:lnTo>
                <a:lnTo>
                  <a:pt x="882" y="1821"/>
                </a:lnTo>
                <a:lnTo>
                  <a:pt x="917" y="1822"/>
                </a:lnTo>
                <a:lnTo>
                  <a:pt x="949" y="1822"/>
                </a:lnTo>
                <a:lnTo>
                  <a:pt x="961" y="1821"/>
                </a:lnTo>
                <a:lnTo>
                  <a:pt x="974" y="1818"/>
                </a:lnTo>
                <a:lnTo>
                  <a:pt x="984" y="1816"/>
                </a:lnTo>
                <a:lnTo>
                  <a:pt x="993" y="1812"/>
                </a:lnTo>
                <a:lnTo>
                  <a:pt x="1001" y="1807"/>
                </a:lnTo>
                <a:lnTo>
                  <a:pt x="1008" y="1802"/>
                </a:lnTo>
                <a:lnTo>
                  <a:pt x="1014" y="1796"/>
                </a:lnTo>
                <a:lnTo>
                  <a:pt x="1019" y="1787"/>
                </a:lnTo>
                <a:lnTo>
                  <a:pt x="1023" y="1778"/>
                </a:lnTo>
                <a:lnTo>
                  <a:pt x="1025" y="1768"/>
                </a:lnTo>
                <a:lnTo>
                  <a:pt x="1025" y="1768"/>
                </a:lnTo>
                <a:lnTo>
                  <a:pt x="1027" y="1757"/>
                </a:lnTo>
                <a:lnTo>
                  <a:pt x="1028" y="1744"/>
                </a:lnTo>
                <a:lnTo>
                  <a:pt x="1028" y="1732"/>
                </a:lnTo>
                <a:lnTo>
                  <a:pt x="1027" y="1719"/>
                </a:lnTo>
                <a:lnTo>
                  <a:pt x="1025" y="1707"/>
                </a:lnTo>
                <a:lnTo>
                  <a:pt x="1023" y="1693"/>
                </a:lnTo>
                <a:lnTo>
                  <a:pt x="1019" y="1680"/>
                </a:lnTo>
                <a:lnTo>
                  <a:pt x="1015" y="1668"/>
                </a:lnTo>
                <a:lnTo>
                  <a:pt x="1010" y="1655"/>
                </a:lnTo>
                <a:lnTo>
                  <a:pt x="1005" y="1644"/>
                </a:lnTo>
                <a:lnTo>
                  <a:pt x="998" y="1634"/>
                </a:lnTo>
                <a:lnTo>
                  <a:pt x="991" y="1624"/>
                </a:lnTo>
                <a:lnTo>
                  <a:pt x="983" y="1615"/>
                </a:lnTo>
                <a:lnTo>
                  <a:pt x="974" y="1607"/>
                </a:lnTo>
                <a:lnTo>
                  <a:pt x="965" y="1601"/>
                </a:lnTo>
                <a:lnTo>
                  <a:pt x="955" y="1597"/>
                </a:lnTo>
                <a:lnTo>
                  <a:pt x="955" y="1597"/>
                </a:lnTo>
                <a:lnTo>
                  <a:pt x="914" y="1585"/>
                </a:lnTo>
                <a:lnTo>
                  <a:pt x="877" y="1575"/>
                </a:lnTo>
                <a:lnTo>
                  <a:pt x="839" y="1567"/>
                </a:lnTo>
                <a:lnTo>
                  <a:pt x="839" y="1567"/>
                </a:lnTo>
                <a:lnTo>
                  <a:pt x="876" y="1538"/>
                </a:lnTo>
                <a:lnTo>
                  <a:pt x="968" y="1467"/>
                </a:lnTo>
                <a:lnTo>
                  <a:pt x="1023" y="1421"/>
                </a:lnTo>
                <a:lnTo>
                  <a:pt x="1081" y="1372"/>
                </a:lnTo>
                <a:lnTo>
                  <a:pt x="1136" y="1323"/>
                </a:lnTo>
                <a:lnTo>
                  <a:pt x="1162" y="1299"/>
                </a:lnTo>
                <a:lnTo>
                  <a:pt x="1186" y="1276"/>
                </a:lnTo>
                <a:lnTo>
                  <a:pt x="1186" y="1276"/>
                </a:lnTo>
                <a:lnTo>
                  <a:pt x="1210" y="1250"/>
                </a:lnTo>
                <a:lnTo>
                  <a:pt x="1237" y="1221"/>
                </a:lnTo>
                <a:lnTo>
                  <a:pt x="1264" y="1190"/>
                </a:lnTo>
                <a:lnTo>
                  <a:pt x="1293" y="1156"/>
                </a:lnTo>
                <a:lnTo>
                  <a:pt x="1353" y="1082"/>
                </a:lnTo>
                <a:lnTo>
                  <a:pt x="1414" y="1003"/>
                </a:lnTo>
                <a:lnTo>
                  <a:pt x="1472" y="925"/>
                </a:lnTo>
                <a:lnTo>
                  <a:pt x="1523" y="851"/>
                </a:lnTo>
                <a:lnTo>
                  <a:pt x="1567" y="785"/>
                </a:lnTo>
                <a:lnTo>
                  <a:pt x="1585" y="757"/>
                </a:lnTo>
                <a:lnTo>
                  <a:pt x="1598" y="733"/>
                </a:lnTo>
                <a:lnTo>
                  <a:pt x="1598" y="733"/>
                </a:lnTo>
                <a:lnTo>
                  <a:pt x="1664" y="615"/>
                </a:lnTo>
                <a:lnTo>
                  <a:pt x="1704" y="543"/>
                </a:lnTo>
                <a:lnTo>
                  <a:pt x="1746" y="470"/>
                </a:lnTo>
                <a:lnTo>
                  <a:pt x="1788" y="401"/>
                </a:lnTo>
                <a:lnTo>
                  <a:pt x="1808" y="370"/>
                </a:lnTo>
                <a:lnTo>
                  <a:pt x="1827" y="341"/>
                </a:lnTo>
                <a:lnTo>
                  <a:pt x="1845" y="316"/>
                </a:lnTo>
                <a:lnTo>
                  <a:pt x="1860" y="295"/>
                </a:lnTo>
                <a:lnTo>
                  <a:pt x="1874" y="280"/>
                </a:lnTo>
                <a:lnTo>
                  <a:pt x="1880" y="274"/>
                </a:lnTo>
                <a:lnTo>
                  <a:pt x="1885" y="270"/>
                </a:lnTo>
                <a:lnTo>
                  <a:pt x="1885" y="270"/>
                </a:lnTo>
                <a:lnTo>
                  <a:pt x="1958" y="224"/>
                </a:lnTo>
                <a:lnTo>
                  <a:pt x="2011" y="190"/>
                </a:lnTo>
                <a:lnTo>
                  <a:pt x="2067" y="153"/>
                </a:lnTo>
                <a:lnTo>
                  <a:pt x="2119" y="118"/>
                </a:lnTo>
                <a:lnTo>
                  <a:pt x="2163" y="86"/>
                </a:lnTo>
                <a:lnTo>
                  <a:pt x="2180" y="72"/>
                </a:lnTo>
                <a:lnTo>
                  <a:pt x="2193" y="60"/>
                </a:lnTo>
                <a:lnTo>
                  <a:pt x="2200" y="50"/>
                </a:lnTo>
                <a:lnTo>
                  <a:pt x="2202" y="47"/>
                </a:lnTo>
                <a:lnTo>
                  <a:pt x="2202" y="44"/>
                </a:lnTo>
                <a:lnTo>
                  <a:pt x="2202" y="44"/>
                </a:lnTo>
                <a:lnTo>
                  <a:pt x="2197" y="34"/>
                </a:lnTo>
                <a:lnTo>
                  <a:pt x="2189" y="24"/>
                </a:lnTo>
                <a:lnTo>
                  <a:pt x="2179" y="14"/>
                </a:lnTo>
                <a:lnTo>
                  <a:pt x="2174" y="10"/>
                </a:lnTo>
                <a:lnTo>
                  <a:pt x="2167" y="8"/>
                </a:lnTo>
                <a:lnTo>
                  <a:pt x="2160" y="4"/>
                </a:lnTo>
                <a:lnTo>
                  <a:pt x="2153" y="1"/>
                </a:lnTo>
                <a:lnTo>
                  <a:pt x="2144" y="0"/>
                </a:lnTo>
                <a:lnTo>
                  <a:pt x="2135" y="0"/>
                </a:lnTo>
                <a:lnTo>
                  <a:pt x="2126" y="0"/>
                </a:lnTo>
                <a:lnTo>
                  <a:pt x="2116" y="3"/>
                </a:lnTo>
                <a:lnTo>
                  <a:pt x="2106" y="5"/>
                </a:lnTo>
                <a:lnTo>
                  <a:pt x="2096" y="9"/>
                </a:lnTo>
                <a:lnTo>
                  <a:pt x="2096" y="9"/>
                </a:lnTo>
                <a:lnTo>
                  <a:pt x="2060" y="25"/>
                </a:lnTo>
                <a:lnTo>
                  <a:pt x="2046" y="32"/>
                </a:lnTo>
                <a:lnTo>
                  <a:pt x="2032" y="39"/>
                </a:lnTo>
                <a:lnTo>
                  <a:pt x="2017" y="48"/>
                </a:lnTo>
                <a:lnTo>
                  <a:pt x="2001" y="58"/>
                </a:lnTo>
                <a:lnTo>
                  <a:pt x="1960" y="89"/>
                </a:lnTo>
                <a:lnTo>
                  <a:pt x="1960" y="89"/>
                </a:lnTo>
                <a:lnTo>
                  <a:pt x="1948" y="99"/>
                </a:lnTo>
                <a:lnTo>
                  <a:pt x="1937" y="112"/>
                </a:lnTo>
                <a:lnTo>
                  <a:pt x="1913" y="137"/>
                </a:lnTo>
                <a:lnTo>
                  <a:pt x="1888" y="167"/>
                </a:lnTo>
                <a:lnTo>
                  <a:pt x="1862" y="199"/>
                </a:lnTo>
                <a:lnTo>
                  <a:pt x="1835" y="231"/>
                </a:lnTo>
                <a:lnTo>
                  <a:pt x="1805" y="263"/>
                </a:lnTo>
                <a:lnTo>
                  <a:pt x="1788" y="278"/>
                </a:lnTo>
                <a:lnTo>
                  <a:pt x="1771" y="293"/>
                </a:lnTo>
                <a:lnTo>
                  <a:pt x="1753" y="307"/>
                </a:lnTo>
                <a:lnTo>
                  <a:pt x="1734" y="321"/>
                </a:lnTo>
                <a:lnTo>
                  <a:pt x="1734" y="321"/>
                </a:lnTo>
                <a:lnTo>
                  <a:pt x="1709" y="337"/>
                </a:lnTo>
                <a:lnTo>
                  <a:pt x="1674" y="357"/>
                </a:lnTo>
                <a:lnTo>
                  <a:pt x="1578" y="414"/>
                </a:lnTo>
                <a:lnTo>
                  <a:pt x="1323" y="561"/>
                </a:lnTo>
                <a:lnTo>
                  <a:pt x="1185" y="641"/>
                </a:lnTo>
                <a:lnTo>
                  <a:pt x="1056" y="719"/>
                </a:lnTo>
                <a:lnTo>
                  <a:pt x="996" y="754"/>
                </a:lnTo>
                <a:lnTo>
                  <a:pt x="942" y="788"/>
                </a:lnTo>
                <a:lnTo>
                  <a:pt x="897" y="817"/>
                </a:lnTo>
                <a:lnTo>
                  <a:pt x="859" y="843"/>
                </a:lnTo>
                <a:lnTo>
                  <a:pt x="859" y="843"/>
                </a:lnTo>
                <a:lnTo>
                  <a:pt x="794" y="892"/>
                </a:lnTo>
                <a:lnTo>
                  <a:pt x="729" y="944"/>
                </a:lnTo>
                <a:lnTo>
                  <a:pt x="667" y="994"/>
                </a:lnTo>
                <a:lnTo>
                  <a:pt x="611" y="1041"/>
                </a:lnTo>
                <a:lnTo>
                  <a:pt x="525" y="1116"/>
                </a:lnTo>
                <a:lnTo>
                  <a:pt x="492" y="1145"/>
                </a:lnTo>
                <a:lnTo>
                  <a:pt x="492" y="1145"/>
                </a:lnTo>
                <a:lnTo>
                  <a:pt x="491" y="1137"/>
                </a:lnTo>
                <a:lnTo>
                  <a:pt x="489" y="1129"/>
                </a:lnTo>
                <a:lnTo>
                  <a:pt x="485" y="1116"/>
                </a:lnTo>
                <a:lnTo>
                  <a:pt x="477" y="1103"/>
                </a:lnTo>
                <a:lnTo>
                  <a:pt x="469" y="1087"/>
                </a:lnTo>
                <a:lnTo>
                  <a:pt x="457" y="1071"/>
                </a:lnTo>
                <a:lnTo>
                  <a:pt x="442" y="1054"/>
                </a:lnTo>
                <a:lnTo>
                  <a:pt x="442" y="1054"/>
                </a:lnTo>
                <a:lnTo>
                  <a:pt x="410" y="1022"/>
                </a:lnTo>
                <a:lnTo>
                  <a:pt x="394" y="1008"/>
                </a:lnTo>
                <a:lnTo>
                  <a:pt x="379" y="997"/>
                </a:lnTo>
                <a:lnTo>
                  <a:pt x="372" y="992"/>
                </a:lnTo>
                <a:lnTo>
                  <a:pt x="364" y="989"/>
                </a:lnTo>
                <a:lnTo>
                  <a:pt x="358" y="987"/>
                </a:lnTo>
                <a:lnTo>
                  <a:pt x="350" y="985"/>
                </a:lnTo>
                <a:lnTo>
                  <a:pt x="343" y="985"/>
                </a:lnTo>
                <a:lnTo>
                  <a:pt x="335" y="987"/>
                </a:lnTo>
                <a:lnTo>
                  <a:pt x="329" y="989"/>
                </a:lnTo>
                <a:lnTo>
                  <a:pt x="322" y="994"/>
                </a:lnTo>
                <a:lnTo>
                  <a:pt x="322" y="994"/>
                </a:lnTo>
                <a:lnTo>
                  <a:pt x="314" y="1000"/>
                </a:lnTo>
                <a:lnTo>
                  <a:pt x="308" y="1008"/>
                </a:lnTo>
                <a:lnTo>
                  <a:pt x="301" y="1018"/>
                </a:lnTo>
                <a:lnTo>
                  <a:pt x="294" y="1028"/>
                </a:lnTo>
                <a:lnTo>
                  <a:pt x="283" y="1052"/>
                </a:lnTo>
                <a:lnTo>
                  <a:pt x="273" y="1079"/>
                </a:lnTo>
                <a:lnTo>
                  <a:pt x="264" y="1107"/>
                </a:lnTo>
                <a:lnTo>
                  <a:pt x="257" y="1134"/>
                </a:lnTo>
                <a:lnTo>
                  <a:pt x="254" y="1159"/>
                </a:lnTo>
                <a:lnTo>
                  <a:pt x="251" y="1180"/>
                </a:lnTo>
                <a:lnTo>
                  <a:pt x="251" y="1180"/>
                </a:lnTo>
                <a:lnTo>
                  <a:pt x="251" y="1190"/>
                </a:lnTo>
                <a:lnTo>
                  <a:pt x="254" y="1200"/>
                </a:lnTo>
                <a:lnTo>
                  <a:pt x="256" y="1213"/>
                </a:lnTo>
                <a:lnTo>
                  <a:pt x="259" y="1224"/>
                </a:lnTo>
                <a:lnTo>
                  <a:pt x="268" y="1248"/>
                </a:lnTo>
                <a:lnTo>
                  <a:pt x="279" y="1272"/>
                </a:lnTo>
                <a:lnTo>
                  <a:pt x="289" y="1293"/>
                </a:lnTo>
                <a:lnTo>
                  <a:pt x="298" y="1309"/>
                </a:lnTo>
                <a:lnTo>
                  <a:pt x="306" y="1326"/>
                </a:lnTo>
                <a:lnTo>
                  <a:pt x="306" y="1326"/>
                </a:lnTo>
                <a:lnTo>
                  <a:pt x="301" y="1338"/>
                </a:lnTo>
                <a:lnTo>
                  <a:pt x="295" y="1352"/>
                </a:lnTo>
                <a:lnTo>
                  <a:pt x="284" y="1370"/>
                </a:lnTo>
                <a:lnTo>
                  <a:pt x="270" y="1392"/>
                </a:lnTo>
                <a:lnTo>
                  <a:pt x="252" y="1415"/>
                </a:lnTo>
                <a:lnTo>
                  <a:pt x="241" y="1428"/>
                </a:lnTo>
                <a:lnTo>
                  <a:pt x="229" y="1440"/>
                </a:lnTo>
                <a:lnTo>
                  <a:pt x="216" y="1454"/>
                </a:lnTo>
                <a:lnTo>
                  <a:pt x="201" y="1467"/>
                </a:lnTo>
                <a:lnTo>
                  <a:pt x="201" y="1467"/>
                </a:lnTo>
                <a:lnTo>
                  <a:pt x="172" y="1493"/>
                </a:lnTo>
                <a:lnTo>
                  <a:pt x="146" y="1519"/>
                </a:lnTo>
                <a:lnTo>
                  <a:pt x="123" y="1546"/>
                </a:lnTo>
                <a:lnTo>
                  <a:pt x="103" y="1572"/>
                </a:lnTo>
                <a:lnTo>
                  <a:pt x="84" y="1598"/>
                </a:lnTo>
                <a:lnTo>
                  <a:pt x="69" y="1625"/>
                </a:lnTo>
                <a:lnTo>
                  <a:pt x="56" y="1651"/>
                </a:lnTo>
                <a:lnTo>
                  <a:pt x="45" y="1678"/>
                </a:lnTo>
                <a:lnTo>
                  <a:pt x="45" y="1678"/>
                </a:lnTo>
                <a:lnTo>
                  <a:pt x="35" y="1703"/>
                </a:lnTo>
                <a:lnTo>
                  <a:pt x="24" y="1727"/>
                </a:lnTo>
                <a:lnTo>
                  <a:pt x="15" y="1749"/>
                </a:lnTo>
                <a:lnTo>
                  <a:pt x="7" y="1771"/>
                </a:lnTo>
                <a:lnTo>
                  <a:pt x="1" y="1791"/>
                </a:lnTo>
                <a:lnTo>
                  <a:pt x="0" y="1801"/>
                </a:lnTo>
                <a:lnTo>
                  <a:pt x="0" y="1811"/>
                </a:lnTo>
                <a:lnTo>
                  <a:pt x="0" y="1821"/>
                </a:lnTo>
                <a:lnTo>
                  <a:pt x="2" y="1830"/>
                </a:lnTo>
                <a:lnTo>
                  <a:pt x="5" y="1840"/>
                </a:lnTo>
                <a:lnTo>
                  <a:pt x="10" y="1848"/>
                </a:lnTo>
                <a:lnTo>
                  <a:pt x="10" y="1848"/>
                </a:lnTo>
                <a:lnTo>
                  <a:pt x="22" y="1867"/>
                </a:lnTo>
                <a:lnTo>
                  <a:pt x="36" y="1887"/>
                </a:lnTo>
                <a:lnTo>
                  <a:pt x="53" y="1906"/>
                </a:lnTo>
                <a:lnTo>
                  <a:pt x="70" y="1925"/>
                </a:lnTo>
                <a:lnTo>
                  <a:pt x="88" y="1940"/>
                </a:lnTo>
                <a:lnTo>
                  <a:pt x="98" y="1947"/>
                </a:lnTo>
                <a:lnTo>
                  <a:pt x="107" y="1953"/>
                </a:lnTo>
                <a:lnTo>
                  <a:pt x="115" y="1958"/>
                </a:lnTo>
                <a:lnTo>
                  <a:pt x="124" y="1962"/>
                </a:lnTo>
                <a:lnTo>
                  <a:pt x="133" y="1963"/>
                </a:lnTo>
                <a:lnTo>
                  <a:pt x="141" y="1964"/>
                </a:lnTo>
                <a:lnTo>
                  <a:pt x="141" y="1964"/>
                </a:lnTo>
                <a:lnTo>
                  <a:pt x="149" y="1964"/>
                </a:lnTo>
                <a:lnTo>
                  <a:pt x="161" y="1962"/>
                </a:lnTo>
                <a:lnTo>
                  <a:pt x="188" y="1957"/>
                </a:lnTo>
                <a:lnTo>
                  <a:pt x="222" y="1948"/>
                </a:lnTo>
                <a:lnTo>
                  <a:pt x="261" y="1935"/>
                </a:lnTo>
                <a:lnTo>
                  <a:pt x="303" y="1921"/>
                </a:lnTo>
                <a:lnTo>
                  <a:pt x="344" y="1905"/>
                </a:lnTo>
                <a:lnTo>
                  <a:pt x="384" y="1887"/>
                </a:lnTo>
                <a:lnTo>
                  <a:pt x="422" y="1869"/>
                </a:lnTo>
                <a:lnTo>
                  <a:pt x="422" y="1869"/>
                </a:lnTo>
                <a:lnTo>
                  <a:pt x="633" y="1753"/>
                </a:lnTo>
                <a:lnTo>
                  <a:pt x="633" y="1753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60B2BF9C-2DE9-4032-98E9-E85EEC599D5A}"/>
              </a:ext>
            </a:extLst>
          </p:cNvPr>
          <p:cNvSpPr>
            <a:spLocks/>
          </p:cNvSpPr>
          <p:nvPr/>
        </p:nvSpPr>
        <p:spPr bwMode="auto">
          <a:xfrm>
            <a:off x="2747755" y="776135"/>
            <a:ext cx="611302" cy="1717872"/>
          </a:xfrm>
          <a:custGeom>
            <a:avLst/>
            <a:gdLst>
              <a:gd name="T0" fmla="*/ 241 w 1080"/>
              <a:gd name="T1" fmla="*/ 624 h 3035"/>
              <a:gd name="T2" fmla="*/ 114 w 1080"/>
              <a:gd name="T3" fmla="*/ 707 h 3035"/>
              <a:gd name="T4" fmla="*/ 32 w 1080"/>
              <a:gd name="T5" fmla="*/ 805 h 3035"/>
              <a:gd name="T6" fmla="*/ 0 w 1080"/>
              <a:gd name="T7" fmla="*/ 875 h 3035"/>
              <a:gd name="T8" fmla="*/ 13 w 1080"/>
              <a:gd name="T9" fmla="*/ 902 h 3035"/>
              <a:gd name="T10" fmla="*/ 104 w 1080"/>
              <a:gd name="T11" fmla="*/ 892 h 3035"/>
              <a:gd name="T12" fmla="*/ 181 w 1080"/>
              <a:gd name="T13" fmla="*/ 892 h 3035"/>
              <a:gd name="T14" fmla="*/ 258 w 1080"/>
              <a:gd name="T15" fmla="*/ 901 h 3035"/>
              <a:gd name="T16" fmla="*/ 303 w 1080"/>
              <a:gd name="T17" fmla="*/ 1092 h 3035"/>
              <a:gd name="T18" fmla="*/ 297 w 1080"/>
              <a:gd name="T19" fmla="*/ 1545 h 3035"/>
              <a:gd name="T20" fmla="*/ 312 w 1080"/>
              <a:gd name="T21" fmla="*/ 2239 h 3035"/>
              <a:gd name="T22" fmla="*/ 333 w 1080"/>
              <a:gd name="T23" fmla="*/ 2478 h 3035"/>
              <a:gd name="T24" fmla="*/ 377 w 1080"/>
              <a:gd name="T25" fmla="*/ 2677 h 3035"/>
              <a:gd name="T26" fmla="*/ 424 w 1080"/>
              <a:gd name="T27" fmla="*/ 2814 h 3035"/>
              <a:gd name="T28" fmla="*/ 456 w 1080"/>
              <a:gd name="T29" fmla="*/ 2866 h 3035"/>
              <a:gd name="T30" fmla="*/ 563 w 1080"/>
              <a:gd name="T31" fmla="*/ 2956 h 3035"/>
              <a:gd name="T32" fmla="*/ 683 w 1080"/>
              <a:gd name="T33" fmla="*/ 3023 h 3035"/>
              <a:gd name="T34" fmla="*/ 739 w 1080"/>
              <a:gd name="T35" fmla="*/ 3033 h 3035"/>
              <a:gd name="T36" fmla="*/ 745 w 1080"/>
              <a:gd name="T37" fmla="*/ 3013 h 3035"/>
              <a:gd name="T38" fmla="*/ 703 w 1080"/>
              <a:gd name="T39" fmla="*/ 2941 h 3035"/>
              <a:gd name="T40" fmla="*/ 737 w 1080"/>
              <a:gd name="T41" fmla="*/ 2895 h 3035"/>
              <a:gd name="T42" fmla="*/ 794 w 1080"/>
              <a:gd name="T43" fmla="*/ 2875 h 3035"/>
              <a:gd name="T44" fmla="*/ 786 w 1080"/>
              <a:gd name="T45" fmla="*/ 2851 h 3035"/>
              <a:gd name="T46" fmla="*/ 734 w 1080"/>
              <a:gd name="T47" fmla="*/ 2827 h 3035"/>
              <a:gd name="T48" fmla="*/ 583 w 1080"/>
              <a:gd name="T49" fmla="*/ 2767 h 3035"/>
              <a:gd name="T50" fmla="*/ 537 w 1080"/>
              <a:gd name="T51" fmla="*/ 2734 h 3035"/>
              <a:gd name="T52" fmla="*/ 494 w 1080"/>
              <a:gd name="T53" fmla="*/ 2680 h 3035"/>
              <a:gd name="T54" fmla="*/ 470 w 1080"/>
              <a:gd name="T55" fmla="*/ 2612 h 3035"/>
              <a:gd name="T56" fmla="*/ 473 w 1080"/>
              <a:gd name="T57" fmla="*/ 2533 h 3035"/>
              <a:gd name="T58" fmla="*/ 566 w 1080"/>
              <a:gd name="T59" fmla="*/ 2165 h 3035"/>
              <a:gd name="T60" fmla="*/ 701 w 1080"/>
              <a:gd name="T61" fmla="*/ 1699 h 3035"/>
              <a:gd name="T62" fmla="*/ 791 w 1080"/>
              <a:gd name="T63" fmla="*/ 1332 h 3035"/>
              <a:gd name="T64" fmla="*/ 820 w 1080"/>
              <a:gd name="T65" fmla="*/ 1063 h 3035"/>
              <a:gd name="T66" fmla="*/ 905 w 1080"/>
              <a:gd name="T67" fmla="*/ 1073 h 3035"/>
              <a:gd name="T68" fmla="*/ 977 w 1080"/>
              <a:gd name="T69" fmla="*/ 1078 h 3035"/>
              <a:gd name="T70" fmla="*/ 1018 w 1080"/>
              <a:gd name="T71" fmla="*/ 1059 h 3035"/>
              <a:gd name="T72" fmla="*/ 1055 w 1080"/>
              <a:gd name="T73" fmla="*/ 1014 h 3035"/>
              <a:gd name="T74" fmla="*/ 1078 w 1080"/>
              <a:gd name="T75" fmla="*/ 932 h 3035"/>
              <a:gd name="T76" fmla="*/ 1073 w 1080"/>
              <a:gd name="T77" fmla="*/ 847 h 3035"/>
              <a:gd name="T78" fmla="*/ 1046 w 1080"/>
              <a:gd name="T79" fmla="*/ 776 h 3035"/>
              <a:gd name="T80" fmla="*/ 999 w 1080"/>
              <a:gd name="T81" fmla="*/ 728 h 3035"/>
              <a:gd name="T82" fmla="*/ 855 w 1080"/>
              <a:gd name="T83" fmla="*/ 630 h 3035"/>
              <a:gd name="T84" fmla="*/ 855 w 1080"/>
              <a:gd name="T85" fmla="*/ 284 h 3035"/>
              <a:gd name="T86" fmla="*/ 828 w 1080"/>
              <a:gd name="T87" fmla="*/ 144 h 3035"/>
              <a:gd name="T88" fmla="*/ 786 w 1080"/>
              <a:gd name="T89" fmla="*/ 45 h 3035"/>
              <a:gd name="T90" fmla="*/ 749 w 1080"/>
              <a:gd name="T91" fmla="*/ 8 h 3035"/>
              <a:gd name="T92" fmla="*/ 685 w 1080"/>
              <a:gd name="T93" fmla="*/ 0 h 3035"/>
              <a:gd name="T94" fmla="*/ 631 w 1080"/>
              <a:gd name="T95" fmla="*/ 11 h 3035"/>
              <a:gd name="T96" fmla="*/ 603 w 1080"/>
              <a:gd name="T97" fmla="*/ 40 h 3035"/>
              <a:gd name="T98" fmla="*/ 537 w 1080"/>
              <a:gd name="T99" fmla="*/ 125 h 3035"/>
              <a:gd name="T100" fmla="*/ 469 w 1080"/>
              <a:gd name="T101" fmla="*/ 264 h 3035"/>
              <a:gd name="T102" fmla="*/ 402 w 1080"/>
              <a:gd name="T103" fmla="*/ 480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80" h="3035">
                <a:moveTo>
                  <a:pt x="342" y="575"/>
                </a:moveTo>
                <a:lnTo>
                  <a:pt x="342" y="575"/>
                </a:lnTo>
                <a:lnTo>
                  <a:pt x="312" y="588"/>
                </a:lnTo>
                <a:lnTo>
                  <a:pt x="280" y="603"/>
                </a:lnTo>
                <a:lnTo>
                  <a:pt x="241" y="624"/>
                </a:lnTo>
                <a:lnTo>
                  <a:pt x="197" y="648"/>
                </a:lnTo>
                <a:lnTo>
                  <a:pt x="176" y="662"/>
                </a:lnTo>
                <a:lnTo>
                  <a:pt x="155" y="676"/>
                </a:lnTo>
                <a:lnTo>
                  <a:pt x="133" y="692"/>
                </a:lnTo>
                <a:lnTo>
                  <a:pt x="114" y="707"/>
                </a:lnTo>
                <a:lnTo>
                  <a:pt x="97" y="723"/>
                </a:lnTo>
                <a:lnTo>
                  <a:pt x="81" y="741"/>
                </a:lnTo>
                <a:lnTo>
                  <a:pt x="81" y="741"/>
                </a:lnTo>
                <a:lnTo>
                  <a:pt x="54" y="775"/>
                </a:lnTo>
                <a:lnTo>
                  <a:pt x="32" y="805"/>
                </a:lnTo>
                <a:lnTo>
                  <a:pt x="15" y="833"/>
                </a:lnTo>
                <a:lnTo>
                  <a:pt x="10" y="845"/>
                </a:lnTo>
                <a:lnTo>
                  <a:pt x="5" y="857"/>
                </a:lnTo>
                <a:lnTo>
                  <a:pt x="1" y="867"/>
                </a:lnTo>
                <a:lnTo>
                  <a:pt x="0" y="875"/>
                </a:lnTo>
                <a:lnTo>
                  <a:pt x="0" y="884"/>
                </a:lnTo>
                <a:lnTo>
                  <a:pt x="1" y="891"/>
                </a:lnTo>
                <a:lnTo>
                  <a:pt x="4" y="896"/>
                </a:lnTo>
                <a:lnTo>
                  <a:pt x="8" y="899"/>
                </a:lnTo>
                <a:lnTo>
                  <a:pt x="13" y="902"/>
                </a:lnTo>
                <a:lnTo>
                  <a:pt x="20" y="902"/>
                </a:lnTo>
                <a:lnTo>
                  <a:pt x="20" y="902"/>
                </a:lnTo>
                <a:lnTo>
                  <a:pt x="38" y="901"/>
                </a:lnTo>
                <a:lnTo>
                  <a:pt x="58" y="898"/>
                </a:lnTo>
                <a:lnTo>
                  <a:pt x="104" y="892"/>
                </a:lnTo>
                <a:lnTo>
                  <a:pt x="127" y="889"/>
                </a:lnTo>
                <a:lnTo>
                  <a:pt x="148" y="888"/>
                </a:lnTo>
                <a:lnTo>
                  <a:pt x="167" y="889"/>
                </a:lnTo>
                <a:lnTo>
                  <a:pt x="175" y="891"/>
                </a:lnTo>
                <a:lnTo>
                  <a:pt x="181" y="892"/>
                </a:lnTo>
                <a:lnTo>
                  <a:pt x="181" y="892"/>
                </a:lnTo>
                <a:lnTo>
                  <a:pt x="196" y="896"/>
                </a:lnTo>
                <a:lnTo>
                  <a:pt x="215" y="898"/>
                </a:lnTo>
                <a:lnTo>
                  <a:pt x="236" y="901"/>
                </a:lnTo>
                <a:lnTo>
                  <a:pt x="258" y="901"/>
                </a:lnTo>
                <a:lnTo>
                  <a:pt x="295" y="902"/>
                </a:lnTo>
                <a:lnTo>
                  <a:pt x="312" y="902"/>
                </a:lnTo>
                <a:lnTo>
                  <a:pt x="312" y="902"/>
                </a:lnTo>
                <a:lnTo>
                  <a:pt x="309" y="952"/>
                </a:lnTo>
                <a:lnTo>
                  <a:pt x="303" y="1092"/>
                </a:lnTo>
                <a:lnTo>
                  <a:pt x="300" y="1186"/>
                </a:lnTo>
                <a:lnTo>
                  <a:pt x="298" y="1295"/>
                </a:lnTo>
                <a:lnTo>
                  <a:pt x="297" y="1416"/>
                </a:lnTo>
                <a:lnTo>
                  <a:pt x="297" y="1545"/>
                </a:lnTo>
                <a:lnTo>
                  <a:pt x="297" y="1545"/>
                </a:lnTo>
                <a:lnTo>
                  <a:pt x="299" y="1765"/>
                </a:lnTo>
                <a:lnTo>
                  <a:pt x="304" y="1925"/>
                </a:lnTo>
                <a:lnTo>
                  <a:pt x="308" y="2068"/>
                </a:lnTo>
                <a:lnTo>
                  <a:pt x="312" y="2239"/>
                </a:lnTo>
                <a:lnTo>
                  <a:pt x="312" y="2239"/>
                </a:lnTo>
                <a:lnTo>
                  <a:pt x="313" y="2288"/>
                </a:lnTo>
                <a:lnTo>
                  <a:pt x="317" y="2337"/>
                </a:lnTo>
                <a:lnTo>
                  <a:pt x="321" y="2385"/>
                </a:lnTo>
                <a:lnTo>
                  <a:pt x="327" y="2432"/>
                </a:lnTo>
                <a:lnTo>
                  <a:pt x="333" y="2478"/>
                </a:lnTo>
                <a:lnTo>
                  <a:pt x="341" y="2522"/>
                </a:lnTo>
                <a:lnTo>
                  <a:pt x="349" y="2563"/>
                </a:lnTo>
                <a:lnTo>
                  <a:pt x="358" y="2603"/>
                </a:lnTo>
                <a:lnTo>
                  <a:pt x="367" y="2641"/>
                </a:lnTo>
                <a:lnTo>
                  <a:pt x="377" y="2677"/>
                </a:lnTo>
                <a:lnTo>
                  <a:pt x="387" y="2710"/>
                </a:lnTo>
                <a:lnTo>
                  <a:pt x="397" y="2740"/>
                </a:lnTo>
                <a:lnTo>
                  <a:pt x="406" y="2768"/>
                </a:lnTo>
                <a:lnTo>
                  <a:pt x="415" y="2793"/>
                </a:lnTo>
                <a:lnTo>
                  <a:pt x="424" y="2814"/>
                </a:lnTo>
                <a:lnTo>
                  <a:pt x="432" y="2832"/>
                </a:lnTo>
                <a:lnTo>
                  <a:pt x="432" y="2832"/>
                </a:lnTo>
                <a:lnTo>
                  <a:pt x="437" y="2839"/>
                </a:lnTo>
                <a:lnTo>
                  <a:pt x="442" y="2848"/>
                </a:lnTo>
                <a:lnTo>
                  <a:pt x="456" y="2866"/>
                </a:lnTo>
                <a:lnTo>
                  <a:pt x="474" y="2885"/>
                </a:lnTo>
                <a:lnTo>
                  <a:pt x="493" y="2902"/>
                </a:lnTo>
                <a:lnTo>
                  <a:pt x="515" y="2921"/>
                </a:lnTo>
                <a:lnTo>
                  <a:pt x="539" y="2939"/>
                </a:lnTo>
                <a:lnTo>
                  <a:pt x="563" y="2956"/>
                </a:lnTo>
                <a:lnTo>
                  <a:pt x="588" y="2973"/>
                </a:lnTo>
                <a:lnTo>
                  <a:pt x="613" y="2988"/>
                </a:lnTo>
                <a:lnTo>
                  <a:pt x="639" y="3002"/>
                </a:lnTo>
                <a:lnTo>
                  <a:pt x="661" y="3013"/>
                </a:lnTo>
                <a:lnTo>
                  <a:pt x="683" y="3023"/>
                </a:lnTo>
                <a:lnTo>
                  <a:pt x="701" y="3029"/>
                </a:lnTo>
                <a:lnTo>
                  <a:pt x="718" y="3034"/>
                </a:lnTo>
                <a:lnTo>
                  <a:pt x="730" y="3035"/>
                </a:lnTo>
                <a:lnTo>
                  <a:pt x="735" y="3034"/>
                </a:lnTo>
                <a:lnTo>
                  <a:pt x="739" y="3033"/>
                </a:lnTo>
                <a:lnTo>
                  <a:pt x="739" y="3033"/>
                </a:lnTo>
                <a:lnTo>
                  <a:pt x="742" y="3030"/>
                </a:lnTo>
                <a:lnTo>
                  <a:pt x="744" y="3028"/>
                </a:lnTo>
                <a:lnTo>
                  <a:pt x="745" y="3022"/>
                </a:lnTo>
                <a:lnTo>
                  <a:pt x="745" y="3013"/>
                </a:lnTo>
                <a:lnTo>
                  <a:pt x="743" y="3004"/>
                </a:lnTo>
                <a:lnTo>
                  <a:pt x="739" y="2994"/>
                </a:lnTo>
                <a:lnTo>
                  <a:pt x="733" y="2984"/>
                </a:lnTo>
                <a:lnTo>
                  <a:pt x="719" y="2963"/>
                </a:lnTo>
                <a:lnTo>
                  <a:pt x="703" y="2941"/>
                </a:lnTo>
                <a:lnTo>
                  <a:pt x="689" y="2924"/>
                </a:lnTo>
                <a:lnTo>
                  <a:pt x="674" y="2907"/>
                </a:lnTo>
                <a:lnTo>
                  <a:pt x="674" y="2907"/>
                </a:lnTo>
                <a:lnTo>
                  <a:pt x="694" y="2904"/>
                </a:lnTo>
                <a:lnTo>
                  <a:pt x="737" y="2895"/>
                </a:lnTo>
                <a:lnTo>
                  <a:pt x="758" y="2890"/>
                </a:lnTo>
                <a:lnTo>
                  <a:pt x="778" y="2883"/>
                </a:lnTo>
                <a:lnTo>
                  <a:pt x="786" y="2881"/>
                </a:lnTo>
                <a:lnTo>
                  <a:pt x="791" y="2878"/>
                </a:lnTo>
                <a:lnTo>
                  <a:pt x="794" y="2875"/>
                </a:lnTo>
                <a:lnTo>
                  <a:pt x="794" y="2872"/>
                </a:lnTo>
                <a:lnTo>
                  <a:pt x="794" y="2872"/>
                </a:lnTo>
                <a:lnTo>
                  <a:pt x="792" y="2862"/>
                </a:lnTo>
                <a:lnTo>
                  <a:pt x="789" y="2857"/>
                </a:lnTo>
                <a:lnTo>
                  <a:pt x="786" y="2851"/>
                </a:lnTo>
                <a:lnTo>
                  <a:pt x="779" y="2846"/>
                </a:lnTo>
                <a:lnTo>
                  <a:pt x="769" y="2841"/>
                </a:lnTo>
                <a:lnTo>
                  <a:pt x="754" y="2834"/>
                </a:lnTo>
                <a:lnTo>
                  <a:pt x="734" y="2827"/>
                </a:lnTo>
                <a:lnTo>
                  <a:pt x="734" y="2827"/>
                </a:lnTo>
                <a:lnTo>
                  <a:pt x="694" y="2814"/>
                </a:lnTo>
                <a:lnTo>
                  <a:pt x="661" y="2803"/>
                </a:lnTo>
                <a:lnTo>
                  <a:pt x="645" y="2797"/>
                </a:lnTo>
                <a:lnTo>
                  <a:pt x="627" y="2789"/>
                </a:lnTo>
                <a:lnTo>
                  <a:pt x="583" y="2767"/>
                </a:lnTo>
                <a:lnTo>
                  <a:pt x="583" y="2767"/>
                </a:lnTo>
                <a:lnTo>
                  <a:pt x="571" y="2759"/>
                </a:lnTo>
                <a:lnTo>
                  <a:pt x="558" y="2751"/>
                </a:lnTo>
                <a:lnTo>
                  <a:pt x="547" y="2743"/>
                </a:lnTo>
                <a:lnTo>
                  <a:pt x="537" y="2734"/>
                </a:lnTo>
                <a:lnTo>
                  <a:pt x="527" y="2724"/>
                </a:lnTo>
                <a:lnTo>
                  <a:pt x="518" y="2714"/>
                </a:lnTo>
                <a:lnTo>
                  <a:pt x="509" y="2704"/>
                </a:lnTo>
                <a:lnTo>
                  <a:pt x="502" y="2692"/>
                </a:lnTo>
                <a:lnTo>
                  <a:pt x="494" y="2680"/>
                </a:lnTo>
                <a:lnTo>
                  <a:pt x="488" y="2667"/>
                </a:lnTo>
                <a:lnTo>
                  <a:pt x="483" y="2655"/>
                </a:lnTo>
                <a:lnTo>
                  <a:pt x="478" y="2641"/>
                </a:lnTo>
                <a:lnTo>
                  <a:pt x="474" y="2626"/>
                </a:lnTo>
                <a:lnTo>
                  <a:pt x="470" y="2612"/>
                </a:lnTo>
                <a:lnTo>
                  <a:pt x="469" y="2597"/>
                </a:lnTo>
                <a:lnTo>
                  <a:pt x="468" y="2581"/>
                </a:lnTo>
                <a:lnTo>
                  <a:pt x="468" y="2581"/>
                </a:lnTo>
                <a:lnTo>
                  <a:pt x="469" y="2560"/>
                </a:lnTo>
                <a:lnTo>
                  <a:pt x="473" y="2533"/>
                </a:lnTo>
                <a:lnTo>
                  <a:pt x="479" y="2499"/>
                </a:lnTo>
                <a:lnTo>
                  <a:pt x="488" y="2460"/>
                </a:lnTo>
                <a:lnTo>
                  <a:pt x="509" y="2370"/>
                </a:lnTo>
                <a:lnTo>
                  <a:pt x="537" y="2268"/>
                </a:lnTo>
                <a:lnTo>
                  <a:pt x="566" y="2165"/>
                </a:lnTo>
                <a:lnTo>
                  <a:pt x="595" y="2065"/>
                </a:lnTo>
                <a:lnTo>
                  <a:pt x="639" y="1917"/>
                </a:lnTo>
                <a:lnTo>
                  <a:pt x="639" y="1917"/>
                </a:lnTo>
                <a:lnTo>
                  <a:pt x="678" y="1783"/>
                </a:lnTo>
                <a:lnTo>
                  <a:pt x="701" y="1699"/>
                </a:lnTo>
                <a:lnTo>
                  <a:pt x="727" y="1609"/>
                </a:lnTo>
                <a:lnTo>
                  <a:pt x="749" y="1520"/>
                </a:lnTo>
                <a:lnTo>
                  <a:pt x="769" y="1436"/>
                </a:lnTo>
                <a:lnTo>
                  <a:pt x="786" y="1363"/>
                </a:lnTo>
                <a:lnTo>
                  <a:pt x="791" y="1332"/>
                </a:lnTo>
                <a:lnTo>
                  <a:pt x="794" y="1304"/>
                </a:lnTo>
                <a:lnTo>
                  <a:pt x="794" y="1304"/>
                </a:lnTo>
                <a:lnTo>
                  <a:pt x="813" y="1134"/>
                </a:lnTo>
                <a:lnTo>
                  <a:pt x="820" y="1063"/>
                </a:lnTo>
                <a:lnTo>
                  <a:pt x="820" y="1063"/>
                </a:lnTo>
                <a:lnTo>
                  <a:pt x="825" y="1064"/>
                </a:lnTo>
                <a:lnTo>
                  <a:pt x="842" y="1068"/>
                </a:lnTo>
                <a:lnTo>
                  <a:pt x="869" y="1070"/>
                </a:lnTo>
                <a:lnTo>
                  <a:pt x="905" y="1073"/>
                </a:lnTo>
                <a:lnTo>
                  <a:pt x="905" y="1073"/>
                </a:lnTo>
                <a:lnTo>
                  <a:pt x="925" y="1074"/>
                </a:lnTo>
                <a:lnTo>
                  <a:pt x="943" y="1077"/>
                </a:lnTo>
                <a:lnTo>
                  <a:pt x="960" y="1079"/>
                </a:lnTo>
                <a:lnTo>
                  <a:pt x="968" y="1079"/>
                </a:lnTo>
                <a:lnTo>
                  <a:pt x="977" y="1078"/>
                </a:lnTo>
                <a:lnTo>
                  <a:pt x="984" y="1077"/>
                </a:lnTo>
                <a:lnTo>
                  <a:pt x="993" y="1075"/>
                </a:lnTo>
                <a:lnTo>
                  <a:pt x="1002" y="1072"/>
                </a:lnTo>
                <a:lnTo>
                  <a:pt x="1009" y="1066"/>
                </a:lnTo>
                <a:lnTo>
                  <a:pt x="1018" y="1059"/>
                </a:lnTo>
                <a:lnTo>
                  <a:pt x="1027" y="1050"/>
                </a:lnTo>
                <a:lnTo>
                  <a:pt x="1036" y="1040"/>
                </a:lnTo>
                <a:lnTo>
                  <a:pt x="1046" y="1028"/>
                </a:lnTo>
                <a:lnTo>
                  <a:pt x="1046" y="1028"/>
                </a:lnTo>
                <a:lnTo>
                  <a:pt x="1055" y="1014"/>
                </a:lnTo>
                <a:lnTo>
                  <a:pt x="1062" y="999"/>
                </a:lnTo>
                <a:lnTo>
                  <a:pt x="1068" y="982"/>
                </a:lnTo>
                <a:lnTo>
                  <a:pt x="1073" y="966"/>
                </a:lnTo>
                <a:lnTo>
                  <a:pt x="1076" y="948"/>
                </a:lnTo>
                <a:lnTo>
                  <a:pt x="1078" y="932"/>
                </a:lnTo>
                <a:lnTo>
                  <a:pt x="1080" y="914"/>
                </a:lnTo>
                <a:lnTo>
                  <a:pt x="1080" y="897"/>
                </a:lnTo>
                <a:lnTo>
                  <a:pt x="1078" y="879"/>
                </a:lnTo>
                <a:lnTo>
                  <a:pt x="1076" y="863"/>
                </a:lnTo>
                <a:lnTo>
                  <a:pt x="1073" y="847"/>
                </a:lnTo>
                <a:lnTo>
                  <a:pt x="1070" y="830"/>
                </a:lnTo>
                <a:lnTo>
                  <a:pt x="1065" y="815"/>
                </a:lnTo>
                <a:lnTo>
                  <a:pt x="1060" y="801"/>
                </a:lnTo>
                <a:lnTo>
                  <a:pt x="1053" y="789"/>
                </a:lnTo>
                <a:lnTo>
                  <a:pt x="1046" y="776"/>
                </a:lnTo>
                <a:lnTo>
                  <a:pt x="1046" y="776"/>
                </a:lnTo>
                <a:lnTo>
                  <a:pt x="1037" y="765"/>
                </a:lnTo>
                <a:lnTo>
                  <a:pt x="1027" y="752"/>
                </a:lnTo>
                <a:lnTo>
                  <a:pt x="1014" y="740"/>
                </a:lnTo>
                <a:lnTo>
                  <a:pt x="999" y="728"/>
                </a:lnTo>
                <a:lnTo>
                  <a:pt x="968" y="703"/>
                </a:lnTo>
                <a:lnTo>
                  <a:pt x="935" y="681"/>
                </a:lnTo>
                <a:lnTo>
                  <a:pt x="905" y="661"/>
                </a:lnTo>
                <a:lnTo>
                  <a:pt x="879" y="644"/>
                </a:lnTo>
                <a:lnTo>
                  <a:pt x="855" y="630"/>
                </a:lnTo>
                <a:lnTo>
                  <a:pt x="855" y="630"/>
                </a:lnTo>
                <a:lnTo>
                  <a:pt x="855" y="485"/>
                </a:lnTo>
                <a:lnTo>
                  <a:pt x="856" y="369"/>
                </a:lnTo>
                <a:lnTo>
                  <a:pt x="855" y="284"/>
                </a:lnTo>
                <a:lnTo>
                  <a:pt x="855" y="284"/>
                </a:lnTo>
                <a:lnTo>
                  <a:pt x="853" y="269"/>
                </a:lnTo>
                <a:lnTo>
                  <a:pt x="852" y="251"/>
                </a:lnTo>
                <a:lnTo>
                  <a:pt x="845" y="211"/>
                </a:lnTo>
                <a:lnTo>
                  <a:pt x="835" y="167"/>
                </a:lnTo>
                <a:lnTo>
                  <a:pt x="828" y="144"/>
                </a:lnTo>
                <a:lnTo>
                  <a:pt x="821" y="122"/>
                </a:lnTo>
                <a:lnTo>
                  <a:pt x="813" y="100"/>
                </a:lnTo>
                <a:lnTo>
                  <a:pt x="804" y="80"/>
                </a:lnTo>
                <a:lnTo>
                  <a:pt x="796" y="61"/>
                </a:lnTo>
                <a:lnTo>
                  <a:pt x="786" y="45"/>
                </a:lnTo>
                <a:lnTo>
                  <a:pt x="776" y="31"/>
                </a:lnTo>
                <a:lnTo>
                  <a:pt x="765" y="20"/>
                </a:lnTo>
                <a:lnTo>
                  <a:pt x="760" y="15"/>
                </a:lnTo>
                <a:lnTo>
                  <a:pt x="755" y="11"/>
                </a:lnTo>
                <a:lnTo>
                  <a:pt x="749" y="8"/>
                </a:lnTo>
                <a:lnTo>
                  <a:pt x="744" y="7"/>
                </a:lnTo>
                <a:lnTo>
                  <a:pt x="744" y="7"/>
                </a:lnTo>
                <a:lnTo>
                  <a:pt x="723" y="3"/>
                </a:lnTo>
                <a:lnTo>
                  <a:pt x="703" y="1"/>
                </a:lnTo>
                <a:lnTo>
                  <a:pt x="685" y="0"/>
                </a:lnTo>
                <a:lnTo>
                  <a:pt x="667" y="0"/>
                </a:lnTo>
                <a:lnTo>
                  <a:pt x="652" y="2"/>
                </a:lnTo>
                <a:lnTo>
                  <a:pt x="645" y="5"/>
                </a:lnTo>
                <a:lnTo>
                  <a:pt x="637" y="7"/>
                </a:lnTo>
                <a:lnTo>
                  <a:pt x="631" y="11"/>
                </a:lnTo>
                <a:lnTo>
                  <a:pt x="625" y="16"/>
                </a:lnTo>
                <a:lnTo>
                  <a:pt x="618" y="21"/>
                </a:lnTo>
                <a:lnTo>
                  <a:pt x="613" y="27"/>
                </a:lnTo>
                <a:lnTo>
                  <a:pt x="613" y="27"/>
                </a:lnTo>
                <a:lnTo>
                  <a:pt x="603" y="40"/>
                </a:lnTo>
                <a:lnTo>
                  <a:pt x="592" y="50"/>
                </a:lnTo>
                <a:lnTo>
                  <a:pt x="581" y="63"/>
                </a:lnTo>
                <a:lnTo>
                  <a:pt x="568" y="78"/>
                </a:lnTo>
                <a:lnTo>
                  <a:pt x="553" y="98"/>
                </a:lnTo>
                <a:lnTo>
                  <a:pt x="537" y="125"/>
                </a:lnTo>
                <a:lnTo>
                  <a:pt x="517" y="161"/>
                </a:lnTo>
                <a:lnTo>
                  <a:pt x="493" y="208"/>
                </a:lnTo>
                <a:lnTo>
                  <a:pt x="493" y="208"/>
                </a:lnTo>
                <a:lnTo>
                  <a:pt x="480" y="236"/>
                </a:lnTo>
                <a:lnTo>
                  <a:pt x="469" y="264"/>
                </a:lnTo>
                <a:lnTo>
                  <a:pt x="458" y="292"/>
                </a:lnTo>
                <a:lnTo>
                  <a:pt x="448" y="321"/>
                </a:lnTo>
                <a:lnTo>
                  <a:pt x="429" y="379"/>
                </a:lnTo>
                <a:lnTo>
                  <a:pt x="414" y="432"/>
                </a:lnTo>
                <a:lnTo>
                  <a:pt x="402" y="480"/>
                </a:lnTo>
                <a:lnTo>
                  <a:pt x="393" y="516"/>
                </a:lnTo>
                <a:lnTo>
                  <a:pt x="387" y="550"/>
                </a:lnTo>
                <a:lnTo>
                  <a:pt x="342" y="57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EAA5FAC8-71AF-46CA-88D8-992415EDC24A}"/>
              </a:ext>
            </a:extLst>
          </p:cNvPr>
          <p:cNvSpPr>
            <a:spLocks/>
          </p:cNvSpPr>
          <p:nvPr/>
        </p:nvSpPr>
        <p:spPr bwMode="auto">
          <a:xfrm>
            <a:off x="6033120" y="1357107"/>
            <a:ext cx="1611046" cy="555928"/>
          </a:xfrm>
          <a:custGeom>
            <a:avLst/>
            <a:gdLst>
              <a:gd name="T0" fmla="*/ 351 w 2527"/>
              <a:gd name="T1" fmla="*/ 169 h 872"/>
              <a:gd name="T2" fmla="*/ 352 w 2527"/>
              <a:gd name="T3" fmla="*/ 98 h 872"/>
              <a:gd name="T4" fmla="*/ 383 w 2527"/>
              <a:gd name="T5" fmla="*/ 31 h 872"/>
              <a:gd name="T6" fmla="*/ 413 w 2527"/>
              <a:gd name="T7" fmla="*/ 2 h 872"/>
              <a:gd name="T8" fmla="*/ 446 w 2527"/>
              <a:gd name="T9" fmla="*/ 7 h 872"/>
              <a:gd name="T10" fmla="*/ 542 w 2527"/>
              <a:gd name="T11" fmla="*/ 95 h 872"/>
              <a:gd name="T12" fmla="*/ 587 w 2527"/>
              <a:gd name="T13" fmla="*/ 163 h 872"/>
              <a:gd name="T14" fmla="*/ 686 w 2527"/>
              <a:gd name="T15" fmla="*/ 127 h 872"/>
              <a:gd name="T16" fmla="*/ 886 w 2527"/>
              <a:gd name="T17" fmla="*/ 69 h 872"/>
              <a:gd name="T18" fmla="*/ 1106 w 2527"/>
              <a:gd name="T19" fmla="*/ 31 h 872"/>
              <a:gd name="T20" fmla="*/ 1317 w 2527"/>
              <a:gd name="T21" fmla="*/ 12 h 872"/>
              <a:gd name="T22" fmla="*/ 1460 w 2527"/>
              <a:gd name="T23" fmla="*/ 22 h 872"/>
              <a:gd name="T24" fmla="*/ 1648 w 2527"/>
              <a:gd name="T25" fmla="*/ 79 h 872"/>
              <a:gd name="T26" fmla="*/ 1850 w 2527"/>
              <a:gd name="T27" fmla="*/ 186 h 872"/>
              <a:gd name="T28" fmla="*/ 2069 w 2527"/>
              <a:gd name="T29" fmla="*/ 329 h 872"/>
              <a:gd name="T30" fmla="*/ 2151 w 2527"/>
              <a:gd name="T31" fmla="*/ 408 h 872"/>
              <a:gd name="T32" fmla="*/ 2212 w 2527"/>
              <a:gd name="T33" fmla="*/ 492 h 872"/>
              <a:gd name="T34" fmla="*/ 2261 w 2527"/>
              <a:gd name="T35" fmla="*/ 599 h 872"/>
              <a:gd name="T36" fmla="*/ 2307 w 2527"/>
              <a:gd name="T37" fmla="*/ 656 h 872"/>
              <a:gd name="T38" fmla="*/ 2491 w 2527"/>
              <a:gd name="T39" fmla="*/ 819 h 872"/>
              <a:gd name="T40" fmla="*/ 2527 w 2527"/>
              <a:gd name="T41" fmla="*/ 867 h 872"/>
              <a:gd name="T42" fmla="*/ 2518 w 2527"/>
              <a:gd name="T43" fmla="*/ 872 h 872"/>
              <a:gd name="T44" fmla="*/ 2417 w 2527"/>
              <a:gd name="T45" fmla="*/ 811 h 872"/>
              <a:gd name="T46" fmla="*/ 2252 w 2527"/>
              <a:gd name="T47" fmla="*/ 681 h 872"/>
              <a:gd name="T48" fmla="*/ 2151 w 2527"/>
              <a:gd name="T49" fmla="*/ 630 h 872"/>
              <a:gd name="T50" fmla="*/ 2115 w 2527"/>
              <a:gd name="T51" fmla="*/ 610 h 872"/>
              <a:gd name="T52" fmla="*/ 2106 w 2527"/>
              <a:gd name="T53" fmla="*/ 575 h 872"/>
              <a:gd name="T54" fmla="*/ 2109 w 2527"/>
              <a:gd name="T55" fmla="*/ 516 h 872"/>
              <a:gd name="T56" fmla="*/ 2069 w 2527"/>
              <a:gd name="T57" fmla="*/ 463 h 872"/>
              <a:gd name="T58" fmla="*/ 1909 w 2527"/>
              <a:gd name="T59" fmla="*/ 372 h 872"/>
              <a:gd name="T60" fmla="*/ 1676 w 2527"/>
              <a:gd name="T61" fmla="*/ 266 h 872"/>
              <a:gd name="T62" fmla="*/ 1505 w 2527"/>
              <a:gd name="T63" fmla="*/ 214 h 872"/>
              <a:gd name="T64" fmla="*/ 1412 w 2527"/>
              <a:gd name="T65" fmla="*/ 223 h 872"/>
              <a:gd name="T66" fmla="*/ 1260 w 2527"/>
              <a:gd name="T67" fmla="*/ 274 h 872"/>
              <a:gd name="T68" fmla="*/ 1142 w 2527"/>
              <a:gd name="T69" fmla="*/ 349 h 872"/>
              <a:gd name="T70" fmla="*/ 1209 w 2527"/>
              <a:gd name="T71" fmla="*/ 398 h 872"/>
              <a:gd name="T72" fmla="*/ 1213 w 2527"/>
              <a:gd name="T73" fmla="*/ 424 h 872"/>
              <a:gd name="T74" fmla="*/ 1189 w 2527"/>
              <a:gd name="T75" fmla="*/ 439 h 872"/>
              <a:gd name="T76" fmla="*/ 1106 w 2527"/>
              <a:gd name="T77" fmla="*/ 447 h 872"/>
              <a:gd name="T78" fmla="*/ 980 w 2527"/>
              <a:gd name="T79" fmla="*/ 429 h 872"/>
              <a:gd name="T80" fmla="*/ 837 w 2527"/>
              <a:gd name="T81" fmla="*/ 478 h 872"/>
              <a:gd name="T82" fmla="*/ 700 w 2527"/>
              <a:gd name="T83" fmla="*/ 547 h 872"/>
              <a:gd name="T84" fmla="*/ 652 w 2527"/>
              <a:gd name="T85" fmla="*/ 605 h 872"/>
              <a:gd name="T86" fmla="*/ 779 w 2527"/>
              <a:gd name="T87" fmla="*/ 691 h 872"/>
              <a:gd name="T88" fmla="*/ 877 w 2527"/>
              <a:gd name="T89" fmla="*/ 794 h 872"/>
              <a:gd name="T90" fmla="*/ 881 w 2527"/>
              <a:gd name="T91" fmla="*/ 815 h 872"/>
              <a:gd name="T92" fmla="*/ 818 w 2527"/>
              <a:gd name="T93" fmla="*/ 810 h 872"/>
              <a:gd name="T94" fmla="*/ 744 w 2527"/>
              <a:gd name="T95" fmla="*/ 781 h 872"/>
              <a:gd name="T96" fmla="*/ 658 w 2527"/>
              <a:gd name="T97" fmla="*/ 731 h 872"/>
              <a:gd name="T98" fmla="*/ 614 w 2527"/>
              <a:gd name="T99" fmla="*/ 684 h 872"/>
              <a:gd name="T100" fmla="*/ 516 w 2527"/>
              <a:gd name="T101" fmla="*/ 649 h 872"/>
              <a:gd name="T102" fmla="*/ 442 w 2527"/>
              <a:gd name="T103" fmla="*/ 681 h 872"/>
              <a:gd name="T104" fmla="*/ 171 w 2527"/>
              <a:gd name="T105" fmla="*/ 781 h 872"/>
              <a:gd name="T106" fmla="*/ 128 w 2527"/>
              <a:gd name="T107" fmla="*/ 776 h 872"/>
              <a:gd name="T108" fmla="*/ 78 w 2527"/>
              <a:gd name="T109" fmla="*/ 757 h 872"/>
              <a:gd name="T110" fmla="*/ 11 w 2527"/>
              <a:gd name="T111" fmla="*/ 688 h 872"/>
              <a:gd name="T112" fmla="*/ 0 w 2527"/>
              <a:gd name="T113" fmla="*/ 645 h 872"/>
              <a:gd name="T114" fmla="*/ 10 w 2527"/>
              <a:gd name="T115" fmla="*/ 608 h 872"/>
              <a:gd name="T116" fmla="*/ 33 w 2527"/>
              <a:gd name="T117" fmla="*/ 575 h 872"/>
              <a:gd name="T118" fmla="*/ 156 w 2527"/>
              <a:gd name="T119" fmla="*/ 424 h 872"/>
              <a:gd name="T120" fmla="*/ 239 w 2527"/>
              <a:gd name="T121" fmla="*/ 354 h 872"/>
              <a:gd name="T122" fmla="*/ 290 w 2527"/>
              <a:gd name="T123" fmla="*/ 318 h 872"/>
              <a:gd name="T124" fmla="*/ 372 w 2527"/>
              <a:gd name="T125" fmla="*/ 284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7" h="872">
                <a:moveTo>
                  <a:pt x="372" y="284"/>
                </a:moveTo>
                <a:lnTo>
                  <a:pt x="372" y="284"/>
                </a:lnTo>
                <a:lnTo>
                  <a:pt x="367" y="258"/>
                </a:lnTo>
                <a:lnTo>
                  <a:pt x="356" y="202"/>
                </a:lnTo>
                <a:lnTo>
                  <a:pt x="351" y="169"/>
                </a:lnTo>
                <a:lnTo>
                  <a:pt x="348" y="139"/>
                </a:lnTo>
                <a:lnTo>
                  <a:pt x="348" y="127"/>
                </a:lnTo>
                <a:lnTo>
                  <a:pt x="348" y="114"/>
                </a:lnTo>
                <a:lnTo>
                  <a:pt x="349" y="105"/>
                </a:lnTo>
                <a:lnTo>
                  <a:pt x="352" y="98"/>
                </a:lnTo>
                <a:lnTo>
                  <a:pt x="352" y="98"/>
                </a:lnTo>
                <a:lnTo>
                  <a:pt x="358" y="84"/>
                </a:lnTo>
                <a:lnTo>
                  <a:pt x="366" y="67"/>
                </a:lnTo>
                <a:lnTo>
                  <a:pt x="374" y="50"/>
                </a:lnTo>
                <a:lnTo>
                  <a:pt x="383" y="31"/>
                </a:lnTo>
                <a:lnTo>
                  <a:pt x="389" y="23"/>
                </a:lnTo>
                <a:lnTo>
                  <a:pt x="394" y="16"/>
                </a:lnTo>
                <a:lnTo>
                  <a:pt x="401" y="10"/>
                </a:lnTo>
                <a:lnTo>
                  <a:pt x="407" y="5"/>
                </a:lnTo>
                <a:lnTo>
                  <a:pt x="413" y="2"/>
                </a:lnTo>
                <a:lnTo>
                  <a:pt x="421" y="0"/>
                </a:lnTo>
                <a:lnTo>
                  <a:pt x="428" y="0"/>
                </a:lnTo>
                <a:lnTo>
                  <a:pt x="437" y="2"/>
                </a:lnTo>
                <a:lnTo>
                  <a:pt x="437" y="2"/>
                </a:lnTo>
                <a:lnTo>
                  <a:pt x="446" y="7"/>
                </a:lnTo>
                <a:lnTo>
                  <a:pt x="456" y="12"/>
                </a:lnTo>
                <a:lnTo>
                  <a:pt x="477" y="30"/>
                </a:lnTo>
                <a:lnTo>
                  <a:pt x="499" y="50"/>
                </a:lnTo>
                <a:lnTo>
                  <a:pt x="521" y="72"/>
                </a:lnTo>
                <a:lnTo>
                  <a:pt x="542" y="95"/>
                </a:lnTo>
                <a:lnTo>
                  <a:pt x="559" y="115"/>
                </a:lnTo>
                <a:lnTo>
                  <a:pt x="572" y="133"/>
                </a:lnTo>
                <a:lnTo>
                  <a:pt x="578" y="143"/>
                </a:lnTo>
                <a:lnTo>
                  <a:pt x="578" y="143"/>
                </a:lnTo>
                <a:lnTo>
                  <a:pt x="587" y="163"/>
                </a:lnTo>
                <a:lnTo>
                  <a:pt x="588" y="168"/>
                </a:lnTo>
                <a:lnTo>
                  <a:pt x="588" y="168"/>
                </a:lnTo>
                <a:lnTo>
                  <a:pt x="614" y="155"/>
                </a:lnTo>
                <a:lnTo>
                  <a:pt x="645" y="142"/>
                </a:lnTo>
                <a:lnTo>
                  <a:pt x="686" y="127"/>
                </a:lnTo>
                <a:lnTo>
                  <a:pt x="735" y="109"/>
                </a:lnTo>
                <a:lnTo>
                  <a:pt x="790" y="91"/>
                </a:lnTo>
                <a:lnTo>
                  <a:pt x="822" y="83"/>
                </a:lnTo>
                <a:lnTo>
                  <a:pt x="853" y="75"/>
                </a:lnTo>
                <a:lnTo>
                  <a:pt x="886" y="69"/>
                </a:lnTo>
                <a:lnTo>
                  <a:pt x="920" y="62"/>
                </a:lnTo>
                <a:lnTo>
                  <a:pt x="920" y="62"/>
                </a:lnTo>
                <a:lnTo>
                  <a:pt x="985" y="51"/>
                </a:lnTo>
                <a:lnTo>
                  <a:pt x="1047" y="41"/>
                </a:lnTo>
                <a:lnTo>
                  <a:pt x="1106" y="31"/>
                </a:lnTo>
                <a:lnTo>
                  <a:pt x="1164" y="22"/>
                </a:lnTo>
                <a:lnTo>
                  <a:pt x="1223" y="17"/>
                </a:lnTo>
                <a:lnTo>
                  <a:pt x="1253" y="15"/>
                </a:lnTo>
                <a:lnTo>
                  <a:pt x="1284" y="13"/>
                </a:lnTo>
                <a:lnTo>
                  <a:pt x="1317" y="12"/>
                </a:lnTo>
                <a:lnTo>
                  <a:pt x="1350" y="13"/>
                </a:lnTo>
                <a:lnTo>
                  <a:pt x="1386" y="15"/>
                </a:lnTo>
                <a:lnTo>
                  <a:pt x="1423" y="17"/>
                </a:lnTo>
                <a:lnTo>
                  <a:pt x="1423" y="17"/>
                </a:lnTo>
                <a:lnTo>
                  <a:pt x="1460" y="22"/>
                </a:lnTo>
                <a:lnTo>
                  <a:pt x="1498" y="29"/>
                </a:lnTo>
                <a:lnTo>
                  <a:pt x="1536" y="39"/>
                </a:lnTo>
                <a:lnTo>
                  <a:pt x="1573" y="50"/>
                </a:lnTo>
                <a:lnTo>
                  <a:pt x="1611" y="64"/>
                </a:lnTo>
                <a:lnTo>
                  <a:pt x="1648" y="79"/>
                </a:lnTo>
                <a:lnTo>
                  <a:pt x="1683" y="95"/>
                </a:lnTo>
                <a:lnTo>
                  <a:pt x="1718" y="111"/>
                </a:lnTo>
                <a:lnTo>
                  <a:pt x="1753" y="130"/>
                </a:lnTo>
                <a:lnTo>
                  <a:pt x="1786" y="148"/>
                </a:lnTo>
                <a:lnTo>
                  <a:pt x="1850" y="186"/>
                </a:lnTo>
                <a:lnTo>
                  <a:pt x="1960" y="253"/>
                </a:lnTo>
                <a:lnTo>
                  <a:pt x="1960" y="253"/>
                </a:lnTo>
                <a:lnTo>
                  <a:pt x="2007" y="284"/>
                </a:lnTo>
                <a:lnTo>
                  <a:pt x="2050" y="314"/>
                </a:lnTo>
                <a:lnTo>
                  <a:pt x="2069" y="329"/>
                </a:lnTo>
                <a:lnTo>
                  <a:pt x="2087" y="344"/>
                </a:lnTo>
                <a:lnTo>
                  <a:pt x="2105" y="360"/>
                </a:lnTo>
                <a:lnTo>
                  <a:pt x="2121" y="375"/>
                </a:lnTo>
                <a:lnTo>
                  <a:pt x="2136" y="392"/>
                </a:lnTo>
                <a:lnTo>
                  <a:pt x="2151" y="408"/>
                </a:lnTo>
                <a:lnTo>
                  <a:pt x="2165" y="424"/>
                </a:lnTo>
                <a:lnTo>
                  <a:pt x="2178" y="441"/>
                </a:lnTo>
                <a:lnTo>
                  <a:pt x="2190" y="458"/>
                </a:lnTo>
                <a:lnTo>
                  <a:pt x="2202" y="475"/>
                </a:lnTo>
                <a:lnTo>
                  <a:pt x="2212" y="492"/>
                </a:lnTo>
                <a:lnTo>
                  <a:pt x="2222" y="510"/>
                </a:lnTo>
                <a:lnTo>
                  <a:pt x="2222" y="510"/>
                </a:lnTo>
                <a:lnTo>
                  <a:pt x="2237" y="541"/>
                </a:lnTo>
                <a:lnTo>
                  <a:pt x="2248" y="565"/>
                </a:lnTo>
                <a:lnTo>
                  <a:pt x="2261" y="599"/>
                </a:lnTo>
                <a:lnTo>
                  <a:pt x="2266" y="613"/>
                </a:lnTo>
                <a:lnTo>
                  <a:pt x="2275" y="625"/>
                </a:lnTo>
                <a:lnTo>
                  <a:pt x="2288" y="639"/>
                </a:lnTo>
                <a:lnTo>
                  <a:pt x="2307" y="656"/>
                </a:lnTo>
                <a:lnTo>
                  <a:pt x="2307" y="656"/>
                </a:lnTo>
                <a:lnTo>
                  <a:pt x="2336" y="679"/>
                </a:lnTo>
                <a:lnTo>
                  <a:pt x="2374" y="711"/>
                </a:lnTo>
                <a:lnTo>
                  <a:pt x="2415" y="747"/>
                </a:lnTo>
                <a:lnTo>
                  <a:pt x="2456" y="784"/>
                </a:lnTo>
                <a:lnTo>
                  <a:pt x="2491" y="819"/>
                </a:lnTo>
                <a:lnTo>
                  <a:pt x="2505" y="834"/>
                </a:lnTo>
                <a:lnTo>
                  <a:pt x="2516" y="848"/>
                </a:lnTo>
                <a:lnTo>
                  <a:pt x="2524" y="858"/>
                </a:lnTo>
                <a:lnTo>
                  <a:pt x="2526" y="863"/>
                </a:lnTo>
                <a:lnTo>
                  <a:pt x="2527" y="867"/>
                </a:lnTo>
                <a:lnTo>
                  <a:pt x="2527" y="869"/>
                </a:lnTo>
                <a:lnTo>
                  <a:pt x="2525" y="870"/>
                </a:lnTo>
                <a:lnTo>
                  <a:pt x="2522" y="872"/>
                </a:lnTo>
                <a:lnTo>
                  <a:pt x="2518" y="872"/>
                </a:lnTo>
                <a:lnTo>
                  <a:pt x="2518" y="872"/>
                </a:lnTo>
                <a:lnTo>
                  <a:pt x="2507" y="869"/>
                </a:lnTo>
                <a:lnTo>
                  <a:pt x="2493" y="862"/>
                </a:lnTo>
                <a:lnTo>
                  <a:pt x="2476" y="853"/>
                </a:lnTo>
                <a:lnTo>
                  <a:pt x="2458" y="840"/>
                </a:lnTo>
                <a:lnTo>
                  <a:pt x="2417" y="811"/>
                </a:lnTo>
                <a:lnTo>
                  <a:pt x="2374" y="777"/>
                </a:lnTo>
                <a:lnTo>
                  <a:pt x="2295" y="713"/>
                </a:lnTo>
                <a:lnTo>
                  <a:pt x="2267" y="692"/>
                </a:lnTo>
                <a:lnTo>
                  <a:pt x="2252" y="681"/>
                </a:lnTo>
                <a:lnTo>
                  <a:pt x="2252" y="681"/>
                </a:lnTo>
                <a:lnTo>
                  <a:pt x="2233" y="672"/>
                </a:lnTo>
                <a:lnTo>
                  <a:pt x="2208" y="662"/>
                </a:lnTo>
                <a:lnTo>
                  <a:pt x="2180" y="648"/>
                </a:lnTo>
                <a:lnTo>
                  <a:pt x="2165" y="640"/>
                </a:lnTo>
                <a:lnTo>
                  <a:pt x="2151" y="630"/>
                </a:lnTo>
                <a:lnTo>
                  <a:pt x="2151" y="630"/>
                </a:lnTo>
                <a:lnTo>
                  <a:pt x="2139" y="622"/>
                </a:lnTo>
                <a:lnTo>
                  <a:pt x="2129" y="617"/>
                </a:lnTo>
                <a:lnTo>
                  <a:pt x="2120" y="613"/>
                </a:lnTo>
                <a:lnTo>
                  <a:pt x="2115" y="610"/>
                </a:lnTo>
                <a:lnTo>
                  <a:pt x="2110" y="605"/>
                </a:lnTo>
                <a:lnTo>
                  <a:pt x="2108" y="599"/>
                </a:lnTo>
                <a:lnTo>
                  <a:pt x="2106" y="589"/>
                </a:lnTo>
                <a:lnTo>
                  <a:pt x="2106" y="575"/>
                </a:lnTo>
                <a:lnTo>
                  <a:pt x="2106" y="575"/>
                </a:lnTo>
                <a:lnTo>
                  <a:pt x="2108" y="560"/>
                </a:lnTo>
                <a:lnTo>
                  <a:pt x="2109" y="547"/>
                </a:lnTo>
                <a:lnTo>
                  <a:pt x="2110" y="536"/>
                </a:lnTo>
                <a:lnTo>
                  <a:pt x="2111" y="526"/>
                </a:lnTo>
                <a:lnTo>
                  <a:pt x="2109" y="516"/>
                </a:lnTo>
                <a:lnTo>
                  <a:pt x="2104" y="505"/>
                </a:lnTo>
                <a:lnTo>
                  <a:pt x="2095" y="491"/>
                </a:lnTo>
                <a:lnTo>
                  <a:pt x="2081" y="475"/>
                </a:lnTo>
                <a:lnTo>
                  <a:pt x="2081" y="475"/>
                </a:lnTo>
                <a:lnTo>
                  <a:pt x="2069" y="463"/>
                </a:lnTo>
                <a:lnTo>
                  <a:pt x="2048" y="449"/>
                </a:lnTo>
                <a:lnTo>
                  <a:pt x="2022" y="433"/>
                </a:lnTo>
                <a:lnTo>
                  <a:pt x="1988" y="414"/>
                </a:lnTo>
                <a:lnTo>
                  <a:pt x="1950" y="393"/>
                </a:lnTo>
                <a:lnTo>
                  <a:pt x="1909" y="372"/>
                </a:lnTo>
                <a:lnTo>
                  <a:pt x="1865" y="350"/>
                </a:lnTo>
                <a:lnTo>
                  <a:pt x="1817" y="328"/>
                </a:lnTo>
                <a:lnTo>
                  <a:pt x="1771" y="306"/>
                </a:lnTo>
                <a:lnTo>
                  <a:pt x="1723" y="285"/>
                </a:lnTo>
                <a:lnTo>
                  <a:pt x="1676" y="266"/>
                </a:lnTo>
                <a:lnTo>
                  <a:pt x="1631" y="250"/>
                </a:lnTo>
                <a:lnTo>
                  <a:pt x="1590" y="235"/>
                </a:lnTo>
                <a:lnTo>
                  <a:pt x="1552" y="223"/>
                </a:lnTo>
                <a:lnTo>
                  <a:pt x="1519" y="217"/>
                </a:lnTo>
                <a:lnTo>
                  <a:pt x="1505" y="214"/>
                </a:lnTo>
                <a:lnTo>
                  <a:pt x="1493" y="213"/>
                </a:lnTo>
                <a:lnTo>
                  <a:pt x="1493" y="213"/>
                </a:lnTo>
                <a:lnTo>
                  <a:pt x="1468" y="213"/>
                </a:lnTo>
                <a:lnTo>
                  <a:pt x="1441" y="217"/>
                </a:lnTo>
                <a:lnTo>
                  <a:pt x="1412" y="223"/>
                </a:lnTo>
                <a:lnTo>
                  <a:pt x="1382" y="231"/>
                </a:lnTo>
                <a:lnTo>
                  <a:pt x="1351" y="240"/>
                </a:lnTo>
                <a:lnTo>
                  <a:pt x="1319" y="251"/>
                </a:lnTo>
                <a:lnTo>
                  <a:pt x="1289" y="262"/>
                </a:lnTo>
                <a:lnTo>
                  <a:pt x="1260" y="274"/>
                </a:lnTo>
                <a:lnTo>
                  <a:pt x="1205" y="297"/>
                </a:lnTo>
                <a:lnTo>
                  <a:pt x="1161" y="319"/>
                </a:lnTo>
                <a:lnTo>
                  <a:pt x="1121" y="339"/>
                </a:lnTo>
                <a:lnTo>
                  <a:pt x="1121" y="339"/>
                </a:lnTo>
                <a:lnTo>
                  <a:pt x="1142" y="349"/>
                </a:lnTo>
                <a:lnTo>
                  <a:pt x="1162" y="360"/>
                </a:lnTo>
                <a:lnTo>
                  <a:pt x="1184" y="375"/>
                </a:lnTo>
                <a:lnTo>
                  <a:pt x="1193" y="383"/>
                </a:lnTo>
                <a:lnTo>
                  <a:pt x="1201" y="390"/>
                </a:lnTo>
                <a:lnTo>
                  <a:pt x="1209" y="398"/>
                </a:lnTo>
                <a:lnTo>
                  <a:pt x="1214" y="405"/>
                </a:lnTo>
                <a:lnTo>
                  <a:pt x="1215" y="414"/>
                </a:lnTo>
                <a:lnTo>
                  <a:pt x="1215" y="418"/>
                </a:lnTo>
                <a:lnTo>
                  <a:pt x="1215" y="421"/>
                </a:lnTo>
                <a:lnTo>
                  <a:pt x="1213" y="424"/>
                </a:lnTo>
                <a:lnTo>
                  <a:pt x="1210" y="428"/>
                </a:lnTo>
                <a:lnTo>
                  <a:pt x="1206" y="432"/>
                </a:lnTo>
                <a:lnTo>
                  <a:pt x="1201" y="434"/>
                </a:lnTo>
                <a:lnTo>
                  <a:pt x="1201" y="434"/>
                </a:lnTo>
                <a:lnTo>
                  <a:pt x="1189" y="439"/>
                </a:lnTo>
                <a:lnTo>
                  <a:pt x="1175" y="443"/>
                </a:lnTo>
                <a:lnTo>
                  <a:pt x="1159" y="446"/>
                </a:lnTo>
                <a:lnTo>
                  <a:pt x="1142" y="447"/>
                </a:lnTo>
                <a:lnTo>
                  <a:pt x="1123" y="447"/>
                </a:lnTo>
                <a:lnTo>
                  <a:pt x="1106" y="447"/>
                </a:lnTo>
                <a:lnTo>
                  <a:pt x="1068" y="443"/>
                </a:lnTo>
                <a:lnTo>
                  <a:pt x="1034" y="439"/>
                </a:lnTo>
                <a:lnTo>
                  <a:pt x="1007" y="434"/>
                </a:lnTo>
                <a:lnTo>
                  <a:pt x="980" y="429"/>
                </a:lnTo>
                <a:lnTo>
                  <a:pt x="980" y="429"/>
                </a:lnTo>
                <a:lnTo>
                  <a:pt x="966" y="433"/>
                </a:lnTo>
                <a:lnTo>
                  <a:pt x="930" y="443"/>
                </a:lnTo>
                <a:lnTo>
                  <a:pt x="902" y="453"/>
                </a:lnTo>
                <a:lnTo>
                  <a:pt x="872" y="465"/>
                </a:lnTo>
                <a:lnTo>
                  <a:pt x="837" y="478"/>
                </a:lnTo>
                <a:lnTo>
                  <a:pt x="799" y="495"/>
                </a:lnTo>
                <a:lnTo>
                  <a:pt x="799" y="495"/>
                </a:lnTo>
                <a:lnTo>
                  <a:pt x="761" y="514"/>
                </a:lnTo>
                <a:lnTo>
                  <a:pt x="729" y="531"/>
                </a:lnTo>
                <a:lnTo>
                  <a:pt x="700" y="547"/>
                </a:lnTo>
                <a:lnTo>
                  <a:pt x="677" y="564"/>
                </a:lnTo>
                <a:lnTo>
                  <a:pt x="645" y="586"/>
                </a:lnTo>
                <a:lnTo>
                  <a:pt x="633" y="595"/>
                </a:lnTo>
                <a:lnTo>
                  <a:pt x="633" y="595"/>
                </a:lnTo>
                <a:lnTo>
                  <a:pt x="652" y="605"/>
                </a:lnTo>
                <a:lnTo>
                  <a:pt x="695" y="632"/>
                </a:lnTo>
                <a:lnTo>
                  <a:pt x="743" y="663"/>
                </a:lnTo>
                <a:lnTo>
                  <a:pt x="764" y="678"/>
                </a:lnTo>
                <a:lnTo>
                  <a:pt x="779" y="691"/>
                </a:lnTo>
                <a:lnTo>
                  <a:pt x="779" y="691"/>
                </a:lnTo>
                <a:lnTo>
                  <a:pt x="813" y="723"/>
                </a:lnTo>
                <a:lnTo>
                  <a:pt x="834" y="745"/>
                </a:lnTo>
                <a:lnTo>
                  <a:pt x="853" y="765"/>
                </a:lnTo>
                <a:lnTo>
                  <a:pt x="871" y="785"/>
                </a:lnTo>
                <a:lnTo>
                  <a:pt x="877" y="794"/>
                </a:lnTo>
                <a:lnTo>
                  <a:pt x="881" y="801"/>
                </a:lnTo>
                <a:lnTo>
                  <a:pt x="883" y="808"/>
                </a:lnTo>
                <a:lnTo>
                  <a:pt x="883" y="813"/>
                </a:lnTo>
                <a:lnTo>
                  <a:pt x="882" y="814"/>
                </a:lnTo>
                <a:lnTo>
                  <a:pt x="881" y="815"/>
                </a:lnTo>
                <a:lnTo>
                  <a:pt x="875" y="816"/>
                </a:lnTo>
                <a:lnTo>
                  <a:pt x="875" y="816"/>
                </a:lnTo>
                <a:lnTo>
                  <a:pt x="846" y="814"/>
                </a:lnTo>
                <a:lnTo>
                  <a:pt x="832" y="813"/>
                </a:lnTo>
                <a:lnTo>
                  <a:pt x="818" y="810"/>
                </a:lnTo>
                <a:lnTo>
                  <a:pt x="803" y="805"/>
                </a:lnTo>
                <a:lnTo>
                  <a:pt x="785" y="799"/>
                </a:lnTo>
                <a:lnTo>
                  <a:pt x="767" y="791"/>
                </a:lnTo>
                <a:lnTo>
                  <a:pt x="744" y="781"/>
                </a:lnTo>
                <a:lnTo>
                  <a:pt x="744" y="781"/>
                </a:lnTo>
                <a:lnTo>
                  <a:pt x="721" y="770"/>
                </a:lnTo>
                <a:lnTo>
                  <a:pt x="702" y="760"/>
                </a:lnTo>
                <a:lnTo>
                  <a:pt x="685" y="750"/>
                </a:lnTo>
                <a:lnTo>
                  <a:pt x="671" y="740"/>
                </a:lnTo>
                <a:lnTo>
                  <a:pt x="658" y="731"/>
                </a:lnTo>
                <a:lnTo>
                  <a:pt x="648" y="722"/>
                </a:lnTo>
                <a:lnTo>
                  <a:pt x="641" y="715"/>
                </a:lnTo>
                <a:lnTo>
                  <a:pt x="633" y="706"/>
                </a:lnTo>
                <a:lnTo>
                  <a:pt x="633" y="706"/>
                </a:lnTo>
                <a:lnTo>
                  <a:pt x="614" y="684"/>
                </a:lnTo>
                <a:lnTo>
                  <a:pt x="589" y="658"/>
                </a:lnTo>
                <a:lnTo>
                  <a:pt x="558" y="625"/>
                </a:lnTo>
                <a:lnTo>
                  <a:pt x="558" y="625"/>
                </a:lnTo>
                <a:lnTo>
                  <a:pt x="547" y="633"/>
                </a:lnTo>
                <a:lnTo>
                  <a:pt x="516" y="649"/>
                </a:lnTo>
                <a:lnTo>
                  <a:pt x="498" y="659"/>
                </a:lnTo>
                <a:lnTo>
                  <a:pt x="479" y="668"/>
                </a:lnTo>
                <a:lnTo>
                  <a:pt x="460" y="676"/>
                </a:lnTo>
                <a:lnTo>
                  <a:pt x="442" y="681"/>
                </a:lnTo>
                <a:lnTo>
                  <a:pt x="442" y="681"/>
                </a:lnTo>
                <a:lnTo>
                  <a:pt x="241" y="726"/>
                </a:lnTo>
                <a:lnTo>
                  <a:pt x="241" y="726"/>
                </a:lnTo>
                <a:lnTo>
                  <a:pt x="175" y="742"/>
                </a:lnTo>
                <a:lnTo>
                  <a:pt x="126" y="756"/>
                </a:lnTo>
                <a:lnTo>
                  <a:pt x="171" y="781"/>
                </a:lnTo>
                <a:lnTo>
                  <a:pt x="171" y="781"/>
                </a:lnTo>
                <a:lnTo>
                  <a:pt x="166" y="781"/>
                </a:lnTo>
                <a:lnTo>
                  <a:pt x="152" y="781"/>
                </a:lnTo>
                <a:lnTo>
                  <a:pt x="141" y="779"/>
                </a:lnTo>
                <a:lnTo>
                  <a:pt x="128" y="776"/>
                </a:lnTo>
                <a:lnTo>
                  <a:pt x="113" y="772"/>
                </a:lnTo>
                <a:lnTo>
                  <a:pt x="95" y="766"/>
                </a:lnTo>
                <a:lnTo>
                  <a:pt x="95" y="766"/>
                </a:lnTo>
                <a:lnTo>
                  <a:pt x="87" y="762"/>
                </a:lnTo>
                <a:lnTo>
                  <a:pt x="78" y="757"/>
                </a:lnTo>
                <a:lnTo>
                  <a:pt x="59" y="745"/>
                </a:lnTo>
                <a:lnTo>
                  <a:pt x="43" y="731"/>
                </a:lnTo>
                <a:lnTo>
                  <a:pt x="28" y="715"/>
                </a:lnTo>
                <a:lnTo>
                  <a:pt x="16" y="697"/>
                </a:lnTo>
                <a:lnTo>
                  <a:pt x="11" y="688"/>
                </a:lnTo>
                <a:lnTo>
                  <a:pt x="6" y="679"/>
                </a:lnTo>
                <a:lnTo>
                  <a:pt x="4" y="671"/>
                </a:lnTo>
                <a:lnTo>
                  <a:pt x="1" y="662"/>
                </a:lnTo>
                <a:lnTo>
                  <a:pt x="0" y="653"/>
                </a:lnTo>
                <a:lnTo>
                  <a:pt x="0" y="645"/>
                </a:lnTo>
                <a:lnTo>
                  <a:pt x="0" y="645"/>
                </a:lnTo>
                <a:lnTo>
                  <a:pt x="1" y="632"/>
                </a:lnTo>
                <a:lnTo>
                  <a:pt x="4" y="622"/>
                </a:lnTo>
                <a:lnTo>
                  <a:pt x="7" y="613"/>
                </a:lnTo>
                <a:lnTo>
                  <a:pt x="10" y="608"/>
                </a:lnTo>
                <a:lnTo>
                  <a:pt x="16" y="600"/>
                </a:lnTo>
                <a:lnTo>
                  <a:pt x="19" y="598"/>
                </a:lnTo>
                <a:lnTo>
                  <a:pt x="20" y="595"/>
                </a:lnTo>
                <a:lnTo>
                  <a:pt x="20" y="595"/>
                </a:lnTo>
                <a:lnTo>
                  <a:pt x="33" y="575"/>
                </a:lnTo>
                <a:lnTo>
                  <a:pt x="64" y="532"/>
                </a:lnTo>
                <a:lnTo>
                  <a:pt x="84" y="506"/>
                </a:lnTo>
                <a:lnTo>
                  <a:pt x="105" y="478"/>
                </a:lnTo>
                <a:lnTo>
                  <a:pt x="131" y="451"/>
                </a:lnTo>
                <a:lnTo>
                  <a:pt x="156" y="424"/>
                </a:lnTo>
                <a:lnTo>
                  <a:pt x="156" y="424"/>
                </a:lnTo>
                <a:lnTo>
                  <a:pt x="180" y="400"/>
                </a:lnTo>
                <a:lnTo>
                  <a:pt x="202" y="382"/>
                </a:lnTo>
                <a:lnTo>
                  <a:pt x="221" y="367"/>
                </a:lnTo>
                <a:lnTo>
                  <a:pt x="239" y="354"/>
                </a:lnTo>
                <a:lnTo>
                  <a:pt x="264" y="336"/>
                </a:lnTo>
                <a:lnTo>
                  <a:pt x="274" y="330"/>
                </a:lnTo>
                <a:lnTo>
                  <a:pt x="281" y="324"/>
                </a:lnTo>
                <a:lnTo>
                  <a:pt x="281" y="324"/>
                </a:lnTo>
                <a:lnTo>
                  <a:pt x="290" y="318"/>
                </a:lnTo>
                <a:lnTo>
                  <a:pt x="303" y="311"/>
                </a:lnTo>
                <a:lnTo>
                  <a:pt x="333" y="297"/>
                </a:lnTo>
                <a:lnTo>
                  <a:pt x="361" y="287"/>
                </a:lnTo>
                <a:lnTo>
                  <a:pt x="372" y="284"/>
                </a:lnTo>
                <a:lnTo>
                  <a:pt x="372" y="28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027549C5-58F1-442D-8C50-4EF819574F4D}"/>
              </a:ext>
            </a:extLst>
          </p:cNvPr>
          <p:cNvSpPr>
            <a:spLocks/>
          </p:cNvSpPr>
          <p:nvPr/>
        </p:nvSpPr>
        <p:spPr bwMode="auto">
          <a:xfrm>
            <a:off x="8193360" y="869861"/>
            <a:ext cx="994864" cy="1582648"/>
          </a:xfrm>
          <a:custGeom>
            <a:avLst/>
            <a:gdLst>
              <a:gd name="T0" fmla="*/ 69 w 980"/>
              <a:gd name="T1" fmla="*/ 368 h 1559"/>
              <a:gd name="T2" fmla="*/ 30 w 980"/>
              <a:gd name="T3" fmla="*/ 408 h 1559"/>
              <a:gd name="T4" fmla="*/ 12 w 980"/>
              <a:gd name="T5" fmla="*/ 447 h 1559"/>
              <a:gd name="T6" fmla="*/ 0 w 980"/>
              <a:gd name="T7" fmla="*/ 510 h 1559"/>
              <a:gd name="T8" fmla="*/ 2 w 980"/>
              <a:gd name="T9" fmla="*/ 528 h 1559"/>
              <a:gd name="T10" fmla="*/ 61 w 980"/>
              <a:gd name="T11" fmla="*/ 486 h 1559"/>
              <a:gd name="T12" fmla="*/ 83 w 980"/>
              <a:gd name="T13" fmla="*/ 477 h 1559"/>
              <a:gd name="T14" fmla="*/ 123 w 980"/>
              <a:gd name="T15" fmla="*/ 477 h 1559"/>
              <a:gd name="T16" fmla="*/ 163 w 980"/>
              <a:gd name="T17" fmla="*/ 634 h 1559"/>
              <a:gd name="T18" fmla="*/ 147 w 980"/>
              <a:gd name="T19" fmla="*/ 693 h 1559"/>
              <a:gd name="T20" fmla="*/ 108 w 980"/>
              <a:gd name="T21" fmla="*/ 780 h 1559"/>
              <a:gd name="T22" fmla="*/ 103 w 980"/>
              <a:gd name="T23" fmla="*/ 814 h 1559"/>
              <a:gd name="T24" fmla="*/ 104 w 980"/>
              <a:gd name="T25" fmla="*/ 884 h 1559"/>
              <a:gd name="T26" fmla="*/ 114 w 980"/>
              <a:gd name="T27" fmla="*/ 886 h 1559"/>
              <a:gd name="T28" fmla="*/ 151 w 980"/>
              <a:gd name="T29" fmla="*/ 847 h 1559"/>
              <a:gd name="T30" fmla="*/ 222 w 980"/>
              <a:gd name="T31" fmla="*/ 744 h 1559"/>
              <a:gd name="T32" fmla="*/ 230 w 980"/>
              <a:gd name="T33" fmla="*/ 755 h 1559"/>
              <a:gd name="T34" fmla="*/ 420 w 980"/>
              <a:gd name="T35" fmla="*/ 1080 h 1559"/>
              <a:gd name="T36" fmla="*/ 462 w 980"/>
              <a:gd name="T37" fmla="*/ 1145 h 1559"/>
              <a:gd name="T38" fmla="*/ 531 w 980"/>
              <a:gd name="T39" fmla="*/ 1212 h 1559"/>
              <a:gd name="T40" fmla="*/ 593 w 980"/>
              <a:gd name="T41" fmla="*/ 1265 h 1559"/>
              <a:gd name="T42" fmla="*/ 604 w 980"/>
              <a:gd name="T43" fmla="*/ 1288 h 1559"/>
              <a:gd name="T44" fmla="*/ 706 w 980"/>
              <a:gd name="T45" fmla="*/ 1403 h 1559"/>
              <a:gd name="T46" fmla="*/ 839 w 980"/>
              <a:gd name="T47" fmla="*/ 1533 h 1559"/>
              <a:gd name="T48" fmla="*/ 876 w 980"/>
              <a:gd name="T49" fmla="*/ 1559 h 1559"/>
              <a:gd name="T50" fmla="*/ 891 w 980"/>
              <a:gd name="T51" fmla="*/ 1548 h 1559"/>
              <a:gd name="T52" fmla="*/ 908 w 980"/>
              <a:gd name="T53" fmla="*/ 1490 h 1559"/>
              <a:gd name="T54" fmla="*/ 917 w 980"/>
              <a:gd name="T55" fmla="*/ 1387 h 1559"/>
              <a:gd name="T56" fmla="*/ 955 w 980"/>
              <a:gd name="T57" fmla="*/ 1380 h 1559"/>
              <a:gd name="T58" fmla="*/ 976 w 980"/>
              <a:gd name="T59" fmla="*/ 1364 h 1559"/>
              <a:gd name="T60" fmla="*/ 978 w 980"/>
              <a:gd name="T61" fmla="*/ 1337 h 1559"/>
              <a:gd name="T62" fmla="*/ 960 w 980"/>
              <a:gd name="T63" fmla="*/ 1315 h 1559"/>
              <a:gd name="T64" fmla="*/ 908 w 980"/>
              <a:gd name="T65" fmla="*/ 1297 h 1559"/>
              <a:gd name="T66" fmla="*/ 825 w 980"/>
              <a:gd name="T67" fmla="*/ 1275 h 1559"/>
              <a:gd name="T68" fmla="*/ 744 w 980"/>
              <a:gd name="T69" fmla="*/ 1230 h 1559"/>
              <a:gd name="T70" fmla="*/ 667 w 980"/>
              <a:gd name="T71" fmla="*/ 1176 h 1559"/>
              <a:gd name="T72" fmla="*/ 621 w 980"/>
              <a:gd name="T73" fmla="*/ 1119 h 1559"/>
              <a:gd name="T74" fmla="*/ 495 w 980"/>
              <a:gd name="T75" fmla="*/ 905 h 1559"/>
              <a:gd name="T76" fmla="*/ 472 w 980"/>
              <a:gd name="T77" fmla="*/ 834 h 1559"/>
              <a:gd name="T78" fmla="*/ 448 w 980"/>
              <a:gd name="T79" fmla="*/ 672 h 1559"/>
              <a:gd name="T80" fmla="*/ 435 w 980"/>
              <a:gd name="T81" fmla="*/ 508 h 1559"/>
              <a:gd name="T82" fmla="*/ 484 w 980"/>
              <a:gd name="T83" fmla="*/ 529 h 1559"/>
              <a:gd name="T84" fmla="*/ 516 w 980"/>
              <a:gd name="T85" fmla="*/ 530 h 1559"/>
              <a:gd name="T86" fmla="*/ 535 w 980"/>
              <a:gd name="T87" fmla="*/ 511 h 1559"/>
              <a:gd name="T88" fmla="*/ 548 w 980"/>
              <a:gd name="T89" fmla="*/ 480 h 1559"/>
              <a:gd name="T90" fmla="*/ 538 w 980"/>
              <a:gd name="T91" fmla="*/ 452 h 1559"/>
              <a:gd name="T92" fmla="*/ 510 w 980"/>
              <a:gd name="T93" fmla="*/ 421 h 1559"/>
              <a:gd name="T94" fmla="*/ 441 w 980"/>
              <a:gd name="T95" fmla="*/ 343 h 1559"/>
              <a:gd name="T96" fmla="*/ 398 w 980"/>
              <a:gd name="T97" fmla="*/ 317 h 1559"/>
              <a:gd name="T98" fmla="*/ 350 w 980"/>
              <a:gd name="T99" fmla="*/ 275 h 1559"/>
              <a:gd name="T100" fmla="*/ 319 w 980"/>
              <a:gd name="T101" fmla="*/ 166 h 1559"/>
              <a:gd name="T102" fmla="*/ 300 w 980"/>
              <a:gd name="T103" fmla="*/ 122 h 1559"/>
              <a:gd name="T104" fmla="*/ 274 w 980"/>
              <a:gd name="T105" fmla="*/ 75 h 1559"/>
              <a:gd name="T106" fmla="*/ 213 w 980"/>
              <a:gd name="T107" fmla="*/ 21 h 1559"/>
              <a:gd name="T108" fmla="*/ 183 w 980"/>
              <a:gd name="T109" fmla="*/ 5 h 1559"/>
              <a:gd name="T110" fmla="*/ 139 w 980"/>
              <a:gd name="T111" fmla="*/ 2 h 1559"/>
              <a:gd name="T112" fmla="*/ 122 w 980"/>
              <a:gd name="T113" fmla="*/ 16 h 1559"/>
              <a:gd name="T114" fmla="*/ 105 w 980"/>
              <a:gd name="T115" fmla="*/ 49 h 1559"/>
              <a:gd name="T116" fmla="*/ 80 w 980"/>
              <a:gd name="T117" fmla="*/ 151 h 1559"/>
              <a:gd name="T118" fmla="*/ 73 w 980"/>
              <a:gd name="T119" fmla="*/ 236 h 1559"/>
              <a:gd name="T120" fmla="*/ 81 w 980"/>
              <a:gd name="T121" fmla="*/ 324 h 1559"/>
              <a:gd name="T122" fmla="*/ 84 w 980"/>
              <a:gd name="T123" fmla="*/ 361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1559">
                <a:moveTo>
                  <a:pt x="83" y="362"/>
                </a:moveTo>
                <a:lnTo>
                  <a:pt x="83" y="362"/>
                </a:lnTo>
                <a:lnTo>
                  <a:pt x="78" y="364"/>
                </a:lnTo>
                <a:lnTo>
                  <a:pt x="69" y="368"/>
                </a:lnTo>
                <a:lnTo>
                  <a:pt x="60" y="374"/>
                </a:lnTo>
                <a:lnTo>
                  <a:pt x="50" y="383"/>
                </a:lnTo>
                <a:lnTo>
                  <a:pt x="40" y="394"/>
                </a:lnTo>
                <a:lnTo>
                  <a:pt x="30" y="408"/>
                </a:lnTo>
                <a:lnTo>
                  <a:pt x="20" y="426"/>
                </a:lnTo>
                <a:lnTo>
                  <a:pt x="16" y="436"/>
                </a:lnTo>
                <a:lnTo>
                  <a:pt x="12" y="447"/>
                </a:lnTo>
                <a:lnTo>
                  <a:pt x="12" y="447"/>
                </a:lnTo>
                <a:lnTo>
                  <a:pt x="6" y="469"/>
                </a:lnTo>
                <a:lnTo>
                  <a:pt x="4" y="486"/>
                </a:lnTo>
                <a:lnTo>
                  <a:pt x="1" y="500"/>
                </a:lnTo>
                <a:lnTo>
                  <a:pt x="0" y="510"/>
                </a:lnTo>
                <a:lnTo>
                  <a:pt x="1" y="519"/>
                </a:lnTo>
                <a:lnTo>
                  <a:pt x="1" y="524"/>
                </a:lnTo>
                <a:lnTo>
                  <a:pt x="2" y="528"/>
                </a:lnTo>
                <a:lnTo>
                  <a:pt x="2" y="528"/>
                </a:lnTo>
                <a:lnTo>
                  <a:pt x="12" y="520"/>
                </a:lnTo>
                <a:lnTo>
                  <a:pt x="35" y="502"/>
                </a:lnTo>
                <a:lnTo>
                  <a:pt x="48" y="494"/>
                </a:lnTo>
                <a:lnTo>
                  <a:pt x="61" y="486"/>
                </a:lnTo>
                <a:lnTo>
                  <a:pt x="73" y="480"/>
                </a:lnTo>
                <a:lnTo>
                  <a:pt x="78" y="479"/>
                </a:lnTo>
                <a:lnTo>
                  <a:pt x="83" y="477"/>
                </a:lnTo>
                <a:lnTo>
                  <a:pt x="83" y="477"/>
                </a:lnTo>
                <a:lnTo>
                  <a:pt x="98" y="476"/>
                </a:lnTo>
                <a:lnTo>
                  <a:pt x="110" y="477"/>
                </a:lnTo>
                <a:lnTo>
                  <a:pt x="123" y="477"/>
                </a:lnTo>
                <a:lnTo>
                  <a:pt x="123" y="477"/>
                </a:lnTo>
                <a:lnTo>
                  <a:pt x="125" y="491"/>
                </a:lnTo>
                <a:lnTo>
                  <a:pt x="143" y="558"/>
                </a:lnTo>
                <a:lnTo>
                  <a:pt x="143" y="558"/>
                </a:lnTo>
                <a:lnTo>
                  <a:pt x="163" y="634"/>
                </a:lnTo>
                <a:lnTo>
                  <a:pt x="168" y="658"/>
                </a:lnTo>
                <a:lnTo>
                  <a:pt x="168" y="658"/>
                </a:lnTo>
                <a:lnTo>
                  <a:pt x="158" y="675"/>
                </a:lnTo>
                <a:lnTo>
                  <a:pt x="147" y="693"/>
                </a:lnTo>
                <a:lnTo>
                  <a:pt x="135" y="716"/>
                </a:lnTo>
                <a:lnTo>
                  <a:pt x="123" y="741"/>
                </a:lnTo>
                <a:lnTo>
                  <a:pt x="113" y="768"/>
                </a:lnTo>
                <a:lnTo>
                  <a:pt x="108" y="780"/>
                </a:lnTo>
                <a:lnTo>
                  <a:pt x="105" y="791"/>
                </a:lnTo>
                <a:lnTo>
                  <a:pt x="103" y="804"/>
                </a:lnTo>
                <a:lnTo>
                  <a:pt x="103" y="814"/>
                </a:lnTo>
                <a:lnTo>
                  <a:pt x="103" y="814"/>
                </a:lnTo>
                <a:lnTo>
                  <a:pt x="103" y="851"/>
                </a:lnTo>
                <a:lnTo>
                  <a:pt x="103" y="864"/>
                </a:lnTo>
                <a:lnTo>
                  <a:pt x="103" y="877"/>
                </a:lnTo>
                <a:lnTo>
                  <a:pt x="104" y="884"/>
                </a:lnTo>
                <a:lnTo>
                  <a:pt x="107" y="886"/>
                </a:lnTo>
                <a:lnTo>
                  <a:pt x="108" y="887"/>
                </a:lnTo>
                <a:lnTo>
                  <a:pt x="110" y="887"/>
                </a:lnTo>
                <a:lnTo>
                  <a:pt x="114" y="886"/>
                </a:lnTo>
                <a:lnTo>
                  <a:pt x="123" y="879"/>
                </a:lnTo>
                <a:lnTo>
                  <a:pt x="123" y="879"/>
                </a:lnTo>
                <a:lnTo>
                  <a:pt x="135" y="866"/>
                </a:lnTo>
                <a:lnTo>
                  <a:pt x="151" y="847"/>
                </a:lnTo>
                <a:lnTo>
                  <a:pt x="183" y="798"/>
                </a:lnTo>
                <a:lnTo>
                  <a:pt x="211" y="758"/>
                </a:lnTo>
                <a:lnTo>
                  <a:pt x="220" y="746"/>
                </a:lnTo>
                <a:lnTo>
                  <a:pt x="222" y="744"/>
                </a:lnTo>
                <a:lnTo>
                  <a:pt x="223" y="744"/>
                </a:lnTo>
                <a:lnTo>
                  <a:pt x="223" y="744"/>
                </a:lnTo>
                <a:lnTo>
                  <a:pt x="223" y="744"/>
                </a:lnTo>
                <a:lnTo>
                  <a:pt x="230" y="755"/>
                </a:lnTo>
                <a:lnTo>
                  <a:pt x="245" y="781"/>
                </a:lnTo>
                <a:lnTo>
                  <a:pt x="294" y="867"/>
                </a:lnTo>
                <a:lnTo>
                  <a:pt x="358" y="974"/>
                </a:lnTo>
                <a:lnTo>
                  <a:pt x="420" y="1080"/>
                </a:lnTo>
                <a:lnTo>
                  <a:pt x="420" y="1080"/>
                </a:lnTo>
                <a:lnTo>
                  <a:pt x="433" y="1104"/>
                </a:lnTo>
                <a:lnTo>
                  <a:pt x="447" y="1126"/>
                </a:lnTo>
                <a:lnTo>
                  <a:pt x="462" y="1145"/>
                </a:lnTo>
                <a:lnTo>
                  <a:pt x="476" y="1161"/>
                </a:lnTo>
                <a:lnTo>
                  <a:pt x="491" y="1176"/>
                </a:lnTo>
                <a:lnTo>
                  <a:pt x="505" y="1190"/>
                </a:lnTo>
                <a:lnTo>
                  <a:pt x="531" y="1212"/>
                </a:lnTo>
                <a:lnTo>
                  <a:pt x="573" y="1245"/>
                </a:lnTo>
                <a:lnTo>
                  <a:pt x="582" y="1253"/>
                </a:lnTo>
                <a:lnTo>
                  <a:pt x="588" y="1259"/>
                </a:lnTo>
                <a:lnTo>
                  <a:pt x="593" y="1265"/>
                </a:lnTo>
                <a:lnTo>
                  <a:pt x="595" y="1271"/>
                </a:lnTo>
                <a:lnTo>
                  <a:pt x="595" y="1271"/>
                </a:lnTo>
                <a:lnTo>
                  <a:pt x="599" y="1279"/>
                </a:lnTo>
                <a:lnTo>
                  <a:pt x="604" y="1288"/>
                </a:lnTo>
                <a:lnTo>
                  <a:pt x="622" y="1312"/>
                </a:lnTo>
                <a:lnTo>
                  <a:pt x="646" y="1339"/>
                </a:lnTo>
                <a:lnTo>
                  <a:pt x="675" y="1371"/>
                </a:lnTo>
                <a:lnTo>
                  <a:pt x="706" y="1403"/>
                </a:lnTo>
                <a:lnTo>
                  <a:pt x="737" y="1435"/>
                </a:lnTo>
                <a:lnTo>
                  <a:pt x="797" y="1493"/>
                </a:lnTo>
                <a:lnTo>
                  <a:pt x="797" y="1493"/>
                </a:lnTo>
                <a:lnTo>
                  <a:pt x="839" y="1533"/>
                </a:lnTo>
                <a:lnTo>
                  <a:pt x="853" y="1547"/>
                </a:lnTo>
                <a:lnTo>
                  <a:pt x="866" y="1555"/>
                </a:lnTo>
                <a:lnTo>
                  <a:pt x="871" y="1558"/>
                </a:lnTo>
                <a:lnTo>
                  <a:pt x="876" y="1559"/>
                </a:lnTo>
                <a:lnTo>
                  <a:pt x="880" y="1558"/>
                </a:lnTo>
                <a:lnTo>
                  <a:pt x="883" y="1557"/>
                </a:lnTo>
                <a:lnTo>
                  <a:pt x="887" y="1553"/>
                </a:lnTo>
                <a:lnTo>
                  <a:pt x="891" y="1548"/>
                </a:lnTo>
                <a:lnTo>
                  <a:pt x="897" y="1533"/>
                </a:lnTo>
                <a:lnTo>
                  <a:pt x="897" y="1533"/>
                </a:lnTo>
                <a:lnTo>
                  <a:pt x="903" y="1513"/>
                </a:lnTo>
                <a:lnTo>
                  <a:pt x="908" y="1490"/>
                </a:lnTo>
                <a:lnTo>
                  <a:pt x="912" y="1465"/>
                </a:lnTo>
                <a:lnTo>
                  <a:pt x="915" y="1441"/>
                </a:lnTo>
                <a:lnTo>
                  <a:pt x="917" y="1403"/>
                </a:lnTo>
                <a:lnTo>
                  <a:pt x="917" y="1387"/>
                </a:lnTo>
                <a:lnTo>
                  <a:pt x="917" y="1387"/>
                </a:lnTo>
                <a:lnTo>
                  <a:pt x="930" y="1386"/>
                </a:lnTo>
                <a:lnTo>
                  <a:pt x="941" y="1383"/>
                </a:lnTo>
                <a:lnTo>
                  <a:pt x="955" y="1380"/>
                </a:lnTo>
                <a:lnTo>
                  <a:pt x="961" y="1377"/>
                </a:lnTo>
                <a:lnTo>
                  <a:pt x="966" y="1373"/>
                </a:lnTo>
                <a:lnTo>
                  <a:pt x="971" y="1369"/>
                </a:lnTo>
                <a:lnTo>
                  <a:pt x="976" y="1364"/>
                </a:lnTo>
                <a:lnTo>
                  <a:pt x="979" y="1359"/>
                </a:lnTo>
                <a:lnTo>
                  <a:pt x="980" y="1352"/>
                </a:lnTo>
                <a:lnTo>
                  <a:pt x="980" y="1346"/>
                </a:lnTo>
                <a:lnTo>
                  <a:pt x="978" y="1337"/>
                </a:lnTo>
                <a:lnTo>
                  <a:pt x="978" y="1337"/>
                </a:lnTo>
                <a:lnTo>
                  <a:pt x="974" y="1329"/>
                </a:lnTo>
                <a:lnTo>
                  <a:pt x="967" y="1322"/>
                </a:lnTo>
                <a:lnTo>
                  <a:pt x="960" y="1315"/>
                </a:lnTo>
                <a:lnTo>
                  <a:pt x="952" y="1312"/>
                </a:lnTo>
                <a:lnTo>
                  <a:pt x="942" y="1307"/>
                </a:lnTo>
                <a:lnTo>
                  <a:pt x="932" y="1303"/>
                </a:lnTo>
                <a:lnTo>
                  <a:pt x="908" y="1297"/>
                </a:lnTo>
                <a:lnTo>
                  <a:pt x="882" y="1292"/>
                </a:lnTo>
                <a:lnTo>
                  <a:pt x="854" y="1284"/>
                </a:lnTo>
                <a:lnTo>
                  <a:pt x="839" y="1280"/>
                </a:lnTo>
                <a:lnTo>
                  <a:pt x="825" y="1275"/>
                </a:lnTo>
                <a:lnTo>
                  <a:pt x="810" y="1269"/>
                </a:lnTo>
                <a:lnTo>
                  <a:pt x="797" y="1261"/>
                </a:lnTo>
                <a:lnTo>
                  <a:pt x="797" y="1261"/>
                </a:lnTo>
                <a:lnTo>
                  <a:pt x="744" y="1230"/>
                </a:lnTo>
                <a:lnTo>
                  <a:pt x="721" y="1216"/>
                </a:lnTo>
                <a:lnTo>
                  <a:pt x="700" y="1202"/>
                </a:lnTo>
                <a:lnTo>
                  <a:pt x="682" y="1189"/>
                </a:lnTo>
                <a:lnTo>
                  <a:pt x="667" y="1176"/>
                </a:lnTo>
                <a:lnTo>
                  <a:pt x="655" y="1166"/>
                </a:lnTo>
                <a:lnTo>
                  <a:pt x="646" y="1156"/>
                </a:lnTo>
                <a:lnTo>
                  <a:pt x="646" y="1156"/>
                </a:lnTo>
                <a:lnTo>
                  <a:pt x="621" y="1119"/>
                </a:lnTo>
                <a:lnTo>
                  <a:pt x="580" y="1055"/>
                </a:lnTo>
                <a:lnTo>
                  <a:pt x="535" y="979"/>
                </a:lnTo>
                <a:lnTo>
                  <a:pt x="514" y="940"/>
                </a:lnTo>
                <a:lnTo>
                  <a:pt x="495" y="905"/>
                </a:lnTo>
                <a:lnTo>
                  <a:pt x="495" y="905"/>
                </a:lnTo>
                <a:lnTo>
                  <a:pt x="487" y="886"/>
                </a:lnTo>
                <a:lnTo>
                  <a:pt x="480" y="862"/>
                </a:lnTo>
                <a:lnTo>
                  <a:pt x="472" y="834"/>
                </a:lnTo>
                <a:lnTo>
                  <a:pt x="466" y="804"/>
                </a:lnTo>
                <a:lnTo>
                  <a:pt x="461" y="773"/>
                </a:lnTo>
                <a:lnTo>
                  <a:pt x="456" y="739"/>
                </a:lnTo>
                <a:lnTo>
                  <a:pt x="448" y="672"/>
                </a:lnTo>
                <a:lnTo>
                  <a:pt x="442" y="609"/>
                </a:lnTo>
                <a:lnTo>
                  <a:pt x="437" y="557"/>
                </a:lnTo>
                <a:lnTo>
                  <a:pt x="435" y="508"/>
                </a:lnTo>
                <a:lnTo>
                  <a:pt x="435" y="508"/>
                </a:lnTo>
                <a:lnTo>
                  <a:pt x="445" y="514"/>
                </a:lnTo>
                <a:lnTo>
                  <a:pt x="456" y="519"/>
                </a:lnTo>
                <a:lnTo>
                  <a:pt x="470" y="525"/>
                </a:lnTo>
                <a:lnTo>
                  <a:pt x="484" y="529"/>
                </a:lnTo>
                <a:lnTo>
                  <a:pt x="499" y="533"/>
                </a:lnTo>
                <a:lnTo>
                  <a:pt x="505" y="533"/>
                </a:lnTo>
                <a:lnTo>
                  <a:pt x="510" y="533"/>
                </a:lnTo>
                <a:lnTo>
                  <a:pt x="516" y="530"/>
                </a:lnTo>
                <a:lnTo>
                  <a:pt x="520" y="528"/>
                </a:lnTo>
                <a:lnTo>
                  <a:pt x="520" y="528"/>
                </a:lnTo>
                <a:lnTo>
                  <a:pt x="528" y="520"/>
                </a:lnTo>
                <a:lnTo>
                  <a:pt x="535" y="511"/>
                </a:lnTo>
                <a:lnTo>
                  <a:pt x="541" y="502"/>
                </a:lnTo>
                <a:lnTo>
                  <a:pt x="545" y="491"/>
                </a:lnTo>
                <a:lnTo>
                  <a:pt x="546" y="485"/>
                </a:lnTo>
                <a:lnTo>
                  <a:pt x="548" y="480"/>
                </a:lnTo>
                <a:lnTo>
                  <a:pt x="546" y="474"/>
                </a:lnTo>
                <a:lnTo>
                  <a:pt x="545" y="466"/>
                </a:lnTo>
                <a:lnTo>
                  <a:pt x="541" y="460"/>
                </a:lnTo>
                <a:lnTo>
                  <a:pt x="538" y="452"/>
                </a:lnTo>
                <a:lnTo>
                  <a:pt x="533" y="445"/>
                </a:lnTo>
                <a:lnTo>
                  <a:pt x="525" y="437"/>
                </a:lnTo>
                <a:lnTo>
                  <a:pt x="525" y="437"/>
                </a:lnTo>
                <a:lnTo>
                  <a:pt x="510" y="421"/>
                </a:lnTo>
                <a:lnTo>
                  <a:pt x="495" y="404"/>
                </a:lnTo>
                <a:lnTo>
                  <a:pt x="467" y="371"/>
                </a:lnTo>
                <a:lnTo>
                  <a:pt x="453" y="355"/>
                </a:lnTo>
                <a:lnTo>
                  <a:pt x="441" y="343"/>
                </a:lnTo>
                <a:lnTo>
                  <a:pt x="430" y="333"/>
                </a:lnTo>
                <a:lnTo>
                  <a:pt x="420" y="327"/>
                </a:lnTo>
                <a:lnTo>
                  <a:pt x="420" y="327"/>
                </a:lnTo>
                <a:lnTo>
                  <a:pt x="398" y="317"/>
                </a:lnTo>
                <a:lnTo>
                  <a:pt x="377" y="305"/>
                </a:lnTo>
                <a:lnTo>
                  <a:pt x="354" y="291"/>
                </a:lnTo>
                <a:lnTo>
                  <a:pt x="354" y="291"/>
                </a:lnTo>
                <a:lnTo>
                  <a:pt x="350" y="275"/>
                </a:lnTo>
                <a:lnTo>
                  <a:pt x="342" y="236"/>
                </a:lnTo>
                <a:lnTo>
                  <a:pt x="330" y="195"/>
                </a:lnTo>
                <a:lnTo>
                  <a:pt x="324" y="177"/>
                </a:lnTo>
                <a:lnTo>
                  <a:pt x="319" y="166"/>
                </a:lnTo>
                <a:lnTo>
                  <a:pt x="319" y="166"/>
                </a:lnTo>
                <a:lnTo>
                  <a:pt x="314" y="157"/>
                </a:lnTo>
                <a:lnTo>
                  <a:pt x="310" y="146"/>
                </a:lnTo>
                <a:lnTo>
                  <a:pt x="300" y="122"/>
                </a:lnTo>
                <a:lnTo>
                  <a:pt x="295" y="109"/>
                </a:lnTo>
                <a:lnTo>
                  <a:pt x="290" y="97"/>
                </a:lnTo>
                <a:lnTo>
                  <a:pt x="283" y="85"/>
                </a:lnTo>
                <a:lnTo>
                  <a:pt x="274" y="75"/>
                </a:lnTo>
                <a:lnTo>
                  <a:pt x="274" y="75"/>
                </a:lnTo>
                <a:lnTo>
                  <a:pt x="251" y="54"/>
                </a:lnTo>
                <a:lnTo>
                  <a:pt x="226" y="31"/>
                </a:lnTo>
                <a:lnTo>
                  <a:pt x="213" y="21"/>
                </a:lnTo>
                <a:lnTo>
                  <a:pt x="202" y="12"/>
                </a:lnTo>
                <a:lnTo>
                  <a:pt x="191" y="7"/>
                </a:lnTo>
                <a:lnTo>
                  <a:pt x="183" y="5"/>
                </a:lnTo>
                <a:lnTo>
                  <a:pt x="183" y="5"/>
                </a:lnTo>
                <a:lnTo>
                  <a:pt x="167" y="2"/>
                </a:lnTo>
                <a:lnTo>
                  <a:pt x="158" y="1"/>
                </a:lnTo>
                <a:lnTo>
                  <a:pt x="149" y="0"/>
                </a:lnTo>
                <a:lnTo>
                  <a:pt x="139" y="2"/>
                </a:lnTo>
                <a:lnTo>
                  <a:pt x="135" y="5"/>
                </a:lnTo>
                <a:lnTo>
                  <a:pt x="130" y="7"/>
                </a:lnTo>
                <a:lnTo>
                  <a:pt x="125" y="11"/>
                </a:lnTo>
                <a:lnTo>
                  <a:pt x="122" y="16"/>
                </a:lnTo>
                <a:lnTo>
                  <a:pt x="117" y="23"/>
                </a:lnTo>
                <a:lnTo>
                  <a:pt x="113" y="30"/>
                </a:lnTo>
                <a:lnTo>
                  <a:pt x="113" y="30"/>
                </a:lnTo>
                <a:lnTo>
                  <a:pt x="105" y="49"/>
                </a:lnTo>
                <a:lnTo>
                  <a:pt x="98" y="70"/>
                </a:lnTo>
                <a:lnTo>
                  <a:pt x="91" y="95"/>
                </a:lnTo>
                <a:lnTo>
                  <a:pt x="85" y="123"/>
                </a:lnTo>
                <a:lnTo>
                  <a:pt x="80" y="151"/>
                </a:lnTo>
                <a:lnTo>
                  <a:pt x="76" y="180"/>
                </a:lnTo>
                <a:lnTo>
                  <a:pt x="74" y="208"/>
                </a:lnTo>
                <a:lnTo>
                  <a:pt x="73" y="236"/>
                </a:lnTo>
                <a:lnTo>
                  <a:pt x="73" y="236"/>
                </a:lnTo>
                <a:lnTo>
                  <a:pt x="73" y="262"/>
                </a:lnTo>
                <a:lnTo>
                  <a:pt x="75" y="285"/>
                </a:lnTo>
                <a:lnTo>
                  <a:pt x="78" y="306"/>
                </a:lnTo>
                <a:lnTo>
                  <a:pt x="81" y="324"/>
                </a:lnTo>
                <a:lnTo>
                  <a:pt x="84" y="339"/>
                </a:lnTo>
                <a:lnTo>
                  <a:pt x="85" y="350"/>
                </a:lnTo>
                <a:lnTo>
                  <a:pt x="85" y="358"/>
                </a:lnTo>
                <a:lnTo>
                  <a:pt x="84" y="361"/>
                </a:lnTo>
                <a:lnTo>
                  <a:pt x="83" y="362"/>
                </a:lnTo>
                <a:lnTo>
                  <a:pt x="83" y="36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1B765C4-3FAB-4154-A9B5-D558723A3892}"/>
              </a:ext>
            </a:extLst>
          </p:cNvPr>
          <p:cNvSpPr>
            <a:spLocks/>
          </p:cNvSpPr>
          <p:nvPr/>
        </p:nvSpPr>
        <p:spPr bwMode="auto">
          <a:xfrm>
            <a:off x="4322930" y="2753925"/>
            <a:ext cx="1182689" cy="1665185"/>
          </a:xfrm>
          <a:custGeom>
            <a:avLst/>
            <a:gdLst>
              <a:gd name="T0" fmla="*/ 583 w 929"/>
              <a:gd name="T1" fmla="*/ 917 h 1308"/>
              <a:gd name="T2" fmla="*/ 618 w 929"/>
              <a:gd name="T3" fmla="*/ 896 h 1308"/>
              <a:gd name="T4" fmla="*/ 641 w 929"/>
              <a:gd name="T5" fmla="*/ 889 h 1308"/>
              <a:gd name="T6" fmla="*/ 644 w 929"/>
              <a:gd name="T7" fmla="*/ 906 h 1308"/>
              <a:gd name="T8" fmla="*/ 621 w 929"/>
              <a:gd name="T9" fmla="*/ 946 h 1308"/>
              <a:gd name="T10" fmla="*/ 583 w 929"/>
              <a:gd name="T11" fmla="*/ 992 h 1308"/>
              <a:gd name="T12" fmla="*/ 598 w 929"/>
              <a:gd name="T13" fmla="*/ 1052 h 1308"/>
              <a:gd name="T14" fmla="*/ 618 w 929"/>
              <a:gd name="T15" fmla="*/ 1127 h 1308"/>
              <a:gd name="T16" fmla="*/ 628 w 929"/>
              <a:gd name="T17" fmla="*/ 1213 h 1308"/>
              <a:gd name="T18" fmla="*/ 633 w 929"/>
              <a:gd name="T19" fmla="*/ 1233 h 1308"/>
              <a:gd name="T20" fmla="*/ 644 w 929"/>
              <a:gd name="T21" fmla="*/ 1273 h 1308"/>
              <a:gd name="T22" fmla="*/ 598 w 929"/>
              <a:gd name="T23" fmla="*/ 1266 h 1308"/>
              <a:gd name="T24" fmla="*/ 551 w 929"/>
              <a:gd name="T25" fmla="*/ 1279 h 1308"/>
              <a:gd name="T26" fmla="*/ 458 w 929"/>
              <a:gd name="T27" fmla="*/ 1263 h 1308"/>
              <a:gd name="T28" fmla="*/ 362 w 929"/>
              <a:gd name="T29" fmla="*/ 1203 h 1308"/>
              <a:gd name="T30" fmla="*/ 292 w 929"/>
              <a:gd name="T31" fmla="*/ 1152 h 1308"/>
              <a:gd name="T32" fmla="*/ 275 w 929"/>
              <a:gd name="T33" fmla="*/ 1124 h 1308"/>
              <a:gd name="T34" fmla="*/ 251 w 929"/>
              <a:gd name="T35" fmla="*/ 1106 h 1308"/>
              <a:gd name="T36" fmla="*/ 114 w 929"/>
              <a:gd name="T37" fmla="*/ 1086 h 1308"/>
              <a:gd name="T38" fmla="*/ 72 w 929"/>
              <a:gd name="T39" fmla="*/ 1069 h 1308"/>
              <a:gd name="T40" fmla="*/ 29 w 929"/>
              <a:gd name="T41" fmla="*/ 1051 h 1308"/>
              <a:gd name="T42" fmla="*/ 15 w 929"/>
              <a:gd name="T43" fmla="*/ 1020 h 1308"/>
              <a:gd name="T44" fmla="*/ 0 w 929"/>
              <a:gd name="T45" fmla="*/ 995 h 1308"/>
              <a:gd name="T46" fmla="*/ 14 w 929"/>
              <a:gd name="T47" fmla="*/ 985 h 1308"/>
              <a:gd name="T48" fmla="*/ 89 w 929"/>
              <a:gd name="T49" fmla="*/ 973 h 1308"/>
              <a:gd name="T50" fmla="*/ 121 w 929"/>
              <a:gd name="T51" fmla="*/ 966 h 1308"/>
              <a:gd name="T52" fmla="*/ 191 w 929"/>
              <a:gd name="T53" fmla="*/ 966 h 1308"/>
              <a:gd name="T54" fmla="*/ 221 w 929"/>
              <a:gd name="T55" fmla="*/ 977 h 1308"/>
              <a:gd name="T56" fmla="*/ 195 w 929"/>
              <a:gd name="T57" fmla="*/ 889 h 1308"/>
              <a:gd name="T58" fmla="*/ 184 w 929"/>
              <a:gd name="T59" fmla="*/ 861 h 1308"/>
              <a:gd name="T60" fmla="*/ 146 w 929"/>
              <a:gd name="T61" fmla="*/ 755 h 1308"/>
              <a:gd name="T62" fmla="*/ 124 w 929"/>
              <a:gd name="T63" fmla="*/ 690 h 1308"/>
              <a:gd name="T64" fmla="*/ 123 w 929"/>
              <a:gd name="T65" fmla="*/ 640 h 1308"/>
              <a:gd name="T66" fmla="*/ 147 w 929"/>
              <a:gd name="T67" fmla="*/ 529 h 1308"/>
              <a:gd name="T68" fmla="*/ 184 w 929"/>
              <a:gd name="T69" fmla="*/ 451 h 1308"/>
              <a:gd name="T70" fmla="*/ 244 w 929"/>
              <a:gd name="T71" fmla="*/ 356 h 1308"/>
              <a:gd name="T72" fmla="*/ 283 w 929"/>
              <a:gd name="T73" fmla="*/ 316 h 1308"/>
              <a:gd name="T74" fmla="*/ 442 w 929"/>
              <a:gd name="T75" fmla="*/ 187 h 1308"/>
              <a:gd name="T76" fmla="*/ 573 w 929"/>
              <a:gd name="T77" fmla="*/ 107 h 1308"/>
              <a:gd name="T78" fmla="*/ 758 w 929"/>
              <a:gd name="T79" fmla="*/ 20 h 1308"/>
              <a:gd name="T80" fmla="*/ 830 w 929"/>
              <a:gd name="T81" fmla="*/ 0 h 1308"/>
              <a:gd name="T82" fmla="*/ 841 w 929"/>
              <a:gd name="T83" fmla="*/ 8 h 1308"/>
              <a:gd name="T84" fmla="*/ 833 w 929"/>
              <a:gd name="T85" fmla="*/ 28 h 1308"/>
              <a:gd name="T86" fmla="*/ 774 w 929"/>
              <a:gd name="T87" fmla="*/ 88 h 1308"/>
              <a:gd name="T88" fmla="*/ 719 w 929"/>
              <a:gd name="T89" fmla="*/ 147 h 1308"/>
              <a:gd name="T90" fmla="*/ 715 w 929"/>
              <a:gd name="T91" fmla="*/ 171 h 1308"/>
              <a:gd name="T92" fmla="*/ 731 w 929"/>
              <a:gd name="T93" fmla="*/ 185 h 1308"/>
              <a:gd name="T94" fmla="*/ 773 w 929"/>
              <a:gd name="T95" fmla="*/ 195 h 1308"/>
              <a:gd name="T96" fmla="*/ 875 w 929"/>
              <a:gd name="T97" fmla="*/ 191 h 1308"/>
              <a:gd name="T98" fmla="*/ 929 w 929"/>
              <a:gd name="T99" fmla="*/ 190 h 1308"/>
              <a:gd name="T100" fmla="*/ 925 w 929"/>
              <a:gd name="T101" fmla="*/ 197 h 1308"/>
              <a:gd name="T102" fmla="*/ 875 w 929"/>
              <a:gd name="T103" fmla="*/ 236 h 1308"/>
              <a:gd name="T104" fmla="*/ 744 w 929"/>
              <a:gd name="T105" fmla="*/ 258 h 1308"/>
              <a:gd name="T106" fmla="*/ 602 w 929"/>
              <a:gd name="T107" fmla="*/ 273 h 1308"/>
              <a:gd name="T108" fmla="*/ 479 w 929"/>
              <a:gd name="T109" fmla="*/ 306 h 1308"/>
              <a:gd name="T110" fmla="*/ 447 w 929"/>
              <a:gd name="T111" fmla="*/ 323 h 1308"/>
              <a:gd name="T112" fmla="*/ 417 w 929"/>
              <a:gd name="T113" fmla="*/ 360 h 1308"/>
              <a:gd name="T114" fmla="*/ 381 w 929"/>
              <a:gd name="T115" fmla="*/ 439 h 1308"/>
              <a:gd name="T116" fmla="*/ 373 w 929"/>
              <a:gd name="T117" fmla="*/ 491 h 1308"/>
              <a:gd name="T118" fmla="*/ 386 w 929"/>
              <a:gd name="T119" fmla="*/ 537 h 1308"/>
              <a:gd name="T120" fmla="*/ 478 w 929"/>
              <a:gd name="T121" fmla="*/ 716 h 1308"/>
              <a:gd name="T122" fmla="*/ 534 w 929"/>
              <a:gd name="T123" fmla="*/ 85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9" h="1308">
                <a:moveTo>
                  <a:pt x="563" y="936"/>
                </a:moveTo>
                <a:lnTo>
                  <a:pt x="563" y="936"/>
                </a:lnTo>
                <a:lnTo>
                  <a:pt x="569" y="930"/>
                </a:lnTo>
                <a:lnTo>
                  <a:pt x="583" y="917"/>
                </a:lnTo>
                <a:lnTo>
                  <a:pt x="592" y="910"/>
                </a:lnTo>
                <a:lnTo>
                  <a:pt x="601" y="904"/>
                </a:lnTo>
                <a:lnTo>
                  <a:pt x="611" y="899"/>
                </a:lnTo>
                <a:lnTo>
                  <a:pt x="618" y="896"/>
                </a:lnTo>
                <a:lnTo>
                  <a:pt x="618" y="896"/>
                </a:lnTo>
                <a:lnTo>
                  <a:pt x="626" y="895"/>
                </a:lnTo>
                <a:lnTo>
                  <a:pt x="632" y="892"/>
                </a:lnTo>
                <a:lnTo>
                  <a:pt x="641" y="889"/>
                </a:lnTo>
                <a:lnTo>
                  <a:pt x="645" y="889"/>
                </a:lnTo>
                <a:lnTo>
                  <a:pt x="646" y="891"/>
                </a:lnTo>
                <a:lnTo>
                  <a:pt x="646" y="897"/>
                </a:lnTo>
                <a:lnTo>
                  <a:pt x="644" y="906"/>
                </a:lnTo>
                <a:lnTo>
                  <a:pt x="644" y="906"/>
                </a:lnTo>
                <a:lnTo>
                  <a:pt x="638" y="919"/>
                </a:lnTo>
                <a:lnTo>
                  <a:pt x="631" y="933"/>
                </a:lnTo>
                <a:lnTo>
                  <a:pt x="621" y="946"/>
                </a:lnTo>
                <a:lnTo>
                  <a:pt x="611" y="960"/>
                </a:lnTo>
                <a:lnTo>
                  <a:pt x="592" y="983"/>
                </a:lnTo>
                <a:lnTo>
                  <a:pt x="583" y="992"/>
                </a:lnTo>
                <a:lnTo>
                  <a:pt x="583" y="992"/>
                </a:lnTo>
                <a:lnTo>
                  <a:pt x="583" y="993"/>
                </a:lnTo>
                <a:lnTo>
                  <a:pt x="584" y="1000"/>
                </a:lnTo>
                <a:lnTo>
                  <a:pt x="588" y="1019"/>
                </a:lnTo>
                <a:lnTo>
                  <a:pt x="598" y="1052"/>
                </a:lnTo>
                <a:lnTo>
                  <a:pt x="598" y="1052"/>
                </a:lnTo>
                <a:lnTo>
                  <a:pt x="615" y="1105"/>
                </a:lnTo>
                <a:lnTo>
                  <a:pt x="617" y="1117"/>
                </a:lnTo>
                <a:lnTo>
                  <a:pt x="618" y="1127"/>
                </a:lnTo>
                <a:lnTo>
                  <a:pt x="618" y="1127"/>
                </a:lnTo>
                <a:lnTo>
                  <a:pt x="620" y="1147"/>
                </a:lnTo>
                <a:lnTo>
                  <a:pt x="623" y="1175"/>
                </a:lnTo>
                <a:lnTo>
                  <a:pt x="628" y="1213"/>
                </a:lnTo>
                <a:lnTo>
                  <a:pt x="628" y="1213"/>
                </a:lnTo>
                <a:lnTo>
                  <a:pt x="630" y="1217"/>
                </a:lnTo>
                <a:lnTo>
                  <a:pt x="632" y="1223"/>
                </a:lnTo>
                <a:lnTo>
                  <a:pt x="633" y="1233"/>
                </a:lnTo>
                <a:lnTo>
                  <a:pt x="633" y="1233"/>
                </a:lnTo>
                <a:lnTo>
                  <a:pt x="636" y="1247"/>
                </a:lnTo>
                <a:lnTo>
                  <a:pt x="640" y="1259"/>
                </a:lnTo>
                <a:lnTo>
                  <a:pt x="644" y="1273"/>
                </a:lnTo>
                <a:lnTo>
                  <a:pt x="623" y="1253"/>
                </a:lnTo>
                <a:lnTo>
                  <a:pt x="623" y="1253"/>
                </a:lnTo>
                <a:lnTo>
                  <a:pt x="612" y="1259"/>
                </a:lnTo>
                <a:lnTo>
                  <a:pt x="598" y="1266"/>
                </a:lnTo>
                <a:lnTo>
                  <a:pt x="578" y="1273"/>
                </a:lnTo>
                <a:lnTo>
                  <a:pt x="578" y="1273"/>
                </a:lnTo>
                <a:lnTo>
                  <a:pt x="566" y="1277"/>
                </a:lnTo>
                <a:lnTo>
                  <a:pt x="551" y="1279"/>
                </a:lnTo>
                <a:lnTo>
                  <a:pt x="519" y="1284"/>
                </a:lnTo>
                <a:lnTo>
                  <a:pt x="483" y="1288"/>
                </a:lnTo>
                <a:lnTo>
                  <a:pt x="483" y="1308"/>
                </a:lnTo>
                <a:lnTo>
                  <a:pt x="458" y="1263"/>
                </a:lnTo>
                <a:lnTo>
                  <a:pt x="458" y="1263"/>
                </a:lnTo>
                <a:lnTo>
                  <a:pt x="427" y="1244"/>
                </a:lnTo>
                <a:lnTo>
                  <a:pt x="362" y="1203"/>
                </a:lnTo>
                <a:lnTo>
                  <a:pt x="362" y="1203"/>
                </a:lnTo>
                <a:lnTo>
                  <a:pt x="332" y="1183"/>
                </a:lnTo>
                <a:lnTo>
                  <a:pt x="309" y="1168"/>
                </a:lnTo>
                <a:lnTo>
                  <a:pt x="299" y="1160"/>
                </a:lnTo>
                <a:lnTo>
                  <a:pt x="292" y="1152"/>
                </a:lnTo>
                <a:lnTo>
                  <a:pt x="287" y="1145"/>
                </a:lnTo>
                <a:lnTo>
                  <a:pt x="282" y="1137"/>
                </a:lnTo>
                <a:lnTo>
                  <a:pt x="282" y="1137"/>
                </a:lnTo>
                <a:lnTo>
                  <a:pt x="275" y="1124"/>
                </a:lnTo>
                <a:lnTo>
                  <a:pt x="273" y="1113"/>
                </a:lnTo>
                <a:lnTo>
                  <a:pt x="272" y="1107"/>
                </a:lnTo>
                <a:lnTo>
                  <a:pt x="272" y="1107"/>
                </a:lnTo>
                <a:lnTo>
                  <a:pt x="251" y="1106"/>
                </a:lnTo>
                <a:lnTo>
                  <a:pt x="202" y="1101"/>
                </a:lnTo>
                <a:lnTo>
                  <a:pt x="172" y="1097"/>
                </a:lnTo>
                <a:lnTo>
                  <a:pt x="142" y="1092"/>
                </a:lnTo>
                <a:lnTo>
                  <a:pt x="114" y="1086"/>
                </a:lnTo>
                <a:lnTo>
                  <a:pt x="102" y="1082"/>
                </a:lnTo>
                <a:lnTo>
                  <a:pt x="91" y="1077"/>
                </a:lnTo>
                <a:lnTo>
                  <a:pt x="91" y="1077"/>
                </a:lnTo>
                <a:lnTo>
                  <a:pt x="72" y="1069"/>
                </a:lnTo>
                <a:lnTo>
                  <a:pt x="58" y="1064"/>
                </a:lnTo>
                <a:lnTo>
                  <a:pt x="39" y="1058"/>
                </a:lnTo>
                <a:lnTo>
                  <a:pt x="34" y="1054"/>
                </a:lnTo>
                <a:lnTo>
                  <a:pt x="29" y="1051"/>
                </a:lnTo>
                <a:lnTo>
                  <a:pt x="24" y="1043"/>
                </a:lnTo>
                <a:lnTo>
                  <a:pt x="20" y="1032"/>
                </a:lnTo>
                <a:lnTo>
                  <a:pt x="20" y="1032"/>
                </a:lnTo>
                <a:lnTo>
                  <a:pt x="15" y="1020"/>
                </a:lnTo>
                <a:lnTo>
                  <a:pt x="9" y="1010"/>
                </a:lnTo>
                <a:lnTo>
                  <a:pt x="4" y="1003"/>
                </a:lnTo>
                <a:lnTo>
                  <a:pt x="1" y="997"/>
                </a:lnTo>
                <a:lnTo>
                  <a:pt x="0" y="995"/>
                </a:lnTo>
                <a:lnTo>
                  <a:pt x="0" y="993"/>
                </a:lnTo>
                <a:lnTo>
                  <a:pt x="3" y="990"/>
                </a:lnTo>
                <a:lnTo>
                  <a:pt x="5" y="989"/>
                </a:lnTo>
                <a:lnTo>
                  <a:pt x="14" y="985"/>
                </a:lnTo>
                <a:lnTo>
                  <a:pt x="30" y="982"/>
                </a:lnTo>
                <a:lnTo>
                  <a:pt x="30" y="982"/>
                </a:lnTo>
                <a:lnTo>
                  <a:pt x="64" y="977"/>
                </a:lnTo>
                <a:lnTo>
                  <a:pt x="89" y="973"/>
                </a:lnTo>
                <a:lnTo>
                  <a:pt x="108" y="970"/>
                </a:lnTo>
                <a:lnTo>
                  <a:pt x="114" y="969"/>
                </a:lnTo>
                <a:lnTo>
                  <a:pt x="121" y="966"/>
                </a:lnTo>
                <a:lnTo>
                  <a:pt x="121" y="966"/>
                </a:lnTo>
                <a:lnTo>
                  <a:pt x="128" y="964"/>
                </a:lnTo>
                <a:lnTo>
                  <a:pt x="137" y="963"/>
                </a:lnTo>
                <a:lnTo>
                  <a:pt x="158" y="964"/>
                </a:lnTo>
                <a:lnTo>
                  <a:pt x="191" y="966"/>
                </a:lnTo>
                <a:lnTo>
                  <a:pt x="191" y="966"/>
                </a:lnTo>
                <a:lnTo>
                  <a:pt x="200" y="968"/>
                </a:lnTo>
                <a:lnTo>
                  <a:pt x="210" y="971"/>
                </a:lnTo>
                <a:lnTo>
                  <a:pt x="221" y="977"/>
                </a:lnTo>
                <a:lnTo>
                  <a:pt x="221" y="977"/>
                </a:lnTo>
                <a:lnTo>
                  <a:pt x="209" y="934"/>
                </a:lnTo>
                <a:lnTo>
                  <a:pt x="199" y="901"/>
                </a:lnTo>
                <a:lnTo>
                  <a:pt x="195" y="889"/>
                </a:lnTo>
                <a:lnTo>
                  <a:pt x="191" y="881"/>
                </a:lnTo>
                <a:lnTo>
                  <a:pt x="191" y="881"/>
                </a:lnTo>
                <a:lnTo>
                  <a:pt x="187" y="873"/>
                </a:lnTo>
                <a:lnTo>
                  <a:pt x="184" y="861"/>
                </a:lnTo>
                <a:lnTo>
                  <a:pt x="172" y="827"/>
                </a:lnTo>
                <a:lnTo>
                  <a:pt x="158" y="789"/>
                </a:lnTo>
                <a:lnTo>
                  <a:pt x="146" y="755"/>
                </a:lnTo>
                <a:lnTo>
                  <a:pt x="146" y="755"/>
                </a:lnTo>
                <a:lnTo>
                  <a:pt x="135" y="728"/>
                </a:lnTo>
                <a:lnTo>
                  <a:pt x="131" y="715"/>
                </a:lnTo>
                <a:lnTo>
                  <a:pt x="127" y="703"/>
                </a:lnTo>
                <a:lnTo>
                  <a:pt x="124" y="690"/>
                </a:lnTo>
                <a:lnTo>
                  <a:pt x="123" y="675"/>
                </a:lnTo>
                <a:lnTo>
                  <a:pt x="123" y="659"/>
                </a:lnTo>
                <a:lnTo>
                  <a:pt x="123" y="640"/>
                </a:lnTo>
                <a:lnTo>
                  <a:pt x="123" y="640"/>
                </a:lnTo>
                <a:lnTo>
                  <a:pt x="124" y="617"/>
                </a:lnTo>
                <a:lnTo>
                  <a:pt x="129" y="592"/>
                </a:lnTo>
                <a:lnTo>
                  <a:pt x="136" y="563"/>
                </a:lnTo>
                <a:lnTo>
                  <a:pt x="147" y="529"/>
                </a:lnTo>
                <a:lnTo>
                  <a:pt x="153" y="512"/>
                </a:lnTo>
                <a:lnTo>
                  <a:pt x="162" y="493"/>
                </a:lnTo>
                <a:lnTo>
                  <a:pt x="172" y="473"/>
                </a:lnTo>
                <a:lnTo>
                  <a:pt x="184" y="451"/>
                </a:lnTo>
                <a:lnTo>
                  <a:pt x="196" y="430"/>
                </a:lnTo>
                <a:lnTo>
                  <a:pt x="210" y="406"/>
                </a:lnTo>
                <a:lnTo>
                  <a:pt x="226" y="382"/>
                </a:lnTo>
                <a:lnTo>
                  <a:pt x="244" y="356"/>
                </a:lnTo>
                <a:lnTo>
                  <a:pt x="244" y="356"/>
                </a:lnTo>
                <a:lnTo>
                  <a:pt x="250" y="348"/>
                </a:lnTo>
                <a:lnTo>
                  <a:pt x="259" y="339"/>
                </a:lnTo>
                <a:lnTo>
                  <a:pt x="283" y="316"/>
                </a:lnTo>
                <a:lnTo>
                  <a:pt x="315" y="287"/>
                </a:lnTo>
                <a:lnTo>
                  <a:pt x="354" y="254"/>
                </a:lnTo>
                <a:lnTo>
                  <a:pt x="397" y="221"/>
                </a:lnTo>
                <a:lnTo>
                  <a:pt x="442" y="187"/>
                </a:lnTo>
                <a:lnTo>
                  <a:pt x="486" y="157"/>
                </a:lnTo>
                <a:lnTo>
                  <a:pt x="528" y="132"/>
                </a:lnTo>
                <a:lnTo>
                  <a:pt x="528" y="132"/>
                </a:lnTo>
                <a:lnTo>
                  <a:pt x="573" y="107"/>
                </a:lnTo>
                <a:lnTo>
                  <a:pt x="625" y="81"/>
                </a:lnTo>
                <a:lnTo>
                  <a:pt x="680" y="54"/>
                </a:lnTo>
                <a:lnTo>
                  <a:pt x="733" y="30"/>
                </a:lnTo>
                <a:lnTo>
                  <a:pt x="758" y="20"/>
                </a:lnTo>
                <a:lnTo>
                  <a:pt x="779" y="11"/>
                </a:lnTo>
                <a:lnTo>
                  <a:pt x="799" y="5"/>
                </a:lnTo>
                <a:lnTo>
                  <a:pt x="817" y="1"/>
                </a:lnTo>
                <a:lnTo>
                  <a:pt x="830" y="0"/>
                </a:lnTo>
                <a:lnTo>
                  <a:pt x="835" y="1"/>
                </a:lnTo>
                <a:lnTo>
                  <a:pt x="838" y="3"/>
                </a:lnTo>
                <a:lnTo>
                  <a:pt x="840" y="5"/>
                </a:lnTo>
                <a:lnTo>
                  <a:pt x="841" y="8"/>
                </a:lnTo>
                <a:lnTo>
                  <a:pt x="841" y="11"/>
                </a:lnTo>
                <a:lnTo>
                  <a:pt x="840" y="17"/>
                </a:lnTo>
                <a:lnTo>
                  <a:pt x="840" y="17"/>
                </a:lnTo>
                <a:lnTo>
                  <a:pt x="833" y="28"/>
                </a:lnTo>
                <a:lnTo>
                  <a:pt x="824" y="39"/>
                </a:lnTo>
                <a:lnTo>
                  <a:pt x="813" y="52"/>
                </a:lnTo>
                <a:lnTo>
                  <a:pt x="802" y="64"/>
                </a:lnTo>
                <a:lnTo>
                  <a:pt x="774" y="88"/>
                </a:lnTo>
                <a:lnTo>
                  <a:pt x="748" y="113"/>
                </a:lnTo>
                <a:lnTo>
                  <a:pt x="737" y="125"/>
                </a:lnTo>
                <a:lnTo>
                  <a:pt x="726" y="136"/>
                </a:lnTo>
                <a:lnTo>
                  <a:pt x="719" y="147"/>
                </a:lnTo>
                <a:lnTo>
                  <a:pt x="715" y="157"/>
                </a:lnTo>
                <a:lnTo>
                  <a:pt x="714" y="162"/>
                </a:lnTo>
                <a:lnTo>
                  <a:pt x="714" y="166"/>
                </a:lnTo>
                <a:lnTo>
                  <a:pt x="715" y="171"/>
                </a:lnTo>
                <a:lnTo>
                  <a:pt x="718" y="175"/>
                </a:lnTo>
                <a:lnTo>
                  <a:pt x="721" y="179"/>
                </a:lnTo>
                <a:lnTo>
                  <a:pt x="725" y="181"/>
                </a:lnTo>
                <a:lnTo>
                  <a:pt x="731" y="185"/>
                </a:lnTo>
                <a:lnTo>
                  <a:pt x="739" y="187"/>
                </a:lnTo>
                <a:lnTo>
                  <a:pt x="739" y="187"/>
                </a:lnTo>
                <a:lnTo>
                  <a:pt x="755" y="191"/>
                </a:lnTo>
                <a:lnTo>
                  <a:pt x="773" y="195"/>
                </a:lnTo>
                <a:lnTo>
                  <a:pt x="791" y="196"/>
                </a:lnTo>
                <a:lnTo>
                  <a:pt x="808" y="196"/>
                </a:lnTo>
                <a:lnTo>
                  <a:pt x="843" y="195"/>
                </a:lnTo>
                <a:lnTo>
                  <a:pt x="875" y="191"/>
                </a:lnTo>
                <a:lnTo>
                  <a:pt x="901" y="189"/>
                </a:lnTo>
                <a:lnTo>
                  <a:pt x="920" y="187"/>
                </a:lnTo>
                <a:lnTo>
                  <a:pt x="925" y="187"/>
                </a:lnTo>
                <a:lnTo>
                  <a:pt x="929" y="190"/>
                </a:lnTo>
                <a:lnTo>
                  <a:pt x="929" y="191"/>
                </a:lnTo>
                <a:lnTo>
                  <a:pt x="929" y="192"/>
                </a:lnTo>
                <a:lnTo>
                  <a:pt x="925" y="197"/>
                </a:lnTo>
                <a:lnTo>
                  <a:pt x="925" y="197"/>
                </a:lnTo>
                <a:lnTo>
                  <a:pt x="915" y="209"/>
                </a:lnTo>
                <a:lnTo>
                  <a:pt x="904" y="219"/>
                </a:lnTo>
                <a:lnTo>
                  <a:pt x="891" y="228"/>
                </a:lnTo>
                <a:lnTo>
                  <a:pt x="875" y="236"/>
                </a:lnTo>
                <a:lnTo>
                  <a:pt x="852" y="244"/>
                </a:lnTo>
                <a:lnTo>
                  <a:pt x="824" y="249"/>
                </a:lnTo>
                <a:lnTo>
                  <a:pt x="789" y="254"/>
                </a:lnTo>
                <a:lnTo>
                  <a:pt x="744" y="258"/>
                </a:lnTo>
                <a:lnTo>
                  <a:pt x="744" y="258"/>
                </a:lnTo>
                <a:lnTo>
                  <a:pt x="695" y="262"/>
                </a:lnTo>
                <a:lnTo>
                  <a:pt x="647" y="267"/>
                </a:lnTo>
                <a:lnTo>
                  <a:pt x="602" y="273"/>
                </a:lnTo>
                <a:lnTo>
                  <a:pt x="561" y="280"/>
                </a:lnTo>
                <a:lnTo>
                  <a:pt x="524" y="290"/>
                </a:lnTo>
                <a:lnTo>
                  <a:pt x="491" y="300"/>
                </a:lnTo>
                <a:lnTo>
                  <a:pt x="479" y="306"/>
                </a:lnTo>
                <a:lnTo>
                  <a:pt x="466" y="312"/>
                </a:lnTo>
                <a:lnTo>
                  <a:pt x="456" y="317"/>
                </a:lnTo>
                <a:lnTo>
                  <a:pt x="447" y="323"/>
                </a:lnTo>
                <a:lnTo>
                  <a:pt x="447" y="323"/>
                </a:lnTo>
                <a:lnTo>
                  <a:pt x="440" y="331"/>
                </a:lnTo>
                <a:lnTo>
                  <a:pt x="432" y="338"/>
                </a:lnTo>
                <a:lnTo>
                  <a:pt x="425" y="348"/>
                </a:lnTo>
                <a:lnTo>
                  <a:pt x="417" y="360"/>
                </a:lnTo>
                <a:lnTo>
                  <a:pt x="403" y="383"/>
                </a:lnTo>
                <a:lnTo>
                  <a:pt x="391" y="411"/>
                </a:lnTo>
                <a:lnTo>
                  <a:pt x="386" y="425"/>
                </a:lnTo>
                <a:lnTo>
                  <a:pt x="381" y="439"/>
                </a:lnTo>
                <a:lnTo>
                  <a:pt x="377" y="453"/>
                </a:lnTo>
                <a:lnTo>
                  <a:pt x="375" y="466"/>
                </a:lnTo>
                <a:lnTo>
                  <a:pt x="373" y="480"/>
                </a:lnTo>
                <a:lnTo>
                  <a:pt x="373" y="491"/>
                </a:lnTo>
                <a:lnTo>
                  <a:pt x="375" y="504"/>
                </a:lnTo>
                <a:lnTo>
                  <a:pt x="377" y="514"/>
                </a:lnTo>
                <a:lnTo>
                  <a:pt x="377" y="514"/>
                </a:lnTo>
                <a:lnTo>
                  <a:pt x="386" y="537"/>
                </a:lnTo>
                <a:lnTo>
                  <a:pt x="398" y="564"/>
                </a:lnTo>
                <a:lnTo>
                  <a:pt x="431" y="626"/>
                </a:lnTo>
                <a:lnTo>
                  <a:pt x="464" y="689"/>
                </a:lnTo>
                <a:lnTo>
                  <a:pt x="478" y="716"/>
                </a:lnTo>
                <a:lnTo>
                  <a:pt x="488" y="740"/>
                </a:lnTo>
                <a:lnTo>
                  <a:pt x="488" y="740"/>
                </a:lnTo>
                <a:lnTo>
                  <a:pt x="509" y="794"/>
                </a:lnTo>
                <a:lnTo>
                  <a:pt x="534" y="858"/>
                </a:lnTo>
                <a:lnTo>
                  <a:pt x="563" y="936"/>
                </a:lnTo>
                <a:lnTo>
                  <a:pt x="563" y="93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24A7C74F-1B91-4F1F-B8E7-8F26EE5DECC3}"/>
              </a:ext>
            </a:extLst>
          </p:cNvPr>
          <p:cNvSpPr>
            <a:spLocks/>
          </p:cNvSpPr>
          <p:nvPr/>
        </p:nvSpPr>
        <p:spPr bwMode="auto">
          <a:xfrm>
            <a:off x="2432720" y="2822152"/>
            <a:ext cx="1413596" cy="1596958"/>
          </a:xfrm>
          <a:custGeom>
            <a:avLst/>
            <a:gdLst>
              <a:gd name="T0" fmla="*/ 73 w 1326"/>
              <a:gd name="T1" fmla="*/ 554 h 1498"/>
              <a:gd name="T2" fmla="*/ 42 w 1326"/>
              <a:gd name="T3" fmla="*/ 669 h 1498"/>
              <a:gd name="T4" fmla="*/ 40 w 1326"/>
              <a:gd name="T5" fmla="*/ 767 h 1498"/>
              <a:gd name="T6" fmla="*/ 57 w 1326"/>
              <a:gd name="T7" fmla="*/ 797 h 1498"/>
              <a:gd name="T8" fmla="*/ 95 w 1326"/>
              <a:gd name="T9" fmla="*/ 794 h 1498"/>
              <a:gd name="T10" fmla="*/ 144 w 1326"/>
              <a:gd name="T11" fmla="*/ 763 h 1498"/>
              <a:gd name="T12" fmla="*/ 196 w 1326"/>
              <a:gd name="T13" fmla="*/ 703 h 1498"/>
              <a:gd name="T14" fmla="*/ 333 w 1326"/>
              <a:gd name="T15" fmla="*/ 835 h 1498"/>
              <a:gd name="T16" fmla="*/ 336 w 1326"/>
              <a:gd name="T17" fmla="*/ 879 h 1498"/>
              <a:gd name="T18" fmla="*/ 362 w 1326"/>
              <a:gd name="T19" fmla="*/ 979 h 1498"/>
              <a:gd name="T20" fmla="*/ 391 w 1326"/>
              <a:gd name="T21" fmla="*/ 1029 h 1498"/>
              <a:gd name="T22" fmla="*/ 416 w 1326"/>
              <a:gd name="T23" fmla="*/ 1028 h 1498"/>
              <a:gd name="T24" fmla="*/ 446 w 1326"/>
              <a:gd name="T25" fmla="*/ 1004 h 1498"/>
              <a:gd name="T26" fmla="*/ 453 w 1326"/>
              <a:gd name="T27" fmla="*/ 954 h 1498"/>
              <a:gd name="T28" fmla="*/ 729 w 1326"/>
              <a:gd name="T29" fmla="*/ 1122 h 1498"/>
              <a:gd name="T30" fmla="*/ 942 w 1326"/>
              <a:gd name="T31" fmla="*/ 1271 h 1498"/>
              <a:gd name="T32" fmla="*/ 1004 w 1326"/>
              <a:gd name="T33" fmla="*/ 1332 h 1498"/>
              <a:gd name="T34" fmla="*/ 1097 w 1326"/>
              <a:gd name="T35" fmla="*/ 1426 h 1498"/>
              <a:gd name="T36" fmla="*/ 1176 w 1326"/>
              <a:gd name="T37" fmla="*/ 1480 h 1498"/>
              <a:gd name="T38" fmla="*/ 1243 w 1326"/>
              <a:gd name="T39" fmla="*/ 1498 h 1498"/>
              <a:gd name="T40" fmla="*/ 1288 w 1326"/>
              <a:gd name="T41" fmla="*/ 1480 h 1498"/>
              <a:gd name="T42" fmla="*/ 1318 w 1326"/>
              <a:gd name="T43" fmla="*/ 1414 h 1498"/>
              <a:gd name="T44" fmla="*/ 1324 w 1326"/>
              <a:gd name="T45" fmla="*/ 1361 h 1498"/>
              <a:gd name="T46" fmla="*/ 1300 w 1326"/>
              <a:gd name="T47" fmla="*/ 1318 h 1498"/>
              <a:gd name="T48" fmla="*/ 1223 w 1326"/>
              <a:gd name="T49" fmla="*/ 1257 h 1498"/>
              <a:gd name="T50" fmla="*/ 1153 w 1326"/>
              <a:gd name="T51" fmla="*/ 1209 h 1498"/>
              <a:gd name="T52" fmla="*/ 1192 w 1326"/>
              <a:gd name="T53" fmla="*/ 1129 h 1498"/>
              <a:gd name="T54" fmla="*/ 1160 w 1326"/>
              <a:gd name="T55" fmla="*/ 1134 h 1498"/>
              <a:gd name="T56" fmla="*/ 1070 w 1326"/>
              <a:gd name="T57" fmla="*/ 1141 h 1498"/>
              <a:gd name="T58" fmla="*/ 956 w 1326"/>
              <a:gd name="T59" fmla="*/ 1132 h 1498"/>
              <a:gd name="T60" fmla="*/ 900 w 1326"/>
              <a:gd name="T61" fmla="*/ 1111 h 1498"/>
              <a:gd name="T62" fmla="*/ 827 w 1326"/>
              <a:gd name="T63" fmla="*/ 1032 h 1498"/>
              <a:gd name="T64" fmla="*/ 740 w 1326"/>
              <a:gd name="T65" fmla="*/ 881 h 1498"/>
              <a:gd name="T66" fmla="*/ 747 w 1326"/>
              <a:gd name="T67" fmla="*/ 870 h 1498"/>
              <a:gd name="T68" fmla="*/ 712 w 1326"/>
              <a:gd name="T69" fmla="*/ 807 h 1498"/>
              <a:gd name="T70" fmla="*/ 641 w 1326"/>
              <a:gd name="T71" fmla="*/ 660 h 1498"/>
              <a:gd name="T72" fmla="*/ 598 w 1326"/>
              <a:gd name="T73" fmla="*/ 515 h 1498"/>
              <a:gd name="T74" fmla="*/ 668 w 1326"/>
              <a:gd name="T75" fmla="*/ 485 h 1498"/>
              <a:gd name="T76" fmla="*/ 715 w 1326"/>
              <a:gd name="T77" fmla="*/ 480 h 1498"/>
              <a:gd name="T78" fmla="*/ 722 w 1326"/>
              <a:gd name="T79" fmla="*/ 459 h 1498"/>
              <a:gd name="T80" fmla="*/ 692 w 1326"/>
              <a:gd name="T81" fmla="*/ 387 h 1498"/>
              <a:gd name="T82" fmla="*/ 632 w 1326"/>
              <a:gd name="T83" fmla="*/ 324 h 1498"/>
              <a:gd name="T84" fmla="*/ 587 w 1326"/>
              <a:gd name="T85" fmla="*/ 312 h 1498"/>
              <a:gd name="T86" fmla="*/ 485 w 1326"/>
              <a:gd name="T87" fmla="*/ 311 h 1498"/>
              <a:gd name="T88" fmla="*/ 429 w 1326"/>
              <a:gd name="T89" fmla="*/ 259 h 1498"/>
              <a:gd name="T90" fmla="*/ 386 w 1326"/>
              <a:gd name="T91" fmla="*/ 197 h 1498"/>
              <a:gd name="T92" fmla="*/ 304 w 1326"/>
              <a:gd name="T93" fmla="*/ 83 h 1498"/>
              <a:gd name="T94" fmla="*/ 266 w 1326"/>
              <a:gd name="T95" fmla="*/ 44 h 1498"/>
              <a:gd name="T96" fmla="*/ 217 w 1326"/>
              <a:gd name="T97" fmla="*/ 17 h 1498"/>
              <a:gd name="T98" fmla="*/ 135 w 1326"/>
              <a:gd name="T99" fmla="*/ 0 h 1498"/>
              <a:gd name="T100" fmla="*/ 90 w 1326"/>
              <a:gd name="T101" fmla="*/ 12 h 1498"/>
              <a:gd name="T102" fmla="*/ 36 w 1326"/>
              <a:gd name="T103" fmla="*/ 52 h 1498"/>
              <a:gd name="T104" fmla="*/ 10 w 1326"/>
              <a:gd name="T105" fmla="*/ 97 h 1498"/>
              <a:gd name="T106" fmla="*/ 0 w 1326"/>
              <a:gd name="T107" fmla="*/ 204 h 1498"/>
              <a:gd name="T108" fmla="*/ 10 w 1326"/>
              <a:gd name="T109" fmla="*/ 357 h 1498"/>
              <a:gd name="T110" fmla="*/ 35 w 1326"/>
              <a:gd name="T111" fmla="*/ 407 h 1498"/>
              <a:gd name="T112" fmla="*/ 96 w 1326"/>
              <a:gd name="T113" fmla="*/ 50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26" h="1498">
                <a:moveTo>
                  <a:pt x="96" y="502"/>
                </a:moveTo>
                <a:lnTo>
                  <a:pt x="96" y="502"/>
                </a:lnTo>
                <a:lnTo>
                  <a:pt x="89" y="515"/>
                </a:lnTo>
                <a:lnTo>
                  <a:pt x="81" y="532"/>
                </a:lnTo>
                <a:lnTo>
                  <a:pt x="73" y="554"/>
                </a:lnTo>
                <a:lnTo>
                  <a:pt x="63" y="579"/>
                </a:lnTo>
                <a:lnTo>
                  <a:pt x="54" y="607"/>
                </a:lnTo>
                <a:lnTo>
                  <a:pt x="46" y="637"/>
                </a:lnTo>
                <a:lnTo>
                  <a:pt x="44" y="654"/>
                </a:lnTo>
                <a:lnTo>
                  <a:pt x="42" y="669"/>
                </a:lnTo>
                <a:lnTo>
                  <a:pt x="42" y="669"/>
                </a:lnTo>
                <a:lnTo>
                  <a:pt x="40" y="699"/>
                </a:lnTo>
                <a:lnTo>
                  <a:pt x="39" y="725"/>
                </a:lnTo>
                <a:lnTo>
                  <a:pt x="39" y="748"/>
                </a:lnTo>
                <a:lnTo>
                  <a:pt x="40" y="767"/>
                </a:lnTo>
                <a:lnTo>
                  <a:pt x="44" y="782"/>
                </a:lnTo>
                <a:lnTo>
                  <a:pt x="46" y="787"/>
                </a:lnTo>
                <a:lnTo>
                  <a:pt x="50" y="792"/>
                </a:lnTo>
                <a:lnTo>
                  <a:pt x="54" y="794"/>
                </a:lnTo>
                <a:lnTo>
                  <a:pt x="57" y="797"/>
                </a:lnTo>
                <a:lnTo>
                  <a:pt x="63" y="798"/>
                </a:lnTo>
                <a:lnTo>
                  <a:pt x="68" y="798"/>
                </a:lnTo>
                <a:lnTo>
                  <a:pt x="68" y="798"/>
                </a:lnTo>
                <a:lnTo>
                  <a:pt x="88" y="796"/>
                </a:lnTo>
                <a:lnTo>
                  <a:pt x="95" y="794"/>
                </a:lnTo>
                <a:lnTo>
                  <a:pt x="103" y="792"/>
                </a:lnTo>
                <a:lnTo>
                  <a:pt x="110" y="789"/>
                </a:lnTo>
                <a:lnTo>
                  <a:pt x="119" y="783"/>
                </a:lnTo>
                <a:lnTo>
                  <a:pt x="130" y="775"/>
                </a:lnTo>
                <a:lnTo>
                  <a:pt x="144" y="763"/>
                </a:lnTo>
                <a:lnTo>
                  <a:pt x="144" y="763"/>
                </a:lnTo>
                <a:lnTo>
                  <a:pt x="159" y="749"/>
                </a:lnTo>
                <a:lnTo>
                  <a:pt x="173" y="733"/>
                </a:lnTo>
                <a:lnTo>
                  <a:pt x="184" y="718"/>
                </a:lnTo>
                <a:lnTo>
                  <a:pt x="196" y="703"/>
                </a:lnTo>
                <a:lnTo>
                  <a:pt x="210" y="679"/>
                </a:lnTo>
                <a:lnTo>
                  <a:pt x="215" y="669"/>
                </a:lnTo>
                <a:lnTo>
                  <a:pt x="215" y="669"/>
                </a:lnTo>
                <a:lnTo>
                  <a:pt x="274" y="750"/>
                </a:lnTo>
                <a:lnTo>
                  <a:pt x="333" y="835"/>
                </a:lnTo>
                <a:lnTo>
                  <a:pt x="333" y="835"/>
                </a:lnTo>
                <a:lnTo>
                  <a:pt x="334" y="837"/>
                </a:lnTo>
                <a:lnTo>
                  <a:pt x="334" y="843"/>
                </a:lnTo>
                <a:lnTo>
                  <a:pt x="335" y="863"/>
                </a:lnTo>
                <a:lnTo>
                  <a:pt x="336" y="879"/>
                </a:lnTo>
                <a:lnTo>
                  <a:pt x="339" y="895"/>
                </a:lnTo>
                <a:lnTo>
                  <a:pt x="343" y="914"/>
                </a:lnTo>
                <a:lnTo>
                  <a:pt x="349" y="936"/>
                </a:lnTo>
                <a:lnTo>
                  <a:pt x="349" y="936"/>
                </a:lnTo>
                <a:lnTo>
                  <a:pt x="362" y="979"/>
                </a:lnTo>
                <a:lnTo>
                  <a:pt x="368" y="995"/>
                </a:lnTo>
                <a:lnTo>
                  <a:pt x="374" y="1009"/>
                </a:lnTo>
                <a:lnTo>
                  <a:pt x="380" y="1021"/>
                </a:lnTo>
                <a:lnTo>
                  <a:pt x="387" y="1027"/>
                </a:lnTo>
                <a:lnTo>
                  <a:pt x="391" y="1029"/>
                </a:lnTo>
                <a:lnTo>
                  <a:pt x="394" y="1031"/>
                </a:lnTo>
                <a:lnTo>
                  <a:pt x="397" y="1032"/>
                </a:lnTo>
                <a:lnTo>
                  <a:pt x="402" y="1031"/>
                </a:lnTo>
                <a:lnTo>
                  <a:pt x="402" y="1031"/>
                </a:lnTo>
                <a:lnTo>
                  <a:pt x="416" y="1028"/>
                </a:lnTo>
                <a:lnTo>
                  <a:pt x="427" y="1024"/>
                </a:lnTo>
                <a:lnTo>
                  <a:pt x="432" y="1022"/>
                </a:lnTo>
                <a:lnTo>
                  <a:pt x="436" y="1018"/>
                </a:lnTo>
                <a:lnTo>
                  <a:pt x="441" y="1013"/>
                </a:lnTo>
                <a:lnTo>
                  <a:pt x="446" y="1004"/>
                </a:lnTo>
                <a:lnTo>
                  <a:pt x="446" y="1004"/>
                </a:lnTo>
                <a:lnTo>
                  <a:pt x="450" y="994"/>
                </a:lnTo>
                <a:lnTo>
                  <a:pt x="452" y="982"/>
                </a:lnTo>
                <a:lnTo>
                  <a:pt x="453" y="968"/>
                </a:lnTo>
                <a:lnTo>
                  <a:pt x="453" y="954"/>
                </a:lnTo>
                <a:lnTo>
                  <a:pt x="452" y="930"/>
                </a:lnTo>
                <a:lnTo>
                  <a:pt x="451" y="921"/>
                </a:lnTo>
                <a:lnTo>
                  <a:pt x="451" y="921"/>
                </a:lnTo>
                <a:lnTo>
                  <a:pt x="555" y="997"/>
                </a:lnTo>
                <a:lnTo>
                  <a:pt x="729" y="1122"/>
                </a:lnTo>
                <a:lnTo>
                  <a:pt x="729" y="1122"/>
                </a:lnTo>
                <a:lnTo>
                  <a:pt x="803" y="1174"/>
                </a:lnTo>
                <a:lnTo>
                  <a:pt x="878" y="1225"/>
                </a:lnTo>
                <a:lnTo>
                  <a:pt x="913" y="1249"/>
                </a:lnTo>
                <a:lnTo>
                  <a:pt x="942" y="1271"/>
                </a:lnTo>
                <a:lnTo>
                  <a:pt x="966" y="1288"/>
                </a:lnTo>
                <a:lnTo>
                  <a:pt x="975" y="1297"/>
                </a:lnTo>
                <a:lnTo>
                  <a:pt x="981" y="1303"/>
                </a:lnTo>
                <a:lnTo>
                  <a:pt x="981" y="1303"/>
                </a:lnTo>
                <a:lnTo>
                  <a:pt x="1004" y="1332"/>
                </a:lnTo>
                <a:lnTo>
                  <a:pt x="1016" y="1347"/>
                </a:lnTo>
                <a:lnTo>
                  <a:pt x="1031" y="1365"/>
                </a:lnTo>
                <a:lnTo>
                  <a:pt x="1049" y="1384"/>
                </a:lnTo>
                <a:lnTo>
                  <a:pt x="1070" y="1405"/>
                </a:lnTo>
                <a:lnTo>
                  <a:pt x="1097" y="1426"/>
                </a:lnTo>
                <a:lnTo>
                  <a:pt x="1128" y="1450"/>
                </a:lnTo>
                <a:lnTo>
                  <a:pt x="1128" y="1450"/>
                </a:lnTo>
                <a:lnTo>
                  <a:pt x="1145" y="1462"/>
                </a:lnTo>
                <a:lnTo>
                  <a:pt x="1161" y="1472"/>
                </a:lnTo>
                <a:lnTo>
                  <a:pt x="1176" y="1480"/>
                </a:lnTo>
                <a:lnTo>
                  <a:pt x="1191" y="1487"/>
                </a:lnTo>
                <a:lnTo>
                  <a:pt x="1205" y="1492"/>
                </a:lnTo>
                <a:lnTo>
                  <a:pt x="1219" y="1495"/>
                </a:lnTo>
                <a:lnTo>
                  <a:pt x="1231" y="1497"/>
                </a:lnTo>
                <a:lnTo>
                  <a:pt x="1243" y="1498"/>
                </a:lnTo>
                <a:lnTo>
                  <a:pt x="1253" y="1497"/>
                </a:lnTo>
                <a:lnTo>
                  <a:pt x="1263" y="1494"/>
                </a:lnTo>
                <a:lnTo>
                  <a:pt x="1273" y="1492"/>
                </a:lnTo>
                <a:lnTo>
                  <a:pt x="1280" y="1487"/>
                </a:lnTo>
                <a:lnTo>
                  <a:pt x="1288" y="1480"/>
                </a:lnTo>
                <a:lnTo>
                  <a:pt x="1294" y="1472"/>
                </a:lnTo>
                <a:lnTo>
                  <a:pt x="1299" y="1463"/>
                </a:lnTo>
                <a:lnTo>
                  <a:pt x="1304" y="1453"/>
                </a:lnTo>
                <a:lnTo>
                  <a:pt x="1304" y="1453"/>
                </a:lnTo>
                <a:lnTo>
                  <a:pt x="1318" y="1414"/>
                </a:lnTo>
                <a:lnTo>
                  <a:pt x="1323" y="1395"/>
                </a:lnTo>
                <a:lnTo>
                  <a:pt x="1326" y="1386"/>
                </a:lnTo>
                <a:lnTo>
                  <a:pt x="1326" y="1379"/>
                </a:lnTo>
                <a:lnTo>
                  <a:pt x="1326" y="1370"/>
                </a:lnTo>
                <a:lnTo>
                  <a:pt x="1324" y="1361"/>
                </a:lnTo>
                <a:lnTo>
                  <a:pt x="1322" y="1352"/>
                </a:lnTo>
                <a:lnTo>
                  <a:pt x="1319" y="1345"/>
                </a:lnTo>
                <a:lnTo>
                  <a:pt x="1314" y="1336"/>
                </a:lnTo>
                <a:lnTo>
                  <a:pt x="1308" y="1327"/>
                </a:lnTo>
                <a:lnTo>
                  <a:pt x="1300" y="1318"/>
                </a:lnTo>
                <a:lnTo>
                  <a:pt x="1290" y="1308"/>
                </a:lnTo>
                <a:lnTo>
                  <a:pt x="1290" y="1308"/>
                </a:lnTo>
                <a:lnTo>
                  <a:pt x="1269" y="1291"/>
                </a:lnTo>
                <a:lnTo>
                  <a:pt x="1245" y="1273"/>
                </a:lnTo>
                <a:lnTo>
                  <a:pt x="1223" y="1257"/>
                </a:lnTo>
                <a:lnTo>
                  <a:pt x="1200" y="1242"/>
                </a:lnTo>
                <a:lnTo>
                  <a:pt x="1166" y="1220"/>
                </a:lnTo>
                <a:lnTo>
                  <a:pt x="1152" y="1211"/>
                </a:lnTo>
                <a:lnTo>
                  <a:pt x="1152" y="1211"/>
                </a:lnTo>
                <a:lnTo>
                  <a:pt x="1153" y="1209"/>
                </a:lnTo>
                <a:lnTo>
                  <a:pt x="1170" y="1178"/>
                </a:lnTo>
                <a:lnTo>
                  <a:pt x="1170" y="1178"/>
                </a:lnTo>
                <a:lnTo>
                  <a:pt x="1182" y="1154"/>
                </a:lnTo>
                <a:lnTo>
                  <a:pt x="1190" y="1137"/>
                </a:lnTo>
                <a:lnTo>
                  <a:pt x="1192" y="1129"/>
                </a:lnTo>
                <a:lnTo>
                  <a:pt x="1192" y="1126"/>
                </a:lnTo>
                <a:lnTo>
                  <a:pt x="1191" y="1125"/>
                </a:lnTo>
                <a:lnTo>
                  <a:pt x="1191" y="1125"/>
                </a:lnTo>
                <a:lnTo>
                  <a:pt x="1181" y="1129"/>
                </a:lnTo>
                <a:lnTo>
                  <a:pt x="1160" y="1134"/>
                </a:lnTo>
                <a:lnTo>
                  <a:pt x="1143" y="1137"/>
                </a:lnTo>
                <a:lnTo>
                  <a:pt x="1123" y="1140"/>
                </a:lnTo>
                <a:lnTo>
                  <a:pt x="1098" y="1141"/>
                </a:lnTo>
                <a:lnTo>
                  <a:pt x="1070" y="1141"/>
                </a:lnTo>
                <a:lnTo>
                  <a:pt x="1070" y="1141"/>
                </a:lnTo>
                <a:lnTo>
                  <a:pt x="1021" y="1140"/>
                </a:lnTo>
                <a:lnTo>
                  <a:pt x="1004" y="1140"/>
                </a:lnTo>
                <a:lnTo>
                  <a:pt x="988" y="1139"/>
                </a:lnTo>
                <a:lnTo>
                  <a:pt x="972" y="1136"/>
                </a:lnTo>
                <a:lnTo>
                  <a:pt x="956" y="1132"/>
                </a:lnTo>
                <a:lnTo>
                  <a:pt x="937" y="1126"/>
                </a:lnTo>
                <a:lnTo>
                  <a:pt x="913" y="1117"/>
                </a:lnTo>
                <a:lnTo>
                  <a:pt x="913" y="1117"/>
                </a:lnTo>
                <a:lnTo>
                  <a:pt x="906" y="1115"/>
                </a:lnTo>
                <a:lnTo>
                  <a:pt x="900" y="1111"/>
                </a:lnTo>
                <a:lnTo>
                  <a:pt x="884" y="1100"/>
                </a:lnTo>
                <a:lnTo>
                  <a:pt x="871" y="1086"/>
                </a:lnTo>
                <a:lnTo>
                  <a:pt x="856" y="1070"/>
                </a:lnTo>
                <a:lnTo>
                  <a:pt x="842" y="1051"/>
                </a:lnTo>
                <a:lnTo>
                  <a:pt x="827" y="1032"/>
                </a:lnTo>
                <a:lnTo>
                  <a:pt x="800" y="989"/>
                </a:lnTo>
                <a:lnTo>
                  <a:pt x="776" y="949"/>
                </a:lnTo>
                <a:lnTo>
                  <a:pt x="756" y="915"/>
                </a:lnTo>
                <a:lnTo>
                  <a:pt x="740" y="881"/>
                </a:lnTo>
                <a:lnTo>
                  <a:pt x="740" y="881"/>
                </a:lnTo>
                <a:lnTo>
                  <a:pt x="742" y="881"/>
                </a:lnTo>
                <a:lnTo>
                  <a:pt x="744" y="879"/>
                </a:lnTo>
                <a:lnTo>
                  <a:pt x="746" y="876"/>
                </a:lnTo>
                <a:lnTo>
                  <a:pt x="747" y="873"/>
                </a:lnTo>
                <a:lnTo>
                  <a:pt x="747" y="870"/>
                </a:lnTo>
                <a:lnTo>
                  <a:pt x="746" y="865"/>
                </a:lnTo>
                <a:lnTo>
                  <a:pt x="742" y="858"/>
                </a:lnTo>
                <a:lnTo>
                  <a:pt x="742" y="858"/>
                </a:lnTo>
                <a:lnTo>
                  <a:pt x="729" y="837"/>
                </a:lnTo>
                <a:lnTo>
                  <a:pt x="712" y="807"/>
                </a:lnTo>
                <a:lnTo>
                  <a:pt x="680" y="748"/>
                </a:lnTo>
                <a:lnTo>
                  <a:pt x="680" y="748"/>
                </a:lnTo>
                <a:lnTo>
                  <a:pt x="667" y="724"/>
                </a:lnTo>
                <a:lnTo>
                  <a:pt x="654" y="694"/>
                </a:lnTo>
                <a:lnTo>
                  <a:pt x="641" y="660"/>
                </a:lnTo>
                <a:lnTo>
                  <a:pt x="627" y="622"/>
                </a:lnTo>
                <a:lnTo>
                  <a:pt x="627" y="622"/>
                </a:lnTo>
                <a:lnTo>
                  <a:pt x="590" y="519"/>
                </a:lnTo>
                <a:lnTo>
                  <a:pt x="590" y="519"/>
                </a:lnTo>
                <a:lnTo>
                  <a:pt x="598" y="515"/>
                </a:lnTo>
                <a:lnTo>
                  <a:pt x="615" y="504"/>
                </a:lnTo>
                <a:lnTo>
                  <a:pt x="628" y="498"/>
                </a:lnTo>
                <a:lnTo>
                  <a:pt x="641" y="492"/>
                </a:lnTo>
                <a:lnTo>
                  <a:pt x="654" y="488"/>
                </a:lnTo>
                <a:lnTo>
                  <a:pt x="668" y="485"/>
                </a:lnTo>
                <a:lnTo>
                  <a:pt x="668" y="485"/>
                </a:lnTo>
                <a:lnTo>
                  <a:pt x="695" y="485"/>
                </a:lnTo>
                <a:lnTo>
                  <a:pt x="706" y="484"/>
                </a:lnTo>
                <a:lnTo>
                  <a:pt x="711" y="483"/>
                </a:lnTo>
                <a:lnTo>
                  <a:pt x="715" y="480"/>
                </a:lnTo>
                <a:lnTo>
                  <a:pt x="719" y="478"/>
                </a:lnTo>
                <a:lnTo>
                  <a:pt x="721" y="475"/>
                </a:lnTo>
                <a:lnTo>
                  <a:pt x="722" y="470"/>
                </a:lnTo>
                <a:lnTo>
                  <a:pt x="722" y="465"/>
                </a:lnTo>
                <a:lnTo>
                  <a:pt x="722" y="459"/>
                </a:lnTo>
                <a:lnTo>
                  <a:pt x="721" y="451"/>
                </a:lnTo>
                <a:lnTo>
                  <a:pt x="714" y="431"/>
                </a:lnTo>
                <a:lnTo>
                  <a:pt x="714" y="431"/>
                </a:lnTo>
                <a:lnTo>
                  <a:pt x="703" y="409"/>
                </a:lnTo>
                <a:lnTo>
                  <a:pt x="692" y="387"/>
                </a:lnTo>
                <a:lnTo>
                  <a:pt x="681" y="370"/>
                </a:lnTo>
                <a:lnTo>
                  <a:pt x="668" y="353"/>
                </a:lnTo>
                <a:lnTo>
                  <a:pt x="654" y="339"/>
                </a:lnTo>
                <a:lnTo>
                  <a:pt x="641" y="329"/>
                </a:lnTo>
                <a:lnTo>
                  <a:pt x="632" y="324"/>
                </a:lnTo>
                <a:lnTo>
                  <a:pt x="624" y="321"/>
                </a:lnTo>
                <a:lnTo>
                  <a:pt x="615" y="318"/>
                </a:lnTo>
                <a:lnTo>
                  <a:pt x="605" y="316"/>
                </a:lnTo>
                <a:lnTo>
                  <a:pt x="605" y="316"/>
                </a:lnTo>
                <a:lnTo>
                  <a:pt x="587" y="312"/>
                </a:lnTo>
                <a:lnTo>
                  <a:pt x="566" y="311"/>
                </a:lnTo>
                <a:lnTo>
                  <a:pt x="546" y="309"/>
                </a:lnTo>
                <a:lnTo>
                  <a:pt x="526" y="309"/>
                </a:lnTo>
                <a:lnTo>
                  <a:pt x="497" y="309"/>
                </a:lnTo>
                <a:lnTo>
                  <a:pt x="485" y="311"/>
                </a:lnTo>
                <a:lnTo>
                  <a:pt x="485" y="311"/>
                </a:lnTo>
                <a:lnTo>
                  <a:pt x="473" y="301"/>
                </a:lnTo>
                <a:lnTo>
                  <a:pt x="461" y="290"/>
                </a:lnTo>
                <a:lnTo>
                  <a:pt x="446" y="277"/>
                </a:lnTo>
                <a:lnTo>
                  <a:pt x="429" y="259"/>
                </a:lnTo>
                <a:lnTo>
                  <a:pt x="413" y="240"/>
                </a:lnTo>
                <a:lnTo>
                  <a:pt x="398" y="219"/>
                </a:lnTo>
                <a:lnTo>
                  <a:pt x="392" y="209"/>
                </a:lnTo>
                <a:lnTo>
                  <a:pt x="386" y="197"/>
                </a:lnTo>
                <a:lnTo>
                  <a:pt x="386" y="197"/>
                </a:lnTo>
                <a:lnTo>
                  <a:pt x="373" y="174"/>
                </a:lnTo>
                <a:lnTo>
                  <a:pt x="357" y="150"/>
                </a:lnTo>
                <a:lnTo>
                  <a:pt x="339" y="126"/>
                </a:lnTo>
                <a:lnTo>
                  <a:pt x="321" y="103"/>
                </a:lnTo>
                <a:lnTo>
                  <a:pt x="304" y="83"/>
                </a:lnTo>
                <a:lnTo>
                  <a:pt x="290" y="67"/>
                </a:lnTo>
                <a:lnTo>
                  <a:pt x="279" y="55"/>
                </a:lnTo>
                <a:lnTo>
                  <a:pt x="272" y="50"/>
                </a:lnTo>
                <a:lnTo>
                  <a:pt x="272" y="50"/>
                </a:lnTo>
                <a:lnTo>
                  <a:pt x="266" y="44"/>
                </a:lnTo>
                <a:lnTo>
                  <a:pt x="256" y="34"/>
                </a:lnTo>
                <a:lnTo>
                  <a:pt x="249" y="29"/>
                </a:lnTo>
                <a:lnTo>
                  <a:pt x="241" y="24"/>
                </a:lnTo>
                <a:lnTo>
                  <a:pt x="230" y="20"/>
                </a:lnTo>
                <a:lnTo>
                  <a:pt x="217" y="17"/>
                </a:lnTo>
                <a:lnTo>
                  <a:pt x="217" y="17"/>
                </a:lnTo>
                <a:lnTo>
                  <a:pt x="187" y="9"/>
                </a:lnTo>
                <a:lnTo>
                  <a:pt x="171" y="5"/>
                </a:lnTo>
                <a:lnTo>
                  <a:pt x="153" y="1"/>
                </a:lnTo>
                <a:lnTo>
                  <a:pt x="135" y="0"/>
                </a:lnTo>
                <a:lnTo>
                  <a:pt x="127" y="1"/>
                </a:lnTo>
                <a:lnTo>
                  <a:pt x="118" y="1"/>
                </a:lnTo>
                <a:lnTo>
                  <a:pt x="108" y="4"/>
                </a:lnTo>
                <a:lnTo>
                  <a:pt x="99" y="6"/>
                </a:lnTo>
                <a:lnTo>
                  <a:pt x="90" y="12"/>
                </a:lnTo>
                <a:lnTo>
                  <a:pt x="81" y="17"/>
                </a:lnTo>
                <a:lnTo>
                  <a:pt x="81" y="17"/>
                </a:lnTo>
                <a:lnTo>
                  <a:pt x="64" y="28"/>
                </a:lnTo>
                <a:lnTo>
                  <a:pt x="50" y="39"/>
                </a:lnTo>
                <a:lnTo>
                  <a:pt x="36" y="52"/>
                </a:lnTo>
                <a:lnTo>
                  <a:pt x="25" y="64"/>
                </a:lnTo>
                <a:lnTo>
                  <a:pt x="20" y="72"/>
                </a:lnTo>
                <a:lnTo>
                  <a:pt x="16" y="79"/>
                </a:lnTo>
                <a:lnTo>
                  <a:pt x="12" y="88"/>
                </a:lnTo>
                <a:lnTo>
                  <a:pt x="10" y="97"/>
                </a:lnTo>
                <a:lnTo>
                  <a:pt x="7" y="107"/>
                </a:lnTo>
                <a:lnTo>
                  <a:pt x="5" y="118"/>
                </a:lnTo>
                <a:lnTo>
                  <a:pt x="2" y="142"/>
                </a:lnTo>
                <a:lnTo>
                  <a:pt x="2" y="142"/>
                </a:lnTo>
                <a:lnTo>
                  <a:pt x="0" y="204"/>
                </a:lnTo>
                <a:lnTo>
                  <a:pt x="0" y="240"/>
                </a:lnTo>
                <a:lnTo>
                  <a:pt x="0" y="275"/>
                </a:lnTo>
                <a:lnTo>
                  <a:pt x="2" y="311"/>
                </a:lnTo>
                <a:lnTo>
                  <a:pt x="6" y="342"/>
                </a:lnTo>
                <a:lnTo>
                  <a:pt x="10" y="357"/>
                </a:lnTo>
                <a:lnTo>
                  <a:pt x="13" y="370"/>
                </a:lnTo>
                <a:lnTo>
                  <a:pt x="19" y="381"/>
                </a:lnTo>
                <a:lnTo>
                  <a:pt x="24" y="391"/>
                </a:lnTo>
                <a:lnTo>
                  <a:pt x="24" y="391"/>
                </a:lnTo>
                <a:lnTo>
                  <a:pt x="35" y="407"/>
                </a:lnTo>
                <a:lnTo>
                  <a:pt x="45" y="420"/>
                </a:lnTo>
                <a:lnTo>
                  <a:pt x="60" y="437"/>
                </a:lnTo>
                <a:lnTo>
                  <a:pt x="70" y="446"/>
                </a:lnTo>
                <a:lnTo>
                  <a:pt x="74" y="449"/>
                </a:lnTo>
                <a:lnTo>
                  <a:pt x="96" y="50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5B3992F2-7FE8-44D3-A90E-8DCF100CA753}"/>
              </a:ext>
            </a:extLst>
          </p:cNvPr>
          <p:cNvSpPr>
            <a:spLocks/>
          </p:cNvSpPr>
          <p:nvPr/>
        </p:nvSpPr>
        <p:spPr bwMode="auto">
          <a:xfrm rot="16200000">
            <a:off x="885211" y="2733216"/>
            <a:ext cx="546912" cy="1685894"/>
          </a:xfrm>
          <a:custGeom>
            <a:avLst/>
            <a:gdLst>
              <a:gd name="T0" fmla="*/ 153 w 545"/>
              <a:gd name="T1" fmla="*/ 1650 h 1680"/>
              <a:gd name="T2" fmla="*/ 254 w 545"/>
              <a:gd name="T3" fmla="*/ 1660 h 1680"/>
              <a:gd name="T4" fmla="*/ 314 w 545"/>
              <a:gd name="T5" fmla="*/ 1660 h 1680"/>
              <a:gd name="T6" fmla="*/ 339 w 545"/>
              <a:gd name="T7" fmla="*/ 1580 h 1680"/>
              <a:gd name="T8" fmla="*/ 388 w 545"/>
              <a:gd name="T9" fmla="*/ 1470 h 1680"/>
              <a:gd name="T10" fmla="*/ 441 w 545"/>
              <a:gd name="T11" fmla="*/ 1331 h 1680"/>
              <a:gd name="T12" fmla="*/ 471 w 545"/>
              <a:gd name="T13" fmla="*/ 1194 h 1680"/>
              <a:gd name="T14" fmla="*/ 482 w 545"/>
              <a:gd name="T15" fmla="*/ 1054 h 1680"/>
              <a:gd name="T16" fmla="*/ 476 w 545"/>
              <a:gd name="T17" fmla="*/ 881 h 1680"/>
              <a:gd name="T18" fmla="*/ 461 w 545"/>
              <a:gd name="T19" fmla="*/ 753 h 1680"/>
              <a:gd name="T20" fmla="*/ 417 w 545"/>
              <a:gd name="T21" fmla="*/ 548 h 1680"/>
              <a:gd name="T22" fmla="*/ 399 w 545"/>
              <a:gd name="T23" fmla="*/ 434 h 1680"/>
              <a:gd name="T24" fmla="*/ 401 w 545"/>
              <a:gd name="T25" fmla="*/ 329 h 1680"/>
              <a:gd name="T26" fmla="*/ 409 w 545"/>
              <a:gd name="T27" fmla="*/ 296 h 1680"/>
              <a:gd name="T28" fmla="*/ 435 w 545"/>
              <a:gd name="T29" fmla="*/ 273 h 1680"/>
              <a:gd name="T30" fmla="*/ 472 w 545"/>
              <a:gd name="T31" fmla="*/ 243 h 1680"/>
              <a:gd name="T32" fmla="*/ 536 w 545"/>
              <a:gd name="T33" fmla="*/ 155 h 1680"/>
              <a:gd name="T34" fmla="*/ 545 w 545"/>
              <a:gd name="T35" fmla="*/ 122 h 1680"/>
              <a:gd name="T36" fmla="*/ 541 w 545"/>
              <a:gd name="T37" fmla="*/ 68 h 1680"/>
              <a:gd name="T38" fmla="*/ 531 w 545"/>
              <a:gd name="T39" fmla="*/ 19 h 1680"/>
              <a:gd name="T40" fmla="*/ 509 w 545"/>
              <a:gd name="T41" fmla="*/ 0 h 1680"/>
              <a:gd name="T42" fmla="*/ 490 w 545"/>
              <a:gd name="T43" fmla="*/ 5 h 1680"/>
              <a:gd name="T44" fmla="*/ 448 w 545"/>
              <a:gd name="T45" fmla="*/ 56 h 1680"/>
              <a:gd name="T46" fmla="*/ 387 w 545"/>
              <a:gd name="T47" fmla="*/ 181 h 1680"/>
              <a:gd name="T48" fmla="*/ 362 w 545"/>
              <a:gd name="T49" fmla="*/ 203 h 1680"/>
              <a:gd name="T50" fmla="*/ 343 w 545"/>
              <a:gd name="T51" fmla="*/ 199 h 1680"/>
              <a:gd name="T52" fmla="*/ 330 w 545"/>
              <a:gd name="T53" fmla="*/ 215 h 1680"/>
              <a:gd name="T54" fmla="*/ 324 w 545"/>
              <a:gd name="T55" fmla="*/ 280 h 1680"/>
              <a:gd name="T56" fmla="*/ 311 w 545"/>
              <a:gd name="T57" fmla="*/ 372 h 1680"/>
              <a:gd name="T58" fmla="*/ 259 w 545"/>
              <a:gd name="T59" fmla="*/ 603 h 1680"/>
              <a:gd name="T60" fmla="*/ 237 w 545"/>
              <a:gd name="T61" fmla="*/ 798 h 1680"/>
              <a:gd name="T62" fmla="*/ 233 w 545"/>
              <a:gd name="T63" fmla="*/ 926 h 1680"/>
              <a:gd name="T64" fmla="*/ 168 w 545"/>
              <a:gd name="T65" fmla="*/ 889 h 1680"/>
              <a:gd name="T66" fmla="*/ 143 w 545"/>
              <a:gd name="T67" fmla="*/ 886 h 1680"/>
              <a:gd name="T68" fmla="*/ 110 w 545"/>
              <a:gd name="T69" fmla="*/ 890 h 1680"/>
              <a:gd name="T70" fmla="*/ 104 w 545"/>
              <a:gd name="T71" fmla="*/ 899 h 1680"/>
              <a:gd name="T72" fmla="*/ 125 w 545"/>
              <a:gd name="T73" fmla="*/ 930 h 1680"/>
              <a:gd name="T74" fmla="*/ 179 w 545"/>
              <a:gd name="T75" fmla="*/ 1004 h 1680"/>
              <a:gd name="T76" fmla="*/ 186 w 545"/>
              <a:gd name="T77" fmla="*/ 1028 h 1680"/>
              <a:gd name="T78" fmla="*/ 197 w 545"/>
              <a:gd name="T79" fmla="*/ 1085 h 1680"/>
              <a:gd name="T80" fmla="*/ 186 w 545"/>
              <a:gd name="T81" fmla="*/ 1137 h 1680"/>
              <a:gd name="T82" fmla="*/ 161 w 545"/>
              <a:gd name="T83" fmla="*/ 1161 h 1680"/>
              <a:gd name="T84" fmla="*/ 98 w 545"/>
              <a:gd name="T85" fmla="*/ 1144 h 1680"/>
              <a:gd name="T86" fmla="*/ 56 w 545"/>
              <a:gd name="T87" fmla="*/ 1149 h 1680"/>
              <a:gd name="T88" fmla="*/ 19 w 545"/>
              <a:gd name="T89" fmla="*/ 1171 h 1680"/>
              <a:gd name="T90" fmla="*/ 1 w 545"/>
              <a:gd name="T91" fmla="*/ 1194 h 1680"/>
              <a:gd name="T92" fmla="*/ 3 w 545"/>
              <a:gd name="T93" fmla="*/ 1213 h 1680"/>
              <a:gd name="T94" fmla="*/ 31 w 545"/>
              <a:gd name="T95" fmla="*/ 1238 h 1680"/>
              <a:gd name="T96" fmla="*/ 110 w 545"/>
              <a:gd name="T97" fmla="*/ 1284 h 1680"/>
              <a:gd name="T98" fmla="*/ 123 w 545"/>
              <a:gd name="T99" fmla="*/ 1298 h 1680"/>
              <a:gd name="T100" fmla="*/ 138 w 545"/>
              <a:gd name="T101" fmla="*/ 1381 h 1680"/>
              <a:gd name="T102" fmla="*/ 137 w 545"/>
              <a:gd name="T103" fmla="*/ 1429 h 1680"/>
              <a:gd name="T104" fmla="*/ 138 w 545"/>
              <a:gd name="T105" fmla="*/ 1490 h 1680"/>
              <a:gd name="T106" fmla="*/ 163 w 545"/>
              <a:gd name="T107" fmla="*/ 1590 h 1680"/>
              <a:gd name="T108" fmla="*/ 163 w 545"/>
              <a:gd name="T109" fmla="*/ 1607 h 1680"/>
              <a:gd name="T110" fmla="*/ 153 w 545"/>
              <a:gd name="T111" fmla="*/ 1625 h 1680"/>
              <a:gd name="T112" fmla="*/ 123 w 545"/>
              <a:gd name="T113" fmla="*/ 165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5" h="1680">
                <a:moveTo>
                  <a:pt x="123" y="1650"/>
                </a:moveTo>
                <a:lnTo>
                  <a:pt x="93" y="1680"/>
                </a:lnTo>
                <a:lnTo>
                  <a:pt x="153" y="1650"/>
                </a:lnTo>
                <a:lnTo>
                  <a:pt x="153" y="1650"/>
                </a:lnTo>
                <a:lnTo>
                  <a:pt x="191" y="1653"/>
                </a:lnTo>
                <a:lnTo>
                  <a:pt x="223" y="1656"/>
                </a:lnTo>
                <a:lnTo>
                  <a:pt x="254" y="1660"/>
                </a:lnTo>
                <a:lnTo>
                  <a:pt x="254" y="1660"/>
                </a:lnTo>
                <a:lnTo>
                  <a:pt x="277" y="1663"/>
                </a:lnTo>
                <a:lnTo>
                  <a:pt x="298" y="1661"/>
                </a:lnTo>
                <a:lnTo>
                  <a:pt x="309" y="1661"/>
                </a:lnTo>
                <a:lnTo>
                  <a:pt x="314" y="1660"/>
                </a:lnTo>
                <a:lnTo>
                  <a:pt x="344" y="1660"/>
                </a:lnTo>
                <a:lnTo>
                  <a:pt x="334" y="1630"/>
                </a:lnTo>
                <a:lnTo>
                  <a:pt x="339" y="1580"/>
                </a:lnTo>
                <a:lnTo>
                  <a:pt x="339" y="1580"/>
                </a:lnTo>
                <a:lnTo>
                  <a:pt x="344" y="1571"/>
                </a:lnTo>
                <a:lnTo>
                  <a:pt x="360" y="1537"/>
                </a:lnTo>
                <a:lnTo>
                  <a:pt x="373" y="1508"/>
                </a:lnTo>
                <a:lnTo>
                  <a:pt x="388" y="1470"/>
                </a:lnTo>
                <a:lnTo>
                  <a:pt x="407" y="1423"/>
                </a:lnTo>
                <a:lnTo>
                  <a:pt x="430" y="1364"/>
                </a:lnTo>
                <a:lnTo>
                  <a:pt x="430" y="1364"/>
                </a:lnTo>
                <a:lnTo>
                  <a:pt x="441" y="1331"/>
                </a:lnTo>
                <a:lnTo>
                  <a:pt x="451" y="1297"/>
                </a:lnTo>
                <a:lnTo>
                  <a:pt x="458" y="1263"/>
                </a:lnTo>
                <a:lnTo>
                  <a:pt x="466" y="1229"/>
                </a:lnTo>
                <a:lnTo>
                  <a:pt x="471" y="1194"/>
                </a:lnTo>
                <a:lnTo>
                  <a:pt x="476" y="1159"/>
                </a:lnTo>
                <a:lnTo>
                  <a:pt x="479" y="1124"/>
                </a:lnTo>
                <a:lnTo>
                  <a:pt x="481" y="1088"/>
                </a:lnTo>
                <a:lnTo>
                  <a:pt x="482" y="1054"/>
                </a:lnTo>
                <a:lnTo>
                  <a:pt x="482" y="1019"/>
                </a:lnTo>
                <a:lnTo>
                  <a:pt x="482" y="984"/>
                </a:lnTo>
                <a:lnTo>
                  <a:pt x="481" y="950"/>
                </a:lnTo>
                <a:lnTo>
                  <a:pt x="476" y="881"/>
                </a:lnTo>
                <a:lnTo>
                  <a:pt x="470" y="816"/>
                </a:lnTo>
                <a:lnTo>
                  <a:pt x="470" y="816"/>
                </a:lnTo>
                <a:lnTo>
                  <a:pt x="466" y="784"/>
                </a:lnTo>
                <a:lnTo>
                  <a:pt x="461" y="753"/>
                </a:lnTo>
                <a:lnTo>
                  <a:pt x="451" y="696"/>
                </a:lnTo>
                <a:lnTo>
                  <a:pt x="438" y="642"/>
                </a:lnTo>
                <a:lnTo>
                  <a:pt x="427" y="593"/>
                </a:lnTo>
                <a:lnTo>
                  <a:pt x="417" y="548"/>
                </a:lnTo>
                <a:lnTo>
                  <a:pt x="408" y="507"/>
                </a:lnTo>
                <a:lnTo>
                  <a:pt x="402" y="469"/>
                </a:lnTo>
                <a:lnTo>
                  <a:pt x="399" y="451"/>
                </a:lnTo>
                <a:lnTo>
                  <a:pt x="399" y="434"/>
                </a:lnTo>
                <a:lnTo>
                  <a:pt x="399" y="434"/>
                </a:lnTo>
                <a:lnTo>
                  <a:pt x="398" y="375"/>
                </a:lnTo>
                <a:lnTo>
                  <a:pt x="398" y="351"/>
                </a:lnTo>
                <a:lnTo>
                  <a:pt x="401" y="329"/>
                </a:lnTo>
                <a:lnTo>
                  <a:pt x="402" y="321"/>
                </a:lnTo>
                <a:lnTo>
                  <a:pt x="403" y="312"/>
                </a:lnTo>
                <a:lnTo>
                  <a:pt x="407" y="303"/>
                </a:lnTo>
                <a:lnTo>
                  <a:pt x="409" y="296"/>
                </a:lnTo>
                <a:lnTo>
                  <a:pt x="414" y="289"/>
                </a:lnTo>
                <a:lnTo>
                  <a:pt x="419" y="283"/>
                </a:lnTo>
                <a:lnTo>
                  <a:pt x="427" y="278"/>
                </a:lnTo>
                <a:lnTo>
                  <a:pt x="435" y="273"/>
                </a:lnTo>
                <a:lnTo>
                  <a:pt x="435" y="273"/>
                </a:lnTo>
                <a:lnTo>
                  <a:pt x="443" y="268"/>
                </a:lnTo>
                <a:lnTo>
                  <a:pt x="452" y="260"/>
                </a:lnTo>
                <a:lnTo>
                  <a:pt x="472" y="243"/>
                </a:lnTo>
                <a:lnTo>
                  <a:pt x="491" y="221"/>
                </a:lnTo>
                <a:lnTo>
                  <a:pt x="509" y="199"/>
                </a:lnTo>
                <a:lnTo>
                  <a:pt x="524" y="176"/>
                </a:lnTo>
                <a:lnTo>
                  <a:pt x="536" y="155"/>
                </a:lnTo>
                <a:lnTo>
                  <a:pt x="540" y="145"/>
                </a:lnTo>
                <a:lnTo>
                  <a:pt x="544" y="136"/>
                </a:lnTo>
                <a:lnTo>
                  <a:pt x="545" y="128"/>
                </a:lnTo>
                <a:lnTo>
                  <a:pt x="545" y="122"/>
                </a:lnTo>
                <a:lnTo>
                  <a:pt x="545" y="122"/>
                </a:lnTo>
                <a:lnTo>
                  <a:pt x="544" y="108"/>
                </a:lnTo>
                <a:lnTo>
                  <a:pt x="543" y="89"/>
                </a:lnTo>
                <a:lnTo>
                  <a:pt x="541" y="68"/>
                </a:lnTo>
                <a:lnTo>
                  <a:pt x="540" y="47"/>
                </a:lnTo>
                <a:lnTo>
                  <a:pt x="538" y="37"/>
                </a:lnTo>
                <a:lnTo>
                  <a:pt x="535" y="27"/>
                </a:lnTo>
                <a:lnTo>
                  <a:pt x="531" y="19"/>
                </a:lnTo>
                <a:lnTo>
                  <a:pt x="528" y="12"/>
                </a:lnTo>
                <a:lnTo>
                  <a:pt x="523" y="5"/>
                </a:lnTo>
                <a:lnTo>
                  <a:pt x="516" y="3"/>
                </a:lnTo>
                <a:lnTo>
                  <a:pt x="509" y="0"/>
                </a:lnTo>
                <a:lnTo>
                  <a:pt x="500" y="1"/>
                </a:lnTo>
                <a:lnTo>
                  <a:pt x="500" y="1"/>
                </a:lnTo>
                <a:lnTo>
                  <a:pt x="495" y="3"/>
                </a:lnTo>
                <a:lnTo>
                  <a:pt x="490" y="5"/>
                </a:lnTo>
                <a:lnTo>
                  <a:pt x="480" y="14"/>
                </a:lnTo>
                <a:lnTo>
                  <a:pt x="470" y="25"/>
                </a:lnTo>
                <a:lnTo>
                  <a:pt x="460" y="39"/>
                </a:lnTo>
                <a:lnTo>
                  <a:pt x="448" y="56"/>
                </a:lnTo>
                <a:lnTo>
                  <a:pt x="438" y="73"/>
                </a:lnTo>
                <a:lnTo>
                  <a:pt x="418" y="111"/>
                </a:lnTo>
                <a:lnTo>
                  <a:pt x="401" y="148"/>
                </a:lnTo>
                <a:lnTo>
                  <a:pt x="387" y="181"/>
                </a:lnTo>
                <a:lnTo>
                  <a:pt x="374" y="213"/>
                </a:lnTo>
                <a:lnTo>
                  <a:pt x="374" y="213"/>
                </a:lnTo>
                <a:lnTo>
                  <a:pt x="368" y="208"/>
                </a:lnTo>
                <a:lnTo>
                  <a:pt x="362" y="203"/>
                </a:lnTo>
                <a:lnTo>
                  <a:pt x="354" y="199"/>
                </a:lnTo>
                <a:lnTo>
                  <a:pt x="350" y="199"/>
                </a:lnTo>
                <a:lnTo>
                  <a:pt x="347" y="197"/>
                </a:lnTo>
                <a:lnTo>
                  <a:pt x="343" y="199"/>
                </a:lnTo>
                <a:lnTo>
                  <a:pt x="339" y="200"/>
                </a:lnTo>
                <a:lnTo>
                  <a:pt x="335" y="204"/>
                </a:lnTo>
                <a:lnTo>
                  <a:pt x="333" y="209"/>
                </a:lnTo>
                <a:lnTo>
                  <a:pt x="330" y="215"/>
                </a:lnTo>
                <a:lnTo>
                  <a:pt x="329" y="223"/>
                </a:lnTo>
                <a:lnTo>
                  <a:pt x="329" y="223"/>
                </a:lnTo>
                <a:lnTo>
                  <a:pt x="325" y="254"/>
                </a:lnTo>
                <a:lnTo>
                  <a:pt x="324" y="280"/>
                </a:lnTo>
                <a:lnTo>
                  <a:pt x="323" y="306"/>
                </a:lnTo>
                <a:lnTo>
                  <a:pt x="319" y="333"/>
                </a:lnTo>
                <a:lnTo>
                  <a:pt x="319" y="333"/>
                </a:lnTo>
                <a:lnTo>
                  <a:pt x="311" y="372"/>
                </a:lnTo>
                <a:lnTo>
                  <a:pt x="300" y="426"/>
                </a:lnTo>
                <a:lnTo>
                  <a:pt x="264" y="579"/>
                </a:lnTo>
                <a:lnTo>
                  <a:pt x="264" y="579"/>
                </a:lnTo>
                <a:lnTo>
                  <a:pt x="259" y="603"/>
                </a:lnTo>
                <a:lnTo>
                  <a:pt x="254" y="628"/>
                </a:lnTo>
                <a:lnTo>
                  <a:pt x="247" y="685"/>
                </a:lnTo>
                <a:lnTo>
                  <a:pt x="241" y="743"/>
                </a:lnTo>
                <a:lnTo>
                  <a:pt x="237" y="798"/>
                </a:lnTo>
                <a:lnTo>
                  <a:pt x="236" y="848"/>
                </a:lnTo>
                <a:lnTo>
                  <a:pt x="235" y="889"/>
                </a:lnTo>
                <a:lnTo>
                  <a:pt x="233" y="926"/>
                </a:lnTo>
                <a:lnTo>
                  <a:pt x="233" y="926"/>
                </a:lnTo>
                <a:lnTo>
                  <a:pt x="223" y="919"/>
                </a:lnTo>
                <a:lnTo>
                  <a:pt x="198" y="902"/>
                </a:lnTo>
                <a:lnTo>
                  <a:pt x="183" y="895"/>
                </a:lnTo>
                <a:lnTo>
                  <a:pt x="168" y="889"/>
                </a:lnTo>
                <a:lnTo>
                  <a:pt x="161" y="886"/>
                </a:lnTo>
                <a:lnTo>
                  <a:pt x="154" y="885"/>
                </a:lnTo>
                <a:lnTo>
                  <a:pt x="148" y="885"/>
                </a:lnTo>
                <a:lnTo>
                  <a:pt x="143" y="886"/>
                </a:lnTo>
                <a:lnTo>
                  <a:pt x="143" y="886"/>
                </a:lnTo>
                <a:lnTo>
                  <a:pt x="134" y="889"/>
                </a:lnTo>
                <a:lnTo>
                  <a:pt x="124" y="890"/>
                </a:lnTo>
                <a:lnTo>
                  <a:pt x="110" y="890"/>
                </a:lnTo>
                <a:lnTo>
                  <a:pt x="105" y="891"/>
                </a:lnTo>
                <a:lnTo>
                  <a:pt x="104" y="892"/>
                </a:lnTo>
                <a:lnTo>
                  <a:pt x="103" y="894"/>
                </a:lnTo>
                <a:lnTo>
                  <a:pt x="104" y="899"/>
                </a:lnTo>
                <a:lnTo>
                  <a:pt x="108" y="906"/>
                </a:lnTo>
                <a:lnTo>
                  <a:pt x="108" y="906"/>
                </a:lnTo>
                <a:lnTo>
                  <a:pt x="115" y="916"/>
                </a:lnTo>
                <a:lnTo>
                  <a:pt x="125" y="930"/>
                </a:lnTo>
                <a:lnTo>
                  <a:pt x="149" y="959"/>
                </a:lnTo>
                <a:lnTo>
                  <a:pt x="162" y="974"/>
                </a:lnTo>
                <a:lnTo>
                  <a:pt x="172" y="989"/>
                </a:lnTo>
                <a:lnTo>
                  <a:pt x="179" y="1004"/>
                </a:lnTo>
                <a:lnTo>
                  <a:pt x="182" y="1010"/>
                </a:lnTo>
                <a:lnTo>
                  <a:pt x="183" y="1017"/>
                </a:lnTo>
                <a:lnTo>
                  <a:pt x="183" y="1017"/>
                </a:lnTo>
                <a:lnTo>
                  <a:pt x="186" y="1028"/>
                </a:lnTo>
                <a:lnTo>
                  <a:pt x="188" y="1039"/>
                </a:lnTo>
                <a:lnTo>
                  <a:pt x="194" y="1061"/>
                </a:lnTo>
                <a:lnTo>
                  <a:pt x="197" y="1073"/>
                </a:lnTo>
                <a:lnTo>
                  <a:pt x="197" y="1085"/>
                </a:lnTo>
                <a:lnTo>
                  <a:pt x="196" y="1098"/>
                </a:lnTo>
                <a:lnTo>
                  <a:pt x="193" y="1112"/>
                </a:lnTo>
                <a:lnTo>
                  <a:pt x="193" y="1112"/>
                </a:lnTo>
                <a:lnTo>
                  <a:pt x="186" y="1137"/>
                </a:lnTo>
                <a:lnTo>
                  <a:pt x="179" y="1155"/>
                </a:lnTo>
                <a:lnTo>
                  <a:pt x="173" y="1168"/>
                </a:lnTo>
                <a:lnTo>
                  <a:pt x="173" y="1168"/>
                </a:lnTo>
                <a:lnTo>
                  <a:pt x="161" y="1161"/>
                </a:lnTo>
                <a:lnTo>
                  <a:pt x="145" y="1156"/>
                </a:lnTo>
                <a:lnTo>
                  <a:pt x="128" y="1150"/>
                </a:lnTo>
                <a:lnTo>
                  <a:pt x="108" y="1145"/>
                </a:lnTo>
                <a:lnTo>
                  <a:pt x="98" y="1144"/>
                </a:lnTo>
                <a:lnTo>
                  <a:pt x="86" y="1144"/>
                </a:lnTo>
                <a:lnTo>
                  <a:pt x="76" y="1144"/>
                </a:lnTo>
                <a:lnTo>
                  <a:pt x="66" y="1145"/>
                </a:lnTo>
                <a:lnTo>
                  <a:pt x="56" y="1149"/>
                </a:lnTo>
                <a:lnTo>
                  <a:pt x="47" y="1152"/>
                </a:lnTo>
                <a:lnTo>
                  <a:pt x="47" y="1152"/>
                </a:lnTo>
                <a:lnTo>
                  <a:pt x="31" y="1163"/>
                </a:lnTo>
                <a:lnTo>
                  <a:pt x="19" y="1171"/>
                </a:lnTo>
                <a:lnTo>
                  <a:pt x="8" y="1180"/>
                </a:lnTo>
                <a:lnTo>
                  <a:pt x="5" y="1185"/>
                </a:lnTo>
                <a:lnTo>
                  <a:pt x="2" y="1189"/>
                </a:lnTo>
                <a:lnTo>
                  <a:pt x="1" y="1194"/>
                </a:lnTo>
                <a:lnTo>
                  <a:pt x="0" y="1199"/>
                </a:lnTo>
                <a:lnTo>
                  <a:pt x="0" y="1203"/>
                </a:lnTo>
                <a:lnTo>
                  <a:pt x="1" y="1208"/>
                </a:lnTo>
                <a:lnTo>
                  <a:pt x="3" y="1213"/>
                </a:lnTo>
                <a:lnTo>
                  <a:pt x="7" y="1218"/>
                </a:lnTo>
                <a:lnTo>
                  <a:pt x="17" y="1228"/>
                </a:lnTo>
                <a:lnTo>
                  <a:pt x="17" y="1228"/>
                </a:lnTo>
                <a:lnTo>
                  <a:pt x="31" y="1238"/>
                </a:lnTo>
                <a:lnTo>
                  <a:pt x="47" y="1249"/>
                </a:lnTo>
                <a:lnTo>
                  <a:pt x="83" y="1268"/>
                </a:lnTo>
                <a:lnTo>
                  <a:pt x="98" y="1277"/>
                </a:lnTo>
                <a:lnTo>
                  <a:pt x="110" y="1284"/>
                </a:lnTo>
                <a:lnTo>
                  <a:pt x="119" y="1292"/>
                </a:lnTo>
                <a:lnTo>
                  <a:pt x="122" y="1296"/>
                </a:lnTo>
                <a:lnTo>
                  <a:pt x="123" y="1298"/>
                </a:lnTo>
                <a:lnTo>
                  <a:pt x="123" y="1298"/>
                </a:lnTo>
                <a:lnTo>
                  <a:pt x="125" y="1313"/>
                </a:lnTo>
                <a:lnTo>
                  <a:pt x="130" y="1336"/>
                </a:lnTo>
                <a:lnTo>
                  <a:pt x="135" y="1365"/>
                </a:lnTo>
                <a:lnTo>
                  <a:pt x="138" y="1381"/>
                </a:lnTo>
                <a:lnTo>
                  <a:pt x="138" y="1399"/>
                </a:lnTo>
                <a:lnTo>
                  <a:pt x="138" y="1399"/>
                </a:lnTo>
                <a:lnTo>
                  <a:pt x="138" y="1415"/>
                </a:lnTo>
                <a:lnTo>
                  <a:pt x="137" y="1429"/>
                </a:lnTo>
                <a:lnTo>
                  <a:pt x="135" y="1452"/>
                </a:lnTo>
                <a:lnTo>
                  <a:pt x="134" y="1463"/>
                </a:lnTo>
                <a:lnTo>
                  <a:pt x="135" y="1475"/>
                </a:lnTo>
                <a:lnTo>
                  <a:pt x="138" y="1490"/>
                </a:lnTo>
                <a:lnTo>
                  <a:pt x="143" y="1509"/>
                </a:lnTo>
                <a:lnTo>
                  <a:pt x="143" y="1509"/>
                </a:lnTo>
                <a:lnTo>
                  <a:pt x="157" y="1563"/>
                </a:lnTo>
                <a:lnTo>
                  <a:pt x="163" y="1590"/>
                </a:lnTo>
                <a:lnTo>
                  <a:pt x="163" y="1590"/>
                </a:lnTo>
                <a:lnTo>
                  <a:pt x="164" y="1596"/>
                </a:lnTo>
                <a:lnTo>
                  <a:pt x="164" y="1602"/>
                </a:lnTo>
                <a:lnTo>
                  <a:pt x="163" y="1607"/>
                </a:lnTo>
                <a:lnTo>
                  <a:pt x="161" y="1612"/>
                </a:lnTo>
                <a:lnTo>
                  <a:pt x="156" y="1619"/>
                </a:lnTo>
                <a:lnTo>
                  <a:pt x="153" y="1625"/>
                </a:lnTo>
                <a:lnTo>
                  <a:pt x="153" y="1625"/>
                </a:lnTo>
                <a:lnTo>
                  <a:pt x="152" y="1627"/>
                </a:lnTo>
                <a:lnTo>
                  <a:pt x="148" y="1631"/>
                </a:lnTo>
                <a:lnTo>
                  <a:pt x="138" y="1640"/>
                </a:lnTo>
                <a:lnTo>
                  <a:pt x="123" y="1650"/>
                </a:lnTo>
                <a:lnTo>
                  <a:pt x="123" y="165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0D0516A0-EB36-4051-889E-2F3512783058}"/>
              </a:ext>
            </a:extLst>
          </p:cNvPr>
          <p:cNvSpPr>
            <a:spLocks/>
          </p:cNvSpPr>
          <p:nvPr/>
        </p:nvSpPr>
        <p:spPr bwMode="auto">
          <a:xfrm>
            <a:off x="6393160" y="2733377"/>
            <a:ext cx="720080" cy="1736154"/>
          </a:xfrm>
          <a:custGeom>
            <a:avLst/>
            <a:gdLst>
              <a:gd name="T0" fmla="*/ 184 w 832"/>
              <a:gd name="T1" fmla="*/ 493 h 2006"/>
              <a:gd name="T2" fmla="*/ 132 w 832"/>
              <a:gd name="T3" fmla="*/ 547 h 2006"/>
              <a:gd name="T4" fmla="*/ 56 w 832"/>
              <a:gd name="T5" fmla="*/ 587 h 2006"/>
              <a:gd name="T6" fmla="*/ 0 w 832"/>
              <a:gd name="T7" fmla="*/ 623 h 2006"/>
              <a:gd name="T8" fmla="*/ 6 w 832"/>
              <a:gd name="T9" fmla="*/ 635 h 2006"/>
              <a:gd name="T10" fmla="*/ 63 w 832"/>
              <a:gd name="T11" fmla="*/ 631 h 2006"/>
              <a:gd name="T12" fmla="*/ 125 w 832"/>
              <a:gd name="T13" fmla="*/ 593 h 2006"/>
              <a:gd name="T14" fmla="*/ 227 w 832"/>
              <a:gd name="T15" fmla="*/ 488 h 2006"/>
              <a:gd name="T16" fmla="*/ 383 w 832"/>
              <a:gd name="T17" fmla="*/ 724 h 2006"/>
              <a:gd name="T18" fmla="*/ 388 w 832"/>
              <a:gd name="T19" fmla="*/ 782 h 2006"/>
              <a:gd name="T20" fmla="*/ 385 w 832"/>
              <a:gd name="T21" fmla="*/ 878 h 2006"/>
              <a:gd name="T22" fmla="*/ 400 w 832"/>
              <a:gd name="T23" fmla="*/ 896 h 2006"/>
              <a:gd name="T24" fmla="*/ 447 w 832"/>
              <a:gd name="T25" fmla="*/ 894 h 2006"/>
              <a:gd name="T26" fmla="*/ 517 w 832"/>
              <a:gd name="T27" fmla="*/ 979 h 2006"/>
              <a:gd name="T28" fmla="*/ 618 w 832"/>
              <a:gd name="T29" fmla="*/ 1223 h 2006"/>
              <a:gd name="T30" fmla="*/ 653 w 832"/>
              <a:gd name="T31" fmla="*/ 1389 h 2006"/>
              <a:gd name="T32" fmla="*/ 662 w 832"/>
              <a:gd name="T33" fmla="*/ 1559 h 2006"/>
              <a:gd name="T34" fmla="*/ 643 w 832"/>
              <a:gd name="T35" fmla="*/ 1637 h 2006"/>
              <a:gd name="T36" fmla="*/ 602 w 832"/>
              <a:gd name="T37" fmla="*/ 1685 h 2006"/>
              <a:gd name="T38" fmla="*/ 559 w 832"/>
              <a:gd name="T39" fmla="*/ 1724 h 2006"/>
              <a:gd name="T40" fmla="*/ 537 w 832"/>
              <a:gd name="T41" fmla="*/ 1750 h 2006"/>
              <a:gd name="T42" fmla="*/ 522 w 832"/>
              <a:gd name="T43" fmla="*/ 1807 h 2006"/>
              <a:gd name="T44" fmla="*/ 483 w 832"/>
              <a:gd name="T45" fmla="*/ 1923 h 2006"/>
              <a:gd name="T46" fmla="*/ 449 w 832"/>
              <a:gd name="T47" fmla="*/ 2004 h 2006"/>
              <a:gd name="T48" fmla="*/ 463 w 832"/>
              <a:gd name="T49" fmla="*/ 2001 h 2006"/>
              <a:gd name="T50" fmla="*/ 507 w 832"/>
              <a:gd name="T51" fmla="*/ 1933 h 2006"/>
              <a:gd name="T52" fmla="*/ 565 w 832"/>
              <a:gd name="T53" fmla="*/ 1821 h 2006"/>
              <a:gd name="T54" fmla="*/ 604 w 832"/>
              <a:gd name="T55" fmla="*/ 1801 h 2006"/>
              <a:gd name="T56" fmla="*/ 665 w 832"/>
              <a:gd name="T57" fmla="*/ 1766 h 2006"/>
              <a:gd name="T58" fmla="*/ 712 w 832"/>
              <a:gd name="T59" fmla="*/ 1686 h 2006"/>
              <a:gd name="T60" fmla="*/ 788 w 832"/>
              <a:gd name="T61" fmla="*/ 1468 h 2006"/>
              <a:gd name="T62" fmla="*/ 814 w 832"/>
              <a:gd name="T63" fmla="*/ 1287 h 2006"/>
              <a:gd name="T64" fmla="*/ 832 w 832"/>
              <a:gd name="T65" fmla="*/ 987 h 2006"/>
              <a:gd name="T66" fmla="*/ 819 w 832"/>
              <a:gd name="T67" fmla="*/ 891 h 2006"/>
              <a:gd name="T68" fmla="*/ 697 w 832"/>
              <a:gd name="T69" fmla="*/ 562 h 2006"/>
              <a:gd name="T70" fmla="*/ 655 w 832"/>
              <a:gd name="T71" fmla="*/ 424 h 2006"/>
              <a:gd name="T72" fmla="*/ 699 w 832"/>
              <a:gd name="T73" fmla="*/ 402 h 2006"/>
              <a:gd name="T74" fmla="*/ 742 w 832"/>
              <a:gd name="T75" fmla="*/ 343 h 2006"/>
              <a:gd name="T76" fmla="*/ 751 w 832"/>
              <a:gd name="T77" fmla="*/ 313 h 2006"/>
              <a:gd name="T78" fmla="*/ 714 w 832"/>
              <a:gd name="T79" fmla="*/ 292 h 2006"/>
              <a:gd name="T80" fmla="*/ 602 w 832"/>
              <a:gd name="T81" fmla="*/ 274 h 2006"/>
              <a:gd name="T82" fmla="*/ 530 w 832"/>
              <a:gd name="T83" fmla="*/ 260 h 2006"/>
              <a:gd name="T84" fmla="*/ 477 w 832"/>
              <a:gd name="T85" fmla="*/ 187 h 2006"/>
              <a:gd name="T86" fmla="*/ 372 w 832"/>
              <a:gd name="T87" fmla="*/ 101 h 2006"/>
              <a:gd name="T88" fmla="*/ 273 w 832"/>
              <a:gd name="T89" fmla="*/ 40 h 2006"/>
              <a:gd name="T90" fmla="*/ 178 w 832"/>
              <a:gd name="T91" fmla="*/ 4 h 2006"/>
              <a:gd name="T92" fmla="*/ 135 w 832"/>
              <a:gd name="T93" fmla="*/ 9 h 2006"/>
              <a:gd name="T94" fmla="*/ 81 w 832"/>
              <a:gd name="T95" fmla="*/ 67 h 2006"/>
              <a:gd name="T96" fmla="*/ 70 w 832"/>
              <a:gd name="T97" fmla="*/ 99 h 2006"/>
              <a:gd name="T98" fmla="*/ 95 w 832"/>
              <a:gd name="T99" fmla="*/ 215 h 2006"/>
              <a:gd name="T100" fmla="*/ 169 w 832"/>
              <a:gd name="T101" fmla="*/ 387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32" h="2006">
                <a:moveTo>
                  <a:pt x="202" y="452"/>
                </a:moveTo>
                <a:lnTo>
                  <a:pt x="202" y="452"/>
                </a:lnTo>
                <a:lnTo>
                  <a:pt x="198" y="464"/>
                </a:lnTo>
                <a:lnTo>
                  <a:pt x="192" y="476"/>
                </a:lnTo>
                <a:lnTo>
                  <a:pt x="184" y="493"/>
                </a:lnTo>
                <a:lnTo>
                  <a:pt x="171" y="510"/>
                </a:lnTo>
                <a:lnTo>
                  <a:pt x="163" y="519"/>
                </a:lnTo>
                <a:lnTo>
                  <a:pt x="154" y="528"/>
                </a:lnTo>
                <a:lnTo>
                  <a:pt x="144" y="538"/>
                </a:lnTo>
                <a:lnTo>
                  <a:pt x="132" y="547"/>
                </a:lnTo>
                <a:lnTo>
                  <a:pt x="120" y="556"/>
                </a:lnTo>
                <a:lnTo>
                  <a:pt x="106" y="563"/>
                </a:lnTo>
                <a:lnTo>
                  <a:pt x="106" y="563"/>
                </a:lnTo>
                <a:lnTo>
                  <a:pt x="78" y="577"/>
                </a:lnTo>
                <a:lnTo>
                  <a:pt x="56" y="587"/>
                </a:lnTo>
                <a:lnTo>
                  <a:pt x="23" y="602"/>
                </a:lnTo>
                <a:lnTo>
                  <a:pt x="13" y="607"/>
                </a:lnTo>
                <a:lnTo>
                  <a:pt x="6" y="612"/>
                </a:lnTo>
                <a:lnTo>
                  <a:pt x="2" y="617"/>
                </a:lnTo>
                <a:lnTo>
                  <a:pt x="0" y="623"/>
                </a:lnTo>
                <a:lnTo>
                  <a:pt x="0" y="623"/>
                </a:lnTo>
                <a:lnTo>
                  <a:pt x="0" y="627"/>
                </a:lnTo>
                <a:lnTo>
                  <a:pt x="2" y="630"/>
                </a:lnTo>
                <a:lnTo>
                  <a:pt x="3" y="632"/>
                </a:lnTo>
                <a:lnTo>
                  <a:pt x="6" y="635"/>
                </a:lnTo>
                <a:lnTo>
                  <a:pt x="13" y="637"/>
                </a:lnTo>
                <a:lnTo>
                  <a:pt x="22" y="638"/>
                </a:lnTo>
                <a:lnTo>
                  <a:pt x="33" y="637"/>
                </a:lnTo>
                <a:lnTo>
                  <a:pt x="47" y="635"/>
                </a:lnTo>
                <a:lnTo>
                  <a:pt x="63" y="631"/>
                </a:lnTo>
                <a:lnTo>
                  <a:pt x="81" y="623"/>
                </a:lnTo>
                <a:lnTo>
                  <a:pt x="81" y="623"/>
                </a:lnTo>
                <a:lnTo>
                  <a:pt x="91" y="618"/>
                </a:lnTo>
                <a:lnTo>
                  <a:pt x="101" y="611"/>
                </a:lnTo>
                <a:lnTo>
                  <a:pt x="125" y="593"/>
                </a:lnTo>
                <a:lnTo>
                  <a:pt x="149" y="571"/>
                </a:lnTo>
                <a:lnTo>
                  <a:pt x="173" y="548"/>
                </a:lnTo>
                <a:lnTo>
                  <a:pt x="194" y="525"/>
                </a:lnTo>
                <a:lnTo>
                  <a:pt x="212" y="505"/>
                </a:lnTo>
                <a:lnTo>
                  <a:pt x="227" y="488"/>
                </a:lnTo>
                <a:lnTo>
                  <a:pt x="227" y="488"/>
                </a:lnTo>
                <a:lnTo>
                  <a:pt x="298" y="592"/>
                </a:lnTo>
                <a:lnTo>
                  <a:pt x="351" y="672"/>
                </a:lnTo>
                <a:lnTo>
                  <a:pt x="371" y="704"/>
                </a:lnTo>
                <a:lnTo>
                  <a:pt x="383" y="724"/>
                </a:lnTo>
                <a:lnTo>
                  <a:pt x="383" y="724"/>
                </a:lnTo>
                <a:lnTo>
                  <a:pt x="385" y="731"/>
                </a:lnTo>
                <a:lnTo>
                  <a:pt x="388" y="740"/>
                </a:lnTo>
                <a:lnTo>
                  <a:pt x="389" y="759"/>
                </a:lnTo>
                <a:lnTo>
                  <a:pt x="388" y="782"/>
                </a:lnTo>
                <a:lnTo>
                  <a:pt x="385" y="806"/>
                </a:lnTo>
                <a:lnTo>
                  <a:pt x="384" y="829"/>
                </a:lnTo>
                <a:lnTo>
                  <a:pt x="383" y="851"/>
                </a:lnTo>
                <a:lnTo>
                  <a:pt x="384" y="870"/>
                </a:lnTo>
                <a:lnTo>
                  <a:pt x="385" y="878"/>
                </a:lnTo>
                <a:lnTo>
                  <a:pt x="388" y="885"/>
                </a:lnTo>
                <a:lnTo>
                  <a:pt x="388" y="885"/>
                </a:lnTo>
                <a:lnTo>
                  <a:pt x="391" y="890"/>
                </a:lnTo>
                <a:lnTo>
                  <a:pt x="395" y="894"/>
                </a:lnTo>
                <a:lnTo>
                  <a:pt x="400" y="896"/>
                </a:lnTo>
                <a:lnTo>
                  <a:pt x="406" y="899"/>
                </a:lnTo>
                <a:lnTo>
                  <a:pt x="413" y="899"/>
                </a:lnTo>
                <a:lnTo>
                  <a:pt x="420" y="899"/>
                </a:lnTo>
                <a:lnTo>
                  <a:pt x="434" y="896"/>
                </a:lnTo>
                <a:lnTo>
                  <a:pt x="447" y="894"/>
                </a:lnTo>
                <a:lnTo>
                  <a:pt x="458" y="890"/>
                </a:lnTo>
                <a:lnTo>
                  <a:pt x="468" y="885"/>
                </a:lnTo>
                <a:lnTo>
                  <a:pt x="468" y="885"/>
                </a:lnTo>
                <a:lnTo>
                  <a:pt x="492" y="930"/>
                </a:lnTo>
                <a:lnTo>
                  <a:pt x="517" y="979"/>
                </a:lnTo>
                <a:lnTo>
                  <a:pt x="546" y="1042"/>
                </a:lnTo>
                <a:lnTo>
                  <a:pt x="576" y="1111"/>
                </a:lnTo>
                <a:lnTo>
                  <a:pt x="591" y="1149"/>
                </a:lnTo>
                <a:lnTo>
                  <a:pt x="605" y="1185"/>
                </a:lnTo>
                <a:lnTo>
                  <a:pt x="618" y="1223"/>
                </a:lnTo>
                <a:lnTo>
                  <a:pt x="629" y="1258"/>
                </a:lnTo>
                <a:lnTo>
                  <a:pt x="638" y="1293"/>
                </a:lnTo>
                <a:lnTo>
                  <a:pt x="644" y="1327"/>
                </a:lnTo>
                <a:lnTo>
                  <a:pt x="644" y="1327"/>
                </a:lnTo>
                <a:lnTo>
                  <a:pt x="653" y="1389"/>
                </a:lnTo>
                <a:lnTo>
                  <a:pt x="659" y="1445"/>
                </a:lnTo>
                <a:lnTo>
                  <a:pt x="662" y="1495"/>
                </a:lnTo>
                <a:lnTo>
                  <a:pt x="663" y="1518"/>
                </a:lnTo>
                <a:lnTo>
                  <a:pt x="662" y="1539"/>
                </a:lnTo>
                <a:lnTo>
                  <a:pt x="662" y="1559"/>
                </a:lnTo>
                <a:lnTo>
                  <a:pt x="659" y="1578"/>
                </a:lnTo>
                <a:lnTo>
                  <a:pt x="657" y="1595"/>
                </a:lnTo>
                <a:lnTo>
                  <a:pt x="653" y="1611"/>
                </a:lnTo>
                <a:lnTo>
                  <a:pt x="648" y="1625"/>
                </a:lnTo>
                <a:lnTo>
                  <a:pt x="643" y="1637"/>
                </a:lnTo>
                <a:lnTo>
                  <a:pt x="636" y="1649"/>
                </a:lnTo>
                <a:lnTo>
                  <a:pt x="629" y="1659"/>
                </a:lnTo>
                <a:lnTo>
                  <a:pt x="629" y="1659"/>
                </a:lnTo>
                <a:lnTo>
                  <a:pt x="615" y="1674"/>
                </a:lnTo>
                <a:lnTo>
                  <a:pt x="602" y="1685"/>
                </a:lnTo>
                <a:lnTo>
                  <a:pt x="594" y="1694"/>
                </a:lnTo>
                <a:lnTo>
                  <a:pt x="585" y="1700"/>
                </a:lnTo>
                <a:lnTo>
                  <a:pt x="571" y="1709"/>
                </a:lnTo>
                <a:lnTo>
                  <a:pt x="565" y="1715"/>
                </a:lnTo>
                <a:lnTo>
                  <a:pt x="559" y="1724"/>
                </a:lnTo>
                <a:lnTo>
                  <a:pt x="559" y="1724"/>
                </a:lnTo>
                <a:lnTo>
                  <a:pt x="552" y="1733"/>
                </a:lnTo>
                <a:lnTo>
                  <a:pt x="547" y="1738"/>
                </a:lnTo>
                <a:lnTo>
                  <a:pt x="540" y="1745"/>
                </a:lnTo>
                <a:lnTo>
                  <a:pt x="537" y="1750"/>
                </a:lnTo>
                <a:lnTo>
                  <a:pt x="535" y="1757"/>
                </a:lnTo>
                <a:lnTo>
                  <a:pt x="531" y="1766"/>
                </a:lnTo>
                <a:lnTo>
                  <a:pt x="528" y="1779"/>
                </a:lnTo>
                <a:lnTo>
                  <a:pt x="528" y="1779"/>
                </a:lnTo>
                <a:lnTo>
                  <a:pt x="522" y="1807"/>
                </a:lnTo>
                <a:lnTo>
                  <a:pt x="517" y="1833"/>
                </a:lnTo>
                <a:lnTo>
                  <a:pt x="507" y="1862"/>
                </a:lnTo>
                <a:lnTo>
                  <a:pt x="493" y="1900"/>
                </a:lnTo>
                <a:lnTo>
                  <a:pt x="493" y="1900"/>
                </a:lnTo>
                <a:lnTo>
                  <a:pt x="483" y="1923"/>
                </a:lnTo>
                <a:lnTo>
                  <a:pt x="473" y="1944"/>
                </a:lnTo>
                <a:lnTo>
                  <a:pt x="455" y="1982"/>
                </a:lnTo>
                <a:lnTo>
                  <a:pt x="450" y="1995"/>
                </a:lnTo>
                <a:lnTo>
                  <a:pt x="449" y="2001"/>
                </a:lnTo>
                <a:lnTo>
                  <a:pt x="449" y="2004"/>
                </a:lnTo>
                <a:lnTo>
                  <a:pt x="450" y="2006"/>
                </a:lnTo>
                <a:lnTo>
                  <a:pt x="453" y="2006"/>
                </a:lnTo>
                <a:lnTo>
                  <a:pt x="457" y="2004"/>
                </a:lnTo>
                <a:lnTo>
                  <a:pt x="463" y="2001"/>
                </a:lnTo>
                <a:lnTo>
                  <a:pt x="463" y="2001"/>
                </a:lnTo>
                <a:lnTo>
                  <a:pt x="471" y="1994"/>
                </a:lnTo>
                <a:lnTo>
                  <a:pt x="477" y="1985"/>
                </a:lnTo>
                <a:lnTo>
                  <a:pt x="484" y="1975"/>
                </a:lnTo>
                <a:lnTo>
                  <a:pt x="492" y="1962"/>
                </a:lnTo>
                <a:lnTo>
                  <a:pt x="507" y="1933"/>
                </a:lnTo>
                <a:lnTo>
                  <a:pt x="521" y="1901"/>
                </a:lnTo>
                <a:lnTo>
                  <a:pt x="536" y="1870"/>
                </a:lnTo>
                <a:lnTo>
                  <a:pt x="551" y="1842"/>
                </a:lnTo>
                <a:lnTo>
                  <a:pt x="559" y="1831"/>
                </a:lnTo>
                <a:lnTo>
                  <a:pt x="565" y="1821"/>
                </a:lnTo>
                <a:lnTo>
                  <a:pt x="572" y="1813"/>
                </a:lnTo>
                <a:lnTo>
                  <a:pt x="579" y="1810"/>
                </a:lnTo>
                <a:lnTo>
                  <a:pt x="579" y="1810"/>
                </a:lnTo>
                <a:lnTo>
                  <a:pt x="591" y="1805"/>
                </a:lnTo>
                <a:lnTo>
                  <a:pt x="604" y="1801"/>
                </a:lnTo>
                <a:lnTo>
                  <a:pt x="616" y="1797"/>
                </a:lnTo>
                <a:lnTo>
                  <a:pt x="628" y="1793"/>
                </a:lnTo>
                <a:lnTo>
                  <a:pt x="640" y="1787"/>
                </a:lnTo>
                <a:lnTo>
                  <a:pt x="652" y="1778"/>
                </a:lnTo>
                <a:lnTo>
                  <a:pt x="665" y="1766"/>
                </a:lnTo>
                <a:lnTo>
                  <a:pt x="679" y="1749"/>
                </a:lnTo>
                <a:lnTo>
                  <a:pt x="679" y="1749"/>
                </a:lnTo>
                <a:lnTo>
                  <a:pt x="687" y="1738"/>
                </a:lnTo>
                <a:lnTo>
                  <a:pt x="694" y="1723"/>
                </a:lnTo>
                <a:lnTo>
                  <a:pt x="712" y="1686"/>
                </a:lnTo>
                <a:lnTo>
                  <a:pt x="729" y="1642"/>
                </a:lnTo>
                <a:lnTo>
                  <a:pt x="748" y="1596"/>
                </a:lnTo>
                <a:lnTo>
                  <a:pt x="763" y="1548"/>
                </a:lnTo>
                <a:lnTo>
                  <a:pt x="778" y="1504"/>
                </a:lnTo>
                <a:lnTo>
                  <a:pt x="788" y="1468"/>
                </a:lnTo>
                <a:lnTo>
                  <a:pt x="795" y="1443"/>
                </a:lnTo>
                <a:lnTo>
                  <a:pt x="795" y="1443"/>
                </a:lnTo>
                <a:lnTo>
                  <a:pt x="800" y="1410"/>
                </a:lnTo>
                <a:lnTo>
                  <a:pt x="806" y="1356"/>
                </a:lnTo>
                <a:lnTo>
                  <a:pt x="814" y="1287"/>
                </a:lnTo>
                <a:lnTo>
                  <a:pt x="820" y="1208"/>
                </a:lnTo>
                <a:lnTo>
                  <a:pt x="826" y="1127"/>
                </a:lnTo>
                <a:lnTo>
                  <a:pt x="831" y="1051"/>
                </a:lnTo>
                <a:lnTo>
                  <a:pt x="832" y="1017"/>
                </a:lnTo>
                <a:lnTo>
                  <a:pt x="832" y="987"/>
                </a:lnTo>
                <a:lnTo>
                  <a:pt x="831" y="960"/>
                </a:lnTo>
                <a:lnTo>
                  <a:pt x="830" y="940"/>
                </a:lnTo>
                <a:lnTo>
                  <a:pt x="830" y="940"/>
                </a:lnTo>
                <a:lnTo>
                  <a:pt x="826" y="919"/>
                </a:lnTo>
                <a:lnTo>
                  <a:pt x="819" y="891"/>
                </a:lnTo>
                <a:lnTo>
                  <a:pt x="809" y="857"/>
                </a:lnTo>
                <a:lnTo>
                  <a:pt x="795" y="819"/>
                </a:lnTo>
                <a:lnTo>
                  <a:pt x="765" y="735"/>
                </a:lnTo>
                <a:lnTo>
                  <a:pt x="731" y="646"/>
                </a:lnTo>
                <a:lnTo>
                  <a:pt x="697" y="562"/>
                </a:lnTo>
                <a:lnTo>
                  <a:pt x="667" y="490"/>
                </a:lnTo>
                <a:lnTo>
                  <a:pt x="639" y="422"/>
                </a:lnTo>
                <a:lnTo>
                  <a:pt x="639" y="422"/>
                </a:lnTo>
                <a:lnTo>
                  <a:pt x="646" y="424"/>
                </a:lnTo>
                <a:lnTo>
                  <a:pt x="655" y="424"/>
                </a:lnTo>
                <a:lnTo>
                  <a:pt x="667" y="421"/>
                </a:lnTo>
                <a:lnTo>
                  <a:pt x="678" y="416"/>
                </a:lnTo>
                <a:lnTo>
                  <a:pt x="685" y="412"/>
                </a:lnTo>
                <a:lnTo>
                  <a:pt x="692" y="409"/>
                </a:lnTo>
                <a:lnTo>
                  <a:pt x="699" y="402"/>
                </a:lnTo>
                <a:lnTo>
                  <a:pt x="706" y="396"/>
                </a:lnTo>
                <a:lnTo>
                  <a:pt x="713" y="387"/>
                </a:lnTo>
                <a:lnTo>
                  <a:pt x="719" y="377"/>
                </a:lnTo>
                <a:lnTo>
                  <a:pt x="719" y="377"/>
                </a:lnTo>
                <a:lnTo>
                  <a:pt x="742" y="343"/>
                </a:lnTo>
                <a:lnTo>
                  <a:pt x="748" y="331"/>
                </a:lnTo>
                <a:lnTo>
                  <a:pt x="751" y="326"/>
                </a:lnTo>
                <a:lnTo>
                  <a:pt x="751" y="321"/>
                </a:lnTo>
                <a:lnTo>
                  <a:pt x="751" y="317"/>
                </a:lnTo>
                <a:lnTo>
                  <a:pt x="751" y="313"/>
                </a:lnTo>
                <a:lnTo>
                  <a:pt x="748" y="309"/>
                </a:lnTo>
                <a:lnTo>
                  <a:pt x="745" y="307"/>
                </a:lnTo>
                <a:lnTo>
                  <a:pt x="732" y="299"/>
                </a:lnTo>
                <a:lnTo>
                  <a:pt x="714" y="292"/>
                </a:lnTo>
                <a:lnTo>
                  <a:pt x="714" y="292"/>
                </a:lnTo>
                <a:lnTo>
                  <a:pt x="703" y="288"/>
                </a:lnTo>
                <a:lnTo>
                  <a:pt x="690" y="284"/>
                </a:lnTo>
                <a:lnTo>
                  <a:pt x="662" y="279"/>
                </a:lnTo>
                <a:lnTo>
                  <a:pt x="633" y="275"/>
                </a:lnTo>
                <a:lnTo>
                  <a:pt x="602" y="274"/>
                </a:lnTo>
                <a:lnTo>
                  <a:pt x="553" y="272"/>
                </a:lnTo>
                <a:lnTo>
                  <a:pt x="533" y="272"/>
                </a:lnTo>
                <a:lnTo>
                  <a:pt x="533" y="272"/>
                </a:lnTo>
                <a:lnTo>
                  <a:pt x="532" y="269"/>
                </a:lnTo>
                <a:lnTo>
                  <a:pt x="530" y="260"/>
                </a:lnTo>
                <a:lnTo>
                  <a:pt x="522" y="245"/>
                </a:lnTo>
                <a:lnTo>
                  <a:pt x="509" y="225"/>
                </a:lnTo>
                <a:lnTo>
                  <a:pt x="501" y="214"/>
                </a:lnTo>
                <a:lnTo>
                  <a:pt x="489" y="201"/>
                </a:lnTo>
                <a:lnTo>
                  <a:pt x="477" y="187"/>
                </a:lnTo>
                <a:lnTo>
                  <a:pt x="462" y="172"/>
                </a:lnTo>
                <a:lnTo>
                  <a:pt x="443" y="156"/>
                </a:lnTo>
                <a:lnTo>
                  <a:pt x="423" y="138"/>
                </a:lnTo>
                <a:lnTo>
                  <a:pt x="399" y="120"/>
                </a:lnTo>
                <a:lnTo>
                  <a:pt x="372" y="101"/>
                </a:lnTo>
                <a:lnTo>
                  <a:pt x="372" y="101"/>
                </a:lnTo>
                <a:lnTo>
                  <a:pt x="345" y="82"/>
                </a:lnTo>
                <a:lnTo>
                  <a:pt x="320" y="65"/>
                </a:lnTo>
                <a:lnTo>
                  <a:pt x="296" y="52"/>
                </a:lnTo>
                <a:lnTo>
                  <a:pt x="273" y="40"/>
                </a:lnTo>
                <a:lnTo>
                  <a:pt x="253" y="30"/>
                </a:lnTo>
                <a:lnTo>
                  <a:pt x="234" y="23"/>
                </a:lnTo>
                <a:lnTo>
                  <a:pt x="218" y="16"/>
                </a:lnTo>
                <a:lnTo>
                  <a:pt x="203" y="10"/>
                </a:lnTo>
                <a:lnTo>
                  <a:pt x="178" y="4"/>
                </a:lnTo>
                <a:lnTo>
                  <a:pt x="160" y="1"/>
                </a:lnTo>
                <a:lnTo>
                  <a:pt x="150" y="0"/>
                </a:lnTo>
                <a:lnTo>
                  <a:pt x="146" y="0"/>
                </a:lnTo>
                <a:lnTo>
                  <a:pt x="146" y="0"/>
                </a:lnTo>
                <a:lnTo>
                  <a:pt x="135" y="9"/>
                </a:lnTo>
                <a:lnTo>
                  <a:pt x="124" y="18"/>
                </a:lnTo>
                <a:lnTo>
                  <a:pt x="111" y="30"/>
                </a:lnTo>
                <a:lnTo>
                  <a:pt x="97" y="44"/>
                </a:lnTo>
                <a:lnTo>
                  <a:pt x="86" y="59"/>
                </a:lnTo>
                <a:lnTo>
                  <a:pt x="81" y="67"/>
                </a:lnTo>
                <a:lnTo>
                  <a:pt x="76" y="74"/>
                </a:lnTo>
                <a:lnTo>
                  <a:pt x="73" y="83"/>
                </a:lnTo>
                <a:lnTo>
                  <a:pt x="71" y="91"/>
                </a:lnTo>
                <a:lnTo>
                  <a:pt x="71" y="91"/>
                </a:lnTo>
                <a:lnTo>
                  <a:pt x="70" y="99"/>
                </a:lnTo>
                <a:lnTo>
                  <a:pt x="71" y="109"/>
                </a:lnTo>
                <a:lnTo>
                  <a:pt x="73" y="132"/>
                </a:lnTo>
                <a:lnTo>
                  <a:pt x="78" y="158"/>
                </a:lnTo>
                <a:lnTo>
                  <a:pt x="86" y="186"/>
                </a:lnTo>
                <a:lnTo>
                  <a:pt x="95" y="215"/>
                </a:lnTo>
                <a:lnTo>
                  <a:pt x="104" y="243"/>
                </a:lnTo>
                <a:lnTo>
                  <a:pt x="121" y="287"/>
                </a:lnTo>
                <a:lnTo>
                  <a:pt x="121" y="287"/>
                </a:lnTo>
                <a:lnTo>
                  <a:pt x="143" y="332"/>
                </a:lnTo>
                <a:lnTo>
                  <a:pt x="169" y="387"/>
                </a:lnTo>
                <a:lnTo>
                  <a:pt x="202" y="452"/>
                </a:lnTo>
                <a:lnTo>
                  <a:pt x="202" y="45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E51B3A32-7EDD-4D6C-9652-2FD5AB25C8FC}"/>
              </a:ext>
            </a:extLst>
          </p:cNvPr>
          <p:cNvSpPr>
            <a:spLocks/>
          </p:cNvSpPr>
          <p:nvPr/>
        </p:nvSpPr>
        <p:spPr bwMode="auto">
          <a:xfrm>
            <a:off x="8489012" y="2671763"/>
            <a:ext cx="387570" cy="1733730"/>
          </a:xfrm>
          <a:custGeom>
            <a:avLst/>
            <a:gdLst>
              <a:gd name="T0" fmla="*/ 16 w 300"/>
              <a:gd name="T1" fmla="*/ 376 h 1342"/>
              <a:gd name="T2" fmla="*/ 0 w 300"/>
              <a:gd name="T3" fmla="*/ 457 h 1342"/>
              <a:gd name="T4" fmla="*/ 3 w 300"/>
              <a:gd name="T5" fmla="*/ 494 h 1342"/>
              <a:gd name="T6" fmla="*/ 18 w 300"/>
              <a:gd name="T7" fmla="*/ 511 h 1342"/>
              <a:gd name="T8" fmla="*/ 40 w 300"/>
              <a:gd name="T9" fmla="*/ 510 h 1342"/>
              <a:gd name="T10" fmla="*/ 64 w 300"/>
              <a:gd name="T11" fmla="*/ 497 h 1342"/>
              <a:gd name="T12" fmla="*/ 65 w 300"/>
              <a:gd name="T13" fmla="*/ 516 h 1342"/>
              <a:gd name="T14" fmla="*/ 77 w 300"/>
              <a:gd name="T15" fmla="*/ 641 h 1342"/>
              <a:gd name="T16" fmla="*/ 76 w 300"/>
              <a:gd name="T17" fmla="*/ 725 h 1342"/>
              <a:gd name="T18" fmla="*/ 83 w 300"/>
              <a:gd name="T19" fmla="*/ 733 h 1342"/>
              <a:gd name="T20" fmla="*/ 104 w 300"/>
              <a:gd name="T21" fmla="*/ 726 h 1342"/>
              <a:gd name="T22" fmla="*/ 139 w 300"/>
              <a:gd name="T23" fmla="*/ 887 h 1342"/>
              <a:gd name="T24" fmla="*/ 158 w 300"/>
              <a:gd name="T25" fmla="*/ 1095 h 1342"/>
              <a:gd name="T26" fmla="*/ 163 w 300"/>
              <a:gd name="T27" fmla="*/ 1158 h 1342"/>
              <a:gd name="T28" fmla="*/ 177 w 300"/>
              <a:gd name="T29" fmla="*/ 1227 h 1342"/>
              <a:gd name="T30" fmla="*/ 190 w 300"/>
              <a:gd name="T31" fmla="*/ 1270 h 1342"/>
              <a:gd name="T32" fmla="*/ 216 w 300"/>
              <a:gd name="T33" fmla="*/ 1301 h 1342"/>
              <a:gd name="T34" fmla="*/ 260 w 300"/>
              <a:gd name="T35" fmla="*/ 1340 h 1342"/>
              <a:gd name="T36" fmla="*/ 273 w 300"/>
              <a:gd name="T37" fmla="*/ 1340 h 1342"/>
              <a:gd name="T38" fmla="*/ 273 w 300"/>
              <a:gd name="T39" fmla="*/ 1325 h 1342"/>
              <a:gd name="T40" fmla="*/ 247 w 300"/>
              <a:gd name="T41" fmla="*/ 1262 h 1342"/>
              <a:gd name="T42" fmla="*/ 231 w 300"/>
              <a:gd name="T43" fmla="*/ 1212 h 1342"/>
              <a:gd name="T44" fmla="*/ 215 w 300"/>
              <a:gd name="T45" fmla="*/ 1165 h 1342"/>
              <a:gd name="T46" fmla="*/ 212 w 300"/>
              <a:gd name="T47" fmla="*/ 1093 h 1342"/>
              <a:gd name="T48" fmla="*/ 228 w 300"/>
              <a:gd name="T49" fmla="*/ 988 h 1342"/>
              <a:gd name="T50" fmla="*/ 259 w 300"/>
              <a:gd name="T51" fmla="*/ 820 h 1342"/>
              <a:gd name="T52" fmla="*/ 267 w 300"/>
              <a:gd name="T53" fmla="*/ 622 h 1342"/>
              <a:gd name="T54" fmla="*/ 265 w 300"/>
              <a:gd name="T55" fmla="*/ 502 h 1342"/>
              <a:gd name="T56" fmla="*/ 283 w 300"/>
              <a:gd name="T57" fmla="*/ 501 h 1342"/>
              <a:gd name="T58" fmla="*/ 297 w 300"/>
              <a:gd name="T59" fmla="*/ 487 h 1342"/>
              <a:gd name="T60" fmla="*/ 299 w 300"/>
              <a:gd name="T61" fmla="*/ 447 h 1342"/>
              <a:gd name="T62" fmla="*/ 289 w 300"/>
              <a:gd name="T63" fmla="*/ 368 h 1342"/>
              <a:gd name="T64" fmla="*/ 254 w 300"/>
              <a:gd name="T65" fmla="*/ 312 h 1342"/>
              <a:gd name="T66" fmla="*/ 248 w 300"/>
              <a:gd name="T67" fmla="*/ 284 h 1342"/>
              <a:gd name="T68" fmla="*/ 254 w 300"/>
              <a:gd name="T69" fmla="*/ 248 h 1342"/>
              <a:gd name="T70" fmla="*/ 246 w 300"/>
              <a:gd name="T71" fmla="*/ 196 h 1342"/>
              <a:gd name="T72" fmla="*/ 223 w 300"/>
              <a:gd name="T73" fmla="*/ 129 h 1342"/>
              <a:gd name="T74" fmla="*/ 221 w 300"/>
              <a:gd name="T75" fmla="*/ 101 h 1342"/>
              <a:gd name="T76" fmla="*/ 207 w 300"/>
              <a:gd name="T77" fmla="*/ 80 h 1342"/>
              <a:gd name="T78" fmla="*/ 193 w 300"/>
              <a:gd name="T79" fmla="*/ 63 h 1342"/>
              <a:gd name="T80" fmla="*/ 140 w 300"/>
              <a:gd name="T81" fmla="*/ 6 h 1342"/>
              <a:gd name="T82" fmla="*/ 118 w 300"/>
              <a:gd name="T83" fmla="*/ 0 h 1342"/>
              <a:gd name="T84" fmla="*/ 86 w 300"/>
              <a:gd name="T85" fmla="*/ 11 h 1342"/>
              <a:gd name="T86" fmla="*/ 66 w 300"/>
              <a:gd name="T87" fmla="*/ 34 h 1342"/>
              <a:gd name="T88" fmla="*/ 54 w 300"/>
              <a:gd name="T89" fmla="*/ 54 h 1342"/>
              <a:gd name="T90" fmla="*/ 39 w 300"/>
              <a:gd name="T91" fmla="*/ 54 h 1342"/>
              <a:gd name="T92" fmla="*/ 45 w 300"/>
              <a:gd name="T93" fmla="*/ 84 h 1342"/>
              <a:gd name="T94" fmla="*/ 23 w 300"/>
              <a:gd name="T95" fmla="*/ 175 h 1342"/>
              <a:gd name="T96" fmla="*/ 19 w 300"/>
              <a:gd name="T97" fmla="*/ 266 h 1342"/>
              <a:gd name="T98" fmla="*/ 22 w 300"/>
              <a:gd name="T99" fmla="*/ 304 h 1342"/>
              <a:gd name="T100" fmla="*/ 34 w 300"/>
              <a:gd name="T101" fmla="*/ 313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0" h="1342">
                <a:moveTo>
                  <a:pt x="34" y="313"/>
                </a:moveTo>
                <a:lnTo>
                  <a:pt x="34" y="313"/>
                </a:lnTo>
                <a:lnTo>
                  <a:pt x="28" y="331"/>
                </a:lnTo>
                <a:lnTo>
                  <a:pt x="16" y="376"/>
                </a:lnTo>
                <a:lnTo>
                  <a:pt x="8" y="401"/>
                </a:lnTo>
                <a:lnTo>
                  <a:pt x="3" y="426"/>
                </a:lnTo>
                <a:lnTo>
                  <a:pt x="0" y="448"/>
                </a:lnTo>
                <a:lnTo>
                  <a:pt x="0" y="457"/>
                </a:lnTo>
                <a:lnTo>
                  <a:pt x="0" y="464"/>
                </a:lnTo>
                <a:lnTo>
                  <a:pt x="0" y="464"/>
                </a:lnTo>
                <a:lnTo>
                  <a:pt x="2" y="485"/>
                </a:lnTo>
                <a:lnTo>
                  <a:pt x="3" y="494"/>
                </a:lnTo>
                <a:lnTo>
                  <a:pt x="6" y="500"/>
                </a:lnTo>
                <a:lnTo>
                  <a:pt x="8" y="505"/>
                </a:lnTo>
                <a:lnTo>
                  <a:pt x="12" y="508"/>
                </a:lnTo>
                <a:lnTo>
                  <a:pt x="18" y="511"/>
                </a:lnTo>
                <a:lnTo>
                  <a:pt x="25" y="512"/>
                </a:lnTo>
                <a:lnTo>
                  <a:pt x="25" y="512"/>
                </a:lnTo>
                <a:lnTo>
                  <a:pt x="33" y="512"/>
                </a:lnTo>
                <a:lnTo>
                  <a:pt x="40" y="510"/>
                </a:lnTo>
                <a:lnTo>
                  <a:pt x="48" y="507"/>
                </a:lnTo>
                <a:lnTo>
                  <a:pt x="54" y="505"/>
                </a:lnTo>
                <a:lnTo>
                  <a:pt x="61" y="499"/>
                </a:lnTo>
                <a:lnTo>
                  <a:pt x="64" y="497"/>
                </a:lnTo>
                <a:lnTo>
                  <a:pt x="64" y="496"/>
                </a:lnTo>
                <a:lnTo>
                  <a:pt x="64" y="496"/>
                </a:lnTo>
                <a:lnTo>
                  <a:pt x="64" y="501"/>
                </a:lnTo>
                <a:lnTo>
                  <a:pt x="65" y="516"/>
                </a:lnTo>
                <a:lnTo>
                  <a:pt x="70" y="561"/>
                </a:lnTo>
                <a:lnTo>
                  <a:pt x="80" y="626"/>
                </a:lnTo>
                <a:lnTo>
                  <a:pt x="80" y="626"/>
                </a:lnTo>
                <a:lnTo>
                  <a:pt x="77" y="641"/>
                </a:lnTo>
                <a:lnTo>
                  <a:pt x="75" y="676"/>
                </a:lnTo>
                <a:lnTo>
                  <a:pt x="75" y="695"/>
                </a:lnTo>
                <a:lnTo>
                  <a:pt x="75" y="711"/>
                </a:lnTo>
                <a:lnTo>
                  <a:pt x="76" y="725"/>
                </a:lnTo>
                <a:lnTo>
                  <a:pt x="77" y="729"/>
                </a:lnTo>
                <a:lnTo>
                  <a:pt x="80" y="732"/>
                </a:lnTo>
                <a:lnTo>
                  <a:pt x="80" y="732"/>
                </a:lnTo>
                <a:lnTo>
                  <a:pt x="83" y="733"/>
                </a:lnTo>
                <a:lnTo>
                  <a:pt x="88" y="733"/>
                </a:lnTo>
                <a:lnTo>
                  <a:pt x="93" y="732"/>
                </a:lnTo>
                <a:lnTo>
                  <a:pt x="98" y="731"/>
                </a:lnTo>
                <a:lnTo>
                  <a:pt x="104" y="726"/>
                </a:lnTo>
                <a:lnTo>
                  <a:pt x="108" y="724"/>
                </a:lnTo>
                <a:lnTo>
                  <a:pt x="108" y="724"/>
                </a:lnTo>
                <a:lnTo>
                  <a:pt x="126" y="817"/>
                </a:lnTo>
                <a:lnTo>
                  <a:pt x="139" y="887"/>
                </a:lnTo>
                <a:lnTo>
                  <a:pt x="144" y="914"/>
                </a:lnTo>
                <a:lnTo>
                  <a:pt x="146" y="933"/>
                </a:lnTo>
                <a:lnTo>
                  <a:pt x="146" y="933"/>
                </a:lnTo>
                <a:lnTo>
                  <a:pt x="158" y="1095"/>
                </a:lnTo>
                <a:lnTo>
                  <a:pt x="158" y="1095"/>
                </a:lnTo>
                <a:lnTo>
                  <a:pt x="158" y="1104"/>
                </a:lnTo>
                <a:lnTo>
                  <a:pt x="159" y="1126"/>
                </a:lnTo>
                <a:lnTo>
                  <a:pt x="163" y="1158"/>
                </a:lnTo>
                <a:lnTo>
                  <a:pt x="166" y="1176"/>
                </a:lnTo>
                <a:lnTo>
                  <a:pt x="169" y="1195"/>
                </a:lnTo>
                <a:lnTo>
                  <a:pt x="169" y="1195"/>
                </a:lnTo>
                <a:lnTo>
                  <a:pt x="177" y="1227"/>
                </a:lnTo>
                <a:lnTo>
                  <a:pt x="180" y="1246"/>
                </a:lnTo>
                <a:lnTo>
                  <a:pt x="183" y="1254"/>
                </a:lnTo>
                <a:lnTo>
                  <a:pt x="187" y="1261"/>
                </a:lnTo>
                <a:lnTo>
                  <a:pt x="190" y="1270"/>
                </a:lnTo>
                <a:lnTo>
                  <a:pt x="196" y="1278"/>
                </a:lnTo>
                <a:lnTo>
                  <a:pt x="196" y="1278"/>
                </a:lnTo>
                <a:lnTo>
                  <a:pt x="205" y="1288"/>
                </a:lnTo>
                <a:lnTo>
                  <a:pt x="216" y="1301"/>
                </a:lnTo>
                <a:lnTo>
                  <a:pt x="227" y="1313"/>
                </a:lnTo>
                <a:lnTo>
                  <a:pt x="239" y="1324"/>
                </a:lnTo>
                <a:lnTo>
                  <a:pt x="251" y="1334"/>
                </a:lnTo>
                <a:lnTo>
                  <a:pt x="260" y="1340"/>
                </a:lnTo>
                <a:lnTo>
                  <a:pt x="265" y="1342"/>
                </a:lnTo>
                <a:lnTo>
                  <a:pt x="269" y="1342"/>
                </a:lnTo>
                <a:lnTo>
                  <a:pt x="271" y="1342"/>
                </a:lnTo>
                <a:lnTo>
                  <a:pt x="273" y="1340"/>
                </a:lnTo>
                <a:lnTo>
                  <a:pt x="273" y="1340"/>
                </a:lnTo>
                <a:lnTo>
                  <a:pt x="274" y="1337"/>
                </a:lnTo>
                <a:lnTo>
                  <a:pt x="274" y="1334"/>
                </a:lnTo>
                <a:lnTo>
                  <a:pt x="273" y="1325"/>
                </a:lnTo>
                <a:lnTo>
                  <a:pt x="269" y="1315"/>
                </a:lnTo>
                <a:lnTo>
                  <a:pt x="264" y="1303"/>
                </a:lnTo>
                <a:lnTo>
                  <a:pt x="253" y="1276"/>
                </a:lnTo>
                <a:lnTo>
                  <a:pt x="247" y="1262"/>
                </a:lnTo>
                <a:lnTo>
                  <a:pt x="243" y="1248"/>
                </a:lnTo>
                <a:lnTo>
                  <a:pt x="243" y="1248"/>
                </a:lnTo>
                <a:lnTo>
                  <a:pt x="236" y="1227"/>
                </a:lnTo>
                <a:lnTo>
                  <a:pt x="231" y="1212"/>
                </a:lnTo>
                <a:lnTo>
                  <a:pt x="226" y="1197"/>
                </a:lnTo>
                <a:lnTo>
                  <a:pt x="217" y="1173"/>
                </a:lnTo>
                <a:lnTo>
                  <a:pt x="217" y="1173"/>
                </a:lnTo>
                <a:lnTo>
                  <a:pt x="215" y="1165"/>
                </a:lnTo>
                <a:lnTo>
                  <a:pt x="214" y="1155"/>
                </a:lnTo>
                <a:lnTo>
                  <a:pt x="211" y="1136"/>
                </a:lnTo>
                <a:lnTo>
                  <a:pt x="211" y="1115"/>
                </a:lnTo>
                <a:lnTo>
                  <a:pt x="212" y="1093"/>
                </a:lnTo>
                <a:lnTo>
                  <a:pt x="217" y="1053"/>
                </a:lnTo>
                <a:lnTo>
                  <a:pt x="221" y="1026"/>
                </a:lnTo>
                <a:lnTo>
                  <a:pt x="221" y="1026"/>
                </a:lnTo>
                <a:lnTo>
                  <a:pt x="228" y="988"/>
                </a:lnTo>
                <a:lnTo>
                  <a:pt x="241" y="925"/>
                </a:lnTo>
                <a:lnTo>
                  <a:pt x="254" y="861"/>
                </a:lnTo>
                <a:lnTo>
                  <a:pt x="258" y="836"/>
                </a:lnTo>
                <a:lnTo>
                  <a:pt x="259" y="820"/>
                </a:lnTo>
                <a:lnTo>
                  <a:pt x="259" y="820"/>
                </a:lnTo>
                <a:lnTo>
                  <a:pt x="259" y="774"/>
                </a:lnTo>
                <a:lnTo>
                  <a:pt x="263" y="700"/>
                </a:lnTo>
                <a:lnTo>
                  <a:pt x="267" y="622"/>
                </a:lnTo>
                <a:lnTo>
                  <a:pt x="267" y="588"/>
                </a:lnTo>
                <a:lnTo>
                  <a:pt x="267" y="562"/>
                </a:lnTo>
                <a:lnTo>
                  <a:pt x="267" y="562"/>
                </a:lnTo>
                <a:lnTo>
                  <a:pt x="265" y="502"/>
                </a:lnTo>
                <a:lnTo>
                  <a:pt x="265" y="502"/>
                </a:lnTo>
                <a:lnTo>
                  <a:pt x="269" y="502"/>
                </a:lnTo>
                <a:lnTo>
                  <a:pt x="278" y="502"/>
                </a:lnTo>
                <a:lnTo>
                  <a:pt x="283" y="501"/>
                </a:lnTo>
                <a:lnTo>
                  <a:pt x="289" y="499"/>
                </a:lnTo>
                <a:lnTo>
                  <a:pt x="294" y="494"/>
                </a:lnTo>
                <a:lnTo>
                  <a:pt x="297" y="487"/>
                </a:lnTo>
                <a:lnTo>
                  <a:pt x="297" y="487"/>
                </a:lnTo>
                <a:lnTo>
                  <a:pt x="299" y="484"/>
                </a:lnTo>
                <a:lnTo>
                  <a:pt x="300" y="478"/>
                </a:lnTo>
                <a:lnTo>
                  <a:pt x="300" y="464"/>
                </a:lnTo>
                <a:lnTo>
                  <a:pt x="299" y="447"/>
                </a:lnTo>
                <a:lnTo>
                  <a:pt x="297" y="428"/>
                </a:lnTo>
                <a:lnTo>
                  <a:pt x="292" y="393"/>
                </a:lnTo>
                <a:lnTo>
                  <a:pt x="289" y="368"/>
                </a:lnTo>
                <a:lnTo>
                  <a:pt x="289" y="368"/>
                </a:lnTo>
                <a:lnTo>
                  <a:pt x="286" y="361"/>
                </a:lnTo>
                <a:lnTo>
                  <a:pt x="283" y="351"/>
                </a:lnTo>
                <a:lnTo>
                  <a:pt x="270" y="334"/>
                </a:lnTo>
                <a:lnTo>
                  <a:pt x="254" y="312"/>
                </a:lnTo>
                <a:lnTo>
                  <a:pt x="254" y="312"/>
                </a:lnTo>
                <a:lnTo>
                  <a:pt x="251" y="297"/>
                </a:lnTo>
                <a:lnTo>
                  <a:pt x="248" y="284"/>
                </a:lnTo>
                <a:lnTo>
                  <a:pt x="248" y="284"/>
                </a:lnTo>
                <a:lnTo>
                  <a:pt x="248" y="282"/>
                </a:lnTo>
                <a:lnTo>
                  <a:pt x="251" y="277"/>
                </a:lnTo>
                <a:lnTo>
                  <a:pt x="252" y="266"/>
                </a:lnTo>
                <a:lnTo>
                  <a:pt x="254" y="248"/>
                </a:lnTo>
                <a:lnTo>
                  <a:pt x="254" y="248"/>
                </a:lnTo>
                <a:lnTo>
                  <a:pt x="253" y="233"/>
                </a:lnTo>
                <a:lnTo>
                  <a:pt x="249" y="216"/>
                </a:lnTo>
                <a:lnTo>
                  <a:pt x="246" y="196"/>
                </a:lnTo>
                <a:lnTo>
                  <a:pt x="239" y="176"/>
                </a:lnTo>
                <a:lnTo>
                  <a:pt x="228" y="143"/>
                </a:lnTo>
                <a:lnTo>
                  <a:pt x="223" y="129"/>
                </a:lnTo>
                <a:lnTo>
                  <a:pt x="223" y="129"/>
                </a:lnTo>
                <a:lnTo>
                  <a:pt x="225" y="127"/>
                </a:lnTo>
                <a:lnTo>
                  <a:pt x="225" y="122"/>
                </a:lnTo>
                <a:lnTo>
                  <a:pt x="223" y="112"/>
                </a:lnTo>
                <a:lnTo>
                  <a:pt x="221" y="101"/>
                </a:lnTo>
                <a:lnTo>
                  <a:pt x="221" y="101"/>
                </a:lnTo>
                <a:lnTo>
                  <a:pt x="217" y="94"/>
                </a:lnTo>
                <a:lnTo>
                  <a:pt x="215" y="89"/>
                </a:lnTo>
                <a:lnTo>
                  <a:pt x="207" y="80"/>
                </a:lnTo>
                <a:lnTo>
                  <a:pt x="203" y="74"/>
                </a:lnTo>
                <a:lnTo>
                  <a:pt x="200" y="72"/>
                </a:lnTo>
                <a:lnTo>
                  <a:pt x="200" y="72"/>
                </a:lnTo>
                <a:lnTo>
                  <a:pt x="193" y="63"/>
                </a:lnTo>
                <a:lnTo>
                  <a:pt x="177" y="43"/>
                </a:lnTo>
                <a:lnTo>
                  <a:pt x="157" y="21"/>
                </a:lnTo>
                <a:lnTo>
                  <a:pt x="147" y="13"/>
                </a:lnTo>
                <a:lnTo>
                  <a:pt x="140" y="6"/>
                </a:lnTo>
                <a:lnTo>
                  <a:pt x="140" y="6"/>
                </a:lnTo>
                <a:lnTo>
                  <a:pt x="132" y="3"/>
                </a:lnTo>
                <a:lnTo>
                  <a:pt x="125" y="2"/>
                </a:lnTo>
                <a:lnTo>
                  <a:pt x="118" y="0"/>
                </a:lnTo>
                <a:lnTo>
                  <a:pt x="110" y="0"/>
                </a:lnTo>
                <a:lnTo>
                  <a:pt x="104" y="3"/>
                </a:lnTo>
                <a:lnTo>
                  <a:pt x="97" y="5"/>
                </a:lnTo>
                <a:lnTo>
                  <a:pt x="86" y="11"/>
                </a:lnTo>
                <a:lnTo>
                  <a:pt x="86" y="11"/>
                </a:lnTo>
                <a:lnTo>
                  <a:pt x="80" y="16"/>
                </a:lnTo>
                <a:lnTo>
                  <a:pt x="75" y="21"/>
                </a:lnTo>
                <a:lnTo>
                  <a:pt x="66" y="34"/>
                </a:lnTo>
                <a:lnTo>
                  <a:pt x="59" y="48"/>
                </a:lnTo>
                <a:lnTo>
                  <a:pt x="59" y="48"/>
                </a:lnTo>
                <a:lnTo>
                  <a:pt x="56" y="52"/>
                </a:lnTo>
                <a:lnTo>
                  <a:pt x="54" y="54"/>
                </a:lnTo>
                <a:lnTo>
                  <a:pt x="50" y="56"/>
                </a:lnTo>
                <a:lnTo>
                  <a:pt x="50" y="56"/>
                </a:lnTo>
                <a:lnTo>
                  <a:pt x="45" y="56"/>
                </a:lnTo>
                <a:lnTo>
                  <a:pt x="39" y="54"/>
                </a:lnTo>
                <a:lnTo>
                  <a:pt x="32" y="53"/>
                </a:lnTo>
                <a:lnTo>
                  <a:pt x="50" y="67"/>
                </a:lnTo>
                <a:lnTo>
                  <a:pt x="50" y="67"/>
                </a:lnTo>
                <a:lnTo>
                  <a:pt x="45" y="84"/>
                </a:lnTo>
                <a:lnTo>
                  <a:pt x="33" y="129"/>
                </a:lnTo>
                <a:lnTo>
                  <a:pt x="33" y="129"/>
                </a:lnTo>
                <a:lnTo>
                  <a:pt x="27" y="154"/>
                </a:lnTo>
                <a:lnTo>
                  <a:pt x="23" y="175"/>
                </a:lnTo>
                <a:lnTo>
                  <a:pt x="20" y="193"/>
                </a:lnTo>
                <a:lnTo>
                  <a:pt x="20" y="211"/>
                </a:lnTo>
                <a:lnTo>
                  <a:pt x="20" y="211"/>
                </a:lnTo>
                <a:lnTo>
                  <a:pt x="19" y="266"/>
                </a:lnTo>
                <a:lnTo>
                  <a:pt x="20" y="293"/>
                </a:lnTo>
                <a:lnTo>
                  <a:pt x="20" y="302"/>
                </a:lnTo>
                <a:lnTo>
                  <a:pt x="22" y="304"/>
                </a:lnTo>
                <a:lnTo>
                  <a:pt x="22" y="304"/>
                </a:lnTo>
                <a:lnTo>
                  <a:pt x="25" y="303"/>
                </a:lnTo>
                <a:lnTo>
                  <a:pt x="32" y="299"/>
                </a:lnTo>
                <a:lnTo>
                  <a:pt x="38" y="296"/>
                </a:lnTo>
                <a:lnTo>
                  <a:pt x="34" y="31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C3052F10-5FAC-49A9-8945-79BCEDB13F19}"/>
              </a:ext>
            </a:extLst>
          </p:cNvPr>
          <p:cNvSpPr>
            <a:spLocks/>
          </p:cNvSpPr>
          <p:nvPr/>
        </p:nvSpPr>
        <p:spPr bwMode="auto">
          <a:xfrm>
            <a:off x="6258145" y="4895261"/>
            <a:ext cx="1306513" cy="1211263"/>
          </a:xfrm>
          <a:custGeom>
            <a:avLst/>
            <a:gdLst>
              <a:gd name="T0" fmla="*/ 8 w 823"/>
              <a:gd name="T1" fmla="*/ 179 h 763"/>
              <a:gd name="T2" fmla="*/ 0 w 823"/>
              <a:gd name="T3" fmla="*/ 31 h 763"/>
              <a:gd name="T4" fmla="*/ 3 w 823"/>
              <a:gd name="T5" fmla="*/ 2 h 763"/>
              <a:gd name="T6" fmla="*/ 6 w 823"/>
              <a:gd name="T7" fmla="*/ 0 h 763"/>
              <a:gd name="T8" fmla="*/ 17 w 823"/>
              <a:gd name="T9" fmla="*/ 13 h 763"/>
              <a:gd name="T10" fmla="*/ 34 w 823"/>
              <a:gd name="T11" fmla="*/ 59 h 763"/>
              <a:gd name="T12" fmla="*/ 40 w 823"/>
              <a:gd name="T13" fmla="*/ 74 h 763"/>
              <a:gd name="T14" fmla="*/ 55 w 823"/>
              <a:gd name="T15" fmla="*/ 101 h 763"/>
              <a:gd name="T16" fmla="*/ 55 w 823"/>
              <a:gd name="T17" fmla="*/ 109 h 763"/>
              <a:gd name="T18" fmla="*/ 59 w 823"/>
              <a:gd name="T19" fmla="*/ 123 h 763"/>
              <a:gd name="T20" fmla="*/ 70 w 823"/>
              <a:gd name="T21" fmla="*/ 143 h 763"/>
              <a:gd name="T22" fmla="*/ 84 w 823"/>
              <a:gd name="T23" fmla="*/ 189 h 763"/>
              <a:gd name="T24" fmla="*/ 84 w 823"/>
              <a:gd name="T25" fmla="*/ 202 h 763"/>
              <a:gd name="T26" fmla="*/ 75 w 823"/>
              <a:gd name="T27" fmla="*/ 227 h 763"/>
              <a:gd name="T28" fmla="*/ 88 w 823"/>
              <a:gd name="T29" fmla="*/ 246 h 763"/>
              <a:gd name="T30" fmla="*/ 130 w 823"/>
              <a:gd name="T31" fmla="*/ 282 h 763"/>
              <a:gd name="T32" fmla="*/ 168 w 823"/>
              <a:gd name="T33" fmla="*/ 303 h 763"/>
              <a:gd name="T34" fmla="*/ 283 w 823"/>
              <a:gd name="T35" fmla="*/ 348 h 763"/>
              <a:gd name="T36" fmla="*/ 527 w 823"/>
              <a:gd name="T37" fmla="*/ 433 h 763"/>
              <a:gd name="T38" fmla="*/ 597 w 823"/>
              <a:gd name="T39" fmla="*/ 460 h 763"/>
              <a:gd name="T40" fmla="*/ 648 w 823"/>
              <a:gd name="T41" fmla="*/ 489 h 763"/>
              <a:gd name="T42" fmla="*/ 680 w 823"/>
              <a:gd name="T43" fmla="*/ 512 h 763"/>
              <a:gd name="T44" fmla="*/ 730 w 823"/>
              <a:gd name="T45" fmla="*/ 559 h 763"/>
              <a:gd name="T46" fmla="*/ 738 w 823"/>
              <a:gd name="T47" fmla="*/ 574 h 763"/>
              <a:gd name="T48" fmla="*/ 759 w 823"/>
              <a:gd name="T49" fmla="*/ 601 h 763"/>
              <a:gd name="T50" fmla="*/ 798 w 823"/>
              <a:gd name="T51" fmla="*/ 640 h 763"/>
              <a:gd name="T52" fmla="*/ 798 w 823"/>
              <a:gd name="T53" fmla="*/ 650 h 763"/>
              <a:gd name="T54" fmla="*/ 788 w 823"/>
              <a:gd name="T55" fmla="*/ 684 h 763"/>
              <a:gd name="T56" fmla="*/ 771 w 823"/>
              <a:gd name="T57" fmla="*/ 705 h 763"/>
              <a:gd name="T58" fmla="*/ 754 w 823"/>
              <a:gd name="T59" fmla="*/ 719 h 763"/>
              <a:gd name="T60" fmla="*/ 743 w 823"/>
              <a:gd name="T61" fmla="*/ 721 h 763"/>
              <a:gd name="T62" fmla="*/ 719 w 823"/>
              <a:gd name="T63" fmla="*/ 719 h 763"/>
              <a:gd name="T64" fmla="*/ 703 w 823"/>
              <a:gd name="T65" fmla="*/ 711 h 763"/>
              <a:gd name="T66" fmla="*/ 672 w 823"/>
              <a:gd name="T67" fmla="*/ 715 h 763"/>
              <a:gd name="T68" fmla="*/ 616 w 823"/>
              <a:gd name="T69" fmla="*/ 704 h 763"/>
              <a:gd name="T70" fmla="*/ 517 w 823"/>
              <a:gd name="T71" fmla="*/ 670 h 763"/>
              <a:gd name="T72" fmla="*/ 380 w 823"/>
              <a:gd name="T73" fmla="*/ 660 h 763"/>
              <a:gd name="T74" fmla="*/ 360 w 823"/>
              <a:gd name="T75" fmla="*/ 656 h 763"/>
              <a:gd name="T76" fmla="*/ 333 w 823"/>
              <a:gd name="T77" fmla="*/ 642 h 763"/>
              <a:gd name="T78" fmla="*/ 312 w 823"/>
              <a:gd name="T79" fmla="*/ 618 h 763"/>
              <a:gd name="T80" fmla="*/ 311 w 823"/>
              <a:gd name="T81" fmla="*/ 610 h 763"/>
              <a:gd name="T82" fmla="*/ 326 w 823"/>
              <a:gd name="T83" fmla="*/ 576 h 763"/>
              <a:gd name="T84" fmla="*/ 253 w 823"/>
              <a:gd name="T85" fmla="*/ 586 h 763"/>
              <a:gd name="T86" fmla="*/ 232 w 823"/>
              <a:gd name="T87" fmla="*/ 586 h 763"/>
              <a:gd name="T88" fmla="*/ 217 w 823"/>
              <a:gd name="T89" fmla="*/ 572 h 763"/>
              <a:gd name="T90" fmla="*/ 211 w 823"/>
              <a:gd name="T91" fmla="*/ 553 h 763"/>
              <a:gd name="T92" fmla="*/ 217 w 823"/>
              <a:gd name="T93" fmla="*/ 542 h 763"/>
              <a:gd name="T94" fmla="*/ 242 w 823"/>
              <a:gd name="T95" fmla="*/ 517 h 763"/>
              <a:gd name="T96" fmla="*/ 144 w 823"/>
              <a:gd name="T97" fmla="*/ 433 h 763"/>
              <a:gd name="T98" fmla="*/ 98 w 823"/>
              <a:gd name="T99" fmla="*/ 385 h 763"/>
              <a:gd name="T100" fmla="*/ 62 w 823"/>
              <a:gd name="T101" fmla="*/ 331 h 763"/>
              <a:gd name="T102" fmla="*/ 19 w 823"/>
              <a:gd name="T103" fmla="*/ 237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23" h="763">
                <a:moveTo>
                  <a:pt x="11" y="212"/>
                </a:moveTo>
                <a:lnTo>
                  <a:pt x="11" y="212"/>
                </a:lnTo>
                <a:lnTo>
                  <a:pt x="8" y="179"/>
                </a:lnTo>
                <a:lnTo>
                  <a:pt x="2" y="104"/>
                </a:lnTo>
                <a:lnTo>
                  <a:pt x="1" y="66"/>
                </a:lnTo>
                <a:lnTo>
                  <a:pt x="0" y="31"/>
                </a:lnTo>
                <a:lnTo>
                  <a:pt x="1" y="18"/>
                </a:lnTo>
                <a:lnTo>
                  <a:pt x="1" y="8"/>
                </a:lnTo>
                <a:lnTo>
                  <a:pt x="3" y="2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8" y="2"/>
                </a:lnTo>
                <a:lnTo>
                  <a:pt x="12" y="4"/>
                </a:lnTo>
                <a:lnTo>
                  <a:pt x="17" y="13"/>
                </a:lnTo>
                <a:lnTo>
                  <a:pt x="22" y="24"/>
                </a:lnTo>
                <a:lnTo>
                  <a:pt x="27" y="36"/>
                </a:lnTo>
                <a:lnTo>
                  <a:pt x="34" y="59"/>
                </a:lnTo>
                <a:lnTo>
                  <a:pt x="38" y="69"/>
                </a:lnTo>
                <a:lnTo>
                  <a:pt x="40" y="74"/>
                </a:lnTo>
                <a:lnTo>
                  <a:pt x="40" y="74"/>
                </a:lnTo>
                <a:lnTo>
                  <a:pt x="45" y="82"/>
                </a:lnTo>
                <a:lnTo>
                  <a:pt x="51" y="91"/>
                </a:lnTo>
                <a:lnTo>
                  <a:pt x="55" y="101"/>
                </a:lnTo>
                <a:lnTo>
                  <a:pt x="56" y="105"/>
                </a:lnTo>
                <a:lnTo>
                  <a:pt x="55" y="109"/>
                </a:lnTo>
                <a:lnTo>
                  <a:pt x="55" y="109"/>
                </a:lnTo>
                <a:lnTo>
                  <a:pt x="54" y="112"/>
                </a:lnTo>
                <a:lnTo>
                  <a:pt x="55" y="116"/>
                </a:lnTo>
                <a:lnTo>
                  <a:pt x="59" y="123"/>
                </a:lnTo>
                <a:lnTo>
                  <a:pt x="65" y="133"/>
                </a:lnTo>
                <a:lnTo>
                  <a:pt x="70" y="143"/>
                </a:lnTo>
                <a:lnTo>
                  <a:pt x="70" y="143"/>
                </a:lnTo>
                <a:lnTo>
                  <a:pt x="81" y="173"/>
                </a:lnTo>
                <a:lnTo>
                  <a:pt x="83" y="181"/>
                </a:lnTo>
                <a:lnTo>
                  <a:pt x="84" y="189"/>
                </a:lnTo>
                <a:lnTo>
                  <a:pt x="86" y="196"/>
                </a:lnTo>
                <a:lnTo>
                  <a:pt x="84" y="202"/>
                </a:lnTo>
                <a:lnTo>
                  <a:pt x="84" y="202"/>
                </a:lnTo>
                <a:lnTo>
                  <a:pt x="78" y="219"/>
                </a:lnTo>
                <a:lnTo>
                  <a:pt x="75" y="227"/>
                </a:lnTo>
                <a:lnTo>
                  <a:pt x="75" y="227"/>
                </a:lnTo>
                <a:lnTo>
                  <a:pt x="77" y="232"/>
                </a:lnTo>
                <a:lnTo>
                  <a:pt x="81" y="239"/>
                </a:lnTo>
                <a:lnTo>
                  <a:pt x="88" y="246"/>
                </a:lnTo>
                <a:lnTo>
                  <a:pt x="98" y="257"/>
                </a:lnTo>
                <a:lnTo>
                  <a:pt x="112" y="269"/>
                </a:lnTo>
                <a:lnTo>
                  <a:pt x="130" y="282"/>
                </a:lnTo>
                <a:lnTo>
                  <a:pt x="153" y="296"/>
                </a:lnTo>
                <a:lnTo>
                  <a:pt x="153" y="296"/>
                </a:lnTo>
                <a:lnTo>
                  <a:pt x="168" y="303"/>
                </a:lnTo>
                <a:lnTo>
                  <a:pt x="187" y="312"/>
                </a:lnTo>
                <a:lnTo>
                  <a:pt x="231" y="329"/>
                </a:lnTo>
                <a:lnTo>
                  <a:pt x="283" y="348"/>
                </a:lnTo>
                <a:lnTo>
                  <a:pt x="338" y="368"/>
                </a:lnTo>
                <a:lnTo>
                  <a:pt x="446" y="406"/>
                </a:lnTo>
                <a:lnTo>
                  <a:pt x="527" y="433"/>
                </a:lnTo>
                <a:lnTo>
                  <a:pt x="527" y="433"/>
                </a:lnTo>
                <a:lnTo>
                  <a:pt x="577" y="452"/>
                </a:lnTo>
                <a:lnTo>
                  <a:pt x="597" y="460"/>
                </a:lnTo>
                <a:lnTo>
                  <a:pt x="616" y="469"/>
                </a:lnTo>
                <a:lnTo>
                  <a:pt x="632" y="479"/>
                </a:lnTo>
                <a:lnTo>
                  <a:pt x="648" y="489"/>
                </a:lnTo>
                <a:lnTo>
                  <a:pt x="664" y="500"/>
                </a:lnTo>
                <a:lnTo>
                  <a:pt x="680" y="512"/>
                </a:lnTo>
                <a:lnTo>
                  <a:pt x="680" y="512"/>
                </a:lnTo>
                <a:lnTo>
                  <a:pt x="707" y="534"/>
                </a:lnTo>
                <a:lnTo>
                  <a:pt x="722" y="549"/>
                </a:lnTo>
                <a:lnTo>
                  <a:pt x="730" y="559"/>
                </a:lnTo>
                <a:lnTo>
                  <a:pt x="734" y="566"/>
                </a:lnTo>
                <a:lnTo>
                  <a:pt x="734" y="566"/>
                </a:lnTo>
                <a:lnTo>
                  <a:pt x="738" y="574"/>
                </a:lnTo>
                <a:lnTo>
                  <a:pt x="744" y="581"/>
                </a:lnTo>
                <a:lnTo>
                  <a:pt x="759" y="601"/>
                </a:lnTo>
                <a:lnTo>
                  <a:pt x="759" y="601"/>
                </a:lnTo>
                <a:lnTo>
                  <a:pt x="770" y="613"/>
                </a:lnTo>
                <a:lnTo>
                  <a:pt x="782" y="625"/>
                </a:lnTo>
                <a:lnTo>
                  <a:pt x="798" y="640"/>
                </a:lnTo>
                <a:lnTo>
                  <a:pt x="823" y="640"/>
                </a:lnTo>
                <a:lnTo>
                  <a:pt x="798" y="650"/>
                </a:lnTo>
                <a:lnTo>
                  <a:pt x="798" y="650"/>
                </a:lnTo>
                <a:lnTo>
                  <a:pt x="794" y="663"/>
                </a:lnTo>
                <a:lnTo>
                  <a:pt x="788" y="684"/>
                </a:lnTo>
                <a:lnTo>
                  <a:pt x="788" y="684"/>
                </a:lnTo>
                <a:lnTo>
                  <a:pt x="786" y="689"/>
                </a:lnTo>
                <a:lnTo>
                  <a:pt x="782" y="694"/>
                </a:lnTo>
                <a:lnTo>
                  <a:pt x="771" y="705"/>
                </a:lnTo>
                <a:lnTo>
                  <a:pt x="760" y="715"/>
                </a:lnTo>
                <a:lnTo>
                  <a:pt x="756" y="717"/>
                </a:lnTo>
                <a:lnTo>
                  <a:pt x="754" y="719"/>
                </a:lnTo>
                <a:lnTo>
                  <a:pt x="754" y="719"/>
                </a:lnTo>
                <a:lnTo>
                  <a:pt x="749" y="719"/>
                </a:lnTo>
                <a:lnTo>
                  <a:pt x="743" y="721"/>
                </a:lnTo>
                <a:lnTo>
                  <a:pt x="734" y="724"/>
                </a:lnTo>
                <a:lnTo>
                  <a:pt x="729" y="763"/>
                </a:lnTo>
                <a:lnTo>
                  <a:pt x="719" y="719"/>
                </a:lnTo>
                <a:lnTo>
                  <a:pt x="709" y="709"/>
                </a:lnTo>
                <a:lnTo>
                  <a:pt x="709" y="709"/>
                </a:lnTo>
                <a:lnTo>
                  <a:pt x="703" y="711"/>
                </a:lnTo>
                <a:lnTo>
                  <a:pt x="696" y="713"/>
                </a:lnTo>
                <a:lnTo>
                  <a:pt x="686" y="714"/>
                </a:lnTo>
                <a:lnTo>
                  <a:pt x="672" y="715"/>
                </a:lnTo>
                <a:lnTo>
                  <a:pt x="656" y="714"/>
                </a:lnTo>
                <a:lnTo>
                  <a:pt x="638" y="710"/>
                </a:lnTo>
                <a:lnTo>
                  <a:pt x="616" y="704"/>
                </a:lnTo>
                <a:lnTo>
                  <a:pt x="616" y="704"/>
                </a:lnTo>
                <a:lnTo>
                  <a:pt x="543" y="679"/>
                </a:lnTo>
                <a:lnTo>
                  <a:pt x="517" y="670"/>
                </a:lnTo>
                <a:lnTo>
                  <a:pt x="517" y="670"/>
                </a:lnTo>
                <a:lnTo>
                  <a:pt x="470" y="666"/>
                </a:lnTo>
                <a:lnTo>
                  <a:pt x="380" y="660"/>
                </a:lnTo>
                <a:lnTo>
                  <a:pt x="380" y="660"/>
                </a:lnTo>
                <a:lnTo>
                  <a:pt x="370" y="658"/>
                </a:lnTo>
                <a:lnTo>
                  <a:pt x="360" y="656"/>
                </a:lnTo>
                <a:lnTo>
                  <a:pt x="353" y="654"/>
                </a:lnTo>
                <a:lnTo>
                  <a:pt x="345" y="650"/>
                </a:lnTo>
                <a:lnTo>
                  <a:pt x="333" y="642"/>
                </a:lnTo>
                <a:lnTo>
                  <a:pt x="323" y="634"/>
                </a:lnTo>
                <a:lnTo>
                  <a:pt x="317" y="625"/>
                </a:lnTo>
                <a:lnTo>
                  <a:pt x="312" y="618"/>
                </a:lnTo>
                <a:lnTo>
                  <a:pt x="311" y="613"/>
                </a:lnTo>
                <a:lnTo>
                  <a:pt x="311" y="610"/>
                </a:lnTo>
                <a:lnTo>
                  <a:pt x="311" y="610"/>
                </a:lnTo>
                <a:lnTo>
                  <a:pt x="314" y="604"/>
                </a:lnTo>
                <a:lnTo>
                  <a:pt x="319" y="593"/>
                </a:lnTo>
                <a:lnTo>
                  <a:pt x="326" y="576"/>
                </a:lnTo>
                <a:lnTo>
                  <a:pt x="326" y="576"/>
                </a:lnTo>
                <a:lnTo>
                  <a:pt x="285" y="582"/>
                </a:lnTo>
                <a:lnTo>
                  <a:pt x="253" y="586"/>
                </a:lnTo>
                <a:lnTo>
                  <a:pt x="241" y="587"/>
                </a:lnTo>
                <a:lnTo>
                  <a:pt x="232" y="586"/>
                </a:lnTo>
                <a:lnTo>
                  <a:pt x="232" y="586"/>
                </a:lnTo>
                <a:lnTo>
                  <a:pt x="226" y="583"/>
                </a:lnTo>
                <a:lnTo>
                  <a:pt x="221" y="578"/>
                </a:lnTo>
                <a:lnTo>
                  <a:pt x="217" y="572"/>
                </a:lnTo>
                <a:lnTo>
                  <a:pt x="214" y="566"/>
                </a:lnTo>
                <a:lnTo>
                  <a:pt x="212" y="560"/>
                </a:lnTo>
                <a:lnTo>
                  <a:pt x="211" y="553"/>
                </a:lnTo>
                <a:lnTo>
                  <a:pt x="214" y="547"/>
                </a:lnTo>
                <a:lnTo>
                  <a:pt x="217" y="542"/>
                </a:lnTo>
                <a:lnTo>
                  <a:pt x="217" y="542"/>
                </a:lnTo>
                <a:lnTo>
                  <a:pt x="235" y="524"/>
                </a:lnTo>
                <a:lnTo>
                  <a:pt x="242" y="517"/>
                </a:lnTo>
                <a:lnTo>
                  <a:pt x="242" y="517"/>
                </a:lnTo>
                <a:lnTo>
                  <a:pt x="226" y="502"/>
                </a:lnTo>
                <a:lnTo>
                  <a:pt x="144" y="433"/>
                </a:lnTo>
                <a:lnTo>
                  <a:pt x="144" y="433"/>
                </a:lnTo>
                <a:lnTo>
                  <a:pt x="128" y="419"/>
                </a:lnTo>
                <a:lnTo>
                  <a:pt x="113" y="403"/>
                </a:lnTo>
                <a:lnTo>
                  <a:pt x="98" y="385"/>
                </a:lnTo>
                <a:lnTo>
                  <a:pt x="86" y="368"/>
                </a:lnTo>
                <a:lnTo>
                  <a:pt x="73" y="350"/>
                </a:lnTo>
                <a:lnTo>
                  <a:pt x="62" y="331"/>
                </a:lnTo>
                <a:lnTo>
                  <a:pt x="44" y="294"/>
                </a:lnTo>
                <a:lnTo>
                  <a:pt x="29" y="262"/>
                </a:lnTo>
                <a:lnTo>
                  <a:pt x="19" y="237"/>
                </a:lnTo>
                <a:lnTo>
                  <a:pt x="11" y="212"/>
                </a:lnTo>
                <a:lnTo>
                  <a:pt x="11" y="2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7FD6BBB4-26F1-4C7C-949E-51522F97D996}"/>
              </a:ext>
            </a:extLst>
          </p:cNvPr>
          <p:cNvSpPr>
            <a:spLocks/>
          </p:cNvSpPr>
          <p:nvPr/>
        </p:nvSpPr>
        <p:spPr bwMode="auto">
          <a:xfrm>
            <a:off x="2851171" y="4722686"/>
            <a:ext cx="584238" cy="1639272"/>
          </a:xfrm>
          <a:custGeom>
            <a:avLst/>
            <a:gdLst>
              <a:gd name="T0" fmla="*/ 81 w 412"/>
              <a:gd name="T1" fmla="*/ 327 h 1156"/>
              <a:gd name="T2" fmla="*/ 44 w 412"/>
              <a:gd name="T3" fmla="*/ 387 h 1156"/>
              <a:gd name="T4" fmla="*/ 33 w 412"/>
              <a:gd name="T5" fmla="*/ 427 h 1156"/>
              <a:gd name="T6" fmla="*/ 38 w 412"/>
              <a:gd name="T7" fmla="*/ 432 h 1156"/>
              <a:gd name="T8" fmla="*/ 75 w 412"/>
              <a:gd name="T9" fmla="*/ 427 h 1156"/>
              <a:gd name="T10" fmla="*/ 6 w 412"/>
              <a:gd name="T11" fmla="*/ 766 h 1156"/>
              <a:gd name="T12" fmla="*/ 0 w 412"/>
              <a:gd name="T13" fmla="*/ 863 h 1156"/>
              <a:gd name="T14" fmla="*/ 14 w 412"/>
              <a:gd name="T15" fmla="*/ 965 h 1156"/>
              <a:gd name="T16" fmla="*/ 47 w 412"/>
              <a:gd name="T17" fmla="*/ 1039 h 1156"/>
              <a:gd name="T18" fmla="*/ 111 w 412"/>
              <a:gd name="T19" fmla="*/ 1125 h 1156"/>
              <a:gd name="T20" fmla="*/ 138 w 412"/>
              <a:gd name="T21" fmla="*/ 1145 h 1156"/>
              <a:gd name="T22" fmla="*/ 167 w 412"/>
              <a:gd name="T23" fmla="*/ 1156 h 1156"/>
              <a:gd name="T24" fmla="*/ 170 w 412"/>
              <a:gd name="T25" fmla="*/ 1149 h 1156"/>
              <a:gd name="T26" fmla="*/ 144 w 412"/>
              <a:gd name="T27" fmla="*/ 1104 h 1156"/>
              <a:gd name="T28" fmla="*/ 145 w 412"/>
              <a:gd name="T29" fmla="*/ 1096 h 1156"/>
              <a:gd name="T30" fmla="*/ 159 w 412"/>
              <a:gd name="T31" fmla="*/ 1090 h 1156"/>
              <a:gd name="T32" fmla="*/ 143 w 412"/>
              <a:gd name="T33" fmla="*/ 1076 h 1156"/>
              <a:gd name="T34" fmla="*/ 97 w 412"/>
              <a:gd name="T35" fmla="*/ 1049 h 1156"/>
              <a:gd name="T36" fmla="*/ 70 w 412"/>
              <a:gd name="T37" fmla="*/ 1017 h 1156"/>
              <a:gd name="T38" fmla="*/ 48 w 412"/>
              <a:gd name="T39" fmla="*/ 962 h 1156"/>
              <a:gd name="T40" fmla="*/ 49 w 412"/>
              <a:gd name="T41" fmla="*/ 927 h 1156"/>
              <a:gd name="T42" fmla="*/ 107 w 412"/>
              <a:gd name="T43" fmla="*/ 794 h 1156"/>
              <a:gd name="T44" fmla="*/ 150 w 412"/>
              <a:gd name="T45" fmla="*/ 705 h 1156"/>
              <a:gd name="T46" fmla="*/ 154 w 412"/>
              <a:gd name="T47" fmla="*/ 708 h 1156"/>
              <a:gd name="T48" fmla="*/ 171 w 412"/>
              <a:gd name="T49" fmla="*/ 701 h 1156"/>
              <a:gd name="T50" fmla="*/ 186 w 412"/>
              <a:gd name="T51" fmla="*/ 681 h 1156"/>
              <a:gd name="T52" fmla="*/ 210 w 412"/>
              <a:gd name="T53" fmla="*/ 619 h 1156"/>
              <a:gd name="T54" fmla="*/ 260 w 412"/>
              <a:gd name="T55" fmla="*/ 504 h 1156"/>
              <a:gd name="T56" fmla="*/ 285 w 412"/>
              <a:gd name="T57" fmla="*/ 413 h 1156"/>
              <a:gd name="T58" fmla="*/ 375 w 412"/>
              <a:gd name="T59" fmla="*/ 439 h 1156"/>
              <a:gd name="T60" fmla="*/ 395 w 412"/>
              <a:gd name="T61" fmla="*/ 439 h 1156"/>
              <a:gd name="T62" fmla="*/ 408 w 412"/>
              <a:gd name="T63" fmla="*/ 425 h 1156"/>
              <a:gd name="T64" fmla="*/ 410 w 412"/>
              <a:gd name="T65" fmla="*/ 390 h 1156"/>
              <a:gd name="T66" fmla="*/ 389 w 412"/>
              <a:gd name="T67" fmla="*/ 358 h 1156"/>
              <a:gd name="T68" fmla="*/ 325 w 412"/>
              <a:gd name="T69" fmla="*/ 284 h 1156"/>
              <a:gd name="T70" fmla="*/ 333 w 412"/>
              <a:gd name="T71" fmla="*/ 245 h 1156"/>
              <a:gd name="T72" fmla="*/ 336 w 412"/>
              <a:gd name="T73" fmla="*/ 128 h 1156"/>
              <a:gd name="T74" fmla="*/ 338 w 412"/>
              <a:gd name="T75" fmla="*/ 115 h 1156"/>
              <a:gd name="T76" fmla="*/ 330 w 412"/>
              <a:gd name="T77" fmla="*/ 85 h 1156"/>
              <a:gd name="T78" fmla="*/ 332 w 412"/>
              <a:gd name="T79" fmla="*/ 54 h 1156"/>
              <a:gd name="T80" fmla="*/ 326 w 412"/>
              <a:gd name="T81" fmla="*/ 16 h 1156"/>
              <a:gd name="T82" fmla="*/ 316 w 412"/>
              <a:gd name="T83" fmla="*/ 6 h 1156"/>
              <a:gd name="T84" fmla="*/ 289 w 412"/>
              <a:gd name="T85" fmla="*/ 0 h 1156"/>
              <a:gd name="T86" fmla="*/ 264 w 412"/>
              <a:gd name="T87" fmla="*/ 2 h 1156"/>
              <a:gd name="T88" fmla="*/ 245 w 412"/>
              <a:gd name="T89" fmla="*/ 15 h 1156"/>
              <a:gd name="T90" fmla="*/ 230 w 412"/>
              <a:gd name="T91" fmla="*/ 39 h 1156"/>
              <a:gd name="T92" fmla="*/ 213 w 412"/>
              <a:gd name="T93" fmla="*/ 56 h 1156"/>
              <a:gd name="T94" fmla="*/ 188 w 412"/>
              <a:gd name="T95" fmla="*/ 71 h 1156"/>
              <a:gd name="T96" fmla="*/ 181 w 412"/>
              <a:gd name="T97" fmla="*/ 83 h 1156"/>
              <a:gd name="T98" fmla="*/ 161 w 412"/>
              <a:gd name="T99" fmla="*/ 143 h 1156"/>
              <a:gd name="T100" fmla="*/ 121 w 412"/>
              <a:gd name="T101" fmla="*/ 250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2" h="1156">
                <a:moveTo>
                  <a:pt x="113" y="286"/>
                </a:moveTo>
                <a:lnTo>
                  <a:pt x="113" y="286"/>
                </a:lnTo>
                <a:lnTo>
                  <a:pt x="103" y="299"/>
                </a:lnTo>
                <a:lnTo>
                  <a:pt x="81" y="327"/>
                </a:lnTo>
                <a:lnTo>
                  <a:pt x="68" y="344"/>
                </a:lnTo>
                <a:lnTo>
                  <a:pt x="57" y="363"/>
                </a:lnTo>
                <a:lnTo>
                  <a:pt x="47" y="380"/>
                </a:lnTo>
                <a:lnTo>
                  <a:pt x="44" y="387"/>
                </a:lnTo>
                <a:lnTo>
                  <a:pt x="42" y="395"/>
                </a:lnTo>
                <a:lnTo>
                  <a:pt x="42" y="395"/>
                </a:lnTo>
                <a:lnTo>
                  <a:pt x="36" y="416"/>
                </a:lnTo>
                <a:lnTo>
                  <a:pt x="33" y="427"/>
                </a:lnTo>
                <a:lnTo>
                  <a:pt x="33" y="429"/>
                </a:lnTo>
                <a:lnTo>
                  <a:pt x="34" y="430"/>
                </a:lnTo>
                <a:lnTo>
                  <a:pt x="36" y="432"/>
                </a:lnTo>
                <a:lnTo>
                  <a:pt x="38" y="432"/>
                </a:lnTo>
                <a:lnTo>
                  <a:pt x="38" y="432"/>
                </a:lnTo>
                <a:lnTo>
                  <a:pt x="60" y="429"/>
                </a:lnTo>
                <a:lnTo>
                  <a:pt x="75" y="427"/>
                </a:lnTo>
                <a:lnTo>
                  <a:pt x="75" y="427"/>
                </a:lnTo>
                <a:lnTo>
                  <a:pt x="43" y="577"/>
                </a:lnTo>
                <a:lnTo>
                  <a:pt x="20" y="690"/>
                </a:lnTo>
                <a:lnTo>
                  <a:pt x="11" y="735"/>
                </a:lnTo>
                <a:lnTo>
                  <a:pt x="6" y="766"/>
                </a:lnTo>
                <a:lnTo>
                  <a:pt x="6" y="766"/>
                </a:lnTo>
                <a:lnTo>
                  <a:pt x="1" y="812"/>
                </a:lnTo>
                <a:lnTo>
                  <a:pt x="1" y="838"/>
                </a:lnTo>
                <a:lnTo>
                  <a:pt x="0" y="863"/>
                </a:lnTo>
                <a:lnTo>
                  <a:pt x="1" y="890"/>
                </a:lnTo>
                <a:lnTo>
                  <a:pt x="4" y="916"/>
                </a:lnTo>
                <a:lnTo>
                  <a:pt x="7" y="942"/>
                </a:lnTo>
                <a:lnTo>
                  <a:pt x="14" y="965"/>
                </a:lnTo>
                <a:lnTo>
                  <a:pt x="14" y="965"/>
                </a:lnTo>
                <a:lnTo>
                  <a:pt x="22" y="989"/>
                </a:lnTo>
                <a:lnTo>
                  <a:pt x="33" y="1013"/>
                </a:lnTo>
                <a:lnTo>
                  <a:pt x="47" y="1039"/>
                </a:lnTo>
                <a:lnTo>
                  <a:pt x="63" y="1065"/>
                </a:lnTo>
                <a:lnTo>
                  <a:pt x="79" y="1088"/>
                </a:lnTo>
                <a:lnTo>
                  <a:pt x="95" y="1109"/>
                </a:lnTo>
                <a:lnTo>
                  <a:pt x="111" y="1125"/>
                </a:lnTo>
                <a:lnTo>
                  <a:pt x="118" y="1133"/>
                </a:lnTo>
                <a:lnTo>
                  <a:pt x="125" y="1138"/>
                </a:lnTo>
                <a:lnTo>
                  <a:pt x="125" y="1138"/>
                </a:lnTo>
                <a:lnTo>
                  <a:pt x="138" y="1145"/>
                </a:lnTo>
                <a:lnTo>
                  <a:pt x="148" y="1151"/>
                </a:lnTo>
                <a:lnTo>
                  <a:pt x="156" y="1154"/>
                </a:lnTo>
                <a:lnTo>
                  <a:pt x="164" y="1156"/>
                </a:lnTo>
                <a:lnTo>
                  <a:pt x="167" y="1156"/>
                </a:lnTo>
                <a:lnTo>
                  <a:pt x="170" y="1154"/>
                </a:lnTo>
                <a:lnTo>
                  <a:pt x="171" y="1151"/>
                </a:lnTo>
                <a:lnTo>
                  <a:pt x="170" y="1149"/>
                </a:lnTo>
                <a:lnTo>
                  <a:pt x="170" y="1149"/>
                </a:lnTo>
                <a:lnTo>
                  <a:pt x="162" y="1136"/>
                </a:lnTo>
                <a:lnTo>
                  <a:pt x="151" y="1120"/>
                </a:lnTo>
                <a:lnTo>
                  <a:pt x="146" y="1112"/>
                </a:lnTo>
                <a:lnTo>
                  <a:pt x="144" y="1104"/>
                </a:lnTo>
                <a:lnTo>
                  <a:pt x="143" y="1100"/>
                </a:lnTo>
                <a:lnTo>
                  <a:pt x="144" y="1097"/>
                </a:lnTo>
                <a:lnTo>
                  <a:pt x="145" y="1096"/>
                </a:lnTo>
                <a:lnTo>
                  <a:pt x="145" y="1096"/>
                </a:lnTo>
                <a:lnTo>
                  <a:pt x="153" y="1093"/>
                </a:lnTo>
                <a:lnTo>
                  <a:pt x="157" y="1092"/>
                </a:lnTo>
                <a:lnTo>
                  <a:pt x="159" y="1091"/>
                </a:lnTo>
                <a:lnTo>
                  <a:pt x="159" y="1090"/>
                </a:lnTo>
                <a:lnTo>
                  <a:pt x="154" y="1084"/>
                </a:lnTo>
                <a:lnTo>
                  <a:pt x="154" y="1084"/>
                </a:lnTo>
                <a:lnTo>
                  <a:pt x="150" y="1080"/>
                </a:lnTo>
                <a:lnTo>
                  <a:pt x="143" y="1076"/>
                </a:lnTo>
                <a:lnTo>
                  <a:pt x="125" y="1068"/>
                </a:lnTo>
                <a:lnTo>
                  <a:pt x="117" y="1063"/>
                </a:lnTo>
                <a:lnTo>
                  <a:pt x="107" y="1056"/>
                </a:lnTo>
                <a:lnTo>
                  <a:pt x="97" y="1049"/>
                </a:lnTo>
                <a:lnTo>
                  <a:pt x="87" y="1040"/>
                </a:lnTo>
                <a:lnTo>
                  <a:pt x="87" y="1040"/>
                </a:lnTo>
                <a:lnTo>
                  <a:pt x="79" y="1029"/>
                </a:lnTo>
                <a:lnTo>
                  <a:pt x="70" y="1017"/>
                </a:lnTo>
                <a:lnTo>
                  <a:pt x="61" y="1004"/>
                </a:lnTo>
                <a:lnTo>
                  <a:pt x="54" y="988"/>
                </a:lnTo>
                <a:lnTo>
                  <a:pt x="49" y="970"/>
                </a:lnTo>
                <a:lnTo>
                  <a:pt x="48" y="962"/>
                </a:lnTo>
                <a:lnTo>
                  <a:pt x="47" y="953"/>
                </a:lnTo>
                <a:lnTo>
                  <a:pt x="47" y="945"/>
                </a:lnTo>
                <a:lnTo>
                  <a:pt x="48" y="936"/>
                </a:lnTo>
                <a:lnTo>
                  <a:pt x="49" y="927"/>
                </a:lnTo>
                <a:lnTo>
                  <a:pt x="52" y="919"/>
                </a:lnTo>
                <a:lnTo>
                  <a:pt x="52" y="919"/>
                </a:lnTo>
                <a:lnTo>
                  <a:pt x="75" y="866"/>
                </a:lnTo>
                <a:lnTo>
                  <a:pt x="107" y="794"/>
                </a:lnTo>
                <a:lnTo>
                  <a:pt x="135" y="732"/>
                </a:lnTo>
                <a:lnTo>
                  <a:pt x="145" y="712"/>
                </a:lnTo>
                <a:lnTo>
                  <a:pt x="150" y="705"/>
                </a:lnTo>
                <a:lnTo>
                  <a:pt x="150" y="705"/>
                </a:lnTo>
                <a:lnTo>
                  <a:pt x="150" y="705"/>
                </a:lnTo>
                <a:lnTo>
                  <a:pt x="151" y="706"/>
                </a:lnTo>
                <a:lnTo>
                  <a:pt x="153" y="707"/>
                </a:lnTo>
                <a:lnTo>
                  <a:pt x="154" y="708"/>
                </a:lnTo>
                <a:lnTo>
                  <a:pt x="156" y="710"/>
                </a:lnTo>
                <a:lnTo>
                  <a:pt x="160" y="708"/>
                </a:lnTo>
                <a:lnTo>
                  <a:pt x="165" y="706"/>
                </a:lnTo>
                <a:lnTo>
                  <a:pt x="171" y="701"/>
                </a:lnTo>
                <a:lnTo>
                  <a:pt x="171" y="701"/>
                </a:lnTo>
                <a:lnTo>
                  <a:pt x="176" y="697"/>
                </a:lnTo>
                <a:lnTo>
                  <a:pt x="180" y="694"/>
                </a:lnTo>
                <a:lnTo>
                  <a:pt x="186" y="681"/>
                </a:lnTo>
                <a:lnTo>
                  <a:pt x="193" y="668"/>
                </a:lnTo>
                <a:lnTo>
                  <a:pt x="199" y="654"/>
                </a:lnTo>
                <a:lnTo>
                  <a:pt x="207" y="628"/>
                </a:lnTo>
                <a:lnTo>
                  <a:pt x="210" y="619"/>
                </a:lnTo>
                <a:lnTo>
                  <a:pt x="210" y="619"/>
                </a:lnTo>
                <a:lnTo>
                  <a:pt x="230" y="573"/>
                </a:lnTo>
                <a:lnTo>
                  <a:pt x="247" y="536"/>
                </a:lnTo>
                <a:lnTo>
                  <a:pt x="260" y="504"/>
                </a:lnTo>
                <a:lnTo>
                  <a:pt x="260" y="504"/>
                </a:lnTo>
                <a:lnTo>
                  <a:pt x="269" y="476"/>
                </a:lnTo>
                <a:lnTo>
                  <a:pt x="278" y="446"/>
                </a:lnTo>
                <a:lnTo>
                  <a:pt x="285" y="413"/>
                </a:lnTo>
                <a:lnTo>
                  <a:pt x="285" y="413"/>
                </a:lnTo>
                <a:lnTo>
                  <a:pt x="316" y="423"/>
                </a:lnTo>
                <a:lnTo>
                  <a:pt x="344" y="432"/>
                </a:lnTo>
                <a:lnTo>
                  <a:pt x="375" y="439"/>
                </a:lnTo>
                <a:lnTo>
                  <a:pt x="375" y="439"/>
                </a:lnTo>
                <a:lnTo>
                  <a:pt x="383" y="440"/>
                </a:lnTo>
                <a:lnTo>
                  <a:pt x="389" y="440"/>
                </a:lnTo>
                <a:lnTo>
                  <a:pt x="395" y="439"/>
                </a:lnTo>
                <a:lnTo>
                  <a:pt x="399" y="437"/>
                </a:lnTo>
                <a:lnTo>
                  <a:pt x="402" y="433"/>
                </a:lnTo>
                <a:lnTo>
                  <a:pt x="406" y="429"/>
                </a:lnTo>
                <a:lnTo>
                  <a:pt x="408" y="425"/>
                </a:lnTo>
                <a:lnTo>
                  <a:pt x="410" y="421"/>
                </a:lnTo>
                <a:lnTo>
                  <a:pt x="412" y="411"/>
                </a:lnTo>
                <a:lnTo>
                  <a:pt x="412" y="400"/>
                </a:lnTo>
                <a:lnTo>
                  <a:pt x="410" y="390"/>
                </a:lnTo>
                <a:lnTo>
                  <a:pt x="407" y="381"/>
                </a:lnTo>
                <a:lnTo>
                  <a:pt x="407" y="381"/>
                </a:lnTo>
                <a:lnTo>
                  <a:pt x="400" y="371"/>
                </a:lnTo>
                <a:lnTo>
                  <a:pt x="389" y="358"/>
                </a:lnTo>
                <a:lnTo>
                  <a:pt x="360" y="326"/>
                </a:lnTo>
                <a:lnTo>
                  <a:pt x="324" y="285"/>
                </a:lnTo>
                <a:lnTo>
                  <a:pt x="324" y="285"/>
                </a:lnTo>
                <a:lnTo>
                  <a:pt x="325" y="284"/>
                </a:lnTo>
                <a:lnTo>
                  <a:pt x="327" y="277"/>
                </a:lnTo>
                <a:lnTo>
                  <a:pt x="330" y="269"/>
                </a:lnTo>
                <a:lnTo>
                  <a:pt x="331" y="258"/>
                </a:lnTo>
                <a:lnTo>
                  <a:pt x="333" y="245"/>
                </a:lnTo>
                <a:lnTo>
                  <a:pt x="333" y="226"/>
                </a:lnTo>
                <a:lnTo>
                  <a:pt x="333" y="226"/>
                </a:lnTo>
                <a:lnTo>
                  <a:pt x="336" y="157"/>
                </a:lnTo>
                <a:lnTo>
                  <a:pt x="336" y="128"/>
                </a:lnTo>
                <a:lnTo>
                  <a:pt x="336" y="128"/>
                </a:lnTo>
                <a:lnTo>
                  <a:pt x="337" y="125"/>
                </a:lnTo>
                <a:lnTo>
                  <a:pt x="338" y="122"/>
                </a:lnTo>
                <a:lnTo>
                  <a:pt x="338" y="115"/>
                </a:lnTo>
                <a:lnTo>
                  <a:pt x="338" y="115"/>
                </a:lnTo>
                <a:lnTo>
                  <a:pt x="337" y="106"/>
                </a:lnTo>
                <a:lnTo>
                  <a:pt x="335" y="96"/>
                </a:lnTo>
                <a:lnTo>
                  <a:pt x="330" y="85"/>
                </a:lnTo>
                <a:lnTo>
                  <a:pt x="331" y="63"/>
                </a:lnTo>
                <a:lnTo>
                  <a:pt x="351" y="74"/>
                </a:lnTo>
                <a:lnTo>
                  <a:pt x="332" y="54"/>
                </a:lnTo>
                <a:lnTo>
                  <a:pt x="332" y="54"/>
                </a:lnTo>
                <a:lnTo>
                  <a:pt x="331" y="38"/>
                </a:lnTo>
                <a:lnTo>
                  <a:pt x="330" y="26"/>
                </a:lnTo>
                <a:lnTo>
                  <a:pt x="328" y="20"/>
                </a:lnTo>
                <a:lnTo>
                  <a:pt x="326" y="16"/>
                </a:lnTo>
                <a:lnTo>
                  <a:pt x="326" y="16"/>
                </a:lnTo>
                <a:lnTo>
                  <a:pt x="324" y="12"/>
                </a:lnTo>
                <a:lnTo>
                  <a:pt x="320" y="8"/>
                </a:lnTo>
                <a:lnTo>
                  <a:pt x="316" y="6"/>
                </a:lnTo>
                <a:lnTo>
                  <a:pt x="310" y="4"/>
                </a:lnTo>
                <a:lnTo>
                  <a:pt x="304" y="2"/>
                </a:lnTo>
                <a:lnTo>
                  <a:pt x="296" y="1"/>
                </a:lnTo>
                <a:lnTo>
                  <a:pt x="289" y="0"/>
                </a:lnTo>
                <a:lnTo>
                  <a:pt x="279" y="0"/>
                </a:lnTo>
                <a:lnTo>
                  <a:pt x="279" y="0"/>
                </a:lnTo>
                <a:lnTo>
                  <a:pt x="271" y="1"/>
                </a:lnTo>
                <a:lnTo>
                  <a:pt x="264" y="2"/>
                </a:lnTo>
                <a:lnTo>
                  <a:pt x="258" y="5"/>
                </a:lnTo>
                <a:lnTo>
                  <a:pt x="253" y="7"/>
                </a:lnTo>
                <a:lnTo>
                  <a:pt x="248" y="11"/>
                </a:lnTo>
                <a:lnTo>
                  <a:pt x="245" y="15"/>
                </a:lnTo>
                <a:lnTo>
                  <a:pt x="237" y="23"/>
                </a:lnTo>
                <a:lnTo>
                  <a:pt x="237" y="23"/>
                </a:lnTo>
                <a:lnTo>
                  <a:pt x="232" y="32"/>
                </a:lnTo>
                <a:lnTo>
                  <a:pt x="230" y="39"/>
                </a:lnTo>
                <a:lnTo>
                  <a:pt x="228" y="44"/>
                </a:lnTo>
                <a:lnTo>
                  <a:pt x="224" y="48"/>
                </a:lnTo>
                <a:lnTo>
                  <a:pt x="219" y="51"/>
                </a:lnTo>
                <a:lnTo>
                  <a:pt x="213" y="56"/>
                </a:lnTo>
                <a:lnTo>
                  <a:pt x="213" y="56"/>
                </a:lnTo>
                <a:lnTo>
                  <a:pt x="200" y="65"/>
                </a:lnTo>
                <a:lnTo>
                  <a:pt x="192" y="69"/>
                </a:lnTo>
                <a:lnTo>
                  <a:pt x="188" y="71"/>
                </a:lnTo>
                <a:lnTo>
                  <a:pt x="186" y="74"/>
                </a:lnTo>
                <a:lnTo>
                  <a:pt x="183" y="77"/>
                </a:lnTo>
                <a:lnTo>
                  <a:pt x="181" y="83"/>
                </a:lnTo>
                <a:lnTo>
                  <a:pt x="181" y="83"/>
                </a:lnTo>
                <a:lnTo>
                  <a:pt x="173" y="104"/>
                </a:lnTo>
                <a:lnTo>
                  <a:pt x="169" y="122"/>
                </a:lnTo>
                <a:lnTo>
                  <a:pt x="169" y="122"/>
                </a:lnTo>
                <a:lnTo>
                  <a:pt x="161" y="143"/>
                </a:lnTo>
                <a:lnTo>
                  <a:pt x="148" y="178"/>
                </a:lnTo>
                <a:lnTo>
                  <a:pt x="125" y="236"/>
                </a:lnTo>
                <a:lnTo>
                  <a:pt x="125" y="236"/>
                </a:lnTo>
                <a:lnTo>
                  <a:pt x="121" y="250"/>
                </a:lnTo>
                <a:lnTo>
                  <a:pt x="117" y="267"/>
                </a:lnTo>
                <a:lnTo>
                  <a:pt x="113" y="286"/>
                </a:lnTo>
                <a:lnTo>
                  <a:pt x="113" y="2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D52C51E9-8EC1-46BB-BD20-6EBFF2ACB229}"/>
              </a:ext>
            </a:extLst>
          </p:cNvPr>
          <p:cNvSpPr>
            <a:spLocks/>
          </p:cNvSpPr>
          <p:nvPr/>
        </p:nvSpPr>
        <p:spPr bwMode="auto">
          <a:xfrm>
            <a:off x="306447" y="4792663"/>
            <a:ext cx="1647825" cy="1290638"/>
          </a:xfrm>
          <a:custGeom>
            <a:avLst/>
            <a:gdLst>
              <a:gd name="T0" fmla="*/ 176 w 1038"/>
              <a:gd name="T1" fmla="*/ 600 h 813"/>
              <a:gd name="T2" fmla="*/ 55 w 1038"/>
              <a:gd name="T3" fmla="*/ 659 h 813"/>
              <a:gd name="T4" fmla="*/ 18 w 1038"/>
              <a:gd name="T5" fmla="*/ 683 h 813"/>
              <a:gd name="T6" fmla="*/ 2 w 1038"/>
              <a:gd name="T7" fmla="*/ 707 h 813"/>
              <a:gd name="T8" fmla="*/ 3 w 1038"/>
              <a:gd name="T9" fmla="*/ 713 h 813"/>
              <a:gd name="T10" fmla="*/ 13 w 1038"/>
              <a:gd name="T11" fmla="*/ 717 h 813"/>
              <a:gd name="T12" fmla="*/ 80 w 1038"/>
              <a:gd name="T13" fmla="*/ 717 h 813"/>
              <a:gd name="T14" fmla="*/ 106 w 1038"/>
              <a:gd name="T15" fmla="*/ 720 h 813"/>
              <a:gd name="T16" fmla="*/ 93 w 1038"/>
              <a:gd name="T17" fmla="*/ 734 h 813"/>
              <a:gd name="T18" fmla="*/ 44 w 1038"/>
              <a:gd name="T19" fmla="*/ 777 h 813"/>
              <a:gd name="T20" fmla="*/ 29 w 1038"/>
              <a:gd name="T21" fmla="*/ 797 h 813"/>
              <a:gd name="T22" fmla="*/ 28 w 1038"/>
              <a:gd name="T23" fmla="*/ 808 h 813"/>
              <a:gd name="T24" fmla="*/ 46 w 1038"/>
              <a:gd name="T25" fmla="*/ 811 h 813"/>
              <a:gd name="T26" fmla="*/ 78 w 1038"/>
              <a:gd name="T27" fmla="*/ 811 h 813"/>
              <a:gd name="T28" fmla="*/ 116 w 1038"/>
              <a:gd name="T29" fmla="*/ 795 h 813"/>
              <a:gd name="T30" fmla="*/ 143 w 1038"/>
              <a:gd name="T31" fmla="*/ 767 h 813"/>
              <a:gd name="T32" fmla="*/ 197 w 1038"/>
              <a:gd name="T33" fmla="*/ 690 h 813"/>
              <a:gd name="T34" fmla="*/ 250 w 1038"/>
              <a:gd name="T35" fmla="*/ 632 h 813"/>
              <a:gd name="T36" fmla="*/ 335 w 1038"/>
              <a:gd name="T37" fmla="*/ 567 h 813"/>
              <a:gd name="T38" fmla="*/ 489 w 1038"/>
              <a:gd name="T39" fmla="*/ 449 h 813"/>
              <a:gd name="T40" fmla="*/ 491 w 1038"/>
              <a:gd name="T41" fmla="*/ 476 h 813"/>
              <a:gd name="T42" fmla="*/ 502 w 1038"/>
              <a:gd name="T43" fmla="*/ 498 h 813"/>
              <a:gd name="T44" fmla="*/ 516 w 1038"/>
              <a:gd name="T45" fmla="*/ 503 h 813"/>
              <a:gd name="T46" fmla="*/ 529 w 1038"/>
              <a:gd name="T47" fmla="*/ 496 h 813"/>
              <a:gd name="T48" fmla="*/ 561 w 1038"/>
              <a:gd name="T49" fmla="*/ 460 h 813"/>
              <a:gd name="T50" fmla="*/ 606 w 1038"/>
              <a:gd name="T51" fmla="*/ 388 h 813"/>
              <a:gd name="T52" fmla="*/ 713 w 1038"/>
              <a:gd name="T53" fmla="*/ 314 h 813"/>
              <a:gd name="T54" fmla="*/ 712 w 1038"/>
              <a:gd name="T55" fmla="*/ 349 h 813"/>
              <a:gd name="T56" fmla="*/ 723 w 1038"/>
              <a:gd name="T57" fmla="*/ 383 h 813"/>
              <a:gd name="T58" fmla="*/ 746 w 1038"/>
              <a:gd name="T59" fmla="*/ 419 h 813"/>
              <a:gd name="T60" fmla="*/ 772 w 1038"/>
              <a:gd name="T61" fmla="*/ 440 h 813"/>
              <a:gd name="T62" fmla="*/ 790 w 1038"/>
              <a:gd name="T63" fmla="*/ 442 h 813"/>
              <a:gd name="T64" fmla="*/ 803 w 1038"/>
              <a:gd name="T65" fmla="*/ 437 h 813"/>
              <a:gd name="T66" fmla="*/ 821 w 1038"/>
              <a:gd name="T67" fmla="*/ 418 h 813"/>
              <a:gd name="T68" fmla="*/ 842 w 1038"/>
              <a:gd name="T69" fmla="*/ 365 h 813"/>
              <a:gd name="T70" fmla="*/ 853 w 1038"/>
              <a:gd name="T71" fmla="*/ 302 h 813"/>
              <a:gd name="T72" fmla="*/ 851 w 1038"/>
              <a:gd name="T73" fmla="*/ 258 h 813"/>
              <a:gd name="T74" fmla="*/ 902 w 1038"/>
              <a:gd name="T75" fmla="*/ 204 h 813"/>
              <a:gd name="T76" fmla="*/ 986 w 1038"/>
              <a:gd name="T77" fmla="*/ 143 h 813"/>
              <a:gd name="T78" fmla="*/ 1020 w 1038"/>
              <a:gd name="T79" fmla="*/ 102 h 813"/>
              <a:gd name="T80" fmla="*/ 1038 w 1038"/>
              <a:gd name="T81" fmla="*/ 57 h 813"/>
              <a:gd name="T82" fmla="*/ 1036 w 1038"/>
              <a:gd name="T83" fmla="*/ 35 h 813"/>
              <a:gd name="T84" fmla="*/ 1030 w 1038"/>
              <a:gd name="T85" fmla="*/ 20 h 813"/>
              <a:gd name="T86" fmla="*/ 1010 w 1038"/>
              <a:gd name="T87" fmla="*/ 8 h 813"/>
              <a:gd name="T88" fmla="*/ 976 w 1038"/>
              <a:gd name="T89" fmla="*/ 4 h 813"/>
              <a:gd name="T90" fmla="*/ 906 w 1038"/>
              <a:gd name="T91" fmla="*/ 0 h 813"/>
              <a:gd name="T92" fmla="*/ 869 w 1038"/>
              <a:gd name="T93" fmla="*/ 4 h 813"/>
              <a:gd name="T94" fmla="*/ 836 w 1038"/>
              <a:gd name="T95" fmla="*/ 20 h 813"/>
              <a:gd name="T96" fmla="*/ 666 w 1038"/>
              <a:gd name="T97" fmla="*/ 116 h 813"/>
              <a:gd name="T98" fmla="*/ 596 w 1038"/>
              <a:gd name="T99" fmla="*/ 155 h 813"/>
              <a:gd name="T100" fmla="*/ 531 w 1038"/>
              <a:gd name="T101" fmla="*/ 195 h 813"/>
              <a:gd name="T102" fmla="*/ 426 w 1038"/>
              <a:gd name="T103" fmla="*/ 280 h 813"/>
              <a:gd name="T104" fmla="*/ 362 w 1038"/>
              <a:gd name="T105" fmla="*/ 353 h 813"/>
              <a:gd name="T106" fmla="*/ 259 w 1038"/>
              <a:gd name="T107" fmla="*/ 498 h 813"/>
              <a:gd name="T108" fmla="*/ 216 w 1038"/>
              <a:gd name="T109" fmla="*/ 568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38" h="813">
                <a:moveTo>
                  <a:pt x="202" y="589"/>
                </a:moveTo>
                <a:lnTo>
                  <a:pt x="202" y="589"/>
                </a:lnTo>
                <a:lnTo>
                  <a:pt x="176" y="600"/>
                </a:lnTo>
                <a:lnTo>
                  <a:pt x="117" y="628"/>
                </a:lnTo>
                <a:lnTo>
                  <a:pt x="84" y="644"/>
                </a:lnTo>
                <a:lnTo>
                  <a:pt x="55" y="659"/>
                </a:lnTo>
                <a:lnTo>
                  <a:pt x="31" y="674"/>
                </a:lnTo>
                <a:lnTo>
                  <a:pt x="23" y="679"/>
                </a:lnTo>
                <a:lnTo>
                  <a:pt x="18" y="683"/>
                </a:lnTo>
                <a:lnTo>
                  <a:pt x="18" y="683"/>
                </a:lnTo>
                <a:lnTo>
                  <a:pt x="7" y="698"/>
                </a:lnTo>
                <a:lnTo>
                  <a:pt x="2" y="707"/>
                </a:lnTo>
                <a:lnTo>
                  <a:pt x="0" y="709"/>
                </a:lnTo>
                <a:lnTo>
                  <a:pt x="0" y="712"/>
                </a:lnTo>
                <a:lnTo>
                  <a:pt x="3" y="713"/>
                </a:lnTo>
                <a:lnTo>
                  <a:pt x="5" y="714"/>
                </a:lnTo>
                <a:lnTo>
                  <a:pt x="5" y="714"/>
                </a:lnTo>
                <a:lnTo>
                  <a:pt x="13" y="717"/>
                </a:lnTo>
                <a:lnTo>
                  <a:pt x="26" y="717"/>
                </a:lnTo>
                <a:lnTo>
                  <a:pt x="63" y="717"/>
                </a:lnTo>
                <a:lnTo>
                  <a:pt x="80" y="717"/>
                </a:lnTo>
                <a:lnTo>
                  <a:pt x="95" y="718"/>
                </a:lnTo>
                <a:lnTo>
                  <a:pt x="105" y="719"/>
                </a:lnTo>
                <a:lnTo>
                  <a:pt x="106" y="720"/>
                </a:lnTo>
                <a:lnTo>
                  <a:pt x="106" y="723"/>
                </a:lnTo>
                <a:lnTo>
                  <a:pt x="106" y="723"/>
                </a:lnTo>
                <a:lnTo>
                  <a:pt x="93" y="734"/>
                </a:lnTo>
                <a:lnTo>
                  <a:pt x="73" y="750"/>
                </a:lnTo>
                <a:lnTo>
                  <a:pt x="52" y="768"/>
                </a:lnTo>
                <a:lnTo>
                  <a:pt x="44" y="777"/>
                </a:lnTo>
                <a:lnTo>
                  <a:pt x="36" y="784"/>
                </a:lnTo>
                <a:lnTo>
                  <a:pt x="36" y="784"/>
                </a:lnTo>
                <a:lnTo>
                  <a:pt x="29" y="797"/>
                </a:lnTo>
                <a:lnTo>
                  <a:pt x="26" y="800"/>
                </a:lnTo>
                <a:lnTo>
                  <a:pt x="26" y="804"/>
                </a:lnTo>
                <a:lnTo>
                  <a:pt x="28" y="808"/>
                </a:lnTo>
                <a:lnTo>
                  <a:pt x="31" y="810"/>
                </a:lnTo>
                <a:lnTo>
                  <a:pt x="37" y="811"/>
                </a:lnTo>
                <a:lnTo>
                  <a:pt x="46" y="811"/>
                </a:lnTo>
                <a:lnTo>
                  <a:pt x="46" y="811"/>
                </a:lnTo>
                <a:lnTo>
                  <a:pt x="67" y="813"/>
                </a:lnTo>
                <a:lnTo>
                  <a:pt x="78" y="811"/>
                </a:lnTo>
                <a:lnTo>
                  <a:pt x="90" y="809"/>
                </a:lnTo>
                <a:lnTo>
                  <a:pt x="103" y="804"/>
                </a:lnTo>
                <a:lnTo>
                  <a:pt x="116" y="795"/>
                </a:lnTo>
                <a:lnTo>
                  <a:pt x="130" y="784"/>
                </a:lnTo>
                <a:lnTo>
                  <a:pt x="143" y="767"/>
                </a:lnTo>
                <a:lnTo>
                  <a:pt x="143" y="767"/>
                </a:lnTo>
                <a:lnTo>
                  <a:pt x="170" y="729"/>
                </a:lnTo>
                <a:lnTo>
                  <a:pt x="184" y="709"/>
                </a:lnTo>
                <a:lnTo>
                  <a:pt x="197" y="690"/>
                </a:lnTo>
                <a:lnTo>
                  <a:pt x="213" y="670"/>
                </a:lnTo>
                <a:lnTo>
                  <a:pt x="231" y="650"/>
                </a:lnTo>
                <a:lnTo>
                  <a:pt x="250" y="632"/>
                </a:lnTo>
                <a:lnTo>
                  <a:pt x="274" y="613"/>
                </a:lnTo>
                <a:lnTo>
                  <a:pt x="274" y="613"/>
                </a:lnTo>
                <a:lnTo>
                  <a:pt x="335" y="567"/>
                </a:lnTo>
                <a:lnTo>
                  <a:pt x="406" y="512"/>
                </a:lnTo>
                <a:lnTo>
                  <a:pt x="489" y="449"/>
                </a:lnTo>
                <a:lnTo>
                  <a:pt x="489" y="449"/>
                </a:lnTo>
                <a:lnTo>
                  <a:pt x="489" y="457"/>
                </a:lnTo>
                <a:lnTo>
                  <a:pt x="490" y="466"/>
                </a:lnTo>
                <a:lnTo>
                  <a:pt x="491" y="476"/>
                </a:lnTo>
                <a:lnTo>
                  <a:pt x="495" y="485"/>
                </a:lnTo>
                <a:lnTo>
                  <a:pt x="500" y="494"/>
                </a:lnTo>
                <a:lnTo>
                  <a:pt x="502" y="498"/>
                </a:lnTo>
                <a:lnTo>
                  <a:pt x="507" y="500"/>
                </a:lnTo>
                <a:lnTo>
                  <a:pt x="511" y="501"/>
                </a:lnTo>
                <a:lnTo>
                  <a:pt x="516" y="503"/>
                </a:lnTo>
                <a:lnTo>
                  <a:pt x="516" y="503"/>
                </a:lnTo>
                <a:lnTo>
                  <a:pt x="522" y="500"/>
                </a:lnTo>
                <a:lnTo>
                  <a:pt x="529" y="496"/>
                </a:lnTo>
                <a:lnTo>
                  <a:pt x="537" y="489"/>
                </a:lnTo>
                <a:lnTo>
                  <a:pt x="544" y="481"/>
                </a:lnTo>
                <a:lnTo>
                  <a:pt x="561" y="460"/>
                </a:lnTo>
                <a:lnTo>
                  <a:pt x="577" y="434"/>
                </a:lnTo>
                <a:lnTo>
                  <a:pt x="593" y="409"/>
                </a:lnTo>
                <a:lnTo>
                  <a:pt x="606" y="388"/>
                </a:lnTo>
                <a:lnTo>
                  <a:pt x="617" y="366"/>
                </a:lnTo>
                <a:lnTo>
                  <a:pt x="713" y="314"/>
                </a:lnTo>
                <a:lnTo>
                  <a:pt x="713" y="314"/>
                </a:lnTo>
                <a:lnTo>
                  <a:pt x="712" y="321"/>
                </a:lnTo>
                <a:lnTo>
                  <a:pt x="710" y="338"/>
                </a:lnTo>
                <a:lnTo>
                  <a:pt x="712" y="349"/>
                </a:lnTo>
                <a:lnTo>
                  <a:pt x="713" y="360"/>
                </a:lnTo>
                <a:lnTo>
                  <a:pt x="716" y="372"/>
                </a:lnTo>
                <a:lnTo>
                  <a:pt x="723" y="383"/>
                </a:lnTo>
                <a:lnTo>
                  <a:pt x="723" y="383"/>
                </a:lnTo>
                <a:lnTo>
                  <a:pt x="737" y="407"/>
                </a:lnTo>
                <a:lnTo>
                  <a:pt x="746" y="419"/>
                </a:lnTo>
                <a:lnTo>
                  <a:pt x="756" y="429"/>
                </a:lnTo>
                <a:lnTo>
                  <a:pt x="767" y="436"/>
                </a:lnTo>
                <a:lnTo>
                  <a:pt x="772" y="440"/>
                </a:lnTo>
                <a:lnTo>
                  <a:pt x="778" y="441"/>
                </a:lnTo>
                <a:lnTo>
                  <a:pt x="784" y="442"/>
                </a:lnTo>
                <a:lnTo>
                  <a:pt x="790" y="442"/>
                </a:lnTo>
                <a:lnTo>
                  <a:pt x="796" y="440"/>
                </a:lnTo>
                <a:lnTo>
                  <a:pt x="803" y="437"/>
                </a:lnTo>
                <a:lnTo>
                  <a:pt x="803" y="437"/>
                </a:lnTo>
                <a:lnTo>
                  <a:pt x="809" y="433"/>
                </a:lnTo>
                <a:lnTo>
                  <a:pt x="815" y="426"/>
                </a:lnTo>
                <a:lnTo>
                  <a:pt x="821" y="418"/>
                </a:lnTo>
                <a:lnTo>
                  <a:pt x="826" y="409"/>
                </a:lnTo>
                <a:lnTo>
                  <a:pt x="835" y="388"/>
                </a:lnTo>
                <a:lnTo>
                  <a:pt x="842" y="365"/>
                </a:lnTo>
                <a:lnTo>
                  <a:pt x="848" y="342"/>
                </a:lnTo>
                <a:lnTo>
                  <a:pt x="852" y="321"/>
                </a:lnTo>
                <a:lnTo>
                  <a:pt x="853" y="302"/>
                </a:lnTo>
                <a:lnTo>
                  <a:pt x="854" y="291"/>
                </a:lnTo>
                <a:lnTo>
                  <a:pt x="854" y="291"/>
                </a:lnTo>
                <a:lnTo>
                  <a:pt x="851" y="258"/>
                </a:lnTo>
                <a:lnTo>
                  <a:pt x="848" y="242"/>
                </a:lnTo>
                <a:lnTo>
                  <a:pt x="848" y="242"/>
                </a:lnTo>
                <a:lnTo>
                  <a:pt x="902" y="204"/>
                </a:lnTo>
                <a:lnTo>
                  <a:pt x="948" y="172"/>
                </a:lnTo>
                <a:lnTo>
                  <a:pt x="986" y="143"/>
                </a:lnTo>
                <a:lnTo>
                  <a:pt x="986" y="143"/>
                </a:lnTo>
                <a:lnTo>
                  <a:pt x="998" y="130"/>
                </a:lnTo>
                <a:lnTo>
                  <a:pt x="1010" y="116"/>
                </a:lnTo>
                <a:lnTo>
                  <a:pt x="1020" y="102"/>
                </a:lnTo>
                <a:lnTo>
                  <a:pt x="1028" y="87"/>
                </a:lnTo>
                <a:lnTo>
                  <a:pt x="1034" y="72"/>
                </a:lnTo>
                <a:lnTo>
                  <a:pt x="1038" y="57"/>
                </a:lnTo>
                <a:lnTo>
                  <a:pt x="1038" y="45"/>
                </a:lnTo>
                <a:lnTo>
                  <a:pt x="1038" y="40"/>
                </a:lnTo>
                <a:lnTo>
                  <a:pt x="1036" y="35"/>
                </a:lnTo>
                <a:lnTo>
                  <a:pt x="1036" y="35"/>
                </a:lnTo>
                <a:lnTo>
                  <a:pt x="1034" y="27"/>
                </a:lnTo>
                <a:lnTo>
                  <a:pt x="1030" y="20"/>
                </a:lnTo>
                <a:lnTo>
                  <a:pt x="1025" y="14"/>
                </a:lnTo>
                <a:lnTo>
                  <a:pt x="1019" y="11"/>
                </a:lnTo>
                <a:lnTo>
                  <a:pt x="1010" y="8"/>
                </a:lnTo>
                <a:lnTo>
                  <a:pt x="1002" y="6"/>
                </a:lnTo>
                <a:lnTo>
                  <a:pt x="976" y="4"/>
                </a:lnTo>
                <a:lnTo>
                  <a:pt x="976" y="4"/>
                </a:lnTo>
                <a:lnTo>
                  <a:pt x="947" y="2"/>
                </a:lnTo>
                <a:lnTo>
                  <a:pt x="918" y="0"/>
                </a:lnTo>
                <a:lnTo>
                  <a:pt x="906" y="0"/>
                </a:lnTo>
                <a:lnTo>
                  <a:pt x="892" y="0"/>
                </a:lnTo>
                <a:lnTo>
                  <a:pt x="881" y="2"/>
                </a:lnTo>
                <a:lnTo>
                  <a:pt x="869" y="4"/>
                </a:lnTo>
                <a:lnTo>
                  <a:pt x="869" y="4"/>
                </a:lnTo>
                <a:lnTo>
                  <a:pt x="855" y="11"/>
                </a:lnTo>
                <a:lnTo>
                  <a:pt x="836" y="20"/>
                </a:lnTo>
                <a:lnTo>
                  <a:pt x="782" y="51"/>
                </a:lnTo>
                <a:lnTo>
                  <a:pt x="709" y="93"/>
                </a:lnTo>
                <a:lnTo>
                  <a:pt x="666" y="116"/>
                </a:lnTo>
                <a:lnTo>
                  <a:pt x="621" y="141"/>
                </a:lnTo>
                <a:lnTo>
                  <a:pt x="621" y="141"/>
                </a:lnTo>
                <a:lnTo>
                  <a:pt x="596" y="155"/>
                </a:lnTo>
                <a:lnTo>
                  <a:pt x="574" y="167"/>
                </a:lnTo>
                <a:lnTo>
                  <a:pt x="552" y="180"/>
                </a:lnTo>
                <a:lnTo>
                  <a:pt x="531" y="195"/>
                </a:lnTo>
                <a:lnTo>
                  <a:pt x="493" y="223"/>
                </a:lnTo>
                <a:lnTo>
                  <a:pt x="457" y="252"/>
                </a:lnTo>
                <a:lnTo>
                  <a:pt x="426" y="280"/>
                </a:lnTo>
                <a:lnTo>
                  <a:pt x="400" y="307"/>
                </a:lnTo>
                <a:lnTo>
                  <a:pt x="378" y="332"/>
                </a:lnTo>
                <a:lnTo>
                  <a:pt x="362" y="353"/>
                </a:lnTo>
                <a:lnTo>
                  <a:pt x="362" y="353"/>
                </a:lnTo>
                <a:lnTo>
                  <a:pt x="291" y="451"/>
                </a:lnTo>
                <a:lnTo>
                  <a:pt x="259" y="498"/>
                </a:lnTo>
                <a:lnTo>
                  <a:pt x="239" y="528"/>
                </a:lnTo>
                <a:lnTo>
                  <a:pt x="239" y="528"/>
                </a:lnTo>
                <a:lnTo>
                  <a:pt x="216" y="568"/>
                </a:lnTo>
                <a:lnTo>
                  <a:pt x="202" y="589"/>
                </a:lnTo>
                <a:lnTo>
                  <a:pt x="202" y="5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B211046-7A24-4ECE-A947-63C2D2ADDF79}"/>
              </a:ext>
            </a:extLst>
          </p:cNvPr>
          <p:cNvSpPr>
            <a:spLocks/>
          </p:cNvSpPr>
          <p:nvPr/>
        </p:nvSpPr>
        <p:spPr bwMode="auto">
          <a:xfrm>
            <a:off x="7746519" y="5184195"/>
            <a:ext cx="1853034" cy="665153"/>
          </a:xfrm>
          <a:custGeom>
            <a:avLst/>
            <a:gdLst>
              <a:gd name="T0" fmla="*/ 246 w 1223"/>
              <a:gd name="T1" fmla="*/ 28 h 439"/>
              <a:gd name="T2" fmla="*/ 141 w 1223"/>
              <a:gd name="T3" fmla="*/ 4 h 439"/>
              <a:gd name="T4" fmla="*/ 50 w 1223"/>
              <a:gd name="T5" fmla="*/ 0 h 439"/>
              <a:gd name="T6" fmla="*/ 6 w 1223"/>
              <a:gd name="T7" fmla="*/ 8 h 439"/>
              <a:gd name="T8" fmla="*/ 0 w 1223"/>
              <a:gd name="T9" fmla="*/ 20 h 439"/>
              <a:gd name="T10" fmla="*/ 10 w 1223"/>
              <a:gd name="T11" fmla="*/ 39 h 439"/>
              <a:gd name="T12" fmla="*/ 99 w 1223"/>
              <a:gd name="T13" fmla="*/ 93 h 439"/>
              <a:gd name="T14" fmla="*/ 81 w 1223"/>
              <a:gd name="T15" fmla="*/ 148 h 439"/>
              <a:gd name="T16" fmla="*/ 59 w 1223"/>
              <a:gd name="T17" fmla="*/ 190 h 439"/>
              <a:gd name="T18" fmla="*/ 64 w 1223"/>
              <a:gd name="T19" fmla="*/ 196 h 439"/>
              <a:gd name="T20" fmla="*/ 119 w 1223"/>
              <a:gd name="T21" fmla="*/ 175 h 439"/>
              <a:gd name="T22" fmla="*/ 206 w 1223"/>
              <a:gd name="T23" fmla="*/ 141 h 439"/>
              <a:gd name="T24" fmla="*/ 359 w 1223"/>
              <a:gd name="T25" fmla="*/ 157 h 439"/>
              <a:gd name="T26" fmla="*/ 358 w 1223"/>
              <a:gd name="T27" fmla="*/ 180 h 439"/>
              <a:gd name="T28" fmla="*/ 369 w 1223"/>
              <a:gd name="T29" fmla="*/ 199 h 439"/>
              <a:gd name="T30" fmla="*/ 417 w 1223"/>
              <a:gd name="T31" fmla="*/ 209 h 439"/>
              <a:gd name="T32" fmla="*/ 561 w 1223"/>
              <a:gd name="T33" fmla="*/ 280 h 439"/>
              <a:gd name="T34" fmla="*/ 546 w 1223"/>
              <a:gd name="T35" fmla="*/ 303 h 439"/>
              <a:gd name="T36" fmla="*/ 546 w 1223"/>
              <a:gd name="T37" fmla="*/ 321 h 439"/>
              <a:gd name="T38" fmla="*/ 578 w 1223"/>
              <a:gd name="T39" fmla="*/ 339 h 439"/>
              <a:gd name="T40" fmla="*/ 624 w 1223"/>
              <a:gd name="T41" fmla="*/ 345 h 439"/>
              <a:gd name="T42" fmla="*/ 689 w 1223"/>
              <a:gd name="T43" fmla="*/ 333 h 439"/>
              <a:gd name="T44" fmla="*/ 750 w 1223"/>
              <a:gd name="T45" fmla="*/ 371 h 439"/>
              <a:gd name="T46" fmla="*/ 724 w 1223"/>
              <a:gd name="T47" fmla="*/ 391 h 439"/>
              <a:gd name="T48" fmla="*/ 726 w 1223"/>
              <a:gd name="T49" fmla="*/ 401 h 439"/>
              <a:gd name="T50" fmla="*/ 756 w 1223"/>
              <a:gd name="T51" fmla="*/ 414 h 439"/>
              <a:gd name="T52" fmla="*/ 809 w 1223"/>
              <a:gd name="T53" fmla="*/ 420 h 439"/>
              <a:gd name="T54" fmla="*/ 908 w 1223"/>
              <a:gd name="T55" fmla="*/ 403 h 439"/>
              <a:gd name="T56" fmla="*/ 1033 w 1223"/>
              <a:gd name="T57" fmla="*/ 420 h 439"/>
              <a:gd name="T58" fmla="*/ 1074 w 1223"/>
              <a:gd name="T59" fmla="*/ 418 h 439"/>
              <a:gd name="T60" fmla="*/ 1144 w 1223"/>
              <a:gd name="T61" fmla="*/ 418 h 439"/>
              <a:gd name="T62" fmla="*/ 1132 w 1223"/>
              <a:gd name="T63" fmla="*/ 439 h 439"/>
              <a:gd name="T64" fmla="*/ 1159 w 1223"/>
              <a:gd name="T65" fmla="*/ 421 h 439"/>
              <a:gd name="T66" fmla="*/ 1171 w 1223"/>
              <a:gd name="T67" fmla="*/ 424 h 439"/>
              <a:gd name="T68" fmla="*/ 1193 w 1223"/>
              <a:gd name="T69" fmla="*/ 410 h 439"/>
              <a:gd name="T70" fmla="*/ 1219 w 1223"/>
              <a:gd name="T71" fmla="*/ 378 h 439"/>
              <a:gd name="T72" fmla="*/ 1221 w 1223"/>
              <a:gd name="T73" fmla="*/ 353 h 439"/>
              <a:gd name="T74" fmla="*/ 1213 w 1223"/>
              <a:gd name="T75" fmla="*/ 334 h 439"/>
              <a:gd name="T76" fmla="*/ 1212 w 1223"/>
              <a:gd name="T77" fmla="*/ 337 h 439"/>
              <a:gd name="T78" fmla="*/ 1166 w 1223"/>
              <a:gd name="T79" fmla="*/ 294 h 439"/>
              <a:gd name="T80" fmla="*/ 1141 w 1223"/>
              <a:gd name="T81" fmla="*/ 258 h 439"/>
              <a:gd name="T82" fmla="*/ 1127 w 1223"/>
              <a:gd name="T83" fmla="*/ 244 h 439"/>
              <a:gd name="T84" fmla="*/ 1095 w 1223"/>
              <a:gd name="T85" fmla="*/ 236 h 439"/>
              <a:gd name="T86" fmla="*/ 993 w 1223"/>
              <a:gd name="T87" fmla="*/ 195 h 439"/>
              <a:gd name="T88" fmla="*/ 812 w 1223"/>
              <a:gd name="T89" fmla="*/ 155 h 439"/>
              <a:gd name="T90" fmla="*/ 633 w 1223"/>
              <a:gd name="T91" fmla="*/ 111 h 439"/>
              <a:gd name="T92" fmla="*/ 441 w 1223"/>
              <a:gd name="T93" fmla="*/ 71 h 439"/>
              <a:gd name="T94" fmla="*/ 316 w 1223"/>
              <a:gd name="T95" fmla="*/ 51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3" h="439">
                <a:moveTo>
                  <a:pt x="274" y="38"/>
                </a:moveTo>
                <a:lnTo>
                  <a:pt x="274" y="38"/>
                </a:lnTo>
                <a:lnTo>
                  <a:pt x="262" y="33"/>
                </a:lnTo>
                <a:lnTo>
                  <a:pt x="246" y="28"/>
                </a:lnTo>
                <a:lnTo>
                  <a:pt x="226" y="22"/>
                </a:lnTo>
                <a:lnTo>
                  <a:pt x="202" y="14"/>
                </a:lnTo>
                <a:lnTo>
                  <a:pt x="172" y="8"/>
                </a:lnTo>
                <a:lnTo>
                  <a:pt x="141" y="4"/>
                </a:lnTo>
                <a:lnTo>
                  <a:pt x="107" y="1"/>
                </a:lnTo>
                <a:lnTo>
                  <a:pt x="107" y="1"/>
                </a:lnTo>
                <a:lnTo>
                  <a:pt x="75" y="0"/>
                </a:lnTo>
                <a:lnTo>
                  <a:pt x="50" y="0"/>
                </a:lnTo>
                <a:lnTo>
                  <a:pt x="29" y="2"/>
                </a:lnTo>
                <a:lnTo>
                  <a:pt x="16" y="4"/>
                </a:lnTo>
                <a:lnTo>
                  <a:pt x="10" y="7"/>
                </a:lnTo>
                <a:lnTo>
                  <a:pt x="6" y="8"/>
                </a:lnTo>
                <a:lnTo>
                  <a:pt x="2" y="11"/>
                </a:lnTo>
                <a:lnTo>
                  <a:pt x="1" y="14"/>
                </a:lnTo>
                <a:lnTo>
                  <a:pt x="0" y="17"/>
                </a:lnTo>
                <a:lnTo>
                  <a:pt x="0" y="20"/>
                </a:lnTo>
                <a:lnTo>
                  <a:pt x="2" y="29"/>
                </a:lnTo>
                <a:lnTo>
                  <a:pt x="2" y="29"/>
                </a:lnTo>
                <a:lnTo>
                  <a:pt x="5" y="33"/>
                </a:lnTo>
                <a:lnTo>
                  <a:pt x="10" y="39"/>
                </a:lnTo>
                <a:lnTo>
                  <a:pt x="24" y="50"/>
                </a:lnTo>
                <a:lnTo>
                  <a:pt x="43" y="62"/>
                </a:lnTo>
                <a:lnTo>
                  <a:pt x="63" y="73"/>
                </a:lnTo>
                <a:lnTo>
                  <a:pt x="99" y="93"/>
                </a:lnTo>
                <a:lnTo>
                  <a:pt x="117" y="102"/>
                </a:lnTo>
                <a:lnTo>
                  <a:pt x="117" y="102"/>
                </a:lnTo>
                <a:lnTo>
                  <a:pt x="81" y="148"/>
                </a:lnTo>
                <a:lnTo>
                  <a:pt x="81" y="148"/>
                </a:lnTo>
                <a:lnTo>
                  <a:pt x="71" y="163"/>
                </a:lnTo>
                <a:lnTo>
                  <a:pt x="63" y="178"/>
                </a:lnTo>
                <a:lnTo>
                  <a:pt x="60" y="185"/>
                </a:lnTo>
                <a:lnTo>
                  <a:pt x="59" y="190"/>
                </a:lnTo>
                <a:lnTo>
                  <a:pt x="60" y="194"/>
                </a:lnTo>
                <a:lnTo>
                  <a:pt x="61" y="196"/>
                </a:lnTo>
                <a:lnTo>
                  <a:pt x="64" y="196"/>
                </a:lnTo>
                <a:lnTo>
                  <a:pt x="64" y="196"/>
                </a:lnTo>
                <a:lnTo>
                  <a:pt x="67" y="196"/>
                </a:lnTo>
                <a:lnTo>
                  <a:pt x="71" y="196"/>
                </a:lnTo>
                <a:lnTo>
                  <a:pt x="85" y="191"/>
                </a:lnTo>
                <a:lnTo>
                  <a:pt x="119" y="175"/>
                </a:lnTo>
                <a:lnTo>
                  <a:pt x="162" y="156"/>
                </a:lnTo>
                <a:lnTo>
                  <a:pt x="184" y="147"/>
                </a:lnTo>
                <a:lnTo>
                  <a:pt x="206" y="141"/>
                </a:lnTo>
                <a:lnTo>
                  <a:pt x="206" y="141"/>
                </a:lnTo>
                <a:lnTo>
                  <a:pt x="242" y="132"/>
                </a:lnTo>
                <a:lnTo>
                  <a:pt x="267" y="127"/>
                </a:lnTo>
                <a:lnTo>
                  <a:pt x="286" y="124"/>
                </a:lnTo>
                <a:lnTo>
                  <a:pt x="359" y="157"/>
                </a:lnTo>
                <a:lnTo>
                  <a:pt x="359" y="157"/>
                </a:lnTo>
                <a:lnTo>
                  <a:pt x="358" y="162"/>
                </a:lnTo>
                <a:lnTo>
                  <a:pt x="358" y="173"/>
                </a:lnTo>
                <a:lnTo>
                  <a:pt x="358" y="180"/>
                </a:lnTo>
                <a:lnTo>
                  <a:pt x="360" y="188"/>
                </a:lnTo>
                <a:lnTo>
                  <a:pt x="363" y="194"/>
                </a:lnTo>
                <a:lnTo>
                  <a:pt x="369" y="199"/>
                </a:lnTo>
                <a:lnTo>
                  <a:pt x="369" y="199"/>
                </a:lnTo>
                <a:lnTo>
                  <a:pt x="377" y="202"/>
                </a:lnTo>
                <a:lnTo>
                  <a:pt x="389" y="205"/>
                </a:lnTo>
                <a:lnTo>
                  <a:pt x="403" y="207"/>
                </a:lnTo>
                <a:lnTo>
                  <a:pt x="417" y="209"/>
                </a:lnTo>
                <a:lnTo>
                  <a:pt x="441" y="210"/>
                </a:lnTo>
                <a:lnTo>
                  <a:pt x="453" y="211"/>
                </a:lnTo>
                <a:lnTo>
                  <a:pt x="561" y="280"/>
                </a:lnTo>
                <a:lnTo>
                  <a:pt x="561" y="280"/>
                </a:lnTo>
                <a:lnTo>
                  <a:pt x="557" y="282"/>
                </a:lnTo>
                <a:lnTo>
                  <a:pt x="551" y="291"/>
                </a:lnTo>
                <a:lnTo>
                  <a:pt x="548" y="297"/>
                </a:lnTo>
                <a:lnTo>
                  <a:pt x="546" y="303"/>
                </a:lnTo>
                <a:lnTo>
                  <a:pt x="545" y="310"/>
                </a:lnTo>
                <a:lnTo>
                  <a:pt x="545" y="317"/>
                </a:lnTo>
                <a:lnTo>
                  <a:pt x="545" y="317"/>
                </a:lnTo>
                <a:lnTo>
                  <a:pt x="546" y="321"/>
                </a:lnTo>
                <a:lnTo>
                  <a:pt x="548" y="324"/>
                </a:lnTo>
                <a:lnTo>
                  <a:pt x="556" y="329"/>
                </a:lnTo>
                <a:lnTo>
                  <a:pt x="567" y="334"/>
                </a:lnTo>
                <a:lnTo>
                  <a:pt x="578" y="339"/>
                </a:lnTo>
                <a:lnTo>
                  <a:pt x="592" y="341"/>
                </a:lnTo>
                <a:lnTo>
                  <a:pt x="604" y="344"/>
                </a:lnTo>
                <a:lnTo>
                  <a:pt x="615" y="345"/>
                </a:lnTo>
                <a:lnTo>
                  <a:pt x="624" y="345"/>
                </a:lnTo>
                <a:lnTo>
                  <a:pt x="624" y="345"/>
                </a:lnTo>
                <a:lnTo>
                  <a:pt x="643" y="343"/>
                </a:lnTo>
                <a:lnTo>
                  <a:pt x="664" y="338"/>
                </a:lnTo>
                <a:lnTo>
                  <a:pt x="689" y="333"/>
                </a:lnTo>
                <a:lnTo>
                  <a:pt x="776" y="361"/>
                </a:lnTo>
                <a:lnTo>
                  <a:pt x="776" y="361"/>
                </a:lnTo>
                <a:lnTo>
                  <a:pt x="767" y="364"/>
                </a:lnTo>
                <a:lnTo>
                  <a:pt x="750" y="371"/>
                </a:lnTo>
                <a:lnTo>
                  <a:pt x="740" y="375"/>
                </a:lnTo>
                <a:lnTo>
                  <a:pt x="733" y="381"/>
                </a:lnTo>
                <a:lnTo>
                  <a:pt x="726" y="387"/>
                </a:lnTo>
                <a:lnTo>
                  <a:pt x="724" y="391"/>
                </a:lnTo>
                <a:lnTo>
                  <a:pt x="723" y="394"/>
                </a:lnTo>
                <a:lnTo>
                  <a:pt x="723" y="394"/>
                </a:lnTo>
                <a:lnTo>
                  <a:pt x="723" y="398"/>
                </a:lnTo>
                <a:lnTo>
                  <a:pt x="726" y="401"/>
                </a:lnTo>
                <a:lnTo>
                  <a:pt x="728" y="404"/>
                </a:lnTo>
                <a:lnTo>
                  <a:pt x="732" y="407"/>
                </a:lnTo>
                <a:lnTo>
                  <a:pt x="743" y="412"/>
                </a:lnTo>
                <a:lnTo>
                  <a:pt x="756" y="414"/>
                </a:lnTo>
                <a:lnTo>
                  <a:pt x="771" y="418"/>
                </a:lnTo>
                <a:lnTo>
                  <a:pt x="786" y="419"/>
                </a:lnTo>
                <a:lnTo>
                  <a:pt x="809" y="420"/>
                </a:lnTo>
                <a:lnTo>
                  <a:pt x="809" y="420"/>
                </a:lnTo>
                <a:lnTo>
                  <a:pt x="822" y="419"/>
                </a:lnTo>
                <a:lnTo>
                  <a:pt x="836" y="418"/>
                </a:lnTo>
                <a:lnTo>
                  <a:pt x="868" y="412"/>
                </a:lnTo>
                <a:lnTo>
                  <a:pt x="908" y="403"/>
                </a:lnTo>
                <a:lnTo>
                  <a:pt x="908" y="403"/>
                </a:lnTo>
                <a:lnTo>
                  <a:pt x="967" y="412"/>
                </a:lnTo>
                <a:lnTo>
                  <a:pt x="1013" y="418"/>
                </a:lnTo>
                <a:lnTo>
                  <a:pt x="1033" y="420"/>
                </a:lnTo>
                <a:lnTo>
                  <a:pt x="1048" y="420"/>
                </a:lnTo>
                <a:lnTo>
                  <a:pt x="1048" y="420"/>
                </a:lnTo>
                <a:lnTo>
                  <a:pt x="1060" y="419"/>
                </a:lnTo>
                <a:lnTo>
                  <a:pt x="1074" y="418"/>
                </a:lnTo>
                <a:lnTo>
                  <a:pt x="1100" y="413"/>
                </a:lnTo>
                <a:lnTo>
                  <a:pt x="1129" y="404"/>
                </a:lnTo>
                <a:lnTo>
                  <a:pt x="1144" y="418"/>
                </a:lnTo>
                <a:lnTo>
                  <a:pt x="1144" y="418"/>
                </a:lnTo>
                <a:lnTo>
                  <a:pt x="1137" y="428"/>
                </a:lnTo>
                <a:lnTo>
                  <a:pt x="1133" y="435"/>
                </a:lnTo>
                <a:lnTo>
                  <a:pt x="1132" y="437"/>
                </a:lnTo>
                <a:lnTo>
                  <a:pt x="1132" y="439"/>
                </a:lnTo>
                <a:lnTo>
                  <a:pt x="1132" y="439"/>
                </a:lnTo>
                <a:lnTo>
                  <a:pt x="1138" y="436"/>
                </a:lnTo>
                <a:lnTo>
                  <a:pt x="1146" y="430"/>
                </a:lnTo>
                <a:lnTo>
                  <a:pt x="1159" y="421"/>
                </a:lnTo>
                <a:lnTo>
                  <a:pt x="1159" y="421"/>
                </a:lnTo>
                <a:lnTo>
                  <a:pt x="1161" y="423"/>
                </a:lnTo>
                <a:lnTo>
                  <a:pt x="1165" y="424"/>
                </a:lnTo>
                <a:lnTo>
                  <a:pt x="1171" y="424"/>
                </a:lnTo>
                <a:lnTo>
                  <a:pt x="1171" y="424"/>
                </a:lnTo>
                <a:lnTo>
                  <a:pt x="1180" y="419"/>
                </a:lnTo>
                <a:lnTo>
                  <a:pt x="1186" y="415"/>
                </a:lnTo>
                <a:lnTo>
                  <a:pt x="1193" y="410"/>
                </a:lnTo>
                <a:lnTo>
                  <a:pt x="1200" y="404"/>
                </a:lnTo>
                <a:lnTo>
                  <a:pt x="1207" y="397"/>
                </a:lnTo>
                <a:lnTo>
                  <a:pt x="1214" y="388"/>
                </a:lnTo>
                <a:lnTo>
                  <a:pt x="1219" y="378"/>
                </a:lnTo>
                <a:lnTo>
                  <a:pt x="1219" y="378"/>
                </a:lnTo>
                <a:lnTo>
                  <a:pt x="1221" y="369"/>
                </a:lnTo>
                <a:lnTo>
                  <a:pt x="1223" y="360"/>
                </a:lnTo>
                <a:lnTo>
                  <a:pt x="1221" y="353"/>
                </a:lnTo>
                <a:lnTo>
                  <a:pt x="1220" y="346"/>
                </a:lnTo>
                <a:lnTo>
                  <a:pt x="1218" y="341"/>
                </a:lnTo>
                <a:lnTo>
                  <a:pt x="1215" y="337"/>
                </a:lnTo>
                <a:lnTo>
                  <a:pt x="1213" y="334"/>
                </a:lnTo>
                <a:lnTo>
                  <a:pt x="1213" y="334"/>
                </a:lnTo>
                <a:lnTo>
                  <a:pt x="1213" y="335"/>
                </a:lnTo>
                <a:lnTo>
                  <a:pt x="1213" y="335"/>
                </a:lnTo>
                <a:lnTo>
                  <a:pt x="1212" y="337"/>
                </a:lnTo>
                <a:lnTo>
                  <a:pt x="1205" y="332"/>
                </a:lnTo>
                <a:lnTo>
                  <a:pt x="1191" y="318"/>
                </a:lnTo>
                <a:lnTo>
                  <a:pt x="1191" y="318"/>
                </a:lnTo>
                <a:lnTo>
                  <a:pt x="1166" y="294"/>
                </a:lnTo>
                <a:lnTo>
                  <a:pt x="1161" y="287"/>
                </a:lnTo>
                <a:lnTo>
                  <a:pt x="1161" y="287"/>
                </a:lnTo>
                <a:lnTo>
                  <a:pt x="1151" y="271"/>
                </a:lnTo>
                <a:lnTo>
                  <a:pt x="1141" y="258"/>
                </a:lnTo>
                <a:lnTo>
                  <a:pt x="1137" y="253"/>
                </a:lnTo>
                <a:lnTo>
                  <a:pt x="1132" y="248"/>
                </a:lnTo>
                <a:lnTo>
                  <a:pt x="1132" y="248"/>
                </a:lnTo>
                <a:lnTo>
                  <a:pt x="1127" y="244"/>
                </a:lnTo>
                <a:lnTo>
                  <a:pt x="1122" y="242"/>
                </a:lnTo>
                <a:lnTo>
                  <a:pt x="1112" y="238"/>
                </a:lnTo>
                <a:lnTo>
                  <a:pt x="1102" y="237"/>
                </a:lnTo>
                <a:lnTo>
                  <a:pt x="1095" y="236"/>
                </a:lnTo>
                <a:lnTo>
                  <a:pt x="1095" y="236"/>
                </a:lnTo>
                <a:lnTo>
                  <a:pt x="1076" y="227"/>
                </a:lnTo>
                <a:lnTo>
                  <a:pt x="1039" y="212"/>
                </a:lnTo>
                <a:lnTo>
                  <a:pt x="993" y="195"/>
                </a:lnTo>
                <a:lnTo>
                  <a:pt x="969" y="189"/>
                </a:lnTo>
                <a:lnTo>
                  <a:pt x="947" y="183"/>
                </a:lnTo>
                <a:lnTo>
                  <a:pt x="947" y="183"/>
                </a:lnTo>
                <a:lnTo>
                  <a:pt x="812" y="155"/>
                </a:lnTo>
                <a:lnTo>
                  <a:pt x="722" y="134"/>
                </a:lnTo>
                <a:lnTo>
                  <a:pt x="676" y="124"/>
                </a:lnTo>
                <a:lnTo>
                  <a:pt x="633" y="111"/>
                </a:lnTo>
                <a:lnTo>
                  <a:pt x="633" y="111"/>
                </a:lnTo>
                <a:lnTo>
                  <a:pt x="589" y="100"/>
                </a:lnTo>
                <a:lnTo>
                  <a:pt x="540" y="89"/>
                </a:lnTo>
                <a:lnTo>
                  <a:pt x="489" y="79"/>
                </a:lnTo>
                <a:lnTo>
                  <a:pt x="441" y="71"/>
                </a:lnTo>
                <a:lnTo>
                  <a:pt x="361" y="59"/>
                </a:lnTo>
                <a:lnTo>
                  <a:pt x="327" y="54"/>
                </a:lnTo>
                <a:lnTo>
                  <a:pt x="327" y="54"/>
                </a:lnTo>
                <a:lnTo>
                  <a:pt x="316" y="51"/>
                </a:lnTo>
                <a:lnTo>
                  <a:pt x="298" y="46"/>
                </a:lnTo>
                <a:lnTo>
                  <a:pt x="274" y="38"/>
                </a:lnTo>
                <a:lnTo>
                  <a:pt x="274" y="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3">
            <a:extLst>
              <a:ext uri="{FF2B5EF4-FFF2-40B4-BE49-F238E27FC236}">
                <a16:creationId xmlns:a16="http://schemas.microsoft.com/office/drawing/2014/main" id="{AF69662F-02A1-4967-B492-D24F20CA359A}"/>
              </a:ext>
            </a:extLst>
          </p:cNvPr>
          <p:cNvSpPr>
            <a:spLocks/>
          </p:cNvSpPr>
          <p:nvPr/>
        </p:nvSpPr>
        <p:spPr bwMode="auto">
          <a:xfrm>
            <a:off x="4168844" y="4786312"/>
            <a:ext cx="1573427" cy="1320211"/>
          </a:xfrm>
          <a:custGeom>
            <a:avLst/>
            <a:gdLst>
              <a:gd name="T0" fmla="*/ 694 w 901"/>
              <a:gd name="T1" fmla="*/ 676 h 756"/>
              <a:gd name="T2" fmla="*/ 814 w 901"/>
              <a:gd name="T3" fmla="*/ 744 h 756"/>
              <a:gd name="T4" fmla="*/ 841 w 901"/>
              <a:gd name="T5" fmla="*/ 754 h 756"/>
              <a:gd name="T6" fmla="*/ 876 w 901"/>
              <a:gd name="T7" fmla="*/ 754 h 756"/>
              <a:gd name="T8" fmla="*/ 895 w 901"/>
              <a:gd name="T9" fmla="*/ 736 h 756"/>
              <a:gd name="T10" fmla="*/ 901 w 901"/>
              <a:gd name="T11" fmla="*/ 707 h 756"/>
              <a:gd name="T12" fmla="*/ 894 w 901"/>
              <a:gd name="T13" fmla="*/ 686 h 756"/>
              <a:gd name="T14" fmla="*/ 868 w 901"/>
              <a:gd name="T15" fmla="*/ 623 h 756"/>
              <a:gd name="T16" fmla="*/ 827 w 901"/>
              <a:gd name="T17" fmla="*/ 545 h 756"/>
              <a:gd name="T18" fmla="*/ 802 w 901"/>
              <a:gd name="T19" fmla="*/ 515 h 756"/>
              <a:gd name="T20" fmla="*/ 747 w 901"/>
              <a:gd name="T21" fmla="*/ 474 h 756"/>
              <a:gd name="T22" fmla="*/ 725 w 901"/>
              <a:gd name="T23" fmla="*/ 420 h 756"/>
              <a:gd name="T24" fmla="*/ 708 w 901"/>
              <a:gd name="T25" fmla="*/ 404 h 756"/>
              <a:gd name="T26" fmla="*/ 686 w 901"/>
              <a:gd name="T27" fmla="*/ 414 h 756"/>
              <a:gd name="T28" fmla="*/ 656 w 901"/>
              <a:gd name="T29" fmla="*/ 392 h 756"/>
              <a:gd name="T30" fmla="*/ 588 w 901"/>
              <a:gd name="T31" fmla="*/ 342 h 756"/>
              <a:gd name="T32" fmla="*/ 452 w 901"/>
              <a:gd name="T33" fmla="*/ 269 h 756"/>
              <a:gd name="T34" fmla="*/ 355 w 901"/>
              <a:gd name="T35" fmla="*/ 227 h 756"/>
              <a:gd name="T36" fmla="*/ 249 w 901"/>
              <a:gd name="T37" fmla="*/ 175 h 756"/>
              <a:gd name="T38" fmla="*/ 176 w 901"/>
              <a:gd name="T39" fmla="*/ 134 h 756"/>
              <a:gd name="T40" fmla="*/ 128 w 901"/>
              <a:gd name="T41" fmla="*/ 112 h 756"/>
              <a:gd name="T42" fmla="*/ 100 w 901"/>
              <a:gd name="T43" fmla="*/ 88 h 756"/>
              <a:gd name="T44" fmla="*/ 32 w 901"/>
              <a:gd name="T45" fmla="*/ 12 h 756"/>
              <a:gd name="T46" fmla="*/ 3 w 901"/>
              <a:gd name="T47" fmla="*/ 0 h 756"/>
              <a:gd name="T48" fmla="*/ 0 w 901"/>
              <a:gd name="T49" fmla="*/ 3 h 756"/>
              <a:gd name="T50" fmla="*/ 42 w 901"/>
              <a:gd name="T51" fmla="*/ 55 h 756"/>
              <a:gd name="T52" fmla="*/ 61 w 901"/>
              <a:gd name="T53" fmla="*/ 78 h 756"/>
              <a:gd name="T54" fmla="*/ 68 w 901"/>
              <a:gd name="T55" fmla="*/ 94 h 756"/>
              <a:gd name="T56" fmla="*/ 58 w 901"/>
              <a:gd name="T57" fmla="*/ 100 h 756"/>
              <a:gd name="T58" fmla="*/ 88 w 901"/>
              <a:gd name="T59" fmla="*/ 145 h 756"/>
              <a:gd name="T60" fmla="*/ 110 w 901"/>
              <a:gd name="T61" fmla="*/ 175 h 756"/>
              <a:gd name="T62" fmla="*/ 169 w 901"/>
              <a:gd name="T63" fmla="*/ 212 h 756"/>
              <a:gd name="T64" fmla="*/ 222 w 901"/>
              <a:gd name="T65" fmla="*/ 255 h 756"/>
              <a:gd name="T66" fmla="*/ 242 w 901"/>
              <a:gd name="T67" fmla="*/ 285 h 756"/>
              <a:gd name="T68" fmla="*/ 255 w 901"/>
              <a:gd name="T69" fmla="*/ 299 h 756"/>
              <a:gd name="T70" fmla="*/ 298 w 901"/>
              <a:gd name="T71" fmla="*/ 322 h 756"/>
              <a:gd name="T72" fmla="*/ 357 w 901"/>
              <a:gd name="T73" fmla="*/ 394 h 756"/>
              <a:gd name="T74" fmla="*/ 395 w 901"/>
              <a:gd name="T75" fmla="*/ 444 h 756"/>
              <a:gd name="T76" fmla="*/ 383 w 901"/>
              <a:gd name="T77" fmla="*/ 445 h 756"/>
              <a:gd name="T78" fmla="*/ 379 w 901"/>
              <a:gd name="T79" fmla="*/ 462 h 756"/>
              <a:gd name="T80" fmla="*/ 395 w 901"/>
              <a:gd name="T81" fmla="*/ 483 h 756"/>
              <a:gd name="T82" fmla="*/ 424 w 901"/>
              <a:gd name="T83" fmla="*/ 498 h 756"/>
              <a:gd name="T84" fmla="*/ 458 w 901"/>
              <a:gd name="T85" fmla="*/ 503 h 756"/>
              <a:gd name="T86" fmla="*/ 502 w 901"/>
              <a:gd name="T87" fmla="*/ 543 h 756"/>
              <a:gd name="T88" fmla="*/ 488 w 901"/>
              <a:gd name="T89" fmla="*/ 559 h 756"/>
              <a:gd name="T90" fmla="*/ 499 w 901"/>
              <a:gd name="T91" fmla="*/ 589 h 756"/>
              <a:gd name="T92" fmla="*/ 534 w 901"/>
              <a:gd name="T93" fmla="*/ 618 h 756"/>
              <a:gd name="T94" fmla="*/ 613 w 901"/>
              <a:gd name="T95" fmla="*/ 632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01" h="756">
                <a:moveTo>
                  <a:pt x="624" y="632"/>
                </a:moveTo>
                <a:lnTo>
                  <a:pt x="624" y="632"/>
                </a:lnTo>
                <a:lnTo>
                  <a:pt x="661" y="655"/>
                </a:lnTo>
                <a:lnTo>
                  <a:pt x="694" y="676"/>
                </a:lnTo>
                <a:lnTo>
                  <a:pt x="726" y="695"/>
                </a:lnTo>
                <a:lnTo>
                  <a:pt x="726" y="695"/>
                </a:lnTo>
                <a:lnTo>
                  <a:pt x="814" y="744"/>
                </a:lnTo>
                <a:lnTo>
                  <a:pt x="814" y="744"/>
                </a:lnTo>
                <a:lnTo>
                  <a:pt x="822" y="747"/>
                </a:lnTo>
                <a:lnTo>
                  <a:pt x="831" y="751"/>
                </a:lnTo>
                <a:lnTo>
                  <a:pt x="841" y="754"/>
                </a:lnTo>
                <a:lnTo>
                  <a:pt x="841" y="754"/>
                </a:lnTo>
                <a:lnTo>
                  <a:pt x="853" y="756"/>
                </a:lnTo>
                <a:lnTo>
                  <a:pt x="860" y="756"/>
                </a:lnTo>
                <a:lnTo>
                  <a:pt x="868" y="756"/>
                </a:lnTo>
                <a:lnTo>
                  <a:pt x="876" y="754"/>
                </a:lnTo>
                <a:lnTo>
                  <a:pt x="884" y="751"/>
                </a:lnTo>
                <a:lnTo>
                  <a:pt x="890" y="745"/>
                </a:lnTo>
                <a:lnTo>
                  <a:pt x="895" y="736"/>
                </a:lnTo>
                <a:lnTo>
                  <a:pt x="895" y="736"/>
                </a:lnTo>
                <a:lnTo>
                  <a:pt x="898" y="727"/>
                </a:lnTo>
                <a:lnTo>
                  <a:pt x="901" y="719"/>
                </a:lnTo>
                <a:lnTo>
                  <a:pt x="901" y="712"/>
                </a:lnTo>
                <a:lnTo>
                  <a:pt x="901" y="707"/>
                </a:lnTo>
                <a:lnTo>
                  <a:pt x="898" y="698"/>
                </a:lnTo>
                <a:lnTo>
                  <a:pt x="896" y="692"/>
                </a:lnTo>
                <a:lnTo>
                  <a:pt x="896" y="692"/>
                </a:lnTo>
                <a:lnTo>
                  <a:pt x="894" y="686"/>
                </a:lnTo>
                <a:lnTo>
                  <a:pt x="890" y="677"/>
                </a:lnTo>
                <a:lnTo>
                  <a:pt x="881" y="658"/>
                </a:lnTo>
                <a:lnTo>
                  <a:pt x="881" y="658"/>
                </a:lnTo>
                <a:lnTo>
                  <a:pt x="868" y="623"/>
                </a:lnTo>
                <a:lnTo>
                  <a:pt x="858" y="600"/>
                </a:lnTo>
                <a:lnTo>
                  <a:pt x="846" y="578"/>
                </a:lnTo>
                <a:lnTo>
                  <a:pt x="846" y="578"/>
                </a:lnTo>
                <a:lnTo>
                  <a:pt x="827" y="545"/>
                </a:lnTo>
                <a:lnTo>
                  <a:pt x="817" y="531"/>
                </a:lnTo>
                <a:lnTo>
                  <a:pt x="811" y="524"/>
                </a:lnTo>
                <a:lnTo>
                  <a:pt x="802" y="515"/>
                </a:lnTo>
                <a:lnTo>
                  <a:pt x="802" y="515"/>
                </a:lnTo>
                <a:lnTo>
                  <a:pt x="784" y="499"/>
                </a:lnTo>
                <a:lnTo>
                  <a:pt x="766" y="487"/>
                </a:lnTo>
                <a:lnTo>
                  <a:pt x="747" y="474"/>
                </a:lnTo>
                <a:lnTo>
                  <a:pt x="747" y="474"/>
                </a:lnTo>
                <a:lnTo>
                  <a:pt x="743" y="465"/>
                </a:lnTo>
                <a:lnTo>
                  <a:pt x="735" y="442"/>
                </a:lnTo>
                <a:lnTo>
                  <a:pt x="730" y="431"/>
                </a:lnTo>
                <a:lnTo>
                  <a:pt x="725" y="420"/>
                </a:lnTo>
                <a:lnTo>
                  <a:pt x="719" y="410"/>
                </a:lnTo>
                <a:lnTo>
                  <a:pt x="714" y="406"/>
                </a:lnTo>
                <a:lnTo>
                  <a:pt x="714" y="406"/>
                </a:lnTo>
                <a:lnTo>
                  <a:pt x="708" y="404"/>
                </a:lnTo>
                <a:lnTo>
                  <a:pt x="703" y="404"/>
                </a:lnTo>
                <a:lnTo>
                  <a:pt x="698" y="406"/>
                </a:lnTo>
                <a:lnTo>
                  <a:pt x="693" y="409"/>
                </a:lnTo>
                <a:lnTo>
                  <a:pt x="686" y="414"/>
                </a:lnTo>
                <a:lnTo>
                  <a:pt x="683" y="418"/>
                </a:lnTo>
                <a:lnTo>
                  <a:pt x="683" y="418"/>
                </a:lnTo>
                <a:lnTo>
                  <a:pt x="676" y="410"/>
                </a:lnTo>
                <a:lnTo>
                  <a:pt x="656" y="392"/>
                </a:lnTo>
                <a:lnTo>
                  <a:pt x="641" y="380"/>
                </a:lnTo>
                <a:lnTo>
                  <a:pt x="625" y="367"/>
                </a:lnTo>
                <a:lnTo>
                  <a:pt x="608" y="354"/>
                </a:lnTo>
                <a:lnTo>
                  <a:pt x="588" y="342"/>
                </a:lnTo>
                <a:lnTo>
                  <a:pt x="588" y="342"/>
                </a:lnTo>
                <a:lnTo>
                  <a:pt x="542" y="316"/>
                </a:lnTo>
                <a:lnTo>
                  <a:pt x="484" y="285"/>
                </a:lnTo>
                <a:lnTo>
                  <a:pt x="452" y="269"/>
                </a:lnTo>
                <a:lnTo>
                  <a:pt x="420" y="254"/>
                </a:lnTo>
                <a:lnTo>
                  <a:pt x="387" y="239"/>
                </a:lnTo>
                <a:lnTo>
                  <a:pt x="355" y="227"/>
                </a:lnTo>
                <a:lnTo>
                  <a:pt x="355" y="227"/>
                </a:lnTo>
                <a:lnTo>
                  <a:pt x="324" y="215"/>
                </a:lnTo>
                <a:lnTo>
                  <a:pt x="297" y="201"/>
                </a:lnTo>
                <a:lnTo>
                  <a:pt x="271" y="189"/>
                </a:lnTo>
                <a:lnTo>
                  <a:pt x="249" y="175"/>
                </a:lnTo>
                <a:lnTo>
                  <a:pt x="208" y="152"/>
                </a:lnTo>
                <a:lnTo>
                  <a:pt x="192" y="142"/>
                </a:lnTo>
                <a:lnTo>
                  <a:pt x="176" y="134"/>
                </a:lnTo>
                <a:lnTo>
                  <a:pt x="176" y="134"/>
                </a:lnTo>
                <a:lnTo>
                  <a:pt x="164" y="128"/>
                </a:lnTo>
                <a:lnTo>
                  <a:pt x="153" y="123"/>
                </a:lnTo>
                <a:lnTo>
                  <a:pt x="136" y="116"/>
                </a:lnTo>
                <a:lnTo>
                  <a:pt x="128" y="112"/>
                </a:lnTo>
                <a:lnTo>
                  <a:pt x="120" y="107"/>
                </a:lnTo>
                <a:lnTo>
                  <a:pt x="111" y="99"/>
                </a:lnTo>
                <a:lnTo>
                  <a:pt x="100" y="88"/>
                </a:lnTo>
                <a:lnTo>
                  <a:pt x="100" y="88"/>
                </a:lnTo>
                <a:lnTo>
                  <a:pt x="78" y="62"/>
                </a:lnTo>
                <a:lnTo>
                  <a:pt x="57" y="38"/>
                </a:lnTo>
                <a:lnTo>
                  <a:pt x="40" y="18"/>
                </a:lnTo>
                <a:lnTo>
                  <a:pt x="32" y="12"/>
                </a:lnTo>
                <a:lnTo>
                  <a:pt x="25" y="8"/>
                </a:lnTo>
                <a:lnTo>
                  <a:pt x="25" y="8"/>
                </a:lnTo>
                <a:lnTo>
                  <a:pt x="7" y="0"/>
                </a:lnTo>
                <a:lnTo>
                  <a:pt x="3" y="0"/>
                </a:lnTo>
                <a:lnTo>
                  <a:pt x="2" y="0"/>
                </a:ln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3" y="8"/>
                </a:lnTo>
                <a:lnTo>
                  <a:pt x="9" y="16"/>
                </a:lnTo>
                <a:lnTo>
                  <a:pt x="25" y="35"/>
                </a:lnTo>
                <a:lnTo>
                  <a:pt x="42" y="55"/>
                </a:lnTo>
                <a:lnTo>
                  <a:pt x="50" y="62"/>
                </a:lnTo>
                <a:lnTo>
                  <a:pt x="53" y="68"/>
                </a:lnTo>
                <a:lnTo>
                  <a:pt x="53" y="68"/>
                </a:lnTo>
                <a:lnTo>
                  <a:pt x="61" y="78"/>
                </a:lnTo>
                <a:lnTo>
                  <a:pt x="66" y="84"/>
                </a:lnTo>
                <a:lnTo>
                  <a:pt x="69" y="91"/>
                </a:lnTo>
                <a:lnTo>
                  <a:pt x="69" y="93"/>
                </a:lnTo>
                <a:lnTo>
                  <a:pt x="68" y="94"/>
                </a:lnTo>
                <a:lnTo>
                  <a:pt x="68" y="94"/>
                </a:lnTo>
                <a:lnTo>
                  <a:pt x="63" y="97"/>
                </a:lnTo>
                <a:lnTo>
                  <a:pt x="59" y="99"/>
                </a:lnTo>
                <a:lnTo>
                  <a:pt x="58" y="100"/>
                </a:lnTo>
                <a:lnTo>
                  <a:pt x="59" y="103"/>
                </a:lnTo>
                <a:lnTo>
                  <a:pt x="59" y="103"/>
                </a:lnTo>
                <a:lnTo>
                  <a:pt x="75" y="126"/>
                </a:lnTo>
                <a:lnTo>
                  <a:pt x="88" y="145"/>
                </a:lnTo>
                <a:lnTo>
                  <a:pt x="98" y="161"/>
                </a:lnTo>
                <a:lnTo>
                  <a:pt x="98" y="161"/>
                </a:lnTo>
                <a:lnTo>
                  <a:pt x="103" y="168"/>
                </a:lnTo>
                <a:lnTo>
                  <a:pt x="110" y="175"/>
                </a:lnTo>
                <a:lnTo>
                  <a:pt x="120" y="182"/>
                </a:lnTo>
                <a:lnTo>
                  <a:pt x="131" y="189"/>
                </a:lnTo>
                <a:lnTo>
                  <a:pt x="155" y="204"/>
                </a:lnTo>
                <a:lnTo>
                  <a:pt x="169" y="212"/>
                </a:lnTo>
                <a:lnTo>
                  <a:pt x="181" y="221"/>
                </a:lnTo>
                <a:lnTo>
                  <a:pt x="181" y="221"/>
                </a:lnTo>
                <a:lnTo>
                  <a:pt x="203" y="238"/>
                </a:lnTo>
                <a:lnTo>
                  <a:pt x="222" y="255"/>
                </a:lnTo>
                <a:lnTo>
                  <a:pt x="238" y="273"/>
                </a:lnTo>
                <a:lnTo>
                  <a:pt x="238" y="273"/>
                </a:lnTo>
                <a:lnTo>
                  <a:pt x="239" y="279"/>
                </a:lnTo>
                <a:lnTo>
                  <a:pt x="242" y="285"/>
                </a:lnTo>
                <a:lnTo>
                  <a:pt x="246" y="292"/>
                </a:lnTo>
                <a:lnTo>
                  <a:pt x="246" y="292"/>
                </a:lnTo>
                <a:lnTo>
                  <a:pt x="250" y="295"/>
                </a:lnTo>
                <a:lnTo>
                  <a:pt x="255" y="299"/>
                </a:lnTo>
                <a:lnTo>
                  <a:pt x="269" y="305"/>
                </a:lnTo>
                <a:lnTo>
                  <a:pt x="288" y="312"/>
                </a:lnTo>
                <a:lnTo>
                  <a:pt x="288" y="312"/>
                </a:lnTo>
                <a:lnTo>
                  <a:pt x="298" y="322"/>
                </a:lnTo>
                <a:lnTo>
                  <a:pt x="319" y="345"/>
                </a:lnTo>
                <a:lnTo>
                  <a:pt x="341" y="372"/>
                </a:lnTo>
                <a:lnTo>
                  <a:pt x="351" y="385"/>
                </a:lnTo>
                <a:lnTo>
                  <a:pt x="357" y="394"/>
                </a:lnTo>
                <a:lnTo>
                  <a:pt x="357" y="394"/>
                </a:lnTo>
                <a:lnTo>
                  <a:pt x="368" y="410"/>
                </a:lnTo>
                <a:lnTo>
                  <a:pt x="381" y="426"/>
                </a:lnTo>
                <a:lnTo>
                  <a:pt x="395" y="444"/>
                </a:lnTo>
                <a:lnTo>
                  <a:pt x="395" y="444"/>
                </a:lnTo>
                <a:lnTo>
                  <a:pt x="390" y="444"/>
                </a:lnTo>
                <a:lnTo>
                  <a:pt x="387" y="444"/>
                </a:lnTo>
                <a:lnTo>
                  <a:pt x="383" y="445"/>
                </a:lnTo>
                <a:lnTo>
                  <a:pt x="379" y="447"/>
                </a:lnTo>
                <a:lnTo>
                  <a:pt x="377" y="450"/>
                </a:lnTo>
                <a:lnTo>
                  <a:pt x="377" y="455"/>
                </a:lnTo>
                <a:lnTo>
                  <a:pt x="379" y="462"/>
                </a:lnTo>
                <a:lnTo>
                  <a:pt x="379" y="462"/>
                </a:lnTo>
                <a:lnTo>
                  <a:pt x="383" y="469"/>
                </a:lnTo>
                <a:lnTo>
                  <a:pt x="389" y="477"/>
                </a:lnTo>
                <a:lnTo>
                  <a:pt x="395" y="483"/>
                </a:lnTo>
                <a:lnTo>
                  <a:pt x="401" y="488"/>
                </a:lnTo>
                <a:lnTo>
                  <a:pt x="409" y="492"/>
                </a:lnTo>
                <a:lnTo>
                  <a:pt x="416" y="495"/>
                </a:lnTo>
                <a:lnTo>
                  <a:pt x="424" y="498"/>
                </a:lnTo>
                <a:lnTo>
                  <a:pt x="431" y="500"/>
                </a:lnTo>
                <a:lnTo>
                  <a:pt x="431" y="500"/>
                </a:lnTo>
                <a:lnTo>
                  <a:pt x="446" y="501"/>
                </a:lnTo>
                <a:lnTo>
                  <a:pt x="458" y="503"/>
                </a:lnTo>
                <a:lnTo>
                  <a:pt x="472" y="503"/>
                </a:lnTo>
                <a:lnTo>
                  <a:pt x="506" y="541"/>
                </a:lnTo>
                <a:lnTo>
                  <a:pt x="506" y="541"/>
                </a:lnTo>
                <a:lnTo>
                  <a:pt x="502" y="543"/>
                </a:lnTo>
                <a:lnTo>
                  <a:pt x="497" y="546"/>
                </a:lnTo>
                <a:lnTo>
                  <a:pt x="494" y="549"/>
                </a:lnTo>
                <a:lnTo>
                  <a:pt x="490" y="554"/>
                </a:lnTo>
                <a:lnTo>
                  <a:pt x="488" y="559"/>
                </a:lnTo>
                <a:lnTo>
                  <a:pt x="488" y="567"/>
                </a:lnTo>
                <a:lnTo>
                  <a:pt x="490" y="574"/>
                </a:lnTo>
                <a:lnTo>
                  <a:pt x="490" y="574"/>
                </a:lnTo>
                <a:lnTo>
                  <a:pt x="499" y="589"/>
                </a:lnTo>
                <a:lnTo>
                  <a:pt x="508" y="600"/>
                </a:lnTo>
                <a:lnTo>
                  <a:pt x="520" y="610"/>
                </a:lnTo>
                <a:lnTo>
                  <a:pt x="534" y="618"/>
                </a:lnTo>
                <a:lnTo>
                  <a:pt x="534" y="618"/>
                </a:lnTo>
                <a:lnTo>
                  <a:pt x="544" y="622"/>
                </a:lnTo>
                <a:lnTo>
                  <a:pt x="556" y="624"/>
                </a:lnTo>
                <a:lnTo>
                  <a:pt x="587" y="629"/>
                </a:lnTo>
                <a:lnTo>
                  <a:pt x="613" y="632"/>
                </a:lnTo>
                <a:lnTo>
                  <a:pt x="624" y="632"/>
                </a:lnTo>
                <a:lnTo>
                  <a:pt x="624" y="6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pptx801_コイのシルエット（２）</dc:title>
  <dc:subject>pptx801_コイのシルエット（２）</dc:subject>
  <dc:creator>Digipot.net</dc:creator>
  <cp:revision>1</cp:revision>
  <dcterms:created xsi:type="dcterms:W3CDTF">2018-05-20T00:31:01Z</dcterms:created>
  <dcterms:modified xsi:type="dcterms:W3CDTF">2018-06-22T01:55:31Z</dcterms:modified>
  <cp:version>1</cp:version>
</cp:coreProperties>
</file>