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D7CEF422-4BAB-4F53-89CE-FDF351E5D37D}"/>
              </a:ext>
            </a:extLst>
          </p:cNvPr>
          <p:cNvSpPr>
            <a:spLocks/>
          </p:cNvSpPr>
          <p:nvPr/>
        </p:nvSpPr>
        <p:spPr bwMode="auto">
          <a:xfrm>
            <a:off x="386651" y="3193156"/>
            <a:ext cx="1671918" cy="856558"/>
          </a:xfrm>
          <a:custGeom>
            <a:avLst/>
            <a:gdLst>
              <a:gd name="T0" fmla="*/ 53 w 974"/>
              <a:gd name="T1" fmla="*/ 188 h 499"/>
              <a:gd name="T2" fmla="*/ 3 w 974"/>
              <a:gd name="T3" fmla="*/ 198 h 499"/>
              <a:gd name="T4" fmla="*/ 0 w 974"/>
              <a:gd name="T5" fmla="*/ 176 h 499"/>
              <a:gd name="T6" fmla="*/ 8 w 974"/>
              <a:gd name="T7" fmla="*/ 165 h 499"/>
              <a:gd name="T8" fmla="*/ 52 w 974"/>
              <a:gd name="T9" fmla="*/ 145 h 499"/>
              <a:gd name="T10" fmla="*/ 77 w 974"/>
              <a:gd name="T11" fmla="*/ 126 h 499"/>
              <a:gd name="T12" fmla="*/ 101 w 974"/>
              <a:gd name="T13" fmla="*/ 77 h 499"/>
              <a:gd name="T14" fmla="*/ 119 w 974"/>
              <a:gd name="T15" fmla="*/ 39 h 499"/>
              <a:gd name="T16" fmla="*/ 153 w 974"/>
              <a:gd name="T17" fmla="*/ 9 h 499"/>
              <a:gd name="T18" fmla="*/ 188 w 974"/>
              <a:gd name="T19" fmla="*/ 0 h 499"/>
              <a:gd name="T20" fmla="*/ 237 w 974"/>
              <a:gd name="T21" fmla="*/ 4 h 499"/>
              <a:gd name="T22" fmla="*/ 283 w 974"/>
              <a:gd name="T23" fmla="*/ 29 h 499"/>
              <a:gd name="T24" fmla="*/ 316 w 974"/>
              <a:gd name="T25" fmla="*/ 64 h 499"/>
              <a:gd name="T26" fmla="*/ 352 w 974"/>
              <a:gd name="T27" fmla="*/ 122 h 499"/>
              <a:gd name="T28" fmla="*/ 364 w 974"/>
              <a:gd name="T29" fmla="*/ 154 h 499"/>
              <a:gd name="T30" fmla="*/ 365 w 974"/>
              <a:gd name="T31" fmla="*/ 210 h 499"/>
              <a:gd name="T32" fmla="*/ 362 w 974"/>
              <a:gd name="T33" fmla="*/ 217 h 499"/>
              <a:gd name="T34" fmla="*/ 351 w 974"/>
              <a:gd name="T35" fmla="*/ 179 h 499"/>
              <a:gd name="T36" fmla="*/ 339 w 974"/>
              <a:gd name="T37" fmla="*/ 150 h 499"/>
              <a:gd name="T38" fmla="*/ 331 w 974"/>
              <a:gd name="T39" fmla="*/ 146 h 499"/>
              <a:gd name="T40" fmla="*/ 328 w 974"/>
              <a:gd name="T41" fmla="*/ 232 h 499"/>
              <a:gd name="T42" fmla="*/ 331 w 974"/>
              <a:gd name="T43" fmla="*/ 277 h 499"/>
              <a:gd name="T44" fmla="*/ 341 w 974"/>
              <a:gd name="T45" fmla="*/ 285 h 499"/>
              <a:gd name="T46" fmla="*/ 382 w 974"/>
              <a:gd name="T47" fmla="*/ 290 h 499"/>
              <a:gd name="T48" fmla="*/ 445 w 974"/>
              <a:gd name="T49" fmla="*/ 282 h 499"/>
              <a:gd name="T50" fmla="*/ 550 w 974"/>
              <a:gd name="T51" fmla="*/ 265 h 499"/>
              <a:gd name="T52" fmla="*/ 626 w 974"/>
              <a:gd name="T53" fmla="*/ 268 h 499"/>
              <a:gd name="T54" fmla="*/ 716 w 974"/>
              <a:gd name="T55" fmla="*/ 285 h 499"/>
              <a:gd name="T56" fmla="*/ 804 w 974"/>
              <a:gd name="T57" fmla="*/ 311 h 499"/>
              <a:gd name="T58" fmla="*/ 853 w 974"/>
              <a:gd name="T59" fmla="*/ 318 h 499"/>
              <a:gd name="T60" fmla="*/ 955 w 974"/>
              <a:gd name="T61" fmla="*/ 344 h 499"/>
              <a:gd name="T62" fmla="*/ 974 w 974"/>
              <a:gd name="T63" fmla="*/ 352 h 499"/>
              <a:gd name="T64" fmla="*/ 897 w 974"/>
              <a:gd name="T65" fmla="*/ 396 h 499"/>
              <a:gd name="T66" fmla="*/ 926 w 974"/>
              <a:gd name="T67" fmla="*/ 409 h 499"/>
              <a:gd name="T68" fmla="*/ 898 w 974"/>
              <a:gd name="T69" fmla="*/ 431 h 499"/>
              <a:gd name="T70" fmla="*/ 852 w 974"/>
              <a:gd name="T71" fmla="*/ 439 h 499"/>
              <a:gd name="T72" fmla="*/ 733 w 974"/>
              <a:gd name="T73" fmla="*/ 452 h 499"/>
              <a:gd name="T74" fmla="*/ 658 w 974"/>
              <a:gd name="T75" fmla="*/ 481 h 499"/>
              <a:gd name="T76" fmla="*/ 587 w 974"/>
              <a:gd name="T77" fmla="*/ 499 h 499"/>
              <a:gd name="T78" fmla="*/ 554 w 974"/>
              <a:gd name="T79" fmla="*/ 497 h 499"/>
              <a:gd name="T80" fmla="*/ 439 w 974"/>
              <a:gd name="T81" fmla="*/ 488 h 499"/>
              <a:gd name="T82" fmla="*/ 384 w 974"/>
              <a:gd name="T83" fmla="*/ 488 h 499"/>
              <a:gd name="T84" fmla="*/ 272 w 974"/>
              <a:gd name="T85" fmla="*/ 493 h 499"/>
              <a:gd name="T86" fmla="*/ 222 w 974"/>
              <a:gd name="T87" fmla="*/ 481 h 499"/>
              <a:gd name="T88" fmla="*/ 179 w 974"/>
              <a:gd name="T89" fmla="*/ 450 h 499"/>
              <a:gd name="T90" fmla="*/ 159 w 974"/>
              <a:gd name="T91" fmla="*/ 415 h 499"/>
              <a:gd name="T92" fmla="*/ 159 w 974"/>
              <a:gd name="T93" fmla="*/ 381 h 499"/>
              <a:gd name="T94" fmla="*/ 185 w 974"/>
              <a:gd name="T95" fmla="*/ 314 h 499"/>
              <a:gd name="T96" fmla="*/ 202 w 974"/>
              <a:gd name="T97" fmla="*/ 294 h 499"/>
              <a:gd name="T98" fmla="*/ 207 w 974"/>
              <a:gd name="T99" fmla="*/ 249 h 499"/>
              <a:gd name="T100" fmla="*/ 198 w 974"/>
              <a:gd name="T101" fmla="*/ 214 h 499"/>
              <a:gd name="T102" fmla="*/ 171 w 974"/>
              <a:gd name="T103" fmla="*/ 189 h 499"/>
              <a:gd name="T104" fmla="*/ 132 w 974"/>
              <a:gd name="T105" fmla="*/ 175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4" h="499">
                <a:moveTo>
                  <a:pt x="125" y="174"/>
                </a:moveTo>
                <a:lnTo>
                  <a:pt x="125" y="174"/>
                </a:lnTo>
                <a:lnTo>
                  <a:pt x="53" y="188"/>
                </a:lnTo>
                <a:lnTo>
                  <a:pt x="53" y="188"/>
                </a:lnTo>
                <a:lnTo>
                  <a:pt x="28" y="194"/>
                </a:lnTo>
                <a:lnTo>
                  <a:pt x="12" y="199"/>
                </a:lnTo>
                <a:lnTo>
                  <a:pt x="6" y="199"/>
                </a:lnTo>
                <a:lnTo>
                  <a:pt x="3" y="198"/>
                </a:lnTo>
                <a:lnTo>
                  <a:pt x="1" y="194"/>
                </a:lnTo>
                <a:lnTo>
                  <a:pt x="0" y="188"/>
                </a:lnTo>
                <a:lnTo>
                  <a:pt x="0" y="188"/>
                </a:lnTo>
                <a:lnTo>
                  <a:pt x="0" y="176"/>
                </a:lnTo>
                <a:lnTo>
                  <a:pt x="0" y="173"/>
                </a:lnTo>
                <a:lnTo>
                  <a:pt x="2" y="170"/>
                </a:lnTo>
                <a:lnTo>
                  <a:pt x="5" y="168"/>
                </a:lnTo>
                <a:lnTo>
                  <a:pt x="8" y="165"/>
                </a:lnTo>
                <a:lnTo>
                  <a:pt x="19" y="159"/>
                </a:lnTo>
                <a:lnTo>
                  <a:pt x="19" y="159"/>
                </a:lnTo>
                <a:lnTo>
                  <a:pt x="35" y="152"/>
                </a:lnTo>
                <a:lnTo>
                  <a:pt x="52" y="145"/>
                </a:lnTo>
                <a:lnTo>
                  <a:pt x="59" y="141"/>
                </a:lnTo>
                <a:lnTo>
                  <a:pt x="66" y="136"/>
                </a:lnTo>
                <a:lnTo>
                  <a:pt x="72" y="132"/>
                </a:lnTo>
                <a:lnTo>
                  <a:pt x="77" y="126"/>
                </a:lnTo>
                <a:lnTo>
                  <a:pt x="77" y="126"/>
                </a:lnTo>
                <a:lnTo>
                  <a:pt x="89" y="107"/>
                </a:lnTo>
                <a:lnTo>
                  <a:pt x="94" y="97"/>
                </a:lnTo>
                <a:lnTo>
                  <a:pt x="101" y="77"/>
                </a:lnTo>
                <a:lnTo>
                  <a:pt x="101" y="77"/>
                </a:lnTo>
                <a:lnTo>
                  <a:pt x="106" y="64"/>
                </a:lnTo>
                <a:lnTo>
                  <a:pt x="112" y="52"/>
                </a:lnTo>
                <a:lnTo>
                  <a:pt x="119" y="39"/>
                </a:lnTo>
                <a:lnTo>
                  <a:pt x="129" y="28"/>
                </a:lnTo>
                <a:lnTo>
                  <a:pt x="140" y="17"/>
                </a:lnTo>
                <a:lnTo>
                  <a:pt x="146" y="13"/>
                </a:lnTo>
                <a:lnTo>
                  <a:pt x="153" y="9"/>
                </a:lnTo>
                <a:lnTo>
                  <a:pt x="160" y="6"/>
                </a:lnTo>
                <a:lnTo>
                  <a:pt x="169" y="3"/>
                </a:lnTo>
                <a:lnTo>
                  <a:pt x="178" y="1"/>
                </a:lnTo>
                <a:lnTo>
                  <a:pt x="188" y="0"/>
                </a:lnTo>
                <a:lnTo>
                  <a:pt x="188" y="0"/>
                </a:lnTo>
                <a:lnTo>
                  <a:pt x="207" y="0"/>
                </a:lnTo>
                <a:lnTo>
                  <a:pt x="223" y="0"/>
                </a:lnTo>
                <a:lnTo>
                  <a:pt x="237" y="4"/>
                </a:lnTo>
                <a:lnTo>
                  <a:pt x="251" y="7"/>
                </a:lnTo>
                <a:lnTo>
                  <a:pt x="261" y="13"/>
                </a:lnTo>
                <a:lnTo>
                  <a:pt x="272" y="21"/>
                </a:lnTo>
                <a:lnTo>
                  <a:pt x="283" y="29"/>
                </a:lnTo>
                <a:lnTo>
                  <a:pt x="294" y="39"/>
                </a:lnTo>
                <a:lnTo>
                  <a:pt x="294" y="39"/>
                </a:lnTo>
                <a:lnTo>
                  <a:pt x="305" y="51"/>
                </a:lnTo>
                <a:lnTo>
                  <a:pt x="316" y="64"/>
                </a:lnTo>
                <a:lnTo>
                  <a:pt x="327" y="79"/>
                </a:lnTo>
                <a:lnTo>
                  <a:pt x="336" y="93"/>
                </a:lnTo>
                <a:lnTo>
                  <a:pt x="345" y="107"/>
                </a:lnTo>
                <a:lnTo>
                  <a:pt x="352" y="122"/>
                </a:lnTo>
                <a:lnTo>
                  <a:pt x="358" y="134"/>
                </a:lnTo>
                <a:lnTo>
                  <a:pt x="362" y="145"/>
                </a:lnTo>
                <a:lnTo>
                  <a:pt x="362" y="145"/>
                </a:lnTo>
                <a:lnTo>
                  <a:pt x="364" y="154"/>
                </a:lnTo>
                <a:lnTo>
                  <a:pt x="365" y="167"/>
                </a:lnTo>
                <a:lnTo>
                  <a:pt x="366" y="191"/>
                </a:lnTo>
                <a:lnTo>
                  <a:pt x="366" y="202"/>
                </a:lnTo>
                <a:lnTo>
                  <a:pt x="365" y="210"/>
                </a:lnTo>
                <a:lnTo>
                  <a:pt x="364" y="216"/>
                </a:lnTo>
                <a:lnTo>
                  <a:pt x="363" y="217"/>
                </a:lnTo>
                <a:lnTo>
                  <a:pt x="362" y="217"/>
                </a:lnTo>
                <a:lnTo>
                  <a:pt x="362" y="217"/>
                </a:lnTo>
                <a:lnTo>
                  <a:pt x="359" y="215"/>
                </a:lnTo>
                <a:lnTo>
                  <a:pt x="358" y="210"/>
                </a:lnTo>
                <a:lnTo>
                  <a:pt x="354" y="195"/>
                </a:lnTo>
                <a:lnTo>
                  <a:pt x="351" y="179"/>
                </a:lnTo>
                <a:lnTo>
                  <a:pt x="347" y="164"/>
                </a:lnTo>
                <a:lnTo>
                  <a:pt x="347" y="164"/>
                </a:lnTo>
                <a:lnTo>
                  <a:pt x="342" y="154"/>
                </a:lnTo>
                <a:lnTo>
                  <a:pt x="339" y="150"/>
                </a:lnTo>
                <a:lnTo>
                  <a:pt x="335" y="147"/>
                </a:lnTo>
                <a:lnTo>
                  <a:pt x="333" y="145"/>
                </a:lnTo>
                <a:lnTo>
                  <a:pt x="333" y="145"/>
                </a:lnTo>
                <a:lnTo>
                  <a:pt x="331" y="146"/>
                </a:lnTo>
                <a:lnTo>
                  <a:pt x="331" y="148"/>
                </a:lnTo>
                <a:lnTo>
                  <a:pt x="330" y="159"/>
                </a:lnTo>
                <a:lnTo>
                  <a:pt x="329" y="193"/>
                </a:lnTo>
                <a:lnTo>
                  <a:pt x="328" y="232"/>
                </a:lnTo>
                <a:lnTo>
                  <a:pt x="328" y="256"/>
                </a:lnTo>
                <a:lnTo>
                  <a:pt x="328" y="256"/>
                </a:lnTo>
                <a:lnTo>
                  <a:pt x="330" y="273"/>
                </a:lnTo>
                <a:lnTo>
                  <a:pt x="331" y="277"/>
                </a:lnTo>
                <a:lnTo>
                  <a:pt x="333" y="280"/>
                </a:lnTo>
                <a:lnTo>
                  <a:pt x="333" y="280"/>
                </a:lnTo>
                <a:lnTo>
                  <a:pt x="337" y="282"/>
                </a:lnTo>
                <a:lnTo>
                  <a:pt x="341" y="285"/>
                </a:lnTo>
                <a:lnTo>
                  <a:pt x="348" y="286"/>
                </a:lnTo>
                <a:lnTo>
                  <a:pt x="357" y="288"/>
                </a:lnTo>
                <a:lnTo>
                  <a:pt x="368" y="290"/>
                </a:lnTo>
                <a:lnTo>
                  <a:pt x="382" y="290"/>
                </a:lnTo>
                <a:lnTo>
                  <a:pt x="400" y="290"/>
                </a:lnTo>
                <a:lnTo>
                  <a:pt x="400" y="290"/>
                </a:lnTo>
                <a:lnTo>
                  <a:pt x="421" y="287"/>
                </a:lnTo>
                <a:lnTo>
                  <a:pt x="445" y="282"/>
                </a:lnTo>
                <a:lnTo>
                  <a:pt x="471" y="277"/>
                </a:lnTo>
                <a:lnTo>
                  <a:pt x="500" y="271"/>
                </a:lnTo>
                <a:lnTo>
                  <a:pt x="533" y="268"/>
                </a:lnTo>
                <a:lnTo>
                  <a:pt x="550" y="265"/>
                </a:lnTo>
                <a:lnTo>
                  <a:pt x="568" y="264"/>
                </a:lnTo>
                <a:lnTo>
                  <a:pt x="586" y="264"/>
                </a:lnTo>
                <a:lnTo>
                  <a:pt x="605" y="265"/>
                </a:lnTo>
                <a:lnTo>
                  <a:pt x="626" y="268"/>
                </a:lnTo>
                <a:lnTo>
                  <a:pt x="646" y="270"/>
                </a:lnTo>
                <a:lnTo>
                  <a:pt x="646" y="270"/>
                </a:lnTo>
                <a:lnTo>
                  <a:pt x="685" y="277"/>
                </a:lnTo>
                <a:lnTo>
                  <a:pt x="716" y="285"/>
                </a:lnTo>
                <a:lnTo>
                  <a:pt x="741" y="291"/>
                </a:lnTo>
                <a:lnTo>
                  <a:pt x="762" y="297"/>
                </a:lnTo>
                <a:lnTo>
                  <a:pt x="792" y="308"/>
                </a:lnTo>
                <a:lnTo>
                  <a:pt x="804" y="311"/>
                </a:lnTo>
                <a:lnTo>
                  <a:pt x="815" y="314"/>
                </a:lnTo>
                <a:lnTo>
                  <a:pt x="815" y="314"/>
                </a:lnTo>
                <a:lnTo>
                  <a:pt x="835" y="316"/>
                </a:lnTo>
                <a:lnTo>
                  <a:pt x="853" y="318"/>
                </a:lnTo>
                <a:lnTo>
                  <a:pt x="874" y="321"/>
                </a:lnTo>
                <a:lnTo>
                  <a:pt x="902" y="328"/>
                </a:lnTo>
                <a:lnTo>
                  <a:pt x="902" y="328"/>
                </a:lnTo>
                <a:lnTo>
                  <a:pt x="955" y="344"/>
                </a:lnTo>
                <a:lnTo>
                  <a:pt x="969" y="349"/>
                </a:lnTo>
                <a:lnTo>
                  <a:pt x="973" y="351"/>
                </a:lnTo>
                <a:lnTo>
                  <a:pt x="974" y="352"/>
                </a:lnTo>
                <a:lnTo>
                  <a:pt x="974" y="352"/>
                </a:lnTo>
                <a:lnTo>
                  <a:pt x="970" y="355"/>
                </a:lnTo>
                <a:lnTo>
                  <a:pt x="962" y="361"/>
                </a:lnTo>
                <a:lnTo>
                  <a:pt x="935" y="375"/>
                </a:lnTo>
                <a:lnTo>
                  <a:pt x="897" y="396"/>
                </a:lnTo>
                <a:lnTo>
                  <a:pt x="931" y="400"/>
                </a:lnTo>
                <a:lnTo>
                  <a:pt x="931" y="400"/>
                </a:lnTo>
                <a:lnTo>
                  <a:pt x="928" y="405"/>
                </a:lnTo>
                <a:lnTo>
                  <a:pt x="926" y="409"/>
                </a:lnTo>
                <a:lnTo>
                  <a:pt x="921" y="415"/>
                </a:lnTo>
                <a:lnTo>
                  <a:pt x="915" y="421"/>
                </a:lnTo>
                <a:lnTo>
                  <a:pt x="908" y="426"/>
                </a:lnTo>
                <a:lnTo>
                  <a:pt x="898" y="431"/>
                </a:lnTo>
                <a:lnTo>
                  <a:pt x="887" y="434"/>
                </a:lnTo>
                <a:lnTo>
                  <a:pt x="887" y="434"/>
                </a:lnTo>
                <a:lnTo>
                  <a:pt x="873" y="437"/>
                </a:lnTo>
                <a:lnTo>
                  <a:pt x="852" y="439"/>
                </a:lnTo>
                <a:lnTo>
                  <a:pt x="805" y="443"/>
                </a:lnTo>
                <a:lnTo>
                  <a:pt x="780" y="445"/>
                </a:lnTo>
                <a:lnTo>
                  <a:pt x="756" y="449"/>
                </a:lnTo>
                <a:lnTo>
                  <a:pt x="733" y="452"/>
                </a:lnTo>
                <a:lnTo>
                  <a:pt x="714" y="458"/>
                </a:lnTo>
                <a:lnTo>
                  <a:pt x="714" y="458"/>
                </a:lnTo>
                <a:lnTo>
                  <a:pt x="677" y="473"/>
                </a:lnTo>
                <a:lnTo>
                  <a:pt x="658" y="481"/>
                </a:lnTo>
                <a:lnTo>
                  <a:pt x="639" y="488"/>
                </a:lnTo>
                <a:lnTo>
                  <a:pt x="618" y="495"/>
                </a:lnTo>
                <a:lnTo>
                  <a:pt x="598" y="498"/>
                </a:lnTo>
                <a:lnTo>
                  <a:pt x="587" y="499"/>
                </a:lnTo>
                <a:lnTo>
                  <a:pt x="576" y="499"/>
                </a:lnTo>
                <a:lnTo>
                  <a:pt x="565" y="498"/>
                </a:lnTo>
                <a:lnTo>
                  <a:pt x="554" y="497"/>
                </a:lnTo>
                <a:lnTo>
                  <a:pt x="554" y="497"/>
                </a:lnTo>
                <a:lnTo>
                  <a:pt x="533" y="493"/>
                </a:lnTo>
                <a:lnTo>
                  <a:pt x="511" y="491"/>
                </a:lnTo>
                <a:lnTo>
                  <a:pt x="472" y="488"/>
                </a:lnTo>
                <a:lnTo>
                  <a:pt x="439" y="488"/>
                </a:lnTo>
                <a:lnTo>
                  <a:pt x="415" y="487"/>
                </a:lnTo>
                <a:lnTo>
                  <a:pt x="415" y="487"/>
                </a:lnTo>
                <a:lnTo>
                  <a:pt x="402" y="487"/>
                </a:lnTo>
                <a:lnTo>
                  <a:pt x="384" y="488"/>
                </a:lnTo>
                <a:lnTo>
                  <a:pt x="341" y="491"/>
                </a:lnTo>
                <a:lnTo>
                  <a:pt x="317" y="493"/>
                </a:lnTo>
                <a:lnTo>
                  <a:pt x="294" y="495"/>
                </a:lnTo>
                <a:lnTo>
                  <a:pt x="272" y="493"/>
                </a:lnTo>
                <a:lnTo>
                  <a:pt x="255" y="492"/>
                </a:lnTo>
                <a:lnTo>
                  <a:pt x="255" y="492"/>
                </a:lnTo>
                <a:lnTo>
                  <a:pt x="240" y="487"/>
                </a:lnTo>
                <a:lnTo>
                  <a:pt x="222" y="481"/>
                </a:lnTo>
                <a:lnTo>
                  <a:pt x="204" y="470"/>
                </a:lnTo>
                <a:lnTo>
                  <a:pt x="195" y="464"/>
                </a:lnTo>
                <a:lnTo>
                  <a:pt x="188" y="458"/>
                </a:lnTo>
                <a:lnTo>
                  <a:pt x="179" y="450"/>
                </a:lnTo>
                <a:lnTo>
                  <a:pt x="173" y="443"/>
                </a:lnTo>
                <a:lnTo>
                  <a:pt x="167" y="434"/>
                </a:lnTo>
                <a:lnTo>
                  <a:pt x="163" y="425"/>
                </a:lnTo>
                <a:lnTo>
                  <a:pt x="159" y="415"/>
                </a:lnTo>
                <a:lnTo>
                  <a:pt x="158" y="404"/>
                </a:lnTo>
                <a:lnTo>
                  <a:pt x="158" y="393"/>
                </a:lnTo>
                <a:lnTo>
                  <a:pt x="159" y="381"/>
                </a:lnTo>
                <a:lnTo>
                  <a:pt x="159" y="381"/>
                </a:lnTo>
                <a:lnTo>
                  <a:pt x="165" y="359"/>
                </a:lnTo>
                <a:lnTo>
                  <a:pt x="171" y="340"/>
                </a:lnTo>
                <a:lnTo>
                  <a:pt x="178" y="326"/>
                </a:lnTo>
                <a:lnTo>
                  <a:pt x="185" y="314"/>
                </a:lnTo>
                <a:lnTo>
                  <a:pt x="193" y="305"/>
                </a:lnTo>
                <a:lnTo>
                  <a:pt x="198" y="299"/>
                </a:lnTo>
                <a:lnTo>
                  <a:pt x="202" y="294"/>
                </a:lnTo>
                <a:lnTo>
                  <a:pt x="202" y="294"/>
                </a:lnTo>
                <a:lnTo>
                  <a:pt x="205" y="285"/>
                </a:lnTo>
                <a:lnTo>
                  <a:pt x="206" y="275"/>
                </a:lnTo>
                <a:lnTo>
                  <a:pt x="207" y="263"/>
                </a:lnTo>
                <a:lnTo>
                  <a:pt x="207" y="249"/>
                </a:lnTo>
                <a:lnTo>
                  <a:pt x="206" y="234"/>
                </a:lnTo>
                <a:lnTo>
                  <a:pt x="204" y="227"/>
                </a:lnTo>
                <a:lnTo>
                  <a:pt x="201" y="221"/>
                </a:lnTo>
                <a:lnTo>
                  <a:pt x="198" y="214"/>
                </a:lnTo>
                <a:lnTo>
                  <a:pt x="193" y="208"/>
                </a:lnTo>
                <a:lnTo>
                  <a:pt x="193" y="208"/>
                </a:lnTo>
                <a:lnTo>
                  <a:pt x="182" y="197"/>
                </a:lnTo>
                <a:lnTo>
                  <a:pt x="171" y="189"/>
                </a:lnTo>
                <a:lnTo>
                  <a:pt x="160" y="183"/>
                </a:lnTo>
                <a:lnTo>
                  <a:pt x="149" y="179"/>
                </a:lnTo>
                <a:lnTo>
                  <a:pt x="140" y="176"/>
                </a:lnTo>
                <a:lnTo>
                  <a:pt x="132" y="175"/>
                </a:lnTo>
                <a:lnTo>
                  <a:pt x="125" y="174"/>
                </a:lnTo>
                <a:lnTo>
                  <a:pt x="125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99AED5F2-B2E3-4423-A175-4DE05A20EAD9}"/>
              </a:ext>
            </a:extLst>
          </p:cNvPr>
          <p:cNvSpPr>
            <a:spLocks/>
          </p:cNvSpPr>
          <p:nvPr/>
        </p:nvSpPr>
        <p:spPr bwMode="auto">
          <a:xfrm>
            <a:off x="5986238" y="3405159"/>
            <a:ext cx="1682181" cy="598517"/>
          </a:xfrm>
          <a:custGeom>
            <a:avLst/>
            <a:gdLst>
              <a:gd name="T0" fmla="*/ 306 w 1647"/>
              <a:gd name="T1" fmla="*/ 276 h 586"/>
              <a:gd name="T2" fmla="*/ 279 w 1647"/>
              <a:gd name="T3" fmla="*/ 329 h 586"/>
              <a:gd name="T4" fmla="*/ 258 w 1647"/>
              <a:gd name="T5" fmla="*/ 404 h 586"/>
              <a:gd name="T6" fmla="*/ 264 w 1647"/>
              <a:gd name="T7" fmla="*/ 470 h 586"/>
              <a:gd name="T8" fmla="*/ 303 w 1647"/>
              <a:gd name="T9" fmla="*/ 533 h 586"/>
              <a:gd name="T10" fmla="*/ 343 w 1647"/>
              <a:gd name="T11" fmla="*/ 570 h 586"/>
              <a:gd name="T12" fmla="*/ 391 w 1647"/>
              <a:gd name="T13" fmla="*/ 581 h 586"/>
              <a:gd name="T14" fmla="*/ 598 w 1647"/>
              <a:gd name="T15" fmla="*/ 581 h 586"/>
              <a:gd name="T16" fmla="*/ 867 w 1647"/>
              <a:gd name="T17" fmla="*/ 552 h 586"/>
              <a:gd name="T18" fmla="*/ 1045 w 1647"/>
              <a:gd name="T19" fmla="*/ 547 h 586"/>
              <a:gd name="T20" fmla="*/ 1147 w 1647"/>
              <a:gd name="T21" fmla="*/ 545 h 586"/>
              <a:gd name="T22" fmla="*/ 1226 w 1647"/>
              <a:gd name="T23" fmla="*/ 520 h 586"/>
              <a:gd name="T24" fmla="*/ 1324 w 1647"/>
              <a:gd name="T25" fmla="*/ 497 h 586"/>
              <a:gd name="T26" fmla="*/ 1382 w 1647"/>
              <a:gd name="T27" fmla="*/ 495 h 586"/>
              <a:gd name="T28" fmla="*/ 1413 w 1647"/>
              <a:gd name="T29" fmla="*/ 485 h 586"/>
              <a:gd name="T30" fmla="*/ 1466 w 1647"/>
              <a:gd name="T31" fmla="*/ 441 h 586"/>
              <a:gd name="T32" fmla="*/ 1536 w 1647"/>
              <a:gd name="T33" fmla="*/ 417 h 586"/>
              <a:gd name="T34" fmla="*/ 1646 w 1647"/>
              <a:gd name="T35" fmla="*/ 370 h 586"/>
              <a:gd name="T36" fmla="*/ 1640 w 1647"/>
              <a:gd name="T37" fmla="*/ 364 h 586"/>
              <a:gd name="T38" fmla="*/ 1453 w 1647"/>
              <a:gd name="T39" fmla="*/ 360 h 586"/>
              <a:gd name="T40" fmla="*/ 1475 w 1647"/>
              <a:gd name="T41" fmla="*/ 345 h 586"/>
              <a:gd name="T42" fmla="*/ 1483 w 1647"/>
              <a:gd name="T43" fmla="*/ 331 h 586"/>
              <a:gd name="T44" fmla="*/ 1452 w 1647"/>
              <a:gd name="T45" fmla="*/ 323 h 586"/>
              <a:gd name="T46" fmla="*/ 1469 w 1647"/>
              <a:gd name="T47" fmla="*/ 316 h 586"/>
              <a:gd name="T48" fmla="*/ 1543 w 1647"/>
              <a:gd name="T49" fmla="*/ 294 h 586"/>
              <a:gd name="T50" fmla="*/ 1550 w 1647"/>
              <a:gd name="T51" fmla="*/ 287 h 586"/>
              <a:gd name="T52" fmla="*/ 1530 w 1647"/>
              <a:gd name="T53" fmla="*/ 280 h 586"/>
              <a:gd name="T54" fmla="*/ 1168 w 1647"/>
              <a:gd name="T55" fmla="*/ 229 h 586"/>
              <a:gd name="T56" fmla="*/ 908 w 1647"/>
              <a:gd name="T57" fmla="*/ 213 h 586"/>
              <a:gd name="T58" fmla="*/ 786 w 1647"/>
              <a:gd name="T59" fmla="*/ 229 h 586"/>
              <a:gd name="T60" fmla="*/ 619 w 1647"/>
              <a:gd name="T61" fmla="*/ 282 h 586"/>
              <a:gd name="T62" fmla="*/ 503 w 1647"/>
              <a:gd name="T63" fmla="*/ 299 h 586"/>
              <a:gd name="T64" fmla="*/ 475 w 1647"/>
              <a:gd name="T65" fmla="*/ 247 h 586"/>
              <a:gd name="T66" fmla="*/ 479 w 1647"/>
              <a:gd name="T67" fmla="*/ 112 h 586"/>
              <a:gd name="T68" fmla="*/ 462 w 1647"/>
              <a:gd name="T69" fmla="*/ 71 h 586"/>
              <a:gd name="T70" fmla="*/ 422 w 1647"/>
              <a:gd name="T71" fmla="*/ 30 h 586"/>
              <a:gd name="T72" fmla="*/ 364 w 1647"/>
              <a:gd name="T73" fmla="*/ 3 h 586"/>
              <a:gd name="T74" fmla="*/ 309 w 1647"/>
              <a:gd name="T75" fmla="*/ 2 h 586"/>
              <a:gd name="T76" fmla="*/ 247 w 1647"/>
              <a:gd name="T77" fmla="*/ 29 h 586"/>
              <a:gd name="T78" fmla="*/ 199 w 1647"/>
              <a:gd name="T79" fmla="*/ 82 h 586"/>
              <a:gd name="T80" fmla="*/ 169 w 1647"/>
              <a:gd name="T81" fmla="*/ 145 h 586"/>
              <a:gd name="T82" fmla="*/ 144 w 1647"/>
              <a:gd name="T83" fmla="*/ 180 h 586"/>
              <a:gd name="T84" fmla="*/ 97 w 1647"/>
              <a:gd name="T85" fmla="*/ 214 h 586"/>
              <a:gd name="T86" fmla="*/ 10 w 1647"/>
              <a:gd name="T87" fmla="*/ 253 h 586"/>
              <a:gd name="T88" fmla="*/ 1 w 1647"/>
              <a:gd name="T89" fmla="*/ 264 h 586"/>
              <a:gd name="T90" fmla="*/ 69 w 1647"/>
              <a:gd name="T91" fmla="*/ 281 h 586"/>
              <a:gd name="T92" fmla="*/ 52 w 1647"/>
              <a:gd name="T93" fmla="*/ 306 h 586"/>
              <a:gd name="T94" fmla="*/ 44 w 1647"/>
              <a:gd name="T95" fmla="*/ 321 h 586"/>
              <a:gd name="T96" fmla="*/ 78 w 1647"/>
              <a:gd name="T97" fmla="*/ 324 h 586"/>
              <a:gd name="T98" fmla="*/ 164 w 1647"/>
              <a:gd name="T99" fmla="*/ 278 h 586"/>
              <a:gd name="T100" fmla="*/ 257 w 1647"/>
              <a:gd name="T101" fmla="*/ 234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47" h="586">
                <a:moveTo>
                  <a:pt x="309" y="224"/>
                </a:moveTo>
                <a:lnTo>
                  <a:pt x="309" y="224"/>
                </a:lnTo>
                <a:lnTo>
                  <a:pt x="309" y="248"/>
                </a:lnTo>
                <a:lnTo>
                  <a:pt x="308" y="268"/>
                </a:lnTo>
                <a:lnTo>
                  <a:pt x="306" y="276"/>
                </a:lnTo>
                <a:lnTo>
                  <a:pt x="304" y="282"/>
                </a:lnTo>
                <a:lnTo>
                  <a:pt x="304" y="282"/>
                </a:lnTo>
                <a:lnTo>
                  <a:pt x="297" y="293"/>
                </a:lnTo>
                <a:lnTo>
                  <a:pt x="288" y="309"/>
                </a:lnTo>
                <a:lnTo>
                  <a:pt x="279" y="329"/>
                </a:lnTo>
                <a:lnTo>
                  <a:pt x="275" y="341"/>
                </a:lnTo>
                <a:lnTo>
                  <a:pt x="270" y="354"/>
                </a:lnTo>
                <a:lnTo>
                  <a:pt x="270" y="354"/>
                </a:lnTo>
                <a:lnTo>
                  <a:pt x="262" y="386"/>
                </a:lnTo>
                <a:lnTo>
                  <a:pt x="258" y="404"/>
                </a:lnTo>
                <a:lnTo>
                  <a:pt x="257" y="422"/>
                </a:lnTo>
                <a:lnTo>
                  <a:pt x="257" y="441"/>
                </a:lnTo>
                <a:lnTo>
                  <a:pt x="259" y="451"/>
                </a:lnTo>
                <a:lnTo>
                  <a:pt x="261" y="460"/>
                </a:lnTo>
                <a:lnTo>
                  <a:pt x="264" y="470"/>
                </a:lnTo>
                <a:lnTo>
                  <a:pt x="268" y="480"/>
                </a:lnTo>
                <a:lnTo>
                  <a:pt x="274" y="489"/>
                </a:lnTo>
                <a:lnTo>
                  <a:pt x="280" y="499"/>
                </a:lnTo>
                <a:lnTo>
                  <a:pt x="280" y="499"/>
                </a:lnTo>
                <a:lnTo>
                  <a:pt x="303" y="533"/>
                </a:lnTo>
                <a:lnTo>
                  <a:pt x="314" y="546"/>
                </a:lnTo>
                <a:lnTo>
                  <a:pt x="323" y="557"/>
                </a:lnTo>
                <a:lnTo>
                  <a:pt x="329" y="562"/>
                </a:lnTo>
                <a:lnTo>
                  <a:pt x="335" y="567"/>
                </a:lnTo>
                <a:lnTo>
                  <a:pt x="343" y="570"/>
                </a:lnTo>
                <a:lnTo>
                  <a:pt x="350" y="574"/>
                </a:lnTo>
                <a:lnTo>
                  <a:pt x="358" y="576"/>
                </a:lnTo>
                <a:lnTo>
                  <a:pt x="368" y="579"/>
                </a:lnTo>
                <a:lnTo>
                  <a:pt x="391" y="581"/>
                </a:lnTo>
                <a:lnTo>
                  <a:pt x="391" y="581"/>
                </a:lnTo>
                <a:lnTo>
                  <a:pt x="438" y="585"/>
                </a:lnTo>
                <a:lnTo>
                  <a:pt x="480" y="586"/>
                </a:lnTo>
                <a:lnTo>
                  <a:pt x="504" y="586"/>
                </a:lnTo>
                <a:lnTo>
                  <a:pt x="531" y="586"/>
                </a:lnTo>
                <a:lnTo>
                  <a:pt x="598" y="581"/>
                </a:lnTo>
                <a:lnTo>
                  <a:pt x="598" y="581"/>
                </a:lnTo>
                <a:lnTo>
                  <a:pt x="640" y="577"/>
                </a:lnTo>
                <a:lnTo>
                  <a:pt x="685" y="573"/>
                </a:lnTo>
                <a:lnTo>
                  <a:pt x="779" y="562"/>
                </a:lnTo>
                <a:lnTo>
                  <a:pt x="867" y="552"/>
                </a:lnTo>
                <a:lnTo>
                  <a:pt x="907" y="548"/>
                </a:lnTo>
                <a:lnTo>
                  <a:pt x="940" y="547"/>
                </a:lnTo>
                <a:lnTo>
                  <a:pt x="940" y="547"/>
                </a:lnTo>
                <a:lnTo>
                  <a:pt x="997" y="547"/>
                </a:lnTo>
                <a:lnTo>
                  <a:pt x="1045" y="547"/>
                </a:lnTo>
                <a:lnTo>
                  <a:pt x="1089" y="548"/>
                </a:lnTo>
                <a:lnTo>
                  <a:pt x="1108" y="548"/>
                </a:lnTo>
                <a:lnTo>
                  <a:pt x="1129" y="547"/>
                </a:lnTo>
                <a:lnTo>
                  <a:pt x="1129" y="547"/>
                </a:lnTo>
                <a:lnTo>
                  <a:pt x="1147" y="545"/>
                </a:lnTo>
                <a:lnTo>
                  <a:pt x="1162" y="542"/>
                </a:lnTo>
                <a:lnTo>
                  <a:pt x="1174" y="539"/>
                </a:lnTo>
                <a:lnTo>
                  <a:pt x="1186" y="535"/>
                </a:lnTo>
                <a:lnTo>
                  <a:pt x="1212" y="524"/>
                </a:lnTo>
                <a:lnTo>
                  <a:pt x="1226" y="520"/>
                </a:lnTo>
                <a:lnTo>
                  <a:pt x="1244" y="514"/>
                </a:lnTo>
                <a:lnTo>
                  <a:pt x="1244" y="514"/>
                </a:lnTo>
                <a:lnTo>
                  <a:pt x="1277" y="504"/>
                </a:lnTo>
                <a:lnTo>
                  <a:pt x="1302" y="499"/>
                </a:lnTo>
                <a:lnTo>
                  <a:pt x="1324" y="497"/>
                </a:lnTo>
                <a:lnTo>
                  <a:pt x="1346" y="494"/>
                </a:lnTo>
                <a:lnTo>
                  <a:pt x="1346" y="494"/>
                </a:lnTo>
                <a:lnTo>
                  <a:pt x="1356" y="494"/>
                </a:lnTo>
                <a:lnTo>
                  <a:pt x="1366" y="494"/>
                </a:lnTo>
                <a:lnTo>
                  <a:pt x="1382" y="495"/>
                </a:lnTo>
                <a:lnTo>
                  <a:pt x="1388" y="495"/>
                </a:lnTo>
                <a:lnTo>
                  <a:pt x="1395" y="494"/>
                </a:lnTo>
                <a:lnTo>
                  <a:pt x="1403" y="491"/>
                </a:lnTo>
                <a:lnTo>
                  <a:pt x="1413" y="485"/>
                </a:lnTo>
                <a:lnTo>
                  <a:pt x="1413" y="485"/>
                </a:lnTo>
                <a:lnTo>
                  <a:pt x="1423" y="477"/>
                </a:lnTo>
                <a:lnTo>
                  <a:pt x="1431" y="469"/>
                </a:lnTo>
                <a:lnTo>
                  <a:pt x="1448" y="454"/>
                </a:lnTo>
                <a:lnTo>
                  <a:pt x="1456" y="447"/>
                </a:lnTo>
                <a:lnTo>
                  <a:pt x="1466" y="441"/>
                </a:lnTo>
                <a:lnTo>
                  <a:pt x="1477" y="436"/>
                </a:lnTo>
                <a:lnTo>
                  <a:pt x="1490" y="432"/>
                </a:lnTo>
                <a:lnTo>
                  <a:pt x="1490" y="432"/>
                </a:lnTo>
                <a:lnTo>
                  <a:pt x="1509" y="426"/>
                </a:lnTo>
                <a:lnTo>
                  <a:pt x="1536" y="417"/>
                </a:lnTo>
                <a:lnTo>
                  <a:pt x="1565" y="406"/>
                </a:lnTo>
                <a:lnTo>
                  <a:pt x="1595" y="395"/>
                </a:lnTo>
                <a:lnTo>
                  <a:pt x="1622" y="383"/>
                </a:lnTo>
                <a:lnTo>
                  <a:pt x="1640" y="374"/>
                </a:lnTo>
                <a:lnTo>
                  <a:pt x="1646" y="370"/>
                </a:lnTo>
                <a:lnTo>
                  <a:pt x="1647" y="368"/>
                </a:lnTo>
                <a:lnTo>
                  <a:pt x="1647" y="366"/>
                </a:lnTo>
                <a:lnTo>
                  <a:pt x="1646" y="365"/>
                </a:lnTo>
                <a:lnTo>
                  <a:pt x="1640" y="364"/>
                </a:lnTo>
                <a:lnTo>
                  <a:pt x="1640" y="364"/>
                </a:lnTo>
                <a:lnTo>
                  <a:pt x="1591" y="363"/>
                </a:lnTo>
                <a:lnTo>
                  <a:pt x="1528" y="363"/>
                </a:lnTo>
                <a:lnTo>
                  <a:pt x="1472" y="362"/>
                </a:lnTo>
                <a:lnTo>
                  <a:pt x="1456" y="362"/>
                </a:lnTo>
                <a:lnTo>
                  <a:pt x="1453" y="360"/>
                </a:lnTo>
                <a:lnTo>
                  <a:pt x="1452" y="359"/>
                </a:lnTo>
                <a:lnTo>
                  <a:pt x="1452" y="359"/>
                </a:lnTo>
                <a:lnTo>
                  <a:pt x="1452" y="359"/>
                </a:lnTo>
                <a:lnTo>
                  <a:pt x="1461" y="353"/>
                </a:lnTo>
                <a:lnTo>
                  <a:pt x="1475" y="345"/>
                </a:lnTo>
                <a:lnTo>
                  <a:pt x="1479" y="340"/>
                </a:lnTo>
                <a:lnTo>
                  <a:pt x="1483" y="336"/>
                </a:lnTo>
                <a:lnTo>
                  <a:pt x="1484" y="335"/>
                </a:lnTo>
                <a:lnTo>
                  <a:pt x="1484" y="333"/>
                </a:lnTo>
                <a:lnTo>
                  <a:pt x="1483" y="331"/>
                </a:lnTo>
                <a:lnTo>
                  <a:pt x="1481" y="330"/>
                </a:lnTo>
                <a:lnTo>
                  <a:pt x="1481" y="330"/>
                </a:lnTo>
                <a:lnTo>
                  <a:pt x="1469" y="327"/>
                </a:lnTo>
                <a:lnTo>
                  <a:pt x="1458" y="325"/>
                </a:lnTo>
                <a:lnTo>
                  <a:pt x="1452" y="323"/>
                </a:lnTo>
                <a:lnTo>
                  <a:pt x="1450" y="322"/>
                </a:lnTo>
                <a:lnTo>
                  <a:pt x="1452" y="321"/>
                </a:lnTo>
                <a:lnTo>
                  <a:pt x="1452" y="321"/>
                </a:lnTo>
                <a:lnTo>
                  <a:pt x="1458" y="318"/>
                </a:lnTo>
                <a:lnTo>
                  <a:pt x="1469" y="316"/>
                </a:lnTo>
                <a:lnTo>
                  <a:pt x="1501" y="309"/>
                </a:lnTo>
                <a:lnTo>
                  <a:pt x="1517" y="304"/>
                </a:lnTo>
                <a:lnTo>
                  <a:pt x="1531" y="300"/>
                </a:lnTo>
                <a:lnTo>
                  <a:pt x="1541" y="295"/>
                </a:lnTo>
                <a:lnTo>
                  <a:pt x="1543" y="294"/>
                </a:lnTo>
                <a:lnTo>
                  <a:pt x="1543" y="292"/>
                </a:lnTo>
                <a:lnTo>
                  <a:pt x="1543" y="292"/>
                </a:lnTo>
                <a:lnTo>
                  <a:pt x="1543" y="290"/>
                </a:lnTo>
                <a:lnTo>
                  <a:pt x="1546" y="288"/>
                </a:lnTo>
                <a:lnTo>
                  <a:pt x="1550" y="287"/>
                </a:lnTo>
                <a:lnTo>
                  <a:pt x="1552" y="286"/>
                </a:lnTo>
                <a:lnTo>
                  <a:pt x="1553" y="284"/>
                </a:lnTo>
                <a:lnTo>
                  <a:pt x="1550" y="284"/>
                </a:lnTo>
                <a:lnTo>
                  <a:pt x="1547" y="283"/>
                </a:lnTo>
                <a:lnTo>
                  <a:pt x="1530" y="280"/>
                </a:lnTo>
                <a:lnTo>
                  <a:pt x="1495" y="274"/>
                </a:lnTo>
                <a:lnTo>
                  <a:pt x="1355" y="253"/>
                </a:lnTo>
                <a:lnTo>
                  <a:pt x="1355" y="253"/>
                </a:lnTo>
                <a:lnTo>
                  <a:pt x="1259" y="240"/>
                </a:lnTo>
                <a:lnTo>
                  <a:pt x="1168" y="229"/>
                </a:lnTo>
                <a:lnTo>
                  <a:pt x="1085" y="221"/>
                </a:lnTo>
                <a:lnTo>
                  <a:pt x="1008" y="214"/>
                </a:lnTo>
                <a:lnTo>
                  <a:pt x="972" y="213"/>
                </a:lnTo>
                <a:lnTo>
                  <a:pt x="939" y="212"/>
                </a:lnTo>
                <a:lnTo>
                  <a:pt x="908" y="213"/>
                </a:lnTo>
                <a:lnTo>
                  <a:pt x="879" y="214"/>
                </a:lnTo>
                <a:lnTo>
                  <a:pt x="851" y="216"/>
                </a:lnTo>
                <a:lnTo>
                  <a:pt x="827" y="219"/>
                </a:lnTo>
                <a:lnTo>
                  <a:pt x="805" y="224"/>
                </a:lnTo>
                <a:lnTo>
                  <a:pt x="786" y="229"/>
                </a:lnTo>
                <a:lnTo>
                  <a:pt x="786" y="229"/>
                </a:lnTo>
                <a:lnTo>
                  <a:pt x="726" y="249"/>
                </a:lnTo>
                <a:lnTo>
                  <a:pt x="681" y="264"/>
                </a:lnTo>
                <a:lnTo>
                  <a:pt x="640" y="276"/>
                </a:lnTo>
                <a:lnTo>
                  <a:pt x="619" y="282"/>
                </a:lnTo>
                <a:lnTo>
                  <a:pt x="593" y="287"/>
                </a:lnTo>
                <a:lnTo>
                  <a:pt x="593" y="287"/>
                </a:lnTo>
                <a:lnTo>
                  <a:pt x="567" y="292"/>
                </a:lnTo>
                <a:lnTo>
                  <a:pt x="543" y="295"/>
                </a:lnTo>
                <a:lnTo>
                  <a:pt x="503" y="299"/>
                </a:lnTo>
                <a:lnTo>
                  <a:pt x="478" y="301"/>
                </a:lnTo>
                <a:lnTo>
                  <a:pt x="468" y="301"/>
                </a:lnTo>
                <a:lnTo>
                  <a:pt x="468" y="301"/>
                </a:lnTo>
                <a:lnTo>
                  <a:pt x="472" y="275"/>
                </a:lnTo>
                <a:lnTo>
                  <a:pt x="475" y="247"/>
                </a:lnTo>
                <a:lnTo>
                  <a:pt x="479" y="213"/>
                </a:lnTo>
                <a:lnTo>
                  <a:pt x="481" y="177"/>
                </a:lnTo>
                <a:lnTo>
                  <a:pt x="481" y="142"/>
                </a:lnTo>
                <a:lnTo>
                  <a:pt x="481" y="126"/>
                </a:lnTo>
                <a:lnTo>
                  <a:pt x="479" y="112"/>
                </a:lnTo>
                <a:lnTo>
                  <a:pt x="476" y="99"/>
                </a:lnTo>
                <a:lnTo>
                  <a:pt x="473" y="89"/>
                </a:lnTo>
                <a:lnTo>
                  <a:pt x="473" y="89"/>
                </a:lnTo>
                <a:lnTo>
                  <a:pt x="468" y="81"/>
                </a:lnTo>
                <a:lnTo>
                  <a:pt x="462" y="71"/>
                </a:lnTo>
                <a:lnTo>
                  <a:pt x="456" y="63"/>
                </a:lnTo>
                <a:lnTo>
                  <a:pt x="449" y="54"/>
                </a:lnTo>
                <a:lnTo>
                  <a:pt x="440" y="46"/>
                </a:lnTo>
                <a:lnTo>
                  <a:pt x="432" y="37"/>
                </a:lnTo>
                <a:lnTo>
                  <a:pt x="422" y="30"/>
                </a:lnTo>
                <a:lnTo>
                  <a:pt x="411" y="23"/>
                </a:lnTo>
                <a:lnTo>
                  <a:pt x="400" y="17"/>
                </a:lnTo>
                <a:lnTo>
                  <a:pt x="390" y="11"/>
                </a:lnTo>
                <a:lnTo>
                  <a:pt x="377" y="7"/>
                </a:lnTo>
                <a:lnTo>
                  <a:pt x="364" y="3"/>
                </a:lnTo>
                <a:lnTo>
                  <a:pt x="351" y="1"/>
                </a:lnTo>
                <a:lnTo>
                  <a:pt x="338" y="0"/>
                </a:lnTo>
                <a:lnTo>
                  <a:pt x="323" y="0"/>
                </a:lnTo>
                <a:lnTo>
                  <a:pt x="309" y="2"/>
                </a:lnTo>
                <a:lnTo>
                  <a:pt x="309" y="2"/>
                </a:lnTo>
                <a:lnTo>
                  <a:pt x="294" y="6"/>
                </a:lnTo>
                <a:lnTo>
                  <a:pt x="281" y="9"/>
                </a:lnTo>
                <a:lnTo>
                  <a:pt x="269" y="16"/>
                </a:lnTo>
                <a:lnTo>
                  <a:pt x="258" y="22"/>
                </a:lnTo>
                <a:lnTo>
                  <a:pt x="247" y="29"/>
                </a:lnTo>
                <a:lnTo>
                  <a:pt x="239" y="36"/>
                </a:lnTo>
                <a:lnTo>
                  <a:pt x="230" y="43"/>
                </a:lnTo>
                <a:lnTo>
                  <a:pt x="222" y="52"/>
                </a:lnTo>
                <a:lnTo>
                  <a:pt x="210" y="67"/>
                </a:lnTo>
                <a:lnTo>
                  <a:pt x="199" y="82"/>
                </a:lnTo>
                <a:lnTo>
                  <a:pt x="193" y="95"/>
                </a:lnTo>
                <a:lnTo>
                  <a:pt x="188" y="104"/>
                </a:lnTo>
                <a:lnTo>
                  <a:pt x="188" y="104"/>
                </a:lnTo>
                <a:lnTo>
                  <a:pt x="175" y="132"/>
                </a:lnTo>
                <a:lnTo>
                  <a:pt x="169" y="145"/>
                </a:lnTo>
                <a:lnTo>
                  <a:pt x="164" y="152"/>
                </a:lnTo>
                <a:lnTo>
                  <a:pt x="164" y="152"/>
                </a:lnTo>
                <a:lnTo>
                  <a:pt x="157" y="161"/>
                </a:lnTo>
                <a:lnTo>
                  <a:pt x="151" y="170"/>
                </a:lnTo>
                <a:lnTo>
                  <a:pt x="144" y="180"/>
                </a:lnTo>
                <a:lnTo>
                  <a:pt x="135" y="189"/>
                </a:lnTo>
                <a:lnTo>
                  <a:pt x="124" y="199"/>
                </a:lnTo>
                <a:lnTo>
                  <a:pt x="111" y="207"/>
                </a:lnTo>
                <a:lnTo>
                  <a:pt x="104" y="211"/>
                </a:lnTo>
                <a:lnTo>
                  <a:pt x="97" y="214"/>
                </a:lnTo>
                <a:lnTo>
                  <a:pt x="97" y="214"/>
                </a:lnTo>
                <a:lnTo>
                  <a:pt x="64" y="227"/>
                </a:lnTo>
                <a:lnTo>
                  <a:pt x="33" y="240"/>
                </a:lnTo>
                <a:lnTo>
                  <a:pt x="19" y="247"/>
                </a:lnTo>
                <a:lnTo>
                  <a:pt x="10" y="253"/>
                </a:lnTo>
                <a:lnTo>
                  <a:pt x="3" y="258"/>
                </a:lnTo>
                <a:lnTo>
                  <a:pt x="1" y="260"/>
                </a:lnTo>
                <a:lnTo>
                  <a:pt x="0" y="263"/>
                </a:lnTo>
                <a:lnTo>
                  <a:pt x="0" y="263"/>
                </a:lnTo>
                <a:lnTo>
                  <a:pt x="1" y="264"/>
                </a:lnTo>
                <a:lnTo>
                  <a:pt x="4" y="266"/>
                </a:lnTo>
                <a:lnTo>
                  <a:pt x="13" y="270"/>
                </a:lnTo>
                <a:lnTo>
                  <a:pt x="27" y="274"/>
                </a:lnTo>
                <a:lnTo>
                  <a:pt x="41" y="276"/>
                </a:lnTo>
                <a:lnTo>
                  <a:pt x="69" y="281"/>
                </a:lnTo>
                <a:lnTo>
                  <a:pt x="82" y="282"/>
                </a:lnTo>
                <a:lnTo>
                  <a:pt x="82" y="282"/>
                </a:lnTo>
                <a:lnTo>
                  <a:pt x="75" y="287"/>
                </a:lnTo>
                <a:lnTo>
                  <a:pt x="60" y="299"/>
                </a:lnTo>
                <a:lnTo>
                  <a:pt x="52" y="306"/>
                </a:lnTo>
                <a:lnTo>
                  <a:pt x="46" y="312"/>
                </a:lnTo>
                <a:lnTo>
                  <a:pt x="44" y="317"/>
                </a:lnTo>
                <a:lnTo>
                  <a:pt x="42" y="319"/>
                </a:lnTo>
                <a:lnTo>
                  <a:pt x="44" y="321"/>
                </a:lnTo>
                <a:lnTo>
                  <a:pt x="44" y="321"/>
                </a:lnTo>
                <a:lnTo>
                  <a:pt x="47" y="323"/>
                </a:lnTo>
                <a:lnTo>
                  <a:pt x="52" y="325"/>
                </a:lnTo>
                <a:lnTo>
                  <a:pt x="59" y="327"/>
                </a:lnTo>
                <a:lnTo>
                  <a:pt x="68" y="325"/>
                </a:lnTo>
                <a:lnTo>
                  <a:pt x="78" y="324"/>
                </a:lnTo>
                <a:lnTo>
                  <a:pt x="92" y="319"/>
                </a:lnTo>
                <a:lnTo>
                  <a:pt x="107" y="312"/>
                </a:lnTo>
                <a:lnTo>
                  <a:pt x="126" y="301"/>
                </a:lnTo>
                <a:lnTo>
                  <a:pt x="126" y="301"/>
                </a:lnTo>
                <a:lnTo>
                  <a:pt x="164" y="278"/>
                </a:lnTo>
                <a:lnTo>
                  <a:pt x="198" y="259"/>
                </a:lnTo>
                <a:lnTo>
                  <a:pt x="226" y="246"/>
                </a:lnTo>
                <a:lnTo>
                  <a:pt x="241" y="239"/>
                </a:lnTo>
                <a:lnTo>
                  <a:pt x="241" y="239"/>
                </a:lnTo>
                <a:lnTo>
                  <a:pt x="257" y="234"/>
                </a:lnTo>
                <a:lnTo>
                  <a:pt x="280" y="229"/>
                </a:lnTo>
                <a:lnTo>
                  <a:pt x="309" y="224"/>
                </a:lnTo>
                <a:lnTo>
                  <a:pt x="309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CCA85576-D00C-472E-A249-8B3FDCDA2F20}"/>
              </a:ext>
            </a:extLst>
          </p:cNvPr>
          <p:cNvSpPr>
            <a:spLocks/>
          </p:cNvSpPr>
          <p:nvPr/>
        </p:nvSpPr>
        <p:spPr bwMode="auto">
          <a:xfrm>
            <a:off x="2473806" y="2922662"/>
            <a:ext cx="1159500" cy="1270620"/>
          </a:xfrm>
          <a:custGeom>
            <a:avLst/>
            <a:gdLst>
              <a:gd name="T0" fmla="*/ 213 w 480"/>
              <a:gd name="T1" fmla="*/ 300 h 526"/>
              <a:gd name="T2" fmla="*/ 157 w 480"/>
              <a:gd name="T3" fmla="*/ 304 h 526"/>
              <a:gd name="T4" fmla="*/ 123 w 480"/>
              <a:gd name="T5" fmla="*/ 315 h 526"/>
              <a:gd name="T6" fmla="*/ 65 w 480"/>
              <a:gd name="T7" fmla="*/ 345 h 526"/>
              <a:gd name="T8" fmla="*/ 34 w 480"/>
              <a:gd name="T9" fmla="*/ 377 h 526"/>
              <a:gd name="T10" fmla="*/ 15 w 480"/>
              <a:gd name="T11" fmla="*/ 421 h 526"/>
              <a:gd name="T12" fmla="*/ 0 w 480"/>
              <a:gd name="T13" fmla="*/ 464 h 526"/>
              <a:gd name="T14" fmla="*/ 5 w 480"/>
              <a:gd name="T15" fmla="*/ 475 h 526"/>
              <a:gd name="T16" fmla="*/ 15 w 480"/>
              <a:gd name="T17" fmla="*/ 485 h 526"/>
              <a:gd name="T18" fmla="*/ 45 w 480"/>
              <a:gd name="T19" fmla="*/ 504 h 526"/>
              <a:gd name="T20" fmla="*/ 51 w 480"/>
              <a:gd name="T21" fmla="*/ 512 h 526"/>
              <a:gd name="T22" fmla="*/ 53 w 480"/>
              <a:gd name="T23" fmla="*/ 526 h 526"/>
              <a:gd name="T24" fmla="*/ 65 w 480"/>
              <a:gd name="T25" fmla="*/ 522 h 526"/>
              <a:gd name="T26" fmla="*/ 109 w 480"/>
              <a:gd name="T27" fmla="*/ 504 h 526"/>
              <a:gd name="T28" fmla="*/ 122 w 480"/>
              <a:gd name="T29" fmla="*/ 502 h 526"/>
              <a:gd name="T30" fmla="*/ 125 w 480"/>
              <a:gd name="T31" fmla="*/ 510 h 526"/>
              <a:gd name="T32" fmla="*/ 133 w 480"/>
              <a:gd name="T33" fmla="*/ 521 h 526"/>
              <a:gd name="T34" fmla="*/ 152 w 480"/>
              <a:gd name="T35" fmla="*/ 522 h 526"/>
              <a:gd name="T36" fmla="*/ 165 w 480"/>
              <a:gd name="T37" fmla="*/ 520 h 526"/>
              <a:gd name="T38" fmla="*/ 236 w 480"/>
              <a:gd name="T39" fmla="*/ 498 h 526"/>
              <a:gd name="T40" fmla="*/ 306 w 480"/>
              <a:gd name="T41" fmla="*/ 479 h 526"/>
              <a:gd name="T42" fmla="*/ 374 w 480"/>
              <a:gd name="T43" fmla="*/ 458 h 526"/>
              <a:gd name="T44" fmla="*/ 408 w 480"/>
              <a:gd name="T45" fmla="*/ 442 h 526"/>
              <a:gd name="T46" fmla="*/ 434 w 480"/>
              <a:gd name="T47" fmla="*/ 420 h 526"/>
              <a:gd name="T48" fmla="*/ 450 w 480"/>
              <a:gd name="T49" fmla="*/ 398 h 526"/>
              <a:gd name="T50" fmla="*/ 446 w 480"/>
              <a:gd name="T51" fmla="*/ 377 h 526"/>
              <a:gd name="T52" fmla="*/ 420 w 480"/>
              <a:gd name="T53" fmla="*/ 347 h 526"/>
              <a:gd name="T54" fmla="*/ 396 w 480"/>
              <a:gd name="T55" fmla="*/ 315 h 526"/>
              <a:gd name="T56" fmla="*/ 374 w 480"/>
              <a:gd name="T57" fmla="*/ 270 h 526"/>
              <a:gd name="T58" fmla="*/ 357 w 480"/>
              <a:gd name="T59" fmla="*/ 223 h 526"/>
              <a:gd name="T60" fmla="*/ 355 w 480"/>
              <a:gd name="T61" fmla="*/ 204 h 526"/>
              <a:gd name="T62" fmla="*/ 359 w 480"/>
              <a:gd name="T63" fmla="*/ 165 h 526"/>
              <a:gd name="T64" fmla="*/ 410 w 480"/>
              <a:gd name="T65" fmla="*/ 131 h 526"/>
              <a:gd name="T66" fmla="*/ 465 w 480"/>
              <a:gd name="T67" fmla="*/ 128 h 526"/>
              <a:gd name="T68" fmla="*/ 480 w 480"/>
              <a:gd name="T69" fmla="*/ 122 h 526"/>
              <a:gd name="T70" fmla="*/ 480 w 480"/>
              <a:gd name="T71" fmla="*/ 118 h 526"/>
              <a:gd name="T72" fmla="*/ 463 w 480"/>
              <a:gd name="T73" fmla="*/ 111 h 526"/>
              <a:gd name="T74" fmla="*/ 433 w 480"/>
              <a:gd name="T75" fmla="*/ 96 h 526"/>
              <a:gd name="T76" fmla="*/ 417 w 480"/>
              <a:gd name="T77" fmla="*/ 83 h 526"/>
              <a:gd name="T78" fmla="*/ 410 w 480"/>
              <a:gd name="T79" fmla="*/ 64 h 526"/>
              <a:gd name="T80" fmla="*/ 402 w 480"/>
              <a:gd name="T81" fmla="*/ 33 h 526"/>
              <a:gd name="T82" fmla="*/ 388 w 480"/>
              <a:gd name="T83" fmla="*/ 16 h 526"/>
              <a:gd name="T84" fmla="*/ 359 w 480"/>
              <a:gd name="T85" fmla="*/ 4 h 526"/>
              <a:gd name="T86" fmla="*/ 330 w 480"/>
              <a:gd name="T87" fmla="*/ 0 h 526"/>
              <a:gd name="T88" fmla="*/ 294 w 480"/>
              <a:gd name="T89" fmla="*/ 4 h 526"/>
              <a:gd name="T90" fmla="*/ 269 w 480"/>
              <a:gd name="T91" fmla="*/ 18 h 526"/>
              <a:gd name="T92" fmla="*/ 252 w 480"/>
              <a:gd name="T93" fmla="*/ 39 h 526"/>
              <a:gd name="T94" fmla="*/ 234 w 480"/>
              <a:gd name="T95" fmla="*/ 83 h 526"/>
              <a:gd name="T96" fmla="*/ 229 w 480"/>
              <a:gd name="T97" fmla="*/ 113 h 526"/>
              <a:gd name="T98" fmla="*/ 234 w 480"/>
              <a:gd name="T99" fmla="*/ 165 h 526"/>
              <a:gd name="T100" fmla="*/ 247 w 480"/>
              <a:gd name="T101" fmla="*/ 205 h 526"/>
              <a:gd name="T102" fmla="*/ 254 w 480"/>
              <a:gd name="T103" fmla="*/ 221 h 526"/>
              <a:gd name="T104" fmla="*/ 253 w 480"/>
              <a:gd name="T105" fmla="*/ 237 h 526"/>
              <a:gd name="T106" fmla="*/ 252 w 480"/>
              <a:gd name="T107" fmla="*/ 258 h 526"/>
              <a:gd name="T108" fmla="*/ 240 w 480"/>
              <a:gd name="T109" fmla="*/ 285 h 526"/>
              <a:gd name="T110" fmla="*/ 224 w 480"/>
              <a:gd name="T111" fmla="*/ 30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0" h="526">
                <a:moveTo>
                  <a:pt x="224" y="300"/>
                </a:moveTo>
                <a:lnTo>
                  <a:pt x="224" y="300"/>
                </a:lnTo>
                <a:lnTo>
                  <a:pt x="213" y="300"/>
                </a:lnTo>
                <a:lnTo>
                  <a:pt x="188" y="300"/>
                </a:lnTo>
                <a:lnTo>
                  <a:pt x="172" y="301"/>
                </a:lnTo>
                <a:lnTo>
                  <a:pt x="157" y="304"/>
                </a:lnTo>
                <a:lnTo>
                  <a:pt x="140" y="309"/>
                </a:lnTo>
                <a:lnTo>
                  <a:pt x="123" y="315"/>
                </a:lnTo>
                <a:lnTo>
                  <a:pt x="123" y="315"/>
                </a:lnTo>
                <a:lnTo>
                  <a:pt x="93" y="329"/>
                </a:lnTo>
                <a:lnTo>
                  <a:pt x="78" y="336"/>
                </a:lnTo>
                <a:lnTo>
                  <a:pt x="65" y="345"/>
                </a:lnTo>
                <a:lnTo>
                  <a:pt x="53" y="354"/>
                </a:lnTo>
                <a:lnTo>
                  <a:pt x="42" y="365"/>
                </a:lnTo>
                <a:lnTo>
                  <a:pt x="34" y="377"/>
                </a:lnTo>
                <a:lnTo>
                  <a:pt x="27" y="392"/>
                </a:lnTo>
                <a:lnTo>
                  <a:pt x="27" y="392"/>
                </a:lnTo>
                <a:lnTo>
                  <a:pt x="15" y="421"/>
                </a:lnTo>
                <a:lnTo>
                  <a:pt x="5" y="444"/>
                </a:lnTo>
                <a:lnTo>
                  <a:pt x="1" y="455"/>
                </a:lnTo>
                <a:lnTo>
                  <a:pt x="0" y="464"/>
                </a:lnTo>
                <a:lnTo>
                  <a:pt x="1" y="468"/>
                </a:lnTo>
                <a:lnTo>
                  <a:pt x="3" y="471"/>
                </a:lnTo>
                <a:lnTo>
                  <a:pt x="5" y="475"/>
                </a:lnTo>
                <a:lnTo>
                  <a:pt x="7" y="479"/>
                </a:lnTo>
                <a:lnTo>
                  <a:pt x="7" y="479"/>
                </a:lnTo>
                <a:lnTo>
                  <a:pt x="15" y="485"/>
                </a:lnTo>
                <a:lnTo>
                  <a:pt x="22" y="490"/>
                </a:lnTo>
                <a:lnTo>
                  <a:pt x="35" y="497"/>
                </a:lnTo>
                <a:lnTo>
                  <a:pt x="45" y="504"/>
                </a:lnTo>
                <a:lnTo>
                  <a:pt x="48" y="508"/>
                </a:lnTo>
                <a:lnTo>
                  <a:pt x="51" y="512"/>
                </a:lnTo>
                <a:lnTo>
                  <a:pt x="51" y="512"/>
                </a:lnTo>
                <a:lnTo>
                  <a:pt x="52" y="521"/>
                </a:lnTo>
                <a:lnTo>
                  <a:pt x="52" y="524"/>
                </a:lnTo>
                <a:lnTo>
                  <a:pt x="53" y="526"/>
                </a:lnTo>
                <a:lnTo>
                  <a:pt x="56" y="524"/>
                </a:lnTo>
                <a:lnTo>
                  <a:pt x="65" y="522"/>
                </a:lnTo>
                <a:lnTo>
                  <a:pt x="65" y="522"/>
                </a:lnTo>
                <a:lnTo>
                  <a:pt x="82" y="515"/>
                </a:lnTo>
                <a:lnTo>
                  <a:pt x="100" y="506"/>
                </a:lnTo>
                <a:lnTo>
                  <a:pt x="109" y="504"/>
                </a:lnTo>
                <a:lnTo>
                  <a:pt x="115" y="502"/>
                </a:lnTo>
                <a:lnTo>
                  <a:pt x="121" y="500"/>
                </a:lnTo>
                <a:lnTo>
                  <a:pt x="122" y="502"/>
                </a:lnTo>
                <a:lnTo>
                  <a:pt x="123" y="503"/>
                </a:lnTo>
                <a:lnTo>
                  <a:pt x="123" y="503"/>
                </a:lnTo>
                <a:lnTo>
                  <a:pt x="125" y="510"/>
                </a:lnTo>
                <a:lnTo>
                  <a:pt x="127" y="514"/>
                </a:lnTo>
                <a:lnTo>
                  <a:pt x="129" y="517"/>
                </a:lnTo>
                <a:lnTo>
                  <a:pt x="133" y="521"/>
                </a:lnTo>
                <a:lnTo>
                  <a:pt x="138" y="522"/>
                </a:lnTo>
                <a:lnTo>
                  <a:pt x="144" y="523"/>
                </a:lnTo>
                <a:lnTo>
                  <a:pt x="152" y="522"/>
                </a:lnTo>
                <a:lnTo>
                  <a:pt x="152" y="522"/>
                </a:lnTo>
                <a:lnTo>
                  <a:pt x="165" y="520"/>
                </a:lnTo>
                <a:lnTo>
                  <a:pt x="165" y="520"/>
                </a:lnTo>
                <a:lnTo>
                  <a:pt x="205" y="508"/>
                </a:lnTo>
                <a:lnTo>
                  <a:pt x="205" y="508"/>
                </a:lnTo>
                <a:lnTo>
                  <a:pt x="236" y="498"/>
                </a:lnTo>
                <a:lnTo>
                  <a:pt x="256" y="493"/>
                </a:lnTo>
                <a:lnTo>
                  <a:pt x="275" y="488"/>
                </a:lnTo>
                <a:lnTo>
                  <a:pt x="306" y="479"/>
                </a:lnTo>
                <a:lnTo>
                  <a:pt x="306" y="479"/>
                </a:lnTo>
                <a:lnTo>
                  <a:pt x="344" y="468"/>
                </a:lnTo>
                <a:lnTo>
                  <a:pt x="374" y="458"/>
                </a:lnTo>
                <a:lnTo>
                  <a:pt x="386" y="453"/>
                </a:lnTo>
                <a:lnTo>
                  <a:pt x="398" y="449"/>
                </a:lnTo>
                <a:lnTo>
                  <a:pt x="408" y="442"/>
                </a:lnTo>
                <a:lnTo>
                  <a:pt x="417" y="435"/>
                </a:lnTo>
                <a:lnTo>
                  <a:pt x="417" y="435"/>
                </a:lnTo>
                <a:lnTo>
                  <a:pt x="434" y="420"/>
                </a:lnTo>
                <a:lnTo>
                  <a:pt x="441" y="412"/>
                </a:lnTo>
                <a:lnTo>
                  <a:pt x="446" y="405"/>
                </a:lnTo>
                <a:lnTo>
                  <a:pt x="450" y="398"/>
                </a:lnTo>
                <a:lnTo>
                  <a:pt x="452" y="391"/>
                </a:lnTo>
                <a:lnTo>
                  <a:pt x="451" y="385"/>
                </a:lnTo>
                <a:lnTo>
                  <a:pt x="446" y="377"/>
                </a:lnTo>
                <a:lnTo>
                  <a:pt x="446" y="377"/>
                </a:lnTo>
                <a:lnTo>
                  <a:pt x="433" y="364"/>
                </a:lnTo>
                <a:lnTo>
                  <a:pt x="420" y="347"/>
                </a:lnTo>
                <a:lnTo>
                  <a:pt x="411" y="339"/>
                </a:lnTo>
                <a:lnTo>
                  <a:pt x="404" y="328"/>
                </a:lnTo>
                <a:lnTo>
                  <a:pt x="396" y="315"/>
                </a:lnTo>
                <a:lnTo>
                  <a:pt x="388" y="300"/>
                </a:lnTo>
                <a:lnTo>
                  <a:pt x="388" y="300"/>
                </a:lnTo>
                <a:lnTo>
                  <a:pt x="374" y="270"/>
                </a:lnTo>
                <a:lnTo>
                  <a:pt x="363" y="245"/>
                </a:lnTo>
                <a:lnTo>
                  <a:pt x="359" y="233"/>
                </a:lnTo>
                <a:lnTo>
                  <a:pt x="357" y="223"/>
                </a:lnTo>
                <a:lnTo>
                  <a:pt x="355" y="212"/>
                </a:lnTo>
                <a:lnTo>
                  <a:pt x="355" y="204"/>
                </a:lnTo>
                <a:lnTo>
                  <a:pt x="355" y="204"/>
                </a:lnTo>
                <a:lnTo>
                  <a:pt x="356" y="188"/>
                </a:lnTo>
                <a:lnTo>
                  <a:pt x="357" y="176"/>
                </a:lnTo>
                <a:lnTo>
                  <a:pt x="359" y="165"/>
                </a:lnTo>
                <a:lnTo>
                  <a:pt x="398" y="131"/>
                </a:lnTo>
                <a:lnTo>
                  <a:pt x="398" y="131"/>
                </a:lnTo>
                <a:lnTo>
                  <a:pt x="410" y="131"/>
                </a:lnTo>
                <a:lnTo>
                  <a:pt x="438" y="131"/>
                </a:lnTo>
                <a:lnTo>
                  <a:pt x="452" y="130"/>
                </a:lnTo>
                <a:lnTo>
                  <a:pt x="465" y="128"/>
                </a:lnTo>
                <a:lnTo>
                  <a:pt x="475" y="125"/>
                </a:lnTo>
                <a:lnTo>
                  <a:pt x="479" y="124"/>
                </a:lnTo>
                <a:lnTo>
                  <a:pt x="480" y="122"/>
                </a:lnTo>
                <a:lnTo>
                  <a:pt x="480" y="122"/>
                </a:lnTo>
                <a:lnTo>
                  <a:pt x="480" y="119"/>
                </a:lnTo>
                <a:lnTo>
                  <a:pt x="480" y="118"/>
                </a:lnTo>
                <a:lnTo>
                  <a:pt x="476" y="116"/>
                </a:lnTo>
                <a:lnTo>
                  <a:pt x="470" y="113"/>
                </a:lnTo>
                <a:lnTo>
                  <a:pt x="463" y="111"/>
                </a:lnTo>
                <a:lnTo>
                  <a:pt x="455" y="107"/>
                </a:lnTo>
                <a:lnTo>
                  <a:pt x="444" y="104"/>
                </a:lnTo>
                <a:lnTo>
                  <a:pt x="433" y="96"/>
                </a:lnTo>
                <a:lnTo>
                  <a:pt x="422" y="88"/>
                </a:lnTo>
                <a:lnTo>
                  <a:pt x="422" y="88"/>
                </a:lnTo>
                <a:lnTo>
                  <a:pt x="417" y="83"/>
                </a:lnTo>
                <a:lnTo>
                  <a:pt x="414" y="77"/>
                </a:lnTo>
                <a:lnTo>
                  <a:pt x="411" y="71"/>
                </a:lnTo>
                <a:lnTo>
                  <a:pt x="410" y="64"/>
                </a:lnTo>
                <a:lnTo>
                  <a:pt x="406" y="52"/>
                </a:lnTo>
                <a:lnTo>
                  <a:pt x="404" y="39"/>
                </a:lnTo>
                <a:lnTo>
                  <a:pt x="402" y="33"/>
                </a:lnTo>
                <a:lnTo>
                  <a:pt x="398" y="26"/>
                </a:lnTo>
                <a:lnTo>
                  <a:pt x="394" y="20"/>
                </a:lnTo>
                <a:lnTo>
                  <a:pt x="388" y="16"/>
                </a:lnTo>
                <a:lnTo>
                  <a:pt x="380" y="11"/>
                </a:lnTo>
                <a:lnTo>
                  <a:pt x="371" y="7"/>
                </a:lnTo>
                <a:lnTo>
                  <a:pt x="359" y="4"/>
                </a:lnTo>
                <a:lnTo>
                  <a:pt x="345" y="1"/>
                </a:lnTo>
                <a:lnTo>
                  <a:pt x="345" y="1"/>
                </a:lnTo>
                <a:lnTo>
                  <a:pt x="330" y="0"/>
                </a:lnTo>
                <a:lnTo>
                  <a:pt x="317" y="0"/>
                </a:lnTo>
                <a:lnTo>
                  <a:pt x="305" y="1"/>
                </a:lnTo>
                <a:lnTo>
                  <a:pt x="294" y="4"/>
                </a:lnTo>
                <a:lnTo>
                  <a:pt x="285" y="7"/>
                </a:lnTo>
                <a:lnTo>
                  <a:pt x="276" y="12"/>
                </a:lnTo>
                <a:lnTo>
                  <a:pt x="269" y="18"/>
                </a:lnTo>
                <a:lnTo>
                  <a:pt x="263" y="24"/>
                </a:lnTo>
                <a:lnTo>
                  <a:pt x="257" y="31"/>
                </a:lnTo>
                <a:lnTo>
                  <a:pt x="252" y="39"/>
                </a:lnTo>
                <a:lnTo>
                  <a:pt x="244" y="54"/>
                </a:lnTo>
                <a:lnTo>
                  <a:pt x="239" y="69"/>
                </a:lnTo>
                <a:lnTo>
                  <a:pt x="234" y="83"/>
                </a:lnTo>
                <a:lnTo>
                  <a:pt x="234" y="83"/>
                </a:lnTo>
                <a:lnTo>
                  <a:pt x="230" y="98"/>
                </a:lnTo>
                <a:lnTo>
                  <a:pt x="229" y="113"/>
                </a:lnTo>
                <a:lnTo>
                  <a:pt x="230" y="131"/>
                </a:lnTo>
                <a:lnTo>
                  <a:pt x="232" y="148"/>
                </a:lnTo>
                <a:lnTo>
                  <a:pt x="234" y="165"/>
                </a:lnTo>
                <a:lnTo>
                  <a:pt x="238" y="181"/>
                </a:lnTo>
                <a:lnTo>
                  <a:pt x="242" y="194"/>
                </a:lnTo>
                <a:lnTo>
                  <a:pt x="247" y="205"/>
                </a:lnTo>
                <a:lnTo>
                  <a:pt x="247" y="205"/>
                </a:lnTo>
                <a:lnTo>
                  <a:pt x="253" y="217"/>
                </a:lnTo>
                <a:lnTo>
                  <a:pt x="254" y="221"/>
                </a:lnTo>
                <a:lnTo>
                  <a:pt x="254" y="224"/>
                </a:lnTo>
                <a:lnTo>
                  <a:pt x="253" y="231"/>
                </a:lnTo>
                <a:lnTo>
                  <a:pt x="253" y="237"/>
                </a:lnTo>
                <a:lnTo>
                  <a:pt x="253" y="247"/>
                </a:lnTo>
                <a:lnTo>
                  <a:pt x="253" y="247"/>
                </a:lnTo>
                <a:lnTo>
                  <a:pt x="252" y="258"/>
                </a:lnTo>
                <a:lnTo>
                  <a:pt x="250" y="268"/>
                </a:lnTo>
                <a:lnTo>
                  <a:pt x="245" y="276"/>
                </a:lnTo>
                <a:lnTo>
                  <a:pt x="240" y="285"/>
                </a:lnTo>
                <a:lnTo>
                  <a:pt x="235" y="291"/>
                </a:lnTo>
                <a:lnTo>
                  <a:pt x="230" y="295"/>
                </a:lnTo>
                <a:lnTo>
                  <a:pt x="224" y="300"/>
                </a:lnTo>
                <a:lnTo>
                  <a:pt x="224" y="3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C7540028-0E43-40A6-B87F-D1C34E8CCA7E}"/>
              </a:ext>
            </a:extLst>
          </p:cNvPr>
          <p:cNvSpPr>
            <a:spLocks/>
          </p:cNvSpPr>
          <p:nvPr/>
        </p:nvSpPr>
        <p:spPr bwMode="auto">
          <a:xfrm>
            <a:off x="4064633" y="3331437"/>
            <a:ext cx="1822440" cy="742788"/>
          </a:xfrm>
          <a:custGeom>
            <a:avLst/>
            <a:gdLst>
              <a:gd name="T0" fmla="*/ 161 w 1082"/>
              <a:gd name="T1" fmla="*/ 173 h 441"/>
              <a:gd name="T2" fmla="*/ 190 w 1082"/>
              <a:gd name="T3" fmla="*/ 191 h 441"/>
              <a:gd name="T4" fmla="*/ 213 w 1082"/>
              <a:gd name="T5" fmla="*/ 217 h 441"/>
              <a:gd name="T6" fmla="*/ 224 w 1082"/>
              <a:gd name="T7" fmla="*/ 243 h 441"/>
              <a:gd name="T8" fmla="*/ 235 w 1082"/>
              <a:gd name="T9" fmla="*/ 274 h 441"/>
              <a:gd name="T10" fmla="*/ 235 w 1082"/>
              <a:gd name="T11" fmla="*/ 290 h 441"/>
              <a:gd name="T12" fmla="*/ 235 w 1082"/>
              <a:gd name="T13" fmla="*/ 353 h 441"/>
              <a:gd name="T14" fmla="*/ 235 w 1082"/>
              <a:gd name="T15" fmla="*/ 354 h 441"/>
              <a:gd name="T16" fmla="*/ 275 w 1082"/>
              <a:gd name="T17" fmla="*/ 371 h 441"/>
              <a:gd name="T18" fmla="*/ 363 w 1082"/>
              <a:gd name="T19" fmla="*/ 399 h 441"/>
              <a:gd name="T20" fmla="*/ 448 w 1082"/>
              <a:gd name="T21" fmla="*/ 430 h 441"/>
              <a:gd name="T22" fmla="*/ 493 w 1082"/>
              <a:gd name="T23" fmla="*/ 440 h 441"/>
              <a:gd name="T24" fmla="*/ 541 w 1082"/>
              <a:gd name="T25" fmla="*/ 436 h 441"/>
              <a:gd name="T26" fmla="*/ 599 w 1082"/>
              <a:gd name="T27" fmla="*/ 414 h 441"/>
              <a:gd name="T28" fmla="*/ 660 w 1082"/>
              <a:gd name="T29" fmla="*/ 376 h 441"/>
              <a:gd name="T30" fmla="*/ 722 w 1082"/>
              <a:gd name="T31" fmla="*/ 328 h 441"/>
              <a:gd name="T32" fmla="*/ 751 w 1082"/>
              <a:gd name="T33" fmla="*/ 305 h 441"/>
              <a:gd name="T34" fmla="*/ 794 w 1082"/>
              <a:gd name="T35" fmla="*/ 290 h 441"/>
              <a:gd name="T36" fmla="*/ 844 w 1082"/>
              <a:gd name="T37" fmla="*/ 273 h 441"/>
              <a:gd name="T38" fmla="*/ 884 w 1082"/>
              <a:gd name="T39" fmla="*/ 267 h 441"/>
              <a:gd name="T40" fmla="*/ 934 w 1082"/>
              <a:gd name="T41" fmla="*/ 260 h 441"/>
              <a:gd name="T42" fmla="*/ 979 w 1082"/>
              <a:gd name="T43" fmla="*/ 240 h 441"/>
              <a:gd name="T44" fmla="*/ 1073 w 1082"/>
              <a:gd name="T45" fmla="*/ 191 h 441"/>
              <a:gd name="T46" fmla="*/ 1082 w 1082"/>
              <a:gd name="T47" fmla="*/ 182 h 441"/>
              <a:gd name="T48" fmla="*/ 1079 w 1082"/>
              <a:gd name="T49" fmla="*/ 179 h 441"/>
              <a:gd name="T50" fmla="*/ 1002 w 1082"/>
              <a:gd name="T51" fmla="*/ 179 h 441"/>
              <a:gd name="T52" fmla="*/ 992 w 1082"/>
              <a:gd name="T53" fmla="*/ 145 h 441"/>
              <a:gd name="T54" fmla="*/ 1004 w 1082"/>
              <a:gd name="T55" fmla="*/ 133 h 441"/>
              <a:gd name="T56" fmla="*/ 1002 w 1082"/>
              <a:gd name="T57" fmla="*/ 126 h 441"/>
              <a:gd name="T58" fmla="*/ 956 w 1082"/>
              <a:gd name="T59" fmla="*/ 120 h 441"/>
              <a:gd name="T60" fmla="*/ 891 w 1082"/>
              <a:gd name="T61" fmla="*/ 117 h 441"/>
              <a:gd name="T62" fmla="*/ 798 w 1082"/>
              <a:gd name="T63" fmla="*/ 123 h 441"/>
              <a:gd name="T64" fmla="*/ 651 w 1082"/>
              <a:gd name="T65" fmla="*/ 143 h 441"/>
              <a:gd name="T66" fmla="*/ 576 w 1082"/>
              <a:gd name="T67" fmla="*/ 162 h 441"/>
              <a:gd name="T68" fmla="*/ 531 w 1082"/>
              <a:gd name="T69" fmla="*/ 178 h 441"/>
              <a:gd name="T70" fmla="*/ 476 w 1082"/>
              <a:gd name="T71" fmla="*/ 206 h 441"/>
              <a:gd name="T72" fmla="*/ 400 w 1082"/>
              <a:gd name="T73" fmla="*/ 256 h 441"/>
              <a:gd name="T74" fmla="*/ 377 w 1082"/>
              <a:gd name="T75" fmla="*/ 270 h 441"/>
              <a:gd name="T76" fmla="*/ 360 w 1082"/>
              <a:gd name="T77" fmla="*/ 266 h 441"/>
              <a:gd name="T78" fmla="*/ 346 w 1082"/>
              <a:gd name="T79" fmla="*/ 247 h 441"/>
              <a:gd name="T80" fmla="*/ 334 w 1082"/>
              <a:gd name="T81" fmla="*/ 212 h 441"/>
              <a:gd name="T82" fmla="*/ 331 w 1082"/>
              <a:gd name="T83" fmla="*/ 179 h 441"/>
              <a:gd name="T84" fmla="*/ 324 w 1082"/>
              <a:gd name="T85" fmla="*/ 118 h 441"/>
              <a:gd name="T86" fmla="*/ 306 w 1082"/>
              <a:gd name="T87" fmla="*/ 63 h 441"/>
              <a:gd name="T88" fmla="*/ 298 w 1082"/>
              <a:gd name="T89" fmla="*/ 49 h 441"/>
              <a:gd name="T90" fmla="*/ 263 w 1082"/>
              <a:gd name="T91" fmla="*/ 16 h 441"/>
              <a:gd name="T92" fmla="*/ 214 w 1082"/>
              <a:gd name="T93" fmla="*/ 0 h 441"/>
              <a:gd name="T94" fmla="*/ 177 w 1082"/>
              <a:gd name="T95" fmla="*/ 1 h 441"/>
              <a:gd name="T96" fmla="*/ 149 w 1082"/>
              <a:gd name="T97" fmla="*/ 14 h 441"/>
              <a:gd name="T98" fmla="*/ 125 w 1082"/>
              <a:gd name="T99" fmla="*/ 38 h 441"/>
              <a:gd name="T100" fmla="*/ 93 w 1082"/>
              <a:gd name="T101" fmla="*/ 91 h 441"/>
              <a:gd name="T102" fmla="*/ 84 w 1082"/>
              <a:gd name="T103" fmla="*/ 113 h 441"/>
              <a:gd name="T104" fmla="*/ 72 w 1082"/>
              <a:gd name="T105" fmla="*/ 143 h 441"/>
              <a:gd name="T106" fmla="*/ 61 w 1082"/>
              <a:gd name="T107" fmla="*/ 160 h 441"/>
              <a:gd name="T108" fmla="*/ 28 w 1082"/>
              <a:gd name="T109" fmla="*/ 185 h 441"/>
              <a:gd name="T110" fmla="*/ 3 w 1082"/>
              <a:gd name="T111" fmla="*/ 203 h 441"/>
              <a:gd name="T112" fmla="*/ 0 w 1082"/>
              <a:gd name="T113" fmla="*/ 211 h 441"/>
              <a:gd name="T114" fmla="*/ 5 w 1082"/>
              <a:gd name="T115" fmla="*/ 214 h 441"/>
              <a:gd name="T116" fmla="*/ 26 w 1082"/>
              <a:gd name="T117" fmla="*/ 219 h 441"/>
              <a:gd name="T118" fmla="*/ 48 w 1082"/>
              <a:gd name="T119" fmla="*/ 215 h 441"/>
              <a:gd name="T120" fmla="*/ 81 w 1082"/>
              <a:gd name="T121" fmla="*/ 199 h 441"/>
              <a:gd name="T122" fmla="*/ 153 w 1082"/>
              <a:gd name="T123" fmla="*/ 170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2" h="441">
                <a:moveTo>
                  <a:pt x="153" y="170"/>
                </a:moveTo>
                <a:lnTo>
                  <a:pt x="153" y="170"/>
                </a:lnTo>
                <a:lnTo>
                  <a:pt x="161" y="173"/>
                </a:lnTo>
                <a:lnTo>
                  <a:pt x="170" y="178"/>
                </a:lnTo>
                <a:lnTo>
                  <a:pt x="181" y="184"/>
                </a:lnTo>
                <a:lnTo>
                  <a:pt x="190" y="191"/>
                </a:lnTo>
                <a:lnTo>
                  <a:pt x="201" y="201"/>
                </a:lnTo>
                <a:lnTo>
                  <a:pt x="210" y="211"/>
                </a:lnTo>
                <a:lnTo>
                  <a:pt x="213" y="217"/>
                </a:lnTo>
                <a:lnTo>
                  <a:pt x="216" y="223"/>
                </a:lnTo>
                <a:lnTo>
                  <a:pt x="216" y="223"/>
                </a:lnTo>
                <a:lnTo>
                  <a:pt x="224" y="243"/>
                </a:lnTo>
                <a:lnTo>
                  <a:pt x="231" y="260"/>
                </a:lnTo>
                <a:lnTo>
                  <a:pt x="234" y="267"/>
                </a:lnTo>
                <a:lnTo>
                  <a:pt x="235" y="274"/>
                </a:lnTo>
                <a:lnTo>
                  <a:pt x="235" y="282"/>
                </a:lnTo>
                <a:lnTo>
                  <a:pt x="235" y="290"/>
                </a:lnTo>
                <a:lnTo>
                  <a:pt x="235" y="290"/>
                </a:lnTo>
                <a:lnTo>
                  <a:pt x="234" y="311"/>
                </a:lnTo>
                <a:lnTo>
                  <a:pt x="234" y="330"/>
                </a:lnTo>
                <a:lnTo>
                  <a:pt x="235" y="353"/>
                </a:lnTo>
                <a:lnTo>
                  <a:pt x="235" y="353"/>
                </a:lnTo>
                <a:lnTo>
                  <a:pt x="235" y="353"/>
                </a:lnTo>
                <a:lnTo>
                  <a:pt x="235" y="354"/>
                </a:lnTo>
                <a:lnTo>
                  <a:pt x="237" y="355"/>
                </a:lnTo>
                <a:lnTo>
                  <a:pt x="245" y="359"/>
                </a:lnTo>
                <a:lnTo>
                  <a:pt x="275" y="371"/>
                </a:lnTo>
                <a:lnTo>
                  <a:pt x="341" y="391"/>
                </a:lnTo>
                <a:lnTo>
                  <a:pt x="341" y="391"/>
                </a:lnTo>
                <a:lnTo>
                  <a:pt x="363" y="399"/>
                </a:lnTo>
                <a:lnTo>
                  <a:pt x="382" y="405"/>
                </a:lnTo>
                <a:lnTo>
                  <a:pt x="417" y="418"/>
                </a:lnTo>
                <a:lnTo>
                  <a:pt x="448" y="430"/>
                </a:lnTo>
                <a:lnTo>
                  <a:pt x="464" y="435"/>
                </a:lnTo>
                <a:lnTo>
                  <a:pt x="478" y="437"/>
                </a:lnTo>
                <a:lnTo>
                  <a:pt x="493" y="440"/>
                </a:lnTo>
                <a:lnTo>
                  <a:pt x="509" y="441"/>
                </a:lnTo>
                <a:lnTo>
                  <a:pt x="524" y="440"/>
                </a:lnTo>
                <a:lnTo>
                  <a:pt x="541" y="436"/>
                </a:lnTo>
                <a:lnTo>
                  <a:pt x="559" y="431"/>
                </a:lnTo>
                <a:lnTo>
                  <a:pt x="579" y="424"/>
                </a:lnTo>
                <a:lnTo>
                  <a:pt x="599" y="414"/>
                </a:lnTo>
                <a:lnTo>
                  <a:pt x="621" y="401"/>
                </a:lnTo>
                <a:lnTo>
                  <a:pt x="621" y="401"/>
                </a:lnTo>
                <a:lnTo>
                  <a:pt x="660" y="376"/>
                </a:lnTo>
                <a:lnTo>
                  <a:pt x="688" y="355"/>
                </a:lnTo>
                <a:lnTo>
                  <a:pt x="709" y="340"/>
                </a:lnTo>
                <a:lnTo>
                  <a:pt x="722" y="328"/>
                </a:lnTo>
                <a:lnTo>
                  <a:pt x="732" y="318"/>
                </a:lnTo>
                <a:lnTo>
                  <a:pt x="740" y="311"/>
                </a:lnTo>
                <a:lnTo>
                  <a:pt x="751" y="305"/>
                </a:lnTo>
                <a:lnTo>
                  <a:pt x="765" y="300"/>
                </a:lnTo>
                <a:lnTo>
                  <a:pt x="765" y="300"/>
                </a:lnTo>
                <a:lnTo>
                  <a:pt x="794" y="290"/>
                </a:lnTo>
                <a:lnTo>
                  <a:pt x="815" y="282"/>
                </a:lnTo>
                <a:lnTo>
                  <a:pt x="833" y="276"/>
                </a:lnTo>
                <a:lnTo>
                  <a:pt x="844" y="273"/>
                </a:lnTo>
                <a:lnTo>
                  <a:pt x="857" y="271"/>
                </a:lnTo>
                <a:lnTo>
                  <a:pt x="857" y="271"/>
                </a:lnTo>
                <a:lnTo>
                  <a:pt x="884" y="267"/>
                </a:lnTo>
                <a:lnTo>
                  <a:pt x="906" y="265"/>
                </a:lnTo>
                <a:lnTo>
                  <a:pt x="926" y="262"/>
                </a:lnTo>
                <a:lnTo>
                  <a:pt x="934" y="260"/>
                </a:lnTo>
                <a:lnTo>
                  <a:pt x="944" y="256"/>
                </a:lnTo>
                <a:lnTo>
                  <a:pt x="944" y="256"/>
                </a:lnTo>
                <a:lnTo>
                  <a:pt x="979" y="240"/>
                </a:lnTo>
                <a:lnTo>
                  <a:pt x="1031" y="215"/>
                </a:lnTo>
                <a:lnTo>
                  <a:pt x="1055" y="202"/>
                </a:lnTo>
                <a:lnTo>
                  <a:pt x="1073" y="191"/>
                </a:lnTo>
                <a:lnTo>
                  <a:pt x="1079" y="186"/>
                </a:lnTo>
                <a:lnTo>
                  <a:pt x="1082" y="183"/>
                </a:lnTo>
                <a:lnTo>
                  <a:pt x="1082" y="182"/>
                </a:lnTo>
                <a:lnTo>
                  <a:pt x="1082" y="180"/>
                </a:lnTo>
                <a:lnTo>
                  <a:pt x="1079" y="179"/>
                </a:lnTo>
                <a:lnTo>
                  <a:pt x="1079" y="179"/>
                </a:lnTo>
                <a:lnTo>
                  <a:pt x="1055" y="178"/>
                </a:lnTo>
                <a:lnTo>
                  <a:pt x="1029" y="178"/>
                </a:lnTo>
                <a:lnTo>
                  <a:pt x="1002" y="179"/>
                </a:lnTo>
                <a:lnTo>
                  <a:pt x="1035" y="155"/>
                </a:lnTo>
                <a:lnTo>
                  <a:pt x="992" y="145"/>
                </a:lnTo>
                <a:lnTo>
                  <a:pt x="992" y="145"/>
                </a:lnTo>
                <a:lnTo>
                  <a:pt x="996" y="143"/>
                </a:lnTo>
                <a:lnTo>
                  <a:pt x="1002" y="137"/>
                </a:lnTo>
                <a:lnTo>
                  <a:pt x="1004" y="133"/>
                </a:lnTo>
                <a:lnTo>
                  <a:pt x="1005" y="131"/>
                </a:lnTo>
                <a:lnTo>
                  <a:pt x="1005" y="127"/>
                </a:lnTo>
                <a:lnTo>
                  <a:pt x="1002" y="126"/>
                </a:lnTo>
                <a:lnTo>
                  <a:pt x="1002" y="126"/>
                </a:lnTo>
                <a:lnTo>
                  <a:pt x="985" y="124"/>
                </a:lnTo>
                <a:lnTo>
                  <a:pt x="956" y="120"/>
                </a:lnTo>
                <a:lnTo>
                  <a:pt x="923" y="118"/>
                </a:lnTo>
                <a:lnTo>
                  <a:pt x="891" y="117"/>
                </a:lnTo>
                <a:lnTo>
                  <a:pt x="891" y="117"/>
                </a:lnTo>
                <a:lnTo>
                  <a:pt x="869" y="117"/>
                </a:lnTo>
                <a:lnTo>
                  <a:pt x="838" y="119"/>
                </a:lnTo>
                <a:lnTo>
                  <a:pt x="798" y="123"/>
                </a:lnTo>
                <a:lnTo>
                  <a:pt x="752" y="127"/>
                </a:lnTo>
                <a:lnTo>
                  <a:pt x="701" y="135"/>
                </a:lnTo>
                <a:lnTo>
                  <a:pt x="651" y="143"/>
                </a:lnTo>
                <a:lnTo>
                  <a:pt x="626" y="149"/>
                </a:lnTo>
                <a:lnTo>
                  <a:pt x="600" y="155"/>
                </a:lnTo>
                <a:lnTo>
                  <a:pt x="576" y="162"/>
                </a:lnTo>
                <a:lnTo>
                  <a:pt x="553" y="170"/>
                </a:lnTo>
                <a:lnTo>
                  <a:pt x="553" y="170"/>
                </a:lnTo>
                <a:lnTo>
                  <a:pt x="531" y="178"/>
                </a:lnTo>
                <a:lnTo>
                  <a:pt x="512" y="186"/>
                </a:lnTo>
                <a:lnTo>
                  <a:pt x="493" y="196"/>
                </a:lnTo>
                <a:lnTo>
                  <a:pt x="476" y="206"/>
                </a:lnTo>
                <a:lnTo>
                  <a:pt x="446" y="224"/>
                </a:lnTo>
                <a:lnTo>
                  <a:pt x="421" y="242"/>
                </a:lnTo>
                <a:lnTo>
                  <a:pt x="400" y="256"/>
                </a:lnTo>
                <a:lnTo>
                  <a:pt x="392" y="262"/>
                </a:lnTo>
                <a:lnTo>
                  <a:pt x="384" y="266"/>
                </a:lnTo>
                <a:lnTo>
                  <a:pt x="377" y="270"/>
                </a:lnTo>
                <a:lnTo>
                  <a:pt x="371" y="270"/>
                </a:lnTo>
                <a:lnTo>
                  <a:pt x="365" y="270"/>
                </a:lnTo>
                <a:lnTo>
                  <a:pt x="360" y="266"/>
                </a:lnTo>
                <a:lnTo>
                  <a:pt x="360" y="266"/>
                </a:lnTo>
                <a:lnTo>
                  <a:pt x="352" y="256"/>
                </a:lnTo>
                <a:lnTo>
                  <a:pt x="346" y="247"/>
                </a:lnTo>
                <a:lnTo>
                  <a:pt x="341" y="235"/>
                </a:lnTo>
                <a:lnTo>
                  <a:pt x="337" y="223"/>
                </a:lnTo>
                <a:lnTo>
                  <a:pt x="334" y="212"/>
                </a:lnTo>
                <a:lnTo>
                  <a:pt x="333" y="200"/>
                </a:lnTo>
                <a:lnTo>
                  <a:pt x="331" y="179"/>
                </a:lnTo>
                <a:lnTo>
                  <a:pt x="331" y="179"/>
                </a:lnTo>
                <a:lnTo>
                  <a:pt x="330" y="154"/>
                </a:lnTo>
                <a:lnTo>
                  <a:pt x="328" y="137"/>
                </a:lnTo>
                <a:lnTo>
                  <a:pt x="324" y="118"/>
                </a:lnTo>
                <a:lnTo>
                  <a:pt x="319" y="100"/>
                </a:lnTo>
                <a:lnTo>
                  <a:pt x="313" y="80"/>
                </a:lnTo>
                <a:lnTo>
                  <a:pt x="306" y="63"/>
                </a:lnTo>
                <a:lnTo>
                  <a:pt x="302" y="56"/>
                </a:lnTo>
                <a:lnTo>
                  <a:pt x="298" y="49"/>
                </a:lnTo>
                <a:lnTo>
                  <a:pt x="298" y="49"/>
                </a:lnTo>
                <a:lnTo>
                  <a:pt x="287" y="37"/>
                </a:lnTo>
                <a:lnTo>
                  <a:pt x="276" y="25"/>
                </a:lnTo>
                <a:lnTo>
                  <a:pt x="263" y="16"/>
                </a:lnTo>
                <a:lnTo>
                  <a:pt x="248" y="8"/>
                </a:lnTo>
                <a:lnTo>
                  <a:pt x="231" y="3"/>
                </a:lnTo>
                <a:lnTo>
                  <a:pt x="214" y="0"/>
                </a:lnTo>
                <a:lnTo>
                  <a:pt x="196" y="0"/>
                </a:lnTo>
                <a:lnTo>
                  <a:pt x="177" y="1"/>
                </a:lnTo>
                <a:lnTo>
                  <a:pt x="177" y="1"/>
                </a:lnTo>
                <a:lnTo>
                  <a:pt x="167" y="3"/>
                </a:lnTo>
                <a:lnTo>
                  <a:pt x="158" y="8"/>
                </a:lnTo>
                <a:lnTo>
                  <a:pt x="149" y="14"/>
                </a:lnTo>
                <a:lnTo>
                  <a:pt x="141" y="21"/>
                </a:lnTo>
                <a:lnTo>
                  <a:pt x="132" y="28"/>
                </a:lnTo>
                <a:lnTo>
                  <a:pt x="125" y="38"/>
                </a:lnTo>
                <a:lnTo>
                  <a:pt x="112" y="57"/>
                </a:lnTo>
                <a:lnTo>
                  <a:pt x="100" y="76"/>
                </a:lnTo>
                <a:lnTo>
                  <a:pt x="93" y="91"/>
                </a:lnTo>
                <a:lnTo>
                  <a:pt x="85" y="107"/>
                </a:lnTo>
                <a:lnTo>
                  <a:pt x="85" y="107"/>
                </a:lnTo>
                <a:lnTo>
                  <a:pt x="84" y="113"/>
                </a:lnTo>
                <a:lnTo>
                  <a:pt x="81" y="126"/>
                </a:lnTo>
                <a:lnTo>
                  <a:pt x="77" y="135"/>
                </a:lnTo>
                <a:lnTo>
                  <a:pt x="72" y="143"/>
                </a:lnTo>
                <a:lnTo>
                  <a:pt x="67" y="153"/>
                </a:lnTo>
                <a:lnTo>
                  <a:pt x="61" y="160"/>
                </a:lnTo>
                <a:lnTo>
                  <a:pt x="61" y="160"/>
                </a:lnTo>
                <a:lnTo>
                  <a:pt x="54" y="167"/>
                </a:lnTo>
                <a:lnTo>
                  <a:pt x="46" y="173"/>
                </a:lnTo>
                <a:lnTo>
                  <a:pt x="28" y="185"/>
                </a:lnTo>
                <a:lnTo>
                  <a:pt x="13" y="196"/>
                </a:lnTo>
                <a:lnTo>
                  <a:pt x="7" y="200"/>
                </a:lnTo>
                <a:lnTo>
                  <a:pt x="3" y="203"/>
                </a:lnTo>
                <a:lnTo>
                  <a:pt x="3" y="203"/>
                </a:lnTo>
                <a:lnTo>
                  <a:pt x="0" y="208"/>
                </a:lnTo>
                <a:lnTo>
                  <a:pt x="0" y="211"/>
                </a:lnTo>
                <a:lnTo>
                  <a:pt x="0" y="212"/>
                </a:lnTo>
                <a:lnTo>
                  <a:pt x="2" y="213"/>
                </a:lnTo>
                <a:lnTo>
                  <a:pt x="5" y="214"/>
                </a:lnTo>
                <a:lnTo>
                  <a:pt x="18" y="218"/>
                </a:lnTo>
                <a:lnTo>
                  <a:pt x="18" y="218"/>
                </a:lnTo>
                <a:lnTo>
                  <a:pt x="26" y="219"/>
                </a:lnTo>
                <a:lnTo>
                  <a:pt x="34" y="219"/>
                </a:lnTo>
                <a:lnTo>
                  <a:pt x="41" y="218"/>
                </a:lnTo>
                <a:lnTo>
                  <a:pt x="48" y="215"/>
                </a:lnTo>
                <a:lnTo>
                  <a:pt x="64" y="208"/>
                </a:lnTo>
                <a:lnTo>
                  <a:pt x="81" y="199"/>
                </a:lnTo>
                <a:lnTo>
                  <a:pt x="81" y="199"/>
                </a:lnTo>
                <a:lnTo>
                  <a:pt x="102" y="188"/>
                </a:lnTo>
                <a:lnTo>
                  <a:pt x="126" y="178"/>
                </a:lnTo>
                <a:lnTo>
                  <a:pt x="153" y="170"/>
                </a:lnTo>
                <a:lnTo>
                  <a:pt x="153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A66C49FF-B18D-43A6-A7A2-C0CD193A6F57}"/>
              </a:ext>
            </a:extLst>
          </p:cNvPr>
          <p:cNvSpPr>
            <a:spLocks/>
          </p:cNvSpPr>
          <p:nvPr/>
        </p:nvSpPr>
        <p:spPr bwMode="auto">
          <a:xfrm>
            <a:off x="7729098" y="5143709"/>
            <a:ext cx="1769408" cy="816307"/>
          </a:xfrm>
          <a:custGeom>
            <a:avLst/>
            <a:gdLst>
              <a:gd name="T0" fmla="*/ 241 w 1190"/>
              <a:gd name="T1" fmla="*/ 243 h 549"/>
              <a:gd name="T2" fmla="*/ 255 w 1190"/>
              <a:gd name="T3" fmla="*/ 306 h 549"/>
              <a:gd name="T4" fmla="*/ 247 w 1190"/>
              <a:gd name="T5" fmla="*/ 329 h 549"/>
              <a:gd name="T6" fmla="*/ 234 w 1190"/>
              <a:gd name="T7" fmla="*/ 357 h 549"/>
              <a:gd name="T8" fmla="*/ 234 w 1190"/>
              <a:gd name="T9" fmla="*/ 393 h 549"/>
              <a:gd name="T10" fmla="*/ 257 w 1190"/>
              <a:gd name="T11" fmla="*/ 436 h 549"/>
              <a:gd name="T12" fmla="*/ 299 w 1190"/>
              <a:gd name="T13" fmla="*/ 481 h 549"/>
              <a:gd name="T14" fmla="*/ 344 w 1190"/>
              <a:gd name="T15" fmla="*/ 520 h 549"/>
              <a:gd name="T16" fmla="*/ 411 w 1190"/>
              <a:gd name="T17" fmla="*/ 544 h 549"/>
              <a:gd name="T18" fmla="*/ 497 w 1190"/>
              <a:gd name="T19" fmla="*/ 547 h 549"/>
              <a:gd name="T20" fmla="*/ 592 w 1190"/>
              <a:gd name="T21" fmla="*/ 534 h 549"/>
              <a:gd name="T22" fmla="*/ 709 w 1190"/>
              <a:gd name="T23" fmla="*/ 497 h 549"/>
              <a:gd name="T24" fmla="*/ 762 w 1190"/>
              <a:gd name="T25" fmla="*/ 471 h 549"/>
              <a:gd name="T26" fmla="*/ 843 w 1190"/>
              <a:gd name="T27" fmla="*/ 436 h 549"/>
              <a:gd name="T28" fmla="*/ 889 w 1190"/>
              <a:gd name="T29" fmla="*/ 403 h 549"/>
              <a:gd name="T30" fmla="*/ 933 w 1190"/>
              <a:gd name="T31" fmla="*/ 382 h 549"/>
              <a:gd name="T32" fmla="*/ 978 w 1190"/>
              <a:gd name="T33" fmla="*/ 371 h 549"/>
              <a:gd name="T34" fmla="*/ 1039 w 1190"/>
              <a:gd name="T35" fmla="*/ 344 h 549"/>
              <a:gd name="T36" fmla="*/ 1100 w 1190"/>
              <a:gd name="T37" fmla="*/ 325 h 549"/>
              <a:gd name="T38" fmla="*/ 1174 w 1190"/>
              <a:gd name="T39" fmla="*/ 299 h 549"/>
              <a:gd name="T40" fmla="*/ 1190 w 1190"/>
              <a:gd name="T41" fmla="*/ 284 h 549"/>
              <a:gd name="T42" fmla="*/ 1166 w 1190"/>
              <a:gd name="T43" fmla="*/ 274 h 549"/>
              <a:gd name="T44" fmla="*/ 1078 w 1190"/>
              <a:gd name="T45" fmla="*/ 245 h 549"/>
              <a:gd name="T46" fmla="*/ 1088 w 1190"/>
              <a:gd name="T47" fmla="*/ 233 h 549"/>
              <a:gd name="T48" fmla="*/ 1085 w 1190"/>
              <a:gd name="T49" fmla="*/ 223 h 549"/>
              <a:gd name="T50" fmla="*/ 1041 w 1190"/>
              <a:gd name="T51" fmla="*/ 219 h 549"/>
              <a:gd name="T52" fmla="*/ 866 w 1190"/>
              <a:gd name="T53" fmla="*/ 216 h 549"/>
              <a:gd name="T54" fmla="*/ 744 w 1190"/>
              <a:gd name="T55" fmla="*/ 223 h 549"/>
              <a:gd name="T56" fmla="*/ 658 w 1190"/>
              <a:gd name="T57" fmla="*/ 245 h 549"/>
              <a:gd name="T58" fmla="*/ 495 w 1190"/>
              <a:gd name="T59" fmla="*/ 307 h 549"/>
              <a:gd name="T60" fmla="*/ 461 w 1190"/>
              <a:gd name="T61" fmla="*/ 316 h 549"/>
              <a:gd name="T62" fmla="*/ 391 w 1190"/>
              <a:gd name="T63" fmla="*/ 313 h 549"/>
              <a:gd name="T64" fmla="*/ 369 w 1190"/>
              <a:gd name="T65" fmla="*/ 172 h 549"/>
              <a:gd name="T66" fmla="*/ 382 w 1190"/>
              <a:gd name="T67" fmla="*/ 182 h 549"/>
              <a:gd name="T68" fmla="*/ 381 w 1190"/>
              <a:gd name="T69" fmla="*/ 202 h 549"/>
              <a:gd name="T70" fmla="*/ 379 w 1190"/>
              <a:gd name="T71" fmla="*/ 218 h 549"/>
              <a:gd name="T72" fmla="*/ 399 w 1190"/>
              <a:gd name="T73" fmla="*/ 194 h 549"/>
              <a:gd name="T74" fmla="*/ 404 w 1190"/>
              <a:gd name="T75" fmla="*/ 160 h 549"/>
              <a:gd name="T76" fmla="*/ 394 w 1190"/>
              <a:gd name="T77" fmla="*/ 104 h 549"/>
              <a:gd name="T78" fmla="*/ 361 w 1190"/>
              <a:gd name="T79" fmla="*/ 45 h 549"/>
              <a:gd name="T80" fmla="*/ 321 w 1190"/>
              <a:gd name="T81" fmla="*/ 20 h 549"/>
              <a:gd name="T82" fmla="*/ 251 w 1190"/>
              <a:gd name="T83" fmla="*/ 1 h 549"/>
              <a:gd name="T84" fmla="*/ 204 w 1190"/>
              <a:gd name="T85" fmla="*/ 5 h 549"/>
              <a:gd name="T86" fmla="*/ 164 w 1190"/>
              <a:gd name="T87" fmla="*/ 25 h 549"/>
              <a:gd name="T88" fmla="*/ 124 w 1190"/>
              <a:gd name="T89" fmla="*/ 60 h 549"/>
              <a:gd name="T90" fmla="*/ 105 w 1190"/>
              <a:gd name="T91" fmla="*/ 92 h 549"/>
              <a:gd name="T92" fmla="*/ 98 w 1190"/>
              <a:gd name="T93" fmla="*/ 116 h 549"/>
              <a:gd name="T94" fmla="*/ 86 w 1190"/>
              <a:gd name="T95" fmla="*/ 141 h 549"/>
              <a:gd name="T96" fmla="*/ 36 w 1190"/>
              <a:gd name="T97" fmla="*/ 168 h 549"/>
              <a:gd name="T98" fmla="*/ 1 w 1190"/>
              <a:gd name="T99" fmla="*/ 195 h 549"/>
              <a:gd name="T100" fmla="*/ 3 w 1190"/>
              <a:gd name="T101" fmla="*/ 206 h 549"/>
              <a:gd name="T102" fmla="*/ 29 w 1190"/>
              <a:gd name="T103" fmla="*/ 215 h 549"/>
              <a:gd name="T104" fmla="*/ 70 w 1190"/>
              <a:gd name="T105" fmla="*/ 211 h 549"/>
              <a:gd name="T106" fmla="*/ 128 w 1190"/>
              <a:gd name="T107" fmla="*/ 187 h 549"/>
              <a:gd name="T108" fmla="*/ 224 w 1190"/>
              <a:gd name="T109" fmla="*/ 196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0" h="549">
                <a:moveTo>
                  <a:pt x="224" y="196"/>
                </a:moveTo>
                <a:lnTo>
                  <a:pt x="224" y="196"/>
                </a:lnTo>
                <a:lnTo>
                  <a:pt x="229" y="210"/>
                </a:lnTo>
                <a:lnTo>
                  <a:pt x="241" y="243"/>
                </a:lnTo>
                <a:lnTo>
                  <a:pt x="247" y="262"/>
                </a:lnTo>
                <a:lnTo>
                  <a:pt x="251" y="281"/>
                </a:lnTo>
                <a:lnTo>
                  <a:pt x="253" y="299"/>
                </a:lnTo>
                <a:lnTo>
                  <a:pt x="255" y="306"/>
                </a:lnTo>
                <a:lnTo>
                  <a:pt x="253" y="312"/>
                </a:lnTo>
                <a:lnTo>
                  <a:pt x="253" y="312"/>
                </a:lnTo>
                <a:lnTo>
                  <a:pt x="251" y="322"/>
                </a:lnTo>
                <a:lnTo>
                  <a:pt x="247" y="329"/>
                </a:lnTo>
                <a:lnTo>
                  <a:pt x="241" y="340"/>
                </a:lnTo>
                <a:lnTo>
                  <a:pt x="239" y="345"/>
                </a:lnTo>
                <a:lnTo>
                  <a:pt x="237" y="350"/>
                </a:lnTo>
                <a:lnTo>
                  <a:pt x="234" y="357"/>
                </a:lnTo>
                <a:lnTo>
                  <a:pt x="234" y="365"/>
                </a:lnTo>
                <a:lnTo>
                  <a:pt x="234" y="365"/>
                </a:lnTo>
                <a:lnTo>
                  <a:pt x="233" y="383"/>
                </a:lnTo>
                <a:lnTo>
                  <a:pt x="234" y="393"/>
                </a:lnTo>
                <a:lnTo>
                  <a:pt x="235" y="401"/>
                </a:lnTo>
                <a:lnTo>
                  <a:pt x="239" y="411"/>
                </a:lnTo>
                <a:lnTo>
                  <a:pt x="246" y="423"/>
                </a:lnTo>
                <a:lnTo>
                  <a:pt x="257" y="436"/>
                </a:lnTo>
                <a:lnTo>
                  <a:pt x="273" y="452"/>
                </a:lnTo>
                <a:lnTo>
                  <a:pt x="273" y="452"/>
                </a:lnTo>
                <a:lnTo>
                  <a:pt x="288" y="468"/>
                </a:lnTo>
                <a:lnTo>
                  <a:pt x="299" y="481"/>
                </a:lnTo>
                <a:lnTo>
                  <a:pt x="309" y="492"/>
                </a:lnTo>
                <a:lnTo>
                  <a:pt x="318" y="502"/>
                </a:lnTo>
                <a:lnTo>
                  <a:pt x="329" y="510"/>
                </a:lnTo>
                <a:lnTo>
                  <a:pt x="344" y="520"/>
                </a:lnTo>
                <a:lnTo>
                  <a:pt x="364" y="528"/>
                </a:lnTo>
                <a:lnTo>
                  <a:pt x="393" y="539"/>
                </a:lnTo>
                <a:lnTo>
                  <a:pt x="393" y="539"/>
                </a:lnTo>
                <a:lnTo>
                  <a:pt x="411" y="544"/>
                </a:lnTo>
                <a:lnTo>
                  <a:pt x="431" y="547"/>
                </a:lnTo>
                <a:lnTo>
                  <a:pt x="451" y="549"/>
                </a:lnTo>
                <a:lnTo>
                  <a:pt x="474" y="549"/>
                </a:lnTo>
                <a:lnTo>
                  <a:pt x="497" y="547"/>
                </a:lnTo>
                <a:lnTo>
                  <a:pt x="521" y="546"/>
                </a:lnTo>
                <a:lnTo>
                  <a:pt x="545" y="543"/>
                </a:lnTo>
                <a:lnTo>
                  <a:pt x="568" y="538"/>
                </a:lnTo>
                <a:lnTo>
                  <a:pt x="592" y="534"/>
                </a:lnTo>
                <a:lnTo>
                  <a:pt x="615" y="528"/>
                </a:lnTo>
                <a:lnTo>
                  <a:pt x="658" y="516"/>
                </a:lnTo>
                <a:lnTo>
                  <a:pt x="695" y="503"/>
                </a:lnTo>
                <a:lnTo>
                  <a:pt x="709" y="497"/>
                </a:lnTo>
                <a:lnTo>
                  <a:pt x="721" y="491"/>
                </a:lnTo>
                <a:lnTo>
                  <a:pt x="721" y="491"/>
                </a:lnTo>
                <a:lnTo>
                  <a:pt x="742" y="480"/>
                </a:lnTo>
                <a:lnTo>
                  <a:pt x="762" y="471"/>
                </a:lnTo>
                <a:lnTo>
                  <a:pt x="798" y="457"/>
                </a:lnTo>
                <a:lnTo>
                  <a:pt x="814" y="451"/>
                </a:lnTo>
                <a:lnTo>
                  <a:pt x="830" y="444"/>
                </a:lnTo>
                <a:lnTo>
                  <a:pt x="843" y="436"/>
                </a:lnTo>
                <a:lnTo>
                  <a:pt x="856" y="428"/>
                </a:lnTo>
                <a:lnTo>
                  <a:pt x="856" y="428"/>
                </a:lnTo>
                <a:lnTo>
                  <a:pt x="878" y="411"/>
                </a:lnTo>
                <a:lnTo>
                  <a:pt x="889" y="403"/>
                </a:lnTo>
                <a:lnTo>
                  <a:pt x="898" y="397"/>
                </a:lnTo>
                <a:lnTo>
                  <a:pt x="909" y="391"/>
                </a:lnTo>
                <a:lnTo>
                  <a:pt x="920" y="386"/>
                </a:lnTo>
                <a:lnTo>
                  <a:pt x="933" y="382"/>
                </a:lnTo>
                <a:lnTo>
                  <a:pt x="948" y="380"/>
                </a:lnTo>
                <a:lnTo>
                  <a:pt x="948" y="380"/>
                </a:lnTo>
                <a:lnTo>
                  <a:pt x="963" y="376"/>
                </a:lnTo>
                <a:lnTo>
                  <a:pt x="978" y="371"/>
                </a:lnTo>
                <a:lnTo>
                  <a:pt x="992" y="365"/>
                </a:lnTo>
                <a:lnTo>
                  <a:pt x="1008" y="358"/>
                </a:lnTo>
                <a:lnTo>
                  <a:pt x="1023" y="351"/>
                </a:lnTo>
                <a:lnTo>
                  <a:pt x="1039" y="344"/>
                </a:lnTo>
                <a:lnTo>
                  <a:pt x="1058" y="338"/>
                </a:lnTo>
                <a:lnTo>
                  <a:pt x="1078" y="332"/>
                </a:lnTo>
                <a:lnTo>
                  <a:pt x="1078" y="332"/>
                </a:lnTo>
                <a:lnTo>
                  <a:pt x="1100" y="325"/>
                </a:lnTo>
                <a:lnTo>
                  <a:pt x="1121" y="319"/>
                </a:lnTo>
                <a:lnTo>
                  <a:pt x="1141" y="312"/>
                </a:lnTo>
                <a:lnTo>
                  <a:pt x="1160" y="305"/>
                </a:lnTo>
                <a:lnTo>
                  <a:pt x="1174" y="299"/>
                </a:lnTo>
                <a:lnTo>
                  <a:pt x="1185" y="293"/>
                </a:lnTo>
                <a:lnTo>
                  <a:pt x="1188" y="289"/>
                </a:lnTo>
                <a:lnTo>
                  <a:pt x="1190" y="287"/>
                </a:lnTo>
                <a:lnTo>
                  <a:pt x="1190" y="284"/>
                </a:lnTo>
                <a:lnTo>
                  <a:pt x="1189" y="283"/>
                </a:lnTo>
                <a:lnTo>
                  <a:pt x="1189" y="283"/>
                </a:lnTo>
                <a:lnTo>
                  <a:pt x="1180" y="280"/>
                </a:lnTo>
                <a:lnTo>
                  <a:pt x="1166" y="274"/>
                </a:lnTo>
                <a:lnTo>
                  <a:pt x="1127" y="260"/>
                </a:lnTo>
                <a:lnTo>
                  <a:pt x="1092" y="250"/>
                </a:lnTo>
                <a:lnTo>
                  <a:pt x="1078" y="245"/>
                </a:lnTo>
                <a:lnTo>
                  <a:pt x="1078" y="245"/>
                </a:lnTo>
                <a:lnTo>
                  <a:pt x="1080" y="243"/>
                </a:lnTo>
                <a:lnTo>
                  <a:pt x="1083" y="241"/>
                </a:lnTo>
                <a:lnTo>
                  <a:pt x="1085" y="237"/>
                </a:lnTo>
                <a:lnTo>
                  <a:pt x="1088" y="233"/>
                </a:lnTo>
                <a:lnTo>
                  <a:pt x="1089" y="228"/>
                </a:lnTo>
                <a:lnTo>
                  <a:pt x="1088" y="227"/>
                </a:lnTo>
                <a:lnTo>
                  <a:pt x="1086" y="224"/>
                </a:lnTo>
                <a:lnTo>
                  <a:pt x="1085" y="223"/>
                </a:lnTo>
                <a:lnTo>
                  <a:pt x="1082" y="222"/>
                </a:lnTo>
                <a:lnTo>
                  <a:pt x="1073" y="221"/>
                </a:lnTo>
                <a:lnTo>
                  <a:pt x="1073" y="221"/>
                </a:lnTo>
                <a:lnTo>
                  <a:pt x="1041" y="219"/>
                </a:lnTo>
                <a:lnTo>
                  <a:pt x="991" y="218"/>
                </a:lnTo>
                <a:lnTo>
                  <a:pt x="930" y="216"/>
                </a:lnTo>
                <a:lnTo>
                  <a:pt x="866" y="216"/>
                </a:lnTo>
                <a:lnTo>
                  <a:pt x="866" y="216"/>
                </a:lnTo>
                <a:lnTo>
                  <a:pt x="812" y="217"/>
                </a:lnTo>
                <a:lnTo>
                  <a:pt x="789" y="218"/>
                </a:lnTo>
                <a:lnTo>
                  <a:pt x="766" y="219"/>
                </a:lnTo>
                <a:lnTo>
                  <a:pt x="744" y="223"/>
                </a:lnTo>
                <a:lnTo>
                  <a:pt x="720" y="228"/>
                </a:lnTo>
                <a:lnTo>
                  <a:pt x="691" y="235"/>
                </a:lnTo>
                <a:lnTo>
                  <a:pt x="658" y="245"/>
                </a:lnTo>
                <a:lnTo>
                  <a:pt x="658" y="245"/>
                </a:lnTo>
                <a:lnTo>
                  <a:pt x="601" y="263"/>
                </a:lnTo>
                <a:lnTo>
                  <a:pt x="562" y="277"/>
                </a:lnTo>
                <a:lnTo>
                  <a:pt x="531" y="292"/>
                </a:lnTo>
                <a:lnTo>
                  <a:pt x="495" y="307"/>
                </a:lnTo>
                <a:lnTo>
                  <a:pt x="495" y="307"/>
                </a:lnTo>
                <a:lnTo>
                  <a:pt x="484" y="311"/>
                </a:lnTo>
                <a:lnTo>
                  <a:pt x="473" y="315"/>
                </a:lnTo>
                <a:lnTo>
                  <a:pt x="461" y="316"/>
                </a:lnTo>
                <a:lnTo>
                  <a:pt x="450" y="317"/>
                </a:lnTo>
                <a:lnTo>
                  <a:pt x="428" y="318"/>
                </a:lnTo>
                <a:lnTo>
                  <a:pt x="408" y="316"/>
                </a:lnTo>
                <a:lnTo>
                  <a:pt x="391" y="313"/>
                </a:lnTo>
                <a:lnTo>
                  <a:pt x="376" y="311"/>
                </a:lnTo>
                <a:lnTo>
                  <a:pt x="364" y="307"/>
                </a:lnTo>
                <a:lnTo>
                  <a:pt x="369" y="172"/>
                </a:lnTo>
                <a:lnTo>
                  <a:pt x="369" y="172"/>
                </a:lnTo>
                <a:lnTo>
                  <a:pt x="372" y="174"/>
                </a:lnTo>
                <a:lnTo>
                  <a:pt x="378" y="176"/>
                </a:lnTo>
                <a:lnTo>
                  <a:pt x="380" y="180"/>
                </a:lnTo>
                <a:lnTo>
                  <a:pt x="382" y="182"/>
                </a:lnTo>
                <a:lnTo>
                  <a:pt x="384" y="187"/>
                </a:lnTo>
                <a:lnTo>
                  <a:pt x="384" y="192"/>
                </a:lnTo>
                <a:lnTo>
                  <a:pt x="384" y="192"/>
                </a:lnTo>
                <a:lnTo>
                  <a:pt x="381" y="202"/>
                </a:lnTo>
                <a:lnTo>
                  <a:pt x="378" y="211"/>
                </a:lnTo>
                <a:lnTo>
                  <a:pt x="374" y="221"/>
                </a:lnTo>
                <a:lnTo>
                  <a:pt x="374" y="221"/>
                </a:lnTo>
                <a:lnTo>
                  <a:pt x="379" y="218"/>
                </a:lnTo>
                <a:lnTo>
                  <a:pt x="385" y="215"/>
                </a:lnTo>
                <a:lnTo>
                  <a:pt x="391" y="210"/>
                </a:lnTo>
                <a:lnTo>
                  <a:pt x="397" y="200"/>
                </a:lnTo>
                <a:lnTo>
                  <a:pt x="399" y="194"/>
                </a:lnTo>
                <a:lnTo>
                  <a:pt x="400" y="187"/>
                </a:lnTo>
                <a:lnTo>
                  <a:pt x="403" y="180"/>
                </a:lnTo>
                <a:lnTo>
                  <a:pt x="403" y="170"/>
                </a:lnTo>
                <a:lnTo>
                  <a:pt x="404" y="160"/>
                </a:lnTo>
                <a:lnTo>
                  <a:pt x="403" y="148"/>
                </a:lnTo>
                <a:lnTo>
                  <a:pt x="403" y="148"/>
                </a:lnTo>
                <a:lnTo>
                  <a:pt x="399" y="125"/>
                </a:lnTo>
                <a:lnTo>
                  <a:pt x="394" y="104"/>
                </a:lnTo>
                <a:lnTo>
                  <a:pt x="388" y="86"/>
                </a:lnTo>
                <a:lnTo>
                  <a:pt x="381" y="70"/>
                </a:lnTo>
                <a:lnTo>
                  <a:pt x="372" y="57"/>
                </a:lnTo>
                <a:lnTo>
                  <a:pt x="361" y="45"/>
                </a:lnTo>
                <a:lnTo>
                  <a:pt x="349" y="35"/>
                </a:lnTo>
                <a:lnTo>
                  <a:pt x="335" y="28"/>
                </a:lnTo>
                <a:lnTo>
                  <a:pt x="335" y="28"/>
                </a:lnTo>
                <a:lnTo>
                  <a:pt x="321" y="20"/>
                </a:lnTo>
                <a:lnTo>
                  <a:pt x="304" y="14"/>
                </a:lnTo>
                <a:lnTo>
                  <a:pt x="287" y="8"/>
                </a:lnTo>
                <a:lnTo>
                  <a:pt x="269" y="4"/>
                </a:lnTo>
                <a:lnTo>
                  <a:pt x="251" y="1"/>
                </a:lnTo>
                <a:lnTo>
                  <a:pt x="232" y="0"/>
                </a:lnTo>
                <a:lnTo>
                  <a:pt x="222" y="1"/>
                </a:lnTo>
                <a:lnTo>
                  <a:pt x="214" y="2"/>
                </a:lnTo>
                <a:lnTo>
                  <a:pt x="204" y="5"/>
                </a:lnTo>
                <a:lnTo>
                  <a:pt x="196" y="8"/>
                </a:lnTo>
                <a:lnTo>
                  <a:pt x="196" y="8"/>
                </a:lnTo>
                <a:lnTo>
                  <a:pt x="179" y="17"/>
                </a:lnTo>
                <a:lnTo>
                  <a:pt x="164" y="25"/>
                </a:lnTo>
                <a:lnTo>
                  <a:pt x="152" y="34"/>
                </a:lnTo>
                <a:lnTo>
                  <a:pt x="140" y="43"/>
                </a:lnTo>
                <a:lnTo>
                  <a:pt x="132" y="52"/>
                </a:lnTo>
                <a:lnTo>
                  <a:pt x="124" y="60"/>
                </a:lnTo>
                <a:lnTo>
                  <a:pt x="118" y="69"/>
                </a:lnTo>
                <a:lnTo>
                  <a:pt x="114" y="76"/>
                </a:lnTo>
                <a:lnTo>
                  <a:pt x="114" y="76"/>
                </a:lnTo>
                <a:lnTo>
                  <a:pt x="105" y="92"/>
                </a:lnTo>
                <a:lnTo>
                  <a:pt x="99" y="105"/>
                </a:lnTo>
                <a:lnTo>
                  <a:pt x="99" y="105"/>
                </a:lnTo>
                <a:lnTo>
                  <a:pt x="98" y="110"/>
                </a:lnTo>
                <a:lnTo>
                  <a:pt x="98" y="116"/>
                </a:lnTo>
                <a:lnTo>
                  <a:pt x="98" y="122"/>
                </a:lnTo>
                <a:lnTo>
                  <a:pt x="97" y="128"/>
                </a:lnTo>
                <a:lnTo>
                  <a:pt x="93" y="134"/>
                </a:lnTo>
                <a:lnTo>
                  <a:pt x="86" y="141"/>
                </a:lnTo>
                <a:lnTo>
                  <a:pt x="74" y="148"/>
                </a:lnTo>
                <a:lnTo>
                  <a:pt x="56" y="158"/>
                </a:lnTo>
                <a:lnTo>
                  <a:pt x="56" y="158"/>
                </a:lnTo>
                <a:lnTo>
                  <a:pt x="36" y="168"/>
                </a:lnTo>
                <a:lnTo>
                  <a:pt x="21" y="176"/>
                </a:lnTo>
                <a:lnTo>
                  <a:pt x="10" y="184"/>
                </a:lnTo>
                <a:lnTo>
                  <a:pt x="4" y="192"/>
                </a:lnTo>
                <a:lnTo>
                  <a:pt x="1" y="195"/>
                </a:lnTo>
                <a:lnTo>
                  <a:pt x="0" y="198"/>
                </a:lnTo>
                <a:lnTo>
                  <a:pt x="0" y="201"/>
                </a:lnTo>
                <a:lnTo>
                  <a:pt x="0" y="204"/>
                </a:lnTo>
                <a:lnTo>
                  <a:pt x="3" y="206"/>
                </a:lnTo>
                <a:lnTo>
                  <a:pt x="5" y="207"/>
                </a:lnTo>
                <a:lnTo>
                  <a:pt x="12" y="211"/>
                </a:lnTo>
                <a:lnTo>
                  <a:pt x="12" y="211"/>
                </a:lnTo>
                <a:lnTo>
                  <a:pt x="29" y="215"/>
                </a:lnTo>
                <a:lnTo>
                  <a:pt x="45" y="216"/>
                </a:lnTo>
                <a:lnTo>
                  <a:pt x="58" y="215"/>
                </a:lnTo>
                <a:lnTo>
                  <a:pt x="70" y="211"/>
                </a:lnTo>
                <a:lnTo>
                  <a:pt x="70" y="211"/>
                </a:lnTo>
                <a:lnTo>
                  <a:pt x="99" y="198"/>
                </a:lnTo>
                <a:lnTo>
                  <a:pt x="115" y="192"/>
                </a:lnTo>
                <a:lnTo>
                  <a:pt x="128" y="187"/>
                </a:lnTo>
                <a:lnTo>
                  <a:pt x="128" y="187"/>
                </a:lnTo>
                <a:lnTo>
                  <a:pt x="141" y="184"/>
                </a:lnTo>
                <a:lnTo>
                  <a:pt x="156" y="183"/>
                </a:lnTo>
                <a:lnTo>
                  <a:pt x="171" y="182"/>
                </a:lnTo>
                <a:lnTo>
                  <a:pt x="224" y="1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3E7F2929-D749-49DF-B504-10644A89CCE6}"/>
              </a:ext>
            </a:extLst>
          </p:cNvPr>
          <p:cNvSpPr>
            <a:spLocks/>
          </p:cNvSpPr>
          <p:nvPr/>
        </p:nvSpPr>
        <p:spPr bwMode="auto">
          <a:xfrm>
            <a:off x="7668419" y="3208808"/>
            <a:ext cx="1875678" cy="798043"/>
          </a:xfrm>
          <a:custGeom>
            <a:avLst/>
            <a:gdLst>
              <a:gd name="T0" fmla="*/ 84 w 1013"/>
              <a:gd name="T1" fmla="*/ 145 h 431"/>
              <a:gd name="T2" fmla="*/ 24 w 1013"/>
              <a:gd name="T3" fmla="*/ 150 h 431"/>
              <a:gd name="T4" fmla="*/ 5 w 1013"/>
              <a:gd name="T5" fmla="*/ 145 h 431"/>
              <a:gd name="T6" fmla="*/ 0 w 1013"/>
              <a:gd name="T7" fmla="*/ 135 h 431"/>
              <a:gd name="T8" fmla="*/ 8 w 1013"/>
              <a:gd name="T9" fmla="*/ 123 h 431"/>
              <a:gd name="T10" fmla="*/ 32 w 1013"/>
              <a:gd name="T11" fmla="*/ 108 h 431"/>
              <a:gd name="T12" fmla="*/ 111 w 1013"/>
              <a:gd name="T13" fmla="*/ 73 h 431"/>
              <a:gd name="T14" fmla="*/ 113 w 1013"/>
              <a:gd name="T15" fmla="*/ 62 h 431"/>
              <a:gd name="T16" fmla="*/ 124 w 1013"/>
              <a:gd name="T17" fmla="*/ 37 h 431"/>
              <a:gd name="T18" fmla="*/ 143 w 1013"/>
              <a:gd name="T19" fmla="*/ 17 h 431"/>
              <a:gd name="T20" fmla="*/ 174 w 1013"/>
              <a:gd name="T21" fmla="*/ 4 h 431"/>
              <a:gd name="T22" fmla="*/ 202 w 1013"/>
              <a:gd name="T23" fmla="*/ 0 h 431"/>
              <a:gd name="T24" fmla="*/ 245 w 1013"/>
              <a:gd name="T25" fmla="*/ 8 h 431"/>
              <a:gd name="T26" fmla="*/ 277 w 1013"/>
              <a:gd name="T27" fmla="*/ 25 h 431"/>
              <a:gd name="T28" fmla="*/ 305 w 1013"/>
              <a:gd name="T29" fmla="*/ 52 h 431"/>
              <a:gd name="T30" fmla="*/ 323 w 1013"/>
              <a:gd name="T31" fmla="*/ 78 h 431"/>
              <a:gd name="T32" fmla="*/ 328 w 1013"/>
              <a:gd name="T33" fmla="*/ 81 h 431"/>
              <a:gd name="T34" fmla="*/ 313 w 1013"/>
              <a:gd name="T35" fmla="*/ 92 h 431"/>
              <a:gd name="T36" fmla="*/ 318 w 1013"/>
              <a:gd name="T37" fmla="*/ 105 h 431"/>
              <a:gd name="T38" fmla="*/ 322 w 1013"/>
              <a:gd name="T39" fmla="*/ 141 h 431"/>
              <a:gd name="T40" fmla="*/ 318 w 1013"/>
              <a:gd name="T41" fmla="*/ 174 h 431"/>
              <a:gd name="T42" fmla="*/ 309 w 1013"/>
              <a:gd name="T43" fmla="*/ 226 h 431"/>
              <a:gd name="T44" fmla="*/ 339 w 1013"/>
              <a:gd name="T45" fmla="*/ 225 h 431"/>
              <a:gd name="T46" fmla="*/ 419 w 1013"/>
              <a:gd name="T47" fmla="*/ 221 h 431"/>
              <a:gd name="T48" fmla="*/ 464 w 1013"/>
              <a:gd name="T49" fmla="*/ 211 h 431"/>
              <a:gd name="T50" fmla="*/ 535 w 1013"/>
              <a:gd name="T51" fmla="*/ 208 h 431"/>
              <a:gd name="T52" fmla="*/ 627 w 1013"/>
              <a:gd name="T53" fmla="*/ 209 h 431"/>
              <a:gd name="T54" fmla="*/ 696 w 1013"/>
              <a:gd name="T55" fmla="*/ 220 h 431"/>
              <a:gd name="T56" fmla="*/ 738 w 1013"/>
              <a:gd name="T57" fmla="*/ 237 h 431"/>
              <a:gd name="T58" fmla="*/ 794 w 1013"/>
              <a:gd name="T59" fmla="*/ 266 h 431"/>
              <a:gd name="T60" fmla="*/ 849 w 1013"/>
              <a:gd name="T61" fmla="*/ 280 h 431"/>
              <a:gd name="T62" fmla="*/ 928 w 1013"/>
              <a:gd name="T63" fmla="*/ 308 h 431"/>
              <a:gd name="T64" fmla="*/ 984 w 1013"/>
              <a:gd name="T65" fmla="*/ 337 h 431"/>
              <a:gd name="T66" fmla="*/ 998 w 1013"/>
              <a:gd name="T67" fmla="*/ 353 h 431"/>
              <a:gd name="T68" fmla="*/ 1005 w 1013"/>
              <a:gd name="T69" fmla="*/ 363 h 431"/>
              <a:gd name="T70" fmla="*/ 1013 w 1013"/>
              <a:gd name="T71" fmla="*/ 375 h 431"/>
              <a:gd name="T72" fmla="*/ 1007 w 1013"/>
              <a:gd name="T73" fmla="*/ 380 h 431"/>
              <a:gd name="T74" fmla="*/ 974 w 1013"/>
              <a:gd name="T75" fmla="*/ 386 h 431"/>
              <a:gd name="T76" fmla="*/ 870 w 1013"/>
              <a:gd name="T77" fmla="*/ 401 h 431"/>
              <a:gd name="T78" fmla="*/ 791 w 1013"/>
              <a:gd name="T79" fmla="*/ 410 h 431"/>
              <a:gd name="T80" fmla="*/ 773 w 1013"/>
              <a:gd name="T81" fmla="*/ 407 h 431"/>
              <a:gd name="T82" fmla="*/ 746 w 1013"/>
              <a:gd name="T83" fmla="*/ 397 h 431"/>
              <a:gd name="T84" fmla="*/ 685 w 1013"/>
              <a:gd name="T85" fmla="*/ 401 h 431"/>
              <a:gd name="T86" fmla="*/ 659 w 1013"/>
              <a:gd name="T87" fmla="*/ 406 h 431"/>
              <a:gd name="T88" fmla="*/ 622 w 1013"/>
              <a:gd name="T89" fmla="*/ 424 h 431"/>
              <a:gd name="T90" fmla="*/ 600 w 1013"/>
              <a:gd name="T91" fmla="*/ 431 h 431"/>
              <a:gd name="T92" fmla="*/ 554 w 1013"/>
              <a:gd name="T93" fmla="*/ 430 h 431"/>
              <a:gd name="T94" fmla="*/ 506 w 1013"/>
              <a:gd name="T95" fmla="*/ 420 h 431"/>
              <a:gd name="T96" fmla="*/ 430 w 1013"/>
              <a:gd name="T97" fmla="*/ 391 h 431"/>
              <a:gd name="T98" fmla="*/ 346 w 1013"/>
              <a:gd name="T99" fmla="*/ 355 h 431"/>
              <a:gd name="T100" fmla="*/ 255 w 1013"/>
              <a:gd name="T101" fmla="*/ 336 h 431"/>
              <a:gd name="T102" fmla="*/ 202 w 1013"/>
              <a:gd name="T103" fmla="*/ 324 h 431"/>
              <a:gd name="T104" fmla="*/ 193 w 1013"/>
              <a:gd name="T105" fmla="*/ 303 h 431"/>
              <a:gd name="T106" fmla="*/ 184 w 1013"/>
              <a:gd name="T107" fmla="*/ 263 h 431"/>
              <a:gd name="T108" fmla="*/ 183 w 1013"/>
              <a:gd name="T109" fmla="*/ 237 h 431"/>
              <a:gd name="T110" fmla="*/ 183 w 1013"/>
              <a:gd name="T111" fmla="*/ 197 h 431"/>
              <a:gd name="T112" fmla="*/ 174 w 1013"/>
              <a:gd name="T113" fmla="*/ 179 h 431"/>
              <a:gd name="T114" fmla="*/ 161 w 1013"/>
              <a:gd name="T115" fmla="*/ 166 h 431"/>
              <a:gd name="T116" fmla="*/ 130 w 1013"/>
              <a:gd name="T117" fmla="*/ 14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3" h="431">
                <a:moveTo>
                  <a:pt x="130" y="140"/>
                </a:moveTo>
                <a:lnTo>
                  <a:pt x="130" y="140"/>
                </a:lnTo>
                <a:lnTo>
                  <a:pt x="84" y="145"/>
                </a:lnTo>
                <a:lnTo>
                  <a:pt x="49" y="149"/>
                </a:lnTo>
                <a:lnTo>
                  <a:pt x="24" y="150"/>
                </a:lnTo>
                <a:lnTo>
                  <a:pt x="24" y="150"/>
                </a:lnTo>
                <a:lnTo>
                  <a:pt x="17" y="150"/>
                </a:lnTo>
                <a:lnTo>
                  <a:pt x="10" y="148"/>
                </a:lnTo>
                <a:lnTo>
                  <a:pt x="5" y="145"/>
                </a:lnTo>
                <a:lnTo>
                  <a:pt x="1" y="140"/>
                </a:lnTo>
                <a:lnTo>
                  <a:pt x="0" y="139"/>
                </a:lnTo>
                <a:lnTo>
                  <a:pt x="0" y="135"/>
                </a:lnTo>
                <a:lnTo>
                  <a:pt x="1" y="133"/>
                </a:lnTo>
                <a:lnTo>
                  <a:pt x="2" y="131"/>
                </a:lnTo>
                <a:lnTo>
                  <a:pt x="8" y="123"/>
                </a:lnTo>
                <a:lnTo>
                  <a:pt x="19" y="116"/>
                </a:lnTo>
                <a:lnTo>
                  <a:pt x="19" y="116"/>
                </a:lnTo>
                <a:lnTo>
                  <a:pt x="32" y="108"/>
                </a:lnTo>
                <a:lnTo>
                  <a:pt x="48" y="100"/>
                </a:lnTo>
                <a:lnTo>
                  <a:pt x="78" y="87"/>
                </a:lnTo>
                <a:lnTo>
                  <a:pt x="111" y="73"/>
                </a:lnTo>
                <a:lnTo>
                  <a:pt x="111" y="73"/>
                </a:lnTo>
                <a:lnTo>
                  <a:pt x="111" y="69"/>
                </a:lnTo>
                <a:lnTo>
                  <a:pt x="113" y="62"/>
                </a:lnTo>
                <a:lnTo>
                  <a:pt x="117" y="50"/>
                </a:lnTo>
                <a:lnTo>
                  <a:pt x="120" y="44"/>
                </a:lnTo>
                <a:lnTo>
                  <a:pt x="124" y="37"/>
                </a:lnTo>
                <a:lnTo>
                  <a:pt x="130" y="29"/>
                </a:lnTo>
                <a:lnTo>
                  <a:pt x="136" y="23"/>
                </a:lnTo>
                <a:lnTo>
                  <a:pt x="143" y="17"/>
                </a:lnTo>
                <a:lnTo>
                  <a:pt x="152" y="11"/>
                </a:lnTo>
                <a:lnTo>
                  <a:pt x="163" y="8"/>
                </a:lnTo>
                <a:lnTo>
                  <a:pt x="174" y="4"/>
                </a:lnTo>
                <a:lnTo>
                  <a:pt x="187" y="2"/>
                </a:lnTo>
                <a:lnTo>
                  <a:pt x="202" y="0"/>
                </a:lnTo>
                <a:lnTo>
                  <a:pt x="202" y="0"/>
                </a:lnTo>
                <a:lnTo>
                  <a:pt x="218" y="2"/>
                </a:lnTo>
                <a:lnTo>
                  <a:pt x="231" y="4"/>
                </a:lnTo>
                <a:lnTo>
                  <a:pt x="245" y="8"/>
                </a:lnTo>
                <a:lnTo>
                  <a:pt x="257" y="12"/>
                </a:lnTo>
                <a:lnTo>
                  <a:pt x="268" y="18"/>
                </a:lnTo>
                <a:lnTo>
                  <a:pt x="277" y="25"/>
                </a:lnTo>
                <a:lnTo>
                  <a:pt x="286" y="32"/>
                </a:lnTo>
                <a:lnTo>
                  <a:pt x="293" y="39"/>
                </a:lnTo>
                <a:lnTo>
                  <a:pt x="305" y="52"/>
                </a:lnTo>
                <a:lnTo>
                  <a:pt x="315" y="64"/>
                </a:lnTo>
                <a:lnTo>
                  <a:pt x="319" y="74"/>
                </a:lnTo>
                <a:lnTo>
                  <a:pt x="323" y="78"/>
                </a:lnTo>
                <a:lnTo>
                  <a:pt x="323" y="78"/>
                </a:lnTo>
                <a:lnTo>
                  <a:pt x="325" y="79"/>
                </a:lnTo>
                <a:lnTo>
                  <a:pt x="328" y="81"/>
                </a:lnTo>
                <a:lnTo>
                  <a:pt x="333" y="87"/>
                </a:lnTo>
                <a:lnTo>
                  <a:pt x="337" y="97"/>
                </a:lnTo>
                <a:lnTo>
                  <a:pt x="313" y="92"/>
                </a:lnTo>
                <a:lnTo>
                  <a:pt x="313" y="92"/>
                </a:lnTo>
                <a:lnTo>
                  <a:pt x="316" y="98"/>
                </a:lnTo>
                <a:lnTo>
                  <a:pt x="318" y="105"/>
                </a:lnTo>
                <a:lnTo>
                  <a:pt x="319" y="115"/>
                </a:lnTo>
                <a:lnTo>
                  <a:pt x="322" y="127"/>
                </a:lnTo>
                <a:lnTo>
                  <a:pt x="322" y="141"/>
                </a:lnTo>
                <a:lnTo>
                  <a:pt x="322" y="157"/>
                </a:lnTo>
                <a:lnTo>
                  <a:pt x="318" y="174"/>
                </a:lnTo>
                <a:lnTo>
                  <a:pt x="318" y="174"/>
                </a:lnTo>
                <a:lnTo>
                  <a:pt x="312" y="202"/>
                </a:lnTo>
                <a:lnTo>
                  <a:pt x="310" y="219"/>
                </a:lnTo>
                <a:lnTo>
                  <a:pt x="309" y="226"/>
                </a:lnTo>
                <a:lnTo>
                  <a:pt x="309" y="227"/>
                </a:lnTo>
                <a:lnTo>
                  <a:pt x="309" y="227"/>
                </a:lnTo>
                <a:lnTo>
                  <a:pt x="339" y="225"/>
                </a:lnTo>
                <a:lnTo>
                  <a:pt x="405" y="222"/>
                </a:lnTo>
                <a:lnTo>
                  <a:pt x="405" y="222"/>
                </a:lnTo>
                <a:lnTo>
                  <a:pt x="419" y="221"/>
                </a:lnTo>
                <a:lnTo>
                  <a:pt x="432" y="219"/>
                </a:lnTo>
                <a:lnTo>
                  <a:pt x="452" y="214"/>
                </a:lnTo>
                <a:lnTo>
                  <a:pt x="464" y="211"/>
                </a:lnTo>
                <a:lnTo>
                  <a:pt x="481" y="209"/>
                </a:lnTo>
                <a:lnTo>
                  <a:pt x="504" y="208"/>
                </a:lnTo>
                <a:lnTo>
                  <a:pt x="535" y="208"/>
                </a:lnTo>
                <a:lnTo>
                  <a:pt x="535" y="208"/>
                </a:lnTo>
                <a:lnTo>
                  <a:pt x="599" y="209"/>
                </a:lnTo>
                <a:lnTo>
                  <a:pt x="627" y="209"/>
                </a:lnTo>
                <a:lnTo>
                  <a:pt x="651" y="211"/>
                </a:lnTo>
                <a:lnTo>
                  <a:pt x="674" y="215"/>
                </a:lnTo>
                <a:lnTo>
                  <a:pt x="696" y="220"/>
                </a:lnTo>
                <a:lnTo>
                  <a:pt x="717" y="227"/>
                </a:lnTo>
                <a:lnTo>
                  <a:pt x="738" y="237"/>
                </a:lnTo>
                <a:lnTo>
                  <a:pt x="738" y="237"/>
                </a:lnTo>
                <a:lnTo>
                  <a:pt x="768" y="254"/>
                </a:lnTo>
                <a:lnTo>
                  <a:pt x="786" y="262"/>
                </a:lnTo>
                <a:lnTo>
                  <a:pt x="794" y="266"/>
                </a:lnTo>
                <a:lnTo>
                  <a:pt x="806" y="269"/>
                </a:lnTo>
                <a:lnTo>
                  <a:pt x="849" y="280"/>
                </a:lnTo>
                <a:lnTo>
                  <a:pt x="849" y="280"/>
                </a:lnTo>
                <a:lnTo>
                  <a:pt x="878" y="289"/>
                </a:lnTo>
                <a:lnTo>
                  <a:pt x="904" y="297"/>
                </a:lnTo>
                <a:lnTo>
                  <a:pt x="928" y="308"/>
                </a:lnTo>
                <a:lnTo>
                  <a:pt x="951" y="318"/>
                </a:lnTo>
                <a:lnTo>
                  <a:pt x="969" y="327"/>
                </a:lnTo>
                <a:lnTo>
                  <a:pt x="984" y="337"/>
                </a:lnTo>
                <a:lnTo>
                  <a:pt x="993" y="345"/>
                </a:lnTo>
                <a:lnTo>
                  <a:pt x="997" y="349"/>
                </a:lnTo>
                <a:lnTo>
                  <a:pt x="998" y="353"/>
                </a:lnTo>
                <a:lnTo>
                  <a:pt x="998" y="353"/>
                </a:lnTo>
                <a:lnTo>
                  <a:pt x="1002" y="359"/>
                </a:lnTo>
                <a:lnTo>
                  <a:pt x="1005" y="363"/>
                </a:lnTo>
                <a:lnTo>
                  <a:pt x="1010" y="368"/>
                </a:lnTo>
                <a:lnTo>
                  <a:pt x="1013" y="373"/>
                </a:lnTo>
                <a:lnTo>
                  <a:pt x="1013" y="375"/>
                </a:lnTo>
                <a:lnTo>
                  <a:pt x="1011" y="377"/>
                </a:lnTo>
                <a:lnTo>
                  <a:pt x="1010" y="379"/>
                </a:lnTo>
                <a:lnTo>
                  <a:pt x="1007" y="380"/>
                </a:lnTo>
                <a:lnTo>
                  <a:pt x="995" y="384"/>
                </a:lnTo>
                <a:lnTo>
                  <a:pt x="974" y="386"/>
                </a:lnTo>
                <a:lnTo>
                  <a:pt x="974" y="386"/>
                </a:lnTo>
                <a:lnTo>
                  <a:pt x="949" y="389"/>
                </a:lnTo>
                <a:lnTo>
                  <a:pt x="922" y="394"/>
                </a:lnTo>
                <a:lnTo>
                  <a:pt x="870" y="401"/>
                </a:lnTo>
                <a:lnTo>
                  <a:pt x="823" y="408"/>
                </a:lnTo>
                <a:lnTo>
                  <a:pt x="805" y="410"/>
                </a:lnTo>
                <a:lnTo>
                  <a:pt x="791" y="410"/>
                </a:lnTo>
                <a:lnTo>
                  <a:pt x="791" y="410"/>
                </a:lnTo>
                <a:lnTo>
                  <a:pt x="780" y="409"/>
                </a:lnTo>
                <a:lnTo>
                  <a:pt x="773" y="407"/>
                </a:lnTo>
                <a:lnTo>
                  <a:pt x="764" y="403"/>
                </a:lnTo>
                <a:lnTo>
                  <a:pt x="756" y="400"/>
                </a:lnTo>
                <a:lnTo>
                  <a:pt x="746" y="397"/>
                </a:lnTo>
                <a:lnTo>
                  <a:pt x="732" y="397"/>
                </a:lnTo>
                <a:lnTo>
                  <a:pt x="711" y="397"/>
                </a:lnTo>
                <a:lnTo>
                  <a:pt x="685" y="401"/>
                </a:lnTo>
                <a:lnTo>
                  <a:pt x="685" y="401"/>
                </a:lnTo>
                <a:lnTo>
                  <a:pt x="670" y="403"/>
                </a:lnTo>
                <a:lnTo>
                  <a:pt x="659" y="406"/>
                </a:lnTo>
                <a:lnTo>
                  <a:pt x="642" y="412"/>
                </a:lnTo>
                <a:lnTo>
                  <a:pt x="630" y="418"/>
                </a:lnTo>
                <a:lnTo>
                  <a:pt x="622" y="424"/>
                </a:lnTo>
                <a:lnTo>
                  <a:pt x="612" y="427"/>
                </a:lnTo>
                <a:lnTo>
                  <a:pt x="606" y="430"/>
                </a:lnTo>
                <a:lnTo>
                  <a:pt x="600" y="431"/>
                </a:lnTo>
                <a:lnTo>
                  <a:pt x="582" y="431"/>
                </a:lnTo>
                <a:lnTo>
                  <a:pt x="554" y="430"/>
                </a:lnTo>
                <a:lnTo>
                  <a:pt x="554" y="430"/>
                </a:lnTo>
                <a:lnTo>
                  <a:pt x="539" y="427"/>
                </a:lnTo>
                <a:lnTo>
                  <a:pt x="522" y="425"/>
                </a:lnTo>
                <a:lnTo>
                  <a:pt x="506" y="420"/>
                </a:lnTo>
                <a:lnTo>
                  <a:pt x="491" y="415"/>
                </a:lnTo>
                <a:lnTo>
                  <a:pt x="459" y="404"/>
                </a:lnTo>
                <a:lnTo>
                  <a:pt x="430" y="391"/>
                </a:lnTo>
                <a:lnTo>
                  <a:pt x="377" y="367"/>
                </a:lnTo>
                <a:lnTo>
                  <a:pt x="356" y="357"/>
                </a:lnTo>
                <a:lnTo>
                  <a:pt x="346" y="355"/>
                </a:lnTo>
                <a:lnTo>
                  <a:pt x="337" y="353"/>
                </a:lnTo>
                <a:lnTo>
                  <a:pt x="337" y="353"/>
                </a:lnTo>
                <a:lnTo>
                  <a:pt x="255" y="336"/>
                </a:lnTo>
                <a:lnTo>
                  <a:pt x="221" y="328"/>
                </a:lnTo>
                <a:lnTo>
                  <a:pt x="202" y="324"/>
                </a:lnTo>
                <a:lnTo>
                  <a:pt x="202" y="324"/>
                </a:lnTo>
                <a:lnTo>
                  <a:pt x="200" y="320"/>
                </a:lnTo>
                <a:lnTo>
                  <a:pt x="196" y="313"/>
                </a:lnTo>
                <a:lnTo>
                  <a:pt x="193" y="303"/>
                </a:lnTo>
                <a:lnTo>
                  <a:pt x="189" y="290"/>
                </a:lnTo>
                <a:lnTo>
                  <a:pt x="186" y="277"/>
                </a:lnTo>
                <a:lnTo>
                  <a:pt x="184" y="263"/>
                </a:lnTo>
                <a:lnTo>
                  <a:pt x="183" y="249"/>
                </a:lnTo>
                <a:lnTo>
                  <a:pt x="183" y="237"/>
                </a:lnTo>
                <a:lnTo>
                  <a:pt x="183" y="237"/>
                </a:lnTo>
                <a:lnTo>
                  <a:pt x="184" y="217"/>
                </a:lnTo>
                <a:lnTo>
                  <a:pt x="184" y="203"/>
                </a:lnTo>
                <a:lnTo>
                  <a:pt x="183" y="197"/>
                </a:lnTo>
                <a:lnTo>
                  <a:pt x="181" y="191"/>
                </a:lnTo>
                <a:lnTo>
                  <a:pt x="178" y="185"/>
                </a:lnTo>
                <a:lnTo>
                  <a:pt x="174" y="179"/>
                </a:lnTo>
                <a:lnTo>
                  <a:pt x="174" y="179"/>
                </a:lnTo>
                <a:lnTo>
                  <a:pt x="167" y="172"/>
                </a:lnTo>
                <a:lnTo>
                  <a:pt x="161" y="166"/>
                </a:lnTo>
                <a:lnTo>
                  <a:pt x="147" y="152"/>
                </a:lnTo>
                <a:lnTo>
                  <a:pt x="130" y="140"/>
                </a:lnTo>
                <a:lnTo>
                  <a:pt x="130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88B43BA2-9655-494F-908D-BAC40888EF62}"/>
              </a:ext>
            </a:extLst>
          </p:cNvPr>
          <p:cNvSpPr>
            <a:spLocks/>
          </p:cNvSpPr>
          <p:nvPr/>
        </p:nvSpPr>
        <p:spPr bwMode="auto">
          <a:xfrm>
            <a:off x="327909" y="5038524"/>
            <a:ext cx="1739505" cy="876704"/>
          </a:xfrm>
          <a:custGeom>
            <a:avLst/>
            <a:gdLst>
              <a:gd name="T0" fmla="*/ 161 w 2002"/>
              <a:gd name="T1" fmla="*/ 339 h 1009"/>
              <a:gd name="T2" fmla="*/ 47 w 2002"/>
              <a:gd name="T3" fmla="*/ 366 h 1009"/>
              <a:gd name="T4" fmla="*/ 22 w 2002"/>
              <a:gd name="T5" fmla="*/ 364 h 1009"/>
              <a:gd name="T6" fmla="*/ 2 w 2002"/>
              <a:gd name="T7" fmla="*/ 337 h 1009"/>
              <a:gd name="T8" fmla="*/ 2 w 2002"/>
              <a:gd name="T9" fmla="*/ 324 h 1009"/>
              <a:gd name="T10" fmla="*/ 58 w 2002"/>
              <a:gd name="T11" fmla="*/ 302 h 1009"/>
              <a:gd name="T12" fmla="*/ 125 w 2002"/>
              <a:gd name="T13" fmla="*/ 267 h 1009"/>
              <a:gd name="T14" fmla="*/ 163 w 2002"/>
              <a:gd name="T15" fmla="*/ 231 h 1009"/>
              <a:gd name="T16" fmla="*/ 278 w 2002"/>
              <a:gd name="T17" fmla="*/ 106 h 1009"/>
              <a:gd name="T18" fmla="*/ 314 w 2002"/>
              <a:gd name="T19" fmla="*/ 55 h 1009"/>
              <a:gd name="T20" fmla="*/ 357 w 2002"/>
              <a:gd name="T21" fmla="*/ 23 h 1009"/>
              <a:gd name="T22" fmla="*/ 403 w 2002"/>
              <a:gd name="T23" fmla="*/ 7 h 1009"/>
              <a:gd name="T24" fmla="*/ 469 w 2002"/>
              <a:gd name="T25" fmla="*/ 0 h 1009"/>
              <a:gd name="T26" fmla="*/ 530 w 2002"/>
              <a:gd name="T27" fmla="*/ 6 h 1009"/>
              <a:gd name="T28" fmla="*/ 579 w 2002"/>
              <a:gd name="T29" fmla="*/ 24 h 1009"/>
              <a:gd name="T30" fmla="*/ 617 w 2002"/>
              <a:gd name="T31" fmla="*/ 53 h 1009"/>
              <a:gd name="T32" fmla="*/ 660 w 2002"/>
              <a:gd name="T33" fmla="*/ 99 h 1009"/>
              <a:gd name="T34" fmla="*/ 683 w 2002"/>
              <a:gd name="T35" fmla="*/ 137 h 1009"/>
              <a:gd name="T36" fmla="*/ 692 w 2002"/>
              <a:gd name="T37" fmla="*/ 195 h 1009"/>
              <a:gd name="T38" fmla="*/ 690 w 2002"/>
              <a:gd name="T39" fmla="*/ 258 h 1009"/>
              <a:gd name="T40" fmla="*/ 666 w 2002"/>
              <a:gd name="T41" fmla="*/ 351 h 1009"/>
              <a:gd name="T42" fmla="*/ 610 w 2002"/>
              <a:gd name="T43" fmla="*/ 483 h 1009"/>
              <a:gd name="T44" fmla="*/ 615 w 2002"/>
              <a:gd name="T45" fmla="*/ 498 h 1009"/>
              <a:gd name="T46" fmla="*/ 679 w 2002"/>
              <a:gd name="T47" fmla="*/ 476 h 1009"/>
              <a:gd name="T48" fmla="*/ 806 w 2002"/>
              <a:gd name="T49" fmla="*/ 460 h 1009"/>
              <a:gd name="T50" fmla="*/ 1012 w 2002"/>
              <a:gd name="T51" fmla="*/ 468 h 1009"/>
              <a:gd name="T52" fmla="*/ 1324 w 2002"/>
              <a:gd name="T53" fmla="*/ 501 h 1009"/>
              <a:gd name="T54" fmla="*/ 1632 w 2002"/>
              <a:gd name="T55" fmla="*/ 539 h 1009"/>
              <a:gd name="T56" fmla="*/ 1802 w 2002"/>
              <a:gd name="T57" fmla="*/ 559 h 1009"/>
              <a:gd name="T58" fmla="*/ 1882 w 2002"/>
              <a:gd name="T59" fmla="*/ 574 h 1009"/>
              <a:gd name="T60" fmla="*/ 1863 w 2002"/>
              <a:gd name="T61" fmla="*/ 575 h 1009"/>
              <a:gd name="T62" fmla="*/ 1797 w 2002"/>
              <a:gd name="T63" fmla="*/ 580 h 1009"/>
              <a:gd name="T64" fmla="*/ 1796 w 2002"/>
              <a:gd name="T65" fmla="*/ 585 h 1009"/>
              <a:gd name="T66" fmla="*/ 1845 w 2002"/>
              <a:gd name="T67" fmla="*/ 627 h 1009"/>
              <a:gd name="T68" fmla="*/ 1885 w 2002"/>
              <a:gd name="T69" fmla="*/ 639 h 1009"/>
              <a:gd name="T70" fmla="*/ 1988 w 2002"/>
              <a:gd name="T71" fmla="*/ 647 h 1009"/>
              <a:gd name="T72" fmla="*/ 2002 w 2002"/>
              <a:gd name="T73" fmla="*/ 653 h 1009"/>
              <a:gd name="T74" fmla="*/ 1981 w 2002"/>
              <a:gd name="T75" fmla="*/ 669 h 1009"/>
              <a:gd name="T76" fmla="*/ 1728 w 2002"/>
              <a:gd name="T77" fmla="*/ 779 h 1009"/>
              <a:gd name="T78" fmla="*/ 1677 w 2002"/>
              <a:gd name="T79" fmla="*/ 805 h 1009"/>
              <a:gd name="T80" fmla="*/ 1647 w 2002"/>
              <a:gd name="T81" fmla="*/ 835 h 1009"/>
              <a:gd name="T82" fmla="*/ 1581 w 2002"/>
              <a:gd name="T83" fmla="*/ 873 h 1009"/>
              <a:gd name="T84" fmla="*/ 1494 w 2002"/>
              <a:gd name="T85" fmla="*/ 908 h 1009"/>
              <a:gd name="T86" fmla="*/ 1298 w 2002"/>
              <a:gd name="T87" fmla="*/ 957 h 1009"/>
              <a:gd name="T88" fmla="*/ 1032 w 2002"/>
              <a:gd name="T89" fmla="*/ 995 h 1009"/>
              <a:gd name="T90" fmla="*/ 771 w 2002"/>
              <a:gd name="T91" fmla="*/ 1009 h 1009"/>
              <a:gd name="T92" fmla="*/ 620 w 2002"/>
              <a:gd name="T93" fmla="*/ 999 h 1009"/>
              <a:gd name="T94" fmla="*/ 530 w 2002"/>
              <a:gd name="T95" fmla="*/ 975 h 1009"/>
              <a:gd name="T96" fmla="*/ 362 w 2002"/>
              <a:gd name="T97" fmla="*/ 925 h 1009"/>
              <a:gd name="T98" fmla="*/ 285 w 2002"/>
              <a:gd name="T99" fmla="*/ 887 h 1009"/>
              <a:gd name="T100" fmla="*/ 210 w 2002"/>
              <a:gd name="T101" fmla="*/ 849 h 1009"/>
              <a:gd name="T102" fmla="*/ 179 w 2002"/>
              <a:gd name="T103" fmla="*/ 816 h 1009"/>
              <a:gd name="T104" fmla="*/ 163 w 2002"/>
              <a:gd name="T105" fmla="*/ 779 h 1009"/>
              <a:gd name="T106" fmla="*/ 150 w 2002"/>
              <a:gd name="T107" fmla="*/ 699 h 1009"/>
              <a:gd name="T108" fmla="*/ 155 w 2002"/>
              <a:gd name="T109" fmla="*/ 635 h 1009"/>
              <a:gd name="T110" fmla="*/ 176 w 2002"/>
              <a:gd name="T111" fmla="*/ 577 h 1009"/>
              <a:gd name="T112" fmla="*/ 205 w 2002"/>
              <a:gd name="T113" fmla="*/ 544 h 1009"/>
              <a:gd name="T114" fmla="*/ 277 w 2002"/>
              <a:gd name="T115" fmla="*/ 499 h 1009"/>
              <a:gd name="T116" fmla="*/ 340 w 2002"/>
              <a:gd name="T117" fmla="*/ 466 h 1009"/>
              <a:gd name="T118" fmla="*/ 354 w 2002"/>
              <a:gd name="T119" fmla="*/ 448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2" h="1009">
                <a:moveTo>
                  <a:pt x="312" y="296"/>
                </a:moveTo>
                <a:lnTo>
                  <a:pt x="312" y="296"/>
                </a:lnTo>
                <a:lnTo>
                  <a:pt x="228" y="319"/>
                </a:lnTo>
                <a:lnTo>
                  <a:pt x="161" y="339"/>
                </a:lnTo>
                <a:lnTo>
                  <a:pt x="107" y="353"/>
                </a:lnTo>
                <a:lnTo>
                  <a:pt x="107" y="353"/>
                </a:lnTo>
                <a:lnTo>
                  <a:pt x="73" y="362"/>
                </a:lnTo>
                <a:lnTo>
                  <a:pt x="47" y="366"/>
                </a:lnTo>
                <a:lnTo>
                  <a:pt x="38" y="368"/>
                </a:lnTo>
                <a:lnTo>
                  <a:pt x="31" y="369"/>
                </a:lnTo>
                <a:lnTo>
                  <a:pt x="26" y="368"/>
                </a:lnTo>
                <a:lnTo>
                  <a:pt x="22" y="364"/>
                </a:lnTo>
                <a:lnTo>
                  <a:pt x="22" y="364"/>
                </a:lnTo>
                <a:lnTo>
                  <a:pt x="9" y="347"/>
                </a:lnTo>
                <a:lnTo>
                  <a:pt x="5" y="342"/>
                </a:lnTo>
                <a:lnTo>
                  <a:pt x="2" y="337"/>
                </a:lnTo>
                <a:lnTo>
                  <a:pt x="0" y="331"/>
                </a:lnTo>
                <a:lnTo>
                  <a:pt x="0" y="327"/>
                </a:lnTo>
                <a:lnTo>
                  <a:pt x="0" y="327"/>
                </a:lnTo>
                <a:lnTo>
                  <a:pt x="2" y="324"/>
                </a:lnTo>
                <a:lnTo>
                  <a:pt x="4" y="322"/>
                </a:lnTo>
                <a:lnTo>
                  <a:pt x="17" y="317"/>
                </a:lnTo>
                <a:lnTo>
                  <a:pt x="35" y="311"/>
                </a:lnTo>
                <a:lnTo>
                  <a:pt x="58" y="302"/>
                </a:lnTo>
                <a:lnTo>
                  <a:pt x="84" y="292"/>
                </a:lnTo>
                <a:lnTo>
                  <a:pt x="98" y="284"/>
                </a:lnTo>
                <a:lnTo>
                  <a:pt x="111" y="276"/>
                </a:lnTo>
                <a:lnTo>
                  <a:pt x="125" y="267"/>
                </a:lnTo>
                <a:lnTo>
                  <a:pt x="138" y="257"/>
                </a:lnTo>
                <a:lnTo>
                  <a:pt x="151" y="245"/>
                </a:lnTo>
                <a:lnTo>
                  <a:pt x="163" y="231"/>
                </a:lnTo>
                <a:lnTo>
                  <a:pt x="163" y="231"/>
                </a:lnTo>
                <a:lnTo>
                  <a:pt x="208" y="179"/>
                </a:lnTo>
                <a:lnTo>
                  <a:pt x="244" y="140"/>
                </a:lnTo>
                <a:lnTo>
                  <a:pt x="278" y="106"/>
                </a:lnTo>
                <a:lnTo>
                  <a:pt x="278" y="106"/>
                </a:lnTo>
                <a:lnTo>
                  <a:pt x="284" y="93"/>
                </a:lnTo>
                <a:lnTo>
                  <a:pt x="293" y="79"/>
                </a:lnTo>
                <a:lnTo>
                  <a:pt x="305" y="64"/>
                </a:lnTo>
                <a:lnTo>
                  <a:pt x="314" y="55"/>
                </a:lnTo>
                <a:lnTo>
                  <a:pt x="322" y="47"/>
                </a:lnTo>
                <a:lnTo>
                  <a:pt x="333" y="38"/>
                </a:lnTo>
                <a:lnTo>
                  <a:pt x="344" y="31"/>
                </a:lnTo>
                <a:lnTo>
                  <a:pt x="357" y="23"/>
                </a:lnTo>
                <a:lnTo>
                  <a:pt x="371" y="17"/>
                </a:lnTo>
                <a:lnTo>
                  <a:pt x="386" y="12"/>
                </a:lnTo>
                <a:lnTo>
                  <a:pt x="403" y="7"/>
                </a:lnTo>
                <a:lnTo>
                  <a:pt x="403" y="7"/>
                </a:lnTo>
                <a:lnTo>
                  <a:pt x="420" y="5"/>
                </a:lnTo>
                <a:lnTo>
                  <a:pt x="437" y="2"/>
                </a:lnTo>
                <a:lnTo>
                  <a:pt x="454" y="1"/>
                </a:lnTo>
                <a:lnTo>
                  <a:pt x="469" y="0"/>
                </a:lnTo>
                <a:lnTo>
                  <a:pt x="485" y="0"/>
                </a:lnTo>
                <a:lnTo>
                  <a:pt x="501" y="1"/>
                </a:lnTo>
                <a:lnTo>
                  <a:pt x="515" y="3"/>
                </a:lnTo>
                <a:lnTo>
                  <a:pt x="530" y="6"/>
                </a:lnTo>
                <a:lnTo>
                  <a:pt x="543" y="9"/>
                </a:lnTo>
                <a:lnTo>
                  <a:pt x="556" y="14"/>
                </a:lnTo>
                <a:lnTo>
                  <a:pt x="568" y="19"/>
                </a:lnTo>
                <a:lnTo>
                  <a:pt x="579" y="24"/>
                </a:lnTo>
                <a:lnTo>
                  <a:pt x="590" y="30"/>
                </a:lnTo>
                <a:lnTo>
                  <a:pt x="600" y="37"/>
                </a:lnTo>
                <a:lnTo>
                  <a:pt x="608" y="44"/>
                </a:lnTo>
                <a:lnTo>
                  <a:pt x="617" y="53"/>
                </a:lnTo>
                <a:lnTo>
                  <a:pt x="617" y="53"/>
                </a:lnTo>
                <a:lnTo>
                  <a:pt x="631" y="68"/>
                </a:lnTo>
                <a:lnTo>
                  <a:pt x="645" y="83"/>
                </a:lnTo>
                <a:lnTo>
                  <a:pt x="660" y="99"/>
                </a:lnTo>
                <a:lnTo>
                  <a:pt x="666" y="107"/>
                </a:lnTo>
                <a:lnTo>
                  <a:pt x="672" y="117"/>
                </a:lnTo>
                <a:lnTo>
                  <a:pt x="678" y="126"/>
                </a:lnTo>
                <a:lnTo>
                  <a:pt x="683" y="137"/>
                </a:lnTo>
                <a:lnTo>
                  <a:pt x="686" y="149"/>
                </a:lnTo>
                <a:lnTo>
                  <a:pt x="690" y="164"/>
                </a:lnTo>
                <a:lnTo>
                  <a:pt x="691" y="178"/>
                </a:lnTo>
                <a:lnTo>
                  <a:pt x="692" y="195"/>
                </a:lnTo>
                <a:lnTo>
                  <a:pt x="694" y="214"/>
                </a:lnTo>
                <a:lnTo>
                  <a:pt x="692" y="235"/>
                </a:lnTo>
                <a:lnTo>
                  <a:pt x="692" y="235"/>
                </a:lnTo>
                <a:lnTo>
                  <a:pt x="690" y="258"/>
                </a:lnTo>
                <a:lnTo>
                  <a:pt x="685" y="281"/>
                </a:lnTo>
                <a:lnTo>
                  <a:pt x="680" y="304"/>
                </a:lnTo>
                <a:lnTo>
                  <a:pt x="673" y="328"/>
                </a:lnTo>
                <a:lnTo>
                  <a:pt x="666" y="351"/>
                </a:lnTo>
                <a:lnTo>
                  <a:pt x="658" y="374"/>
                </a:lnTo>
                <a:lnTo>
                  <a:pt x="641" y="416"/>
                </a:lnTo>
                <a:lnTo>
                  <a:pt x="625" y="453"/>
                </a:lnTo>
                <a:lnTo>
                  <a:pt x="610" y="483"/>
                </a:lnTo>
                <a:lnTo>
                  <a:pt x="597" y="509"/>
                </a:lnTo>
                <a:lnTo>
                  <a:pt x="597" y="509"/>
                </a:lnTo>
                <a:lnTo>
                  <a:pt x="601" y="506"/>
                </a:lnTo>
                <a:lnTo>
                  <a:pt x="615" y="498"/>
                </a:lnTo>
                <a:lnTo>
                  <a:pt x="626" y="493"/>
                </a:lnTo>
                <a:lnTo>
                  <a:pt x="641" y="488"/>
                </a:lnTo>
                <a:lnTo>
                  <a:pt x="658" y="482"/>
                </a:lnTo>
                <a:lnTo>
                  <a:pt x="679" y="476"/>
                </a:lnTo>
                <a:lnTo>
                  <a:pt x="705" y="471"/>
                </a:lnTo>
                <a:lnTo>
                  <a:pt x="733" y="466"/>
                </a:lnTo>
                <a:lnTo>
                  <a:pt x="767" y="463"/>
                </a:lnTo>
                <a:lnTo>
                  <a:pt x="806" y="460"/>
                </a:lnTo>
                <a:lnTo>
                  <a:pt x="849" y="459"/>
                </a:lnTo>
                <a:lnTo>
                  <a:pt x="897" y="460"/>
                </a:lnTo>
                <a:lnTo>
                  <a:pt x="952" y="463"/>
                </a:lnTo>
                <a:lnTo>
                  <a:pt x="1012" y="468"/>
                </a:lnTo>
                <a:lnTo>
                  <a:pt x="1012" y="468"/>
                </a:lnTo>
                <a:lnTo>
                  <a:pt x="1129" y="478"/>
                </a:lnTo>
                <a:lnTo>
                  <a:pt x="1234" y="491"/>
                </a:lnTo>
                <a:lnTo>
                  <a:pt x="1324" y="501"/>
                </a:lnTo>
                <a:lnTo>
                  <a:pt x="1405" y="511"/>
                </a:lnTo>
                <a:lnTo>
                  <a:pt x="1534" y="529"/>
                </a:lnTo>
                <a:lnTo>
                  <a:pt x="1587" y="535"/>
                </a:lnTo>
                <a:lnTo>
                  <a:pt x="1632" y="539"/>
                </a:lnTo>
                <a:lnTo>
                  <a:pt x="1632" y="539"/>
                </a:lnTo>
                <a:lnTo>
                  <a:pt x="1675" y="544"/>
                </a:lnTo>
                <a:lnTo>
                  <a:pt x="1718" y="548"/>
                </a:lnTo>
                <a:lnTo>
                  <a:pt x="1802" y="559"/>
                </a:lnTo>
                <a:lnTo>
                  <a:pt x="1862" y="569"/>
                </a:lnTo>
                <a:lnTo>
                  <a:pt x="1879" y="571"/>
                </a:lnTo>
                <a:lnTo>
                  <a:pt x="1882" y="573"/>
                </a:lnTo>
                <a:lnTo>
                  <a:pt x="1882" y="574"/>
                </a:lnTo>
                <a:lnTo>
                  <a:pt x="1882" y="574"/>
                </a:lnTo>
                <a:lnTo>
                  <a:pt x="1882" y="574"/>
                </a:lnTo>
                <a:lnTo>
                  <a:pt x="1876" y="574"/>
                </a:lnTo>
                <a:lnTo>
                  <a:pt x="1863" y="575"/>
                </a:lnTo>
                <a:lnTo>
                  <a:pt x="1831" y="576"/>
                </a:lnTo>
                <a:lnTo>
                  <a:pt x="1815" y="577"/>
                </a:lnTo>
                <a:lnTo>
                  <a:pt x="1802" y="579"/>
                </a:lnTo>
                <a:lnTo>
                  <a:pt x="1797" y="580"/>
                </a:lnTo>
                <a:lnTo>
                  <a:pt x="1794" y="581"/>
                </a:lnTo>
                <a:lnTo>
                  <a:pt x="1793" y="583"/>
                </a:lnTo>
                <a:lnTo>
                  <a:pt x="1796" y="585"/>
                </a:lnTo>
                <a:lnTo>
                  <a:pt x="1796" y="585"/>
                </a:lnTo>
                <a:lnTo>
                  <a:pt x="1812" y="600"/>
                </a:lnTo>
                <a:lnTo>
                  <a:pt x="1824" y="611"/>
                </a:lnTo>
                <a:lnTo>
                  <a:pt x="1845" y="627"/>
                </a:lnTo>
                <a:lnTo>
                  <a:pt x="1845" y="627"/>
                </a:lnTo>
                <a:lnTo>
                  <a:pt x="1852" y="632"/>
                </a:lnTo>
                <a:lnTo>
                  <a:pt x="1862" y="634"/>
                </a:lnTo>
                <a:lnTo>
                  <a:pt x="1873" y="638"/>
                </a:lnTo>
                <a:lnTo>
                  <a:pt x="1885" y="639"/>
                </a:lnTo>
                <a:lnTo>
                  <a:pt x="1914" y="642"/>
                </a:lnTo>
                <a:lnTo>
                  <a:pt x="1941" y="644"/>
                </a:lnTo>
                <a:lnTo>
                  <a:pt x="1968" y="645"/>
                </a:lnTo>
                <a:lnTo>
                  <a:pt x="1988" y="647"/>
                </a:lnTo>
                <a:lnTo>
                  <a:pt x="1996" y="648"/>
                </a:lnTo>
                <a:lnTo>
                  <a:pt x="2001" y="651"/>
                </a:lnTo>
                <a:lnTo>
                  <a:pt x="2002" y="652"/>
                </a:lnTo>
                <a:lnTo>
                  <a:pt x="2002" y="653"/>
                </a:lnTo>
                <a:lnTo>
                  <a:pt x="2001" y="657"/>
                </a:lnTo>
                <a:lnTo>
                  <a:pt x="2001" y="657"/>
                </a:lnTo>
                <a:lnTo>
                  <a:pt x="1993" y="662"/>
                </a:lnTo>
                <a:lnTo>
                  <a:pt x="1981" y="669"/>
                </a:lnTo>
                <a:lnTo>
                  <a:pt x="1943" y="687"/>
                </a:lnTo>
                <a:lnTo>
                  <a:pt x="1891" y="710"/>
                </a:lnTo>
                <a:lnTo>
                  <a:pt x="1833" y="735"/>
                </a:lnTo>
                <a:lnTo>
                  <a:pt x="1728" y="779"/>
                </a:lnTo>
                <a:lnTo>
                  <a:pt x="1681" y="798"/>
                </a:lnTo>
                <a:lnTo>
                  <a:pt x="1681" y="798"/>
                </a:lnTo>
                <a:lnTo>
                  <a:pt x="1681" y="799"/>
                </a:lnTo>
                <a:lnTo>
                  <a:pt x="1677" y="805"/>
                </a:lnTo>
                <a:lnTo>
                  <a:pt x="1670" y="815"/>
                </a:lnTo>
                <a:lnTo>
                  <a:pt x="1665" y="821"/>
                </a:lnTo>
                <a:lnTo>
                  <a:pt x="1657" y="827"/>
                </a:lnTo>
                <a:lnTo>
                  <a:pt x="1647" y="835"/>
                </a:lnTo>
                <a:lnTo>
                  <a:pt x="1635" y="843"/>
                </a:lnTo>
                <a:lnTo>
                  <a:pt x="1620" y="852"/>
                </a:lnTo>
                <a:lnTo>
                  <a:pt x="1601" y="862"/>
                </a:lnTo>
                <a:lnTo>
                  <a:pt x="1581" y="873"/>
                </a:lnTo>
                <a:lnTo>
                  <a:pt x="1556" y="884"/>
                </a:lnTo>
                <a:lnTo>
                  <a:pt x="1527" y="896"/>
                </a:lnTo>
                <a:lnTo>
                  <a:pt x="1494" y="908"/>
                </a:lnTo>
                <a:lnTo>
                  <a:pt x="1494" y="908"/>
                </a:lnTo>
                <a:lnTo>
                  <a:pt x="1456" y="921"/>
                </a:lnTo>
                <a:lnTo>
                  <a:pt x="1409" y="933"/>
                </a:lnTo>
                <a:lnTo>
                  <a:pt x="1356" y="945"/>
                </a:lnTo>
                <a:lnTo>
                  <a:pt x="1298" y="957"/>
                </a:lnTo>
                <a:lnTo>
                  <a:pt x="1235" y="968"/>
                </a:lnTo>
                <a:lnTo>
                  <a:pt x="1169" y="978"/>
                </a:lnTo>
                <a:lnTo>
                  <a:pt x="1101" y="987"/>
                </a:lnTo>
                <a:lnTo>
                  <a:pt x="1032" y="995"/>
                </a:lnTo>
                <a:lnTo>
                  <a:pt x="964" y="1001"/>
                </a:lnTo>
                <a:lnTo>
                  <a:pt x="896" y="1005"/>
                </a:lnTo>
                <a:lnTo>
                  <a:pt x="831" y="1009"/>
                </a:lnTo>
                <a:lnTo>
                  <a:pt x="771" y="1009"/>
                </a:lnTo>
                <a:lnTo>
                  <a:pt x="714" y="1009"/>
                </a:lnTo>
                <a:lnTo>
                  <a:pt x="664" y="1005"/>
                </a:lnTo>
                <a:lnTo>
                  <a:pt x="642" y="1003"/>
                </a:lnTo>
                <a:lnTo>
                  <a:pt x="620" y="999"/>
                </a:lnTo>
                <a:lnTo>
                  <a:pt x="602" y="996"/>
                </a:lnTo>
                <a:lnTo>
                  <a:pt x="585" y="992"/>
                </a:lnTo>
                <a:lnTo>
                  <a:pt x="585" y="992"/>
                </a:lnTo>
                <a:lnTo>
                  <a:pt x="530" y="975"/>
                </a:lnTo>
                <a:lnTo>
                  <a:pt x="484" y="962"/>
                </a:lnTo>
                <a:lnTo>
                  <a:pt x="414" y="943"/>
                </a:lnTo>
                <a:lnTo>
                  <a:pt x="387" y="934"/>
                </a:lnTo>
                <a:lnTo>
                  <a:pt x="362" y="925"/>
                </a:lnTo>
                <a:lnTo>
                  <a:pt x="338" y="914"/>
                </a:lnTo>
                <a:lnTo>
                  <a:pt x="312" y="901"/>
                </a:lnTo>
                <a:lnTo>
                  <a:pt x="312" y="901"/>
                </a:lnTo>
                <a:lnTo>
                  <a:pt x="285" y="887"/>
                </a:lnTo>
                <a:lnTo>
                  <a:pt x="261" y="875"/>
                </a:lnTo>
                <a:lnTo>
                  <a:pt x="239" y="866"/>
                </a:lnTo>
                <a:lnTo>
                  <a:pt x="219" y="855"/>
                </a:lnTo>
                <a:lnTo>
                  <a:pt x="210" y="849"/>
                </a:lnTo>
                <a:lnTo>
                  <a:pt x="202" y="843"/>
                </a:lnTo>
                <a:lnTo>
                  <a:pt x="193" y="834"/>
                </a:lnTo>
                <a:lnTo>
                  <a:pt x="186" y="826"/>
                </a:lnTo>
                <a:lnTo>
                  <a:pt x="179" y="816"/>
                </a:lnTo>
                <a:lnTo>
                  <a:pt x="173" y="805"/>
                </a:lnTo>
                <a:lnTo>
                  <a:pt x="168" y="793"/>
                </a:lnTo>
                <a:lnTo>
                  <a:pt x="163" y="779"/>
                </a:lnTo>
                <a:lnTo>
                  <a:pt x="163" y="779"/>
                </a:lnTo>
                <a:lnTo>
                  <a:pt x="156" y="747"/>
                </a:lnTo>
                <a:lnTo>
                  <a:pt x="154" y="732"/>
                </a:lnTo>
                <a:lnTo>
                  <a:pt x="151" y="715"/>
                </a:lnTo>
                <a:lnTo>
                  <a:pt x="150" y="699"/>
                </a:lnTo>
                <a:lnTo>
                  <a:pt x="150" y="682"/>
                </a:lnTo>
                <a:lnTo>
                  <a:pt x="151" y="667"/>
                </a:lnTo>
                <a:lnTo>
                  <a:pt x="152" y="651"/>
                </a:lnTo>
                <a:lnTo>
                  <a:pt x="155" y="635"/>
                </a:lnTo>
                <a:lnTo>
                  <a:pt x="158" y="620"/>
                </a:lnTo>
                <a:lnTo>
                  <a:pt x="163" y="605"/>
                </a:lnTo>
                <a:lnTo>
                  <a:pt x="169" y="591"/>
                </a:lnTo>
                <a:lnTo>
                  <a:pt x="176" y="577"/>
                </a:lnTo>
                <a:lnTo>
                  <a:pt x="185" y="565"/>
                </a:lnTo>
                <a:lnTo>
                  <a:pt x="195" y="553"/>
                </a:lnTo>
                <a:lnTo>
                  <a:pt x="205" y="544"/>
                </a:lnTo>
                <a:lnTo>
                  <a:pt x="205" y="544"/>
                </a:lnTo>
                <a:lnTo>
                  <a:pt x="217" y="534"/>
                </a:lnTo>
                <a:lnTo>
                  <a:pt x="230" y="525"/>
                </a:lnTo>
                <a:lnTo>
                  <a:pt x="252" y="511"/>
                </a:lnTo>
                <a:lnTo>
                  <a:pt x="277" y="499"/>
                </a:lnTo>
                <a:lnTo>
                  <a:pt x="298" y="489"/>
                </a:lnTo>
                <a:lnTo>
                  <a:pt x="318" y="480"/>
                </a:lnTo>
                <a:lnTo>
                  <a:pt x="334" y="471"/>
                </a:lnTo>
                <a:lnTo>
                  <a:pt x="340" y="466"/>
                </a:lnTo>
                <a:lnTo>
                  <a:pt x="346" y="460"/>
                </a:lnTo>
                <a:lnTo>
                  <a:pt x="350" y="454"/>
                </a:lnTo>
                <a:lnTo>
                  <a:pt x="354" y="448"/>
                </a:lnTo>
                <a:lnTo>
                  <a:pt x="354" y="448"/>
                </a:lnTo>
                <a:lnTo>
                  <a:pt x="383" y="366"/>
                </a:lnTo>
                <a:lnTo>
                  <a:pt x="403" y="311"/>
                </a:lnTo>
                <a:lnTo>
                  <a:pt x="312" y="2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BC1F0CD6-69AB-4A0D-BA35-3563406B8662}"/>
              </a:ext>
            </a:extLst>
          </p:cNvPr>
          <p:cNvSpPr>
            <a:spLocks/>
          </p:cNvSpPr>
          <p:nvPr/>
        </p:nvSpPr>
        <p:spPr bwMode="auto">
          <a:xfrm>
            <a:off x="4068762" y="1098158"/>
            <a:ext cx="1720345" cy="1070407"/>
          </a:xfrm>
          <a:custGeom>
            <a:avLst/>
            <a:gdLst>
              <a:gd name="T0" fmla="*/ 934 w 1252"/>
              <a:gd name="T1" fmla="*/ 489 h 779"/>
              <a:gd name="T2" fmla="*/ 863 w 1252"/>
              <a:gd name="T3" fmla="*/ 460 h 779"/>
              <a:gd name="T4" fmla="*/ 765 w 1252"/>
              <a:gd name="T5" fmla="*/ 441 h 779"/>
              <a:gd name="T6" fmla="*/ 666 w 1252"/>
              <a:gd name="T7" fmla="*/ 439 h 779"/>
              <a:gd name="T8" fmla="*/ 526 w 1252"/>
              <a:gd name="T9" fmla="*/ 456 h 779"/>
              <a:gd name="T10" fmla="*/ 349 w 1252"/>
              <a:gd name="T11" fmla="*/ 502 h 779"/>
              <a:gd name="T12" fmla="*/ 237 w 1252"/>
              <a:gd name="T13" fmla="*/ 545 h 779"/>
              <a:gd name="T14" fmla="*/ 108 w 1252"/>
              <a:gd name="T15" fmla="*/ 611 h 779"/>
              <a:gd name="T16" fmla="*/ 36 w 1252"/>
              <a:gd name="T17" fmla="*/ 634 h 779"/>
              <a:gd name="T18" fmla="*/ 1 w 1252"/>
              <a:gd name="T19" fmla="*/ 649 h 779"/>
              <a:gd name="T20" fmla="*/ 115 w 1252"/>
              <a:gd name="T21" fmla="*/ 658 h 779"/>
              <a:gd name="T22" fmla="*/ 274 w 1252"/>
              <a:gd name="T23" fmla="*/ 678 h 779"/>
              <a:gd name="T24" fmla="*/ 352 w 1252"/>
              <a:gd name="T25" fmla="*/ 702 h 779"/>
              <a:gd name="T26" fmla="*/ 461 w 1252"/>
              <a:gd name="T27" fmla="*/ 744 h 779"/>
              <a:gd name="T28" fmla="*/ 530 w 1252"/>
              <a:gd name="T29" fmla="*/ 755 h 779"/>
              <a:gd name="T30" fmla="*/ 692 w 1252"/>
              <a:gd name="T31" fmla="*/ 778 h 779"/>
              <a:gd name="T32" fmla="*/ 759 w 1252"/>
              <a:gd name="T33" fmla="*/ 776 h 779"/>
              <a:gd name="T34" fmla="*/ 800 w 1252"/>
              <a:gd name="T35" fmla="*/ 763 h 779"/>
              <a:gd name="T36" fmla="*/ 843 w 1252"/>
              <a:gd name="T37" fmla="*/ 736 h 779"/>
              <a:gd name="T38" fmla="*/ 866 w 1252"/>
              <a:gd name="T39" fmla="*/ 724 h 779"/>
              <a:gd name="T40" fmla="*/ 962 w 1252"/>
              <a:gd name="T41" fmla="*/ 719 h 779"/>
              <a:gd name="T42" fmla="*/ 1091 w 1252"/>
              <a:gd name="T43" fmla="*/ 706 h 779"/>
              <a:gd name="T44" fmla="*/ 1142 w 1252"/>
              <a:gd name="T45" fmla="*/ 694 h 779"/>
              <a:gd name="T46" fmla="*/ 1226 w 1252"/>
              <a:gd name="T47" fmla="*/ 637 h 779"/>
              <a:gd name="T48" fmla="*/ 1230 w 1252"/>
              <a:gd name="T49" fmla="*/ 591 h 779"/>
              <a:gd name="T50" fmla="*/ 1221 w 1252"/>
              <a:gd name="T51" fmla="*/ 538 h 779"/>
              <a:gd name="T52" fmla="*/ 1203 w 1252"/>
              <a:gd name="T53" fmla="*/ 508 h 779"/>
              <a:gd name="T54" fmla="*/ 1135 w 1252"/>
              <a:gd name="T55" fmla="*/ 437 h 779"/>
              <a:gd name="T56" fmla="*/ 1099 w 1252"/>
              <a:gd name="T57" fmla="*/ 391 h 779"/>
              <a:gd name="T58" fmla="*/ 1065 w 1252"/>
              <a:gd name="T59" fmla="*/ 314 h 779"/>
              <a:gd name="T60" fmla="*/ 1062 w 1252"/>
              <a:gd name="T61" fmla="*/ 284 h 779"/>
              <a:gd name="T62" fmla="*/ 1129 w 1252"/>
              <a:gd name="T63" fmla="*/ 279 h 779"/>
              <a:gd name="T64" fmla="*/ 1193 w 1252"/>
              <a:gd name="T65" fmla="*/ 292 h 779"/>
              <a:gd name="T66" fmla="*/ 1244 w 1252"/>
              <a:gd name="T67" fmla="*/ 283 h 779"/>
              <a:gd name="T68" fmla="*/ 1252 w 1252"/>
              <a:gd name="T69" fmla="*/ 272 h 779"/>
              <a:gd name="T70" fmla="*/ 1247 w 1252"/>
              <a:gd name="T71" fmla="*/ 261 h 779"/>
              <a:gd name="T72" fmla="*/ 1195 w 1252"/>
              <a:gd name="T73" fmla="*/ 234 h 779"/>
              <a:gd name="T74" fmla="*/ 1130 w 1252"/>
              <a:gd name="T75" fmla="*/ 185 h 779"/>
              <a:gd name="T76" fmla="*/ 1121 w 1252"/>
              <a:gd name="T77" fmla="*/ 139 h 779"/>
              <a:gd name="T78" fmla="*/ 1100 w 1252"/>
              <a:gd name="T79" fmla="*/ 73 h 779"/>
              <a:gd name="T80" fmla="*/ 1069 w 1252"/>
              <a:gd name="T81" fmla="*/ 28 h 779"/>
              <a:gd name="T82" fmla="*/ 1035 w 1252"/>
              <a:gd name="T83" fmla="*/ 11 h 779"/>
              <a:gd name="T84" fmla="*/ 983 w 1252"/>
              <a:gd name="T85" fmla="*/ 0 h 779"/>
              <a:gd name="T86" fmla="*/ 930 w 1252"/>
              <a:gd name="T87" fmla="*/ 6 h 779"/>
              <a:gd name="T88" fmla="*/ 883 w 1252"/>
              <a:gd name="T89" fmla="*/ 32 h 779"/>
              <a:gd name="T90" fmla="*/ 857 w 1252"/>
              <a:gd name="T91" fmla="*/ 64 h 779"/>
              <a:gd name="T92" fmla="*/ 824 w 1252"/>
              <a:gd name="T93" fmla="*/ 144 h 779"/>
              <a:gd name="T94" fmla="*/ 800 w 1252"/>
              <a:gd name="T95" fmla="*/ 257 h 779"/>
              <a:gd name="T96" fmla="*/ 860 w 1252"/>
              <a:gd name="T97" fmla="*/ 166 h 779"/>
              <a:gd name="T98" fmla="*/ 930 w 1252"/>
              <a:gd name="T99" fmla="*/ 389 h 779"/>
              <a:gd name="T100" fmla="*/ 948 w 1252"/>
              <a:gd name="T101" fmla="*/ 46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2" h="779">
                <a:moveTo>
                  <a:pt x="952" y="501"/>
                </a:moveTo>
                <a:lnTo>
                  <a:pt x="952" y="501"/>
                </a:lnTo>
                <a:lnTo>
                  <a:pt x="947" y="497"/>
                </a:lnTo>
                <a:lnTo>
                  <a:pt x="934" y="489"/>
                </a:lnTo>
                <a:lnTo>
                  <a:pt x="912" y="478"/>
                </a:lnTo>
                <a:lnTo>
                  <a:pt x="898" y="472"/>
                </a:lnTo>
                <a:lnTo>
                  <a:pt x="882" y="466"/>
                </a:lnTo>
                <a:lnTo>
                  <a:pt x="863" y="460"/>
                </a:lnTo>
                <a:lnTo>
                  <a:pt x="841" y="454"/>
                </a:lnTo>
                <a:lnTo>
                  <a:pt x="818" y="449"/>
                </a:lnTo>
                <a:lnTo>
                  <a:pt x="793" y="444"/>
                </a:lnTo>
                <a:lnTo>
                  <a:pt x="765" y="441"/>
                </a:lnTo>
                <a:lnTo>
                  <a:pt x="734" y="439"/>
                </a:lnTo>
                <a:lnTo>
                  <a:pt x="701" y="438"/>
                </a:lnTo>
                <a:lnTo>
                  <a:pt x="666" y="439"/>
                </a:lnTo>
                <a:lnTo>
                  <a:pt x="666" y="439"/>
                </a:lnTo>
                <a:lnTo>
                  <a:pt x="631" y="442"/>
                </a:lnTo>
                <a:lnTo>
                  <a:pt x="595" y="447"/>
                </a:lnTo>
                <a:lnTo>
                  <a:pt x="560" y="451"/>
                </a:lnTo>
                <a:lnTo>
                  <a:pt x="526" y="456"/>
                </a:lnTo>
                <a:lnTo>
                  <a:pt x="494" y="463"/>
                </a:lnTo>
                <a:lnTo>
                  <a:pt x="462" y="471"/>
                </a:lnTo>
                <a:lnTo>
                  <a:pt x="402" y="486"/>
                </a:lnTo>
                <a:lnTo>
                  <a:pt x="349" y="502"/>
                </a:lnTo>
                <a:lnTo>
                  <a:pt x="303" y="519"/>
                </a:lnTo>
                <a:lnTo>
                  <a:pt x="265" y="533"/>
                </a:lnTo>
                <a:lnTo>
                  <a:pt x="237" y="545"/>
                </a:lnTo>
                <a:lnTo>
                  <a:pt x="237" y="545"/>
                </a:lnTo>
                <a:lnTo>
                  <a:pt x="195" y="566"/>
                </a:lnTo>
                <a:lnTo>
                  <a:pt x="162" y="584"/>
                </a:lnTo>
                <a:lnTo>
                  <a:pt x="133" y="599"/>
                </a:lnTo>
                <a:lnTo>
                  <a:pt x="108" y="611"/>
                </a:lnTo>
                <a:lnTo>
                  <a:pt x="108" y="611"/>
                </a:lnTo>
                <a:lnTo>
                  <a:pt x="92" y="617"/>
                </a:lnTo>
                <a:lnTo>
                  <a:pt x="74" y="623"/>
                </a:lnTo>
                <a:lnTo>
                  <a:pt x="36" y="634"/>
                </a:lnTo>
                <a:lnTo>
                  <a:pt x="7" y="643"/>
                </a:lnTo>
                <a:lnTo>
                  <a:pt x="1" y="646"/>
                </a:lnTo>
                <a:lnTo>
                  <a:pt x="0" y="648"/>
                </a:lnTo>
                <a:lnTo>
                  <a:pt x="1" y="649"/>
                </a:lnTo>
                <a:lnTo>
                  <a:pt x="1" y="649"/>
                </a:lnTo>
                <a:lnTo>
                  <a:pt x="14" y="650"/>
                </a:lnTo>
                <a:lnTo>
                  <a:pt x="39" y="653"/>
                </a:lnTo>
                <a:lnTo>
                  <a:pt x="115" y="658"/>
                </a:lnTo>
                <a:lnTo>
                  <a:pt x="161" y="661"/>
                </a:lnTo>
                <a:lnTo>
                  <a:pt x="208" y="667"/>
                </a:lnTo>
                <a:lnTo>
                  <a:pt x="254" y="675"/>
                </a:lnTo>
                <a:lnTo>
                  <a:pt x="274" y="678"/>
                </a:lnTo>
                <a:lnTo>
                  <a:pt x="294" y="683"/>
                </a:lnTo>
                <a:lnTo>
                  <a:pt x="294" y="683"/>
                </a:lnTo>
                <a:lnTo>
                  <a:pt x="326" y="693"/>
                </a:lnTo>
                <a:lnTo>
                  <a:pt x="352" y="702"/>
                </a:lnTo>
                <a:lnTo>
                  <a:pt x="393" y="723"/>
                </a:lnTo>
                <a:lnTo>
                  <a:pt x="415" y="731"/>
                </a:lnTo>
                <a:lnTo>
                  <a:pt x="443" y="740"/>
                </a:lnTo>
                <a:lnTo>
                  <a:pt x="461" y="744"/>
                </a:lnTo>
                <a:lnTo>
                  <a:pt x="481" y="748"/>
                </a:lnTo>
                <a:lnTo>
                  <a:pt x="503" y="752"/>
                </a:lnTo>
                <a:lnTo>
                  <a:pt x="530" y="755"/>
                </a:lnTo>
                <a:lnTo>
                  <a:pt x="530" y="755"/>
                </a:lnTo>
                <a:lnTo>
                  <a:pt x="581" y="761"/>
                </a:lnTo>
                <a:lnTo>
                  <a:pt x="624" y="769"/>
                </a:lnTo>
                <a:lnTo>
                  <a:pt x="660" y="773"/>
                </a:lnTo>
                <a:lnTo>
                  <a:pt x="692" y="778"/>
                </a:lnTo>
                <a:lnTo>
                  <a:pt x="719" y="779"/>
                </a:lnTo>
                <a:lnTo>
                  <a:pt x="733" y="779"/>
                </a:lnTo>
                <a:lnTo>
                  <a:pt x="746" y="778"/>
                </a:lnTo>
                <a:lnTo>
                  <a:pt x="759" y="776"/>
                </a:lnTo>
                <a:lnTo>
                  <a:pt x="772" y="772"/>
                </a:lnTo>
                <a:lnTo>
                  <a:pt x="786" y="769"/>
                </a:lnTo>
                <a:lnTo>
                  <a:pt x="800" y="763"/>
                </a:lnTo>
                <a:lnTo>
                  <a:pt x="800" y="763"/>
                </a:lnTo>
                <a:lnTo>
                  <a:pt x="812" y="757"/>
                </a:lnTo>
                <a:lnTo>
                  <a:pt x="823" y="752"/>
                </a:lnTo>
                <a:lnTo>
                  <a:pt x="836" y="743"/>
                </a:lnTo>
                <a:lnTo>
                  <a:pt x="843" y="736"/>
                </a:lnTo>
                <a:lnTo>
                  <a:pt x="848" y="731"/>
                </a:lnTo>
                <a:lnTo>
                  <a:pt x="851" y="729"/>
                </a:lnTo>
                <a:lnTo>
                  <a:pt x="854" y="728"/>
                </a:lnTo>
                <a:lnTo>
                  <a:pt x="866" y="724"/>
                </a:lnTo>
                <a:lnTo>
                  <a:pt x="888" y="723"/>
                </a:lnTo>
                <a:lnTo>
                  <a:pt x="922" y="720"/>
                </a:lnTo>
                <a:lnTo>
                  <a:pt x="922" y="720"/>
                </a:lnTo>
                <a:lnTo>
                  <a:pt x="962" y="719"/>
                </a:lnTo>
                <a:lnTo>
                  <a:pt x="999" y="717"/>
                </a:lnTo>
                <a:lnTo>
                  <a:pt x="1034" y="713"/>
                </a:lnTo>
                <a:lnTo>
                  <a:pt x="1064" y="709"/>
                </a:lnTo>
                <a:lnTo>
                  <a:pt x="1091" y="706"/>
                </a:lnTo>
                <a:lnTo>
                  <a:pt x="1112" y="702"/>
                </a:lnTo>
                <a:lnTo>
                  <a:pt x="1130" y="699"/>
                </a:lnTo>
                <a:lnTo>
                  <a:pt x="1142" y="694"/>
                </a:lnTo>
                <a:lnTo>
                  <a:pt x="1142" y="694"/>
                </a:lnTo>
                <a:lnTo>
                  <a:pt x="1152" y="689"/>
                </a:lnTo>
                <a:lnTo>
                  <a:pt x="1165" y="681"/>
                </a:lnTo>
                <a:lnTo>
                  <a:pt x="1193" y="662"/>
                </a:lnTo>
                <a:lnTo>
                  <a:pt x="1226" y="637"/>
                </a:lnTo>
                <a:lnTo>
                  <a:pt x="1226" y="637"/>
                </a:lnTo>
                <a:lnTo>
                  <a:pt x="1228" y="624"/>
                </a:lnTo>
                <a:lnTo>
                  <a:pt x="1229" y="609"/>
                </a:lnTo>
                <a:lnTo>
                  <a:pt x="1230" y="591"/>
                </a:lnTo>
                <a:lnTo>
                  <a:pt x="1228" y="571"/>
                </a:lnTo>
                <a:lnTo>
                  <a:pt x="1227" y="560"/>
                </a:lnTo>
                <a:lnTo>
                  <a:pt x="1224" y="549"/>
                </a:lnTo>
                <a:lnTo>
                  <a:pt x="1221" y="538"/>
                </a:lnTo>
                <a:lnTo>
                  <a:pt x="1216" y="527"/>
                </a:lnTo>
                <a:lnTo>
                  <a:pt x="1210" y="518"/>
                </a:lnTo>
                <a:lnTo>
                  <a:pt x="1203" y="508"/>
                </a:lnTo>
                <a:lnTo>
                  <a:pt x="1203" y="508"/>
                </a:lnTo>
                <a:lnTo>
                  <a:pt x="1188" y="491"/>
                </a:lnTo>
                <a:lnTo>
                  <a:pt x="1176" y="478"/>
                </a:lnTo>
                <a:lnTo>
                  <a:pt x="1156" y="457"/>
                </a:lnTo>
                <a:lnTo>
                  <a:pt x="1135" y="437"/>
                </a:lnTo>
                <a:lnTo>
                  <a:pt x="1124" y="425"/>
                </a:lnTo>
                <a:lnTo>
                  <a:pt x="1111" y="409"/>
                </a:lnTo>
                <a:lnTo>
                  <a:pt x="1111" y="409"/>
                </a:lnTo>
                <a:lnTo>
                  <a:pt x="1099" y="391"/>
                </a:lnTo>
                <a:lnTo>
                  <a:pt x="1088" y="371"/>
                </a:lnTo>
                <a:lnTo>
                  <a:pt x="1079" y="351"/>
                </a:lnTo>
                <a:lnTo>
                  <a:pt x="1071" y="332"/>
                </a:lnTo>
                <a:lnTo>
                  <a:pt x="1065" y="314"/>
                </a:lnTo>
                <a:lnTo>
                  <a:pt x="1063" y="299"/>
                </a:lnTo>
                <a:lnTo>
                  <a:pt x="1062" y="290"/>
                </a:lnTo>
                <a:lnTo>
                  <a:pt x="1062" y="286"/>
                </a:lnTo>
                <a:lnTo>
                  <a:pt x="1062" y="284"/>
                </a:lnTo>
                <a:lnTo>
                  <a:pt x="1077" y="261"/>
                </a:lnTo>
                <a:lnTo>
                  <a:pt x="1077" y="261"/>
                </a:lnTo>
                <a:lnTo>
                  <a:pt x="1103" y="269"/>
                </a:lnTo>
                <a:lnTo>
                  <a:pt x="1129" y="279"/>
                </a:lnTo>
                <a:lnTo>
                  <a:pt x="1161" y="287"/>
                </a:lnTo>
                <a:lnTo>
                  <a:pt x="1161" y="287"/>
                </a:lnTo>
                <a:lnTo>
                  <a:pt x="1177" y="291"/>
                </a:lnTo>
                <a:lnTo>
                  <a:pt x="1193" y="292"/>
                </a:lnTo>
                <a:lnTo>
                  <a:pt x="1209" y="292"/>
                </a:lnTo>
                <a:lnTo>
                  <a:pt x="1223" y="290"/>
                </a:lnTo>
                <a:lnTo>
                  <a:pt x="1235" y="287"/>
                </a:lnTo>
                <a:lnTo>
                  <a:pt x="1244" y="283"/>
                </a:lnTo>
                <a:lnTo>
                  <a:pt x="1247" y="280"/>
                </a:lnTo>
                <a:lnTo>
                  <a:pt x="1250" y="278"/>
                </a:lnTo>
                <a:lnTo>
                  <a:pt x="1252" y="275"/>
                </a:lnTo>
                <a:lnTo>
                  <a:pt x="1252" y="272"/>
                </a:lnTo>
                <a:lnTo>
                  <a:pt x="1252" y="272"/>
                </a:lnTo>
                <a:lnTo>
                  <a:pt x="1252" y="267"/>
                </a:lnTo>
                <a:lnTo>
                  <a:pt x="1250" y="263"/>
                </a:lnTo>
                <a:lnTo>
                  <a:pt x="1247" y="261"/>
                </a:lnTo>
                <a:lnTo>
                  <a:pt x="1242" y="258"/>
                </a:lnTo>
                <a:lnTo>
                  <a:pt x="1224" y="251"/>
                </a:lnTo>
                <a:lnTo>
                  <a:pt x="1212" y="244"/>
                </a:lnTo>
                <a:lnTo>
                  <a:pt x="1195" y="234"/>
                </a:lnTo>
                <a:lnTo>
                  <a:pt x="1195" y="234"/>
                </a:lnTo>
                <a:lnTo>
                  <a:pt x="1164" y="213"/>
                </a:lnTo>
                <a:lnTo>
                  <a:pt x="1142" y="196"/>
                </a:lnTo>
                <a:lnTo>
                  <a:pt x="1130" y="185"/>
                </a:lnTo>
                <a:lnTo>
                  <a:pt x="1127" y="181"/>
                </a:lnTo>
                <a:lnTo>
                  <a:pt x="1127" y="181"/>
                </a:lnTo>
                <a:lnTo>
                  <a:pt x="1124" y="161"/>
                </a:lnTo>
                <a:lnTo>
                  <a:pt x="1121" y="139"/>
                </a:lnTo>
                <a:lnTo>
                  <a:pt x="1115" y="113"/>
                </a:lnTo>
                <a:lnTo>
                  <a:pt x="1111" y="99"/>
                </a:lnTo>
                <a:lnTo>
                  <a:pt x="1106" y="86"/>
                </a:lnTo>
                <a:lnTo>
                  <a:pt x="1100" y="73"/>
                </a:lnTo>
                <a:lnTo>
                  <a:pt x="1094" y="60"/>
                </a:lnTo>
                <a:lnTo>
                  <a:pt x="1087" y="47"/>
                </a:lnTo>
                <a:lnTo>
                  <a:pt x="1079" y="38"/>
                </a:lnTo>
                <a:lnTo>
                  <a:pt x="1069" y="28"/>
                </a:lnTo>
                <a:lnTo>
                  <a:pt x="1058" y="21"/>
                </a:lnTo>
                <a:lnTo>
                  <a:pt x="1058" y="21"/>
                </a:lnTo>
                <a:lnTo>
                  <a:pt x="1047" y="16"/>
                </a:lnTo>
                <a:lnTo>
                  <a:pt x="1035" y="11"/>
                </a:lnTo>
                <a:lnTo>
                  <a:pt x="1022" y="6"/>
                </a:lnTo>
                <a:lnTo>
                  <a:pt x="1010" y="4"/>
                </a:lnTo>
                <a:lnTo>
                  <a:pt x="997" y="2"/>
                </a:lnTo>
                <a:lnTo>
                  <a:pt x="983" y="0"/>
                </a:lnTo>
                <a:lnTo>
                  <a:pt x="969" y="0"/>
                </a:lnTo>
                <a:lnTo>
                  <a:pt x="956" y="2"/>
                </a:lnTo>
                <a:lnTo>
                  <a:pt x="944" y="3"/>
                </a:lnTo>
                <a:lnTo>
                  <a:pt x="930" y="6"/>
                </a:lnTo>
                <a:lnTo>
                  <a:pt x="917" y="11"/>
                </a:lnTo>
                <a:lnTo>
                  <a:pt x="906" y="16"/>
                </a:lnTo>
                <a:lnTo>
                  <a:pt x="894" y="23"/>
                </a:lnTo>
                <a:lnTo>
                  <a:pt x="883" y="32"/>
                </a:lnTo>
                <a:lnTo>
                  <a:pt x="874" y="41"/>
                </a:lnTo>
                <a:lnTo>
                  <a:pt x="864" y="52"/>
                </a:lnTo>
                <a:lnTo>
                  <a:pt x="864" y="52"/>
                </a:lnTo>
                <a:lnTo>
                  <a:pt x="857" y="64"/>
                </a:lnTo>
                <a:lnTo>
                  <a:pt x="848" y="79"/>
                </a:lnTo>
                <a:lnTo>
                  <a:pt x="841" y="93"/>
                </a:lnTo>
                <a:lnTo>
                  <a:pt x="835" y="110"/>
                </a:lnTo>
                <a:lnTo>
                  <a:pt x="824" y="144"/>
                </a:lnTo>
                <a:lnTo>
                  <a:pt x="815" y="178"/>
                </a:lnTo>
                <a:lnTo>
                  <a:pt x="808" y="209"/>
                </a:lnTo>
                <a:lnTo>
                  <a:pt x="804" y="233"/>
                </a:lnTo>
                <a:lnTo>
                  <a:pt x="800" y="257"/>
                </a:lnTo>
                <a:lnTo>
                  <a:pt x="821" y="225"/>
                </a:lnTo>
                <a:lnTo>
                  <a:pt x="827" y="215"/>
                </a:lnTo>
                <a:lnTo>
                  <a:pt x="860" y="166"/>
                </a:lnTo>
                <a:lnTo>
                  <a:pt x="860" y="166"/>
                </a:lnTo>
                <a:lnTo>
                  <a:pt x="876" y="215"/>
                </a:lnTo>
                <a:lnTo>
                  <a:pt x="906" y="310"/>
                </a:lnTo>
                <a:lnTo>
                  <a:pt x="906" y="310"/>
                </a:lnTo>
                <a:lnTo>
                  <a:pt x="930" y="389"/>
                </a:lnTo>
                <a:lnTo>
                  <a:pt x="939" y="416"/>
                </a:lnTo>
                <a:lnTo>
                  <a:pt x="945" y="439"/>
                </a:lnTo>
                <a:lnTo>
                  <a:pt x="945" y="439"/>
                </a:lnTo>
                <a:lnTo>
                  <a:pt x="948" y="460"/>
                </a:lnTo>
                <a:lnTo>
                  <a:pt x="951" y="480"/>
                </a:lnTo>
                <a:lnTo>
                  <a:pt x="952" y="501"/>
                </a:lnTo>
                <a:lnTo>
                  <a:pt x="952" y="5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2836FAA6-0E04-4233-B11B-D662398BBED9}"/>
              </a:ext>
            </a:extLst>
          </p:cNvPr>
          <p:cNvSpPr>
            <a:spLocks/>
          </p:cNvSpPr>
          <p:nvPr/>
        </p:nvSpPr>
        <p:spPr bwMode="auto">
          <a:xfrm>
            <a:off x="4036070" y="5088479"/>
            <a:ext cx="1717675" cy="777884"/>
          </a:xfrm>
          <a:custGeom>
            <a:avLst/>
            <a:gdLst>
              <a:gd name="T0" fmla="*/ 201 w 1411"/>
              <a:gd name="T1" fmla="*/ 313 h 639"/>
              <a:gd name="T2" fmla="*/ 182 w 1411"/>
              <a:gd name="T3" fmla="*/ 374 h 639"/>
              <a:gd name="T4" fmla="*/ 137 w 1411"/>
              <a:gd name="T5" fmla="*/ 450 h 639"/>
              <a:gd name="T6" fmla="*/ 119 w 1411"/>
              <a:gd name="T7" fmla="*/ 503 h 639"/>
              <a:gd name="T8" fmla="*/ 115 w 1411"/>
              <a:gd name="T9" fmla="*/ 559 h 639"/>
              <a:gd name="T10" fmla="*/ 117 w 1411"/>
              <a:gd name="T11" fmla="*/ 585 h 639"/>
              <a:gd name="T12" fmla="*/ 175 w 1411"/>
              <a:gd name="T13" fmla="*/ 614 h 639"/>
              <a:gd name="T14" fmla="*/ 245 w 1411"/>
              <a:gd name="T15" fmla="*/ 628 h 639"/>
              <a:gd name="T16" fmla="*/ 397 w 1411"/>
              <a:gd name="T17" fmla="*/ 635 h 639"/>
              <a:gd name="T18" fmla="*/ 622 w 1411"/>
              <a:gd name="T19" fmla="*/ 635 h 639"/>
              <a:gd name="T20" fmla="*/ 734 w 1411"/>
              <a:gd name="T21" fmla="*/ 627 h 639"/>
              <a:gd name="T22" fmla="*/ 854 w 1411"/>
              <a:gd name="T23" fmla="*/ 625 h 639"/>
              <a:gd name="T24" fmla="*/ 891 w 1411"/>
              <a:gd name="T25" fmla="*/ 612 h 639"/>
              <a:gd name="T26" fmla="*/ 1005 w 1411"/>
              <a:gd name="T27" fmla="*/ 559 h 639"/>
              <a:gd name="T28" fmla="*/ 1040 w 1411"/>
              <a:gd name="T29" fmla="*/ 533 h 639"/>
              <a:gd name="T30" fmla="*/ 1092 w 1411"/>
              <a:gd name="T31" fmla="*/ 517 h 639"/>
              <a:gd name="T32" fmla="*/ 1188 w 1411"/>
              <a:gd name="T33" fmla="*/ 516 h 639"/>
              <a:gd name="T34" fmla="*/ 1298 w 1411"/>
              <a:gd name="T35" fmla="*/ 524 h 639"/>
              <a:gd name="T36" fmla="*/ 1390 w 1411"/>
              <a:gd name="T37" fmla="*/ 539 h 639"/>
              <a:gd name="T38" fmla="*/ 1408 w 1411"/>
              <a:gd name="T39" fmla="*/ 529 h 639"/>
              <a:gd name="T40" fmla="*/ 1409 w 1411"/>
              <a:gd name="T41" fmla="*/ 514 h 639"/>
              <a:gd name="T42" fmla="*/ 1394 w 1411"/>
              <a:gd name="T43" fmla="*/ 493 h 639"/>
              <a:gd name="T44" fmla="*/ 1355 w 1411"/>
              <a:gd name="T45" fmla="*/ 438 h 639"/>
              <a:gd name="T46" fmla="*/ 1339 w 1411"/>
              <a:gd name="T47" fmla="*/ 435 h 639"/>
              <a:gd name="T48" fmla="*/ 1210 w 1411"/>
              <a:gd name="T49" fmla="*/ 433 h 639"/>
              <a:gd name="T50" fmla="*/ 1169 w 1411"/>
              <a:gd name="T51" fmla="*/ 435 h 639"/>
              <a:gd name="T52" fmla="*/ 1142 w 1411"/>
              <a:gd name="T53" fmla="*/ 444 h 639"/>
              <a:gd name="T54" fmla="*/ 1142 w 1411"/>
              <a:gd name="T55" fmla="*/ 438 h 639"/>
              <a:gd name="T56" fmla="*/ 1172 w 1411"/>
              <a:gd name="T57" fmla="*/ 392 h 639"/>
              <a:gd name="T58" fmla="*/ 1210 w 1411"/>
              <a:gd name="T59" fmla="*/ 358 h 639"/>
              <a:gd name="T60" fmla="*/ 1248 w 1411"/>
              <a:gd name="T61" fmla="*/ 338 h 639"/>
              <a:gd name="T62" fmla="*/ 1244 w 1411"/>
              <a:gd name="T63" fmla="*/ 332 h 639"/>
              <a:gd name="T64" fmla="*/ 1173 w 1411"/>
              <a:gd name="T65" fmla="*/ 334 h 639"/>
              <a:gd name="T66" fmla="*/ 1020 w 1411"/>
              <a:gd name="T67" fmla="*/ 358 h 639"/>
              <a:gd name="T68" fmla="*/ 843 w 1411"/>
              <a:gd name="T69" fmla="*/ 379 h 639"/>
              <a:gd name="T70" fmla="*/ 731 w 1411"/>
              <a:gd name="T71" fmla="*/ 369 h 639"/>
              <a:gd name="T72" fmla="*/ 592 w 1411"/>
              <a:gd name="T73" fmla="*/ 350 h 639"/>
              <a:gd name="T74" fmla="*/ 510 w 1411"/>
              <a:gd name="T75" fmla="*/ 358 h 639"/>
              <a:gd name="T76" fmla="*/ 374 w 1411"/>
              <a:gd name="T77" fmla="*/ 407 h 639"/>
              <a:gd name="T78" fmla="*/ 398 w 1411"/>
              <a:gd name="T79" fmla="*/ 315 h 639"/>
              <a:gd name="T80" fmla="*/ 405 w 1411"/>
              <a:gd name="T81" fmla="*/ 237 h 639"/>
              <a:gd name="T82" fmla="*/ 453 w 1411"/>
              <a:gd name="T83" fmla="*/ 199 h 639"/>
              <a:gd name="T84" fmla="*/ 379 w 1411"/>
              <a:gd name="T85" fmla="*/ 81 h 639"/>
              <a:gd name="T86" fmla="*/ 336 w 1411"/>
              <a:gd name="T87" fmla="*/ 28 h 639"/>
              <a:gd name="T88" fmla="*/ 297 w 1411"/>
              <a:gd name="T89" fmla="*/ 4 h 639"/>
              <a:gd name="T90" fmla="*/ 245 w 1411"/>
              <a:gd name="T91" fmla="*/ 5 h 639"/>
              <a:gd name="T92" fmla="*/ 205 w 1411"/>
              <a:gd name="T93" fmla="*/ 23 h 639"/>
              <a:gd name="T94" fmla="*/ 168 w 1411"/>
              <a:gd name="T95" fmla="*/ 60 h 639"/>
              <a:gd name="T96" fmla="*/ 139 w 1411"/>
              <a:gd name="T97" fmla="*/ 112 h 639"/>
              <a:gd name="T98" fmla="*/ 128 w 1411"/>
              <a:gd name="T99" fmla="*/ 175 h 639"/>
              <a:gd name="T100" fmla="*/ 123 w 1411"/>
              <a:gd name="T101" fmla="*/ 206 h 639"/>
              <a:gd name="T102" fmla="*/ 113 w 1411"/>
              <a:gd name="T103" fmla="*/ 236 h 639"/>
              <a:gd name="T104" fmla="*/ 98 w 1411"/>
              <a:gd name="T105" fmla="*/ 253 h 639"/>
              <a:gd name="T106" fmla="*/ 11 w 1411"/>
              <a:gd name="T107" fmla="*/ 307 h 639"/>
              <a:gd name="T108" fmla="*/ 1 w 1411"/>
              <a:gd name="T109" fmla="*/ 324 h 639"/>
              <a:gd name="T110" fmla="*/ 12 w 1411"/>
              <a:gd name="T111" fmla="*/ 336 h 639"/>
              <a:gd name="T112" fmla="*/ 24 w 1411"/>
              <a:gd name="T113" fmla="*/ 339 h 639"/>
              <a:gd name="T114" fmla="*/ 36 w 1411"/>
              <a:gd name="T115" fmla="*/ 357 h 639"/>
              <a:gd name="T116" fmla="*/ 62 w 1411"/>
              <a:gd name="T117" fmla="*/ 365 h 639"/>
              <a:gd name="T118" fmla="*/ 110 w 1411"/>
              <a:gd name="T119" fmla="*/ 352 h 639"/>
              <a:gd name="T120" fmla="*/ 203 w 1411"/>
              <a:gd name="T121" fmla="*/ 298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1" h="639">
                <a:moveTo>
                  <a:pt x="203" y="298"/>
                </a:moveTo>
                <a:lnTo>
                  <a:pt x="203" y="298"/>
                </a:lnTo>
                <a:lnTo>
                  <a:pt x="203" y="305"/>
                </a:lnTo>
                <a:lnTo>
                  <a:pt x="201" y="313"/>
                </a:lnTo>
                <a:lnTo>
                  <a:pt x="199" y="326"/>
                </a:lnTo>
                <a:lnTo>
                  <a:pt x="195" y="340"/>
                </a:lnTo>
                <a:lnTo>
                  <a:pt x="189" y="356"/>
                </a:lnTo>
                <a:lnTo>
                  <a:pt x="182" y="374"/>
                </a:lnTo>
                <a:lnTo>
                  <a:pt x="172" y="392"/>
                </a:lnTo>
                <a:lnTo>
                  <a:pt x="172" y="392"/>
                </a:lnTo>
                <a:lnTo>
                  <a:pt x="152" y="426"/>
                </a:lnTo>
                <a:lnTo>
                  <a:pt x="137" y="450"/>
                </a:lnTo>
                <a:lnTo>
                  <a:pt x="131" y="462"/>
                </a:lnTo>
                <a:lnTo>
                  <a:pt x="127" y="474"/>
                </a:lnTo>
                <a:lnTo>
                  <a:pt x="122" y="487"/>
                </a:lnTo>
                <a:lnTo>
                  <a:pt x="119" y="503"/>
                </a:lnTo>
                <a:lnTo>
                  <a:pt x="119" y="503"/>
                </a:lnTo>
                <a:lnTo>
                  <a:pt x="117" y="520"/>
                </a:lnTo>
                <a:lnTo>
                  <a:pt x="115" y="534"/>
                </a:lnTo>
                <a:lnTo>
                  <a:pt x="115" y="559"/>
                </a:lnTo>
                <a:lnTo>
                  <a:pt x="115" y="576"/>
                </a:lnTo>
                <a:lnTo>
                  <a:pt x="115" y="582"/>
                </a:lnTo>
                <a:lnTo>
                  <a:pt x="115" y="582"/>
                </a:lnTo>
                <a:lnTo>
                  <a:pt x="117" y="585"/>
                </a:lnTo>
                <a:lnTo>
                  <a:pt x="123" y="590"/>
                </a:lnTo>
                <a:lnTo>
                  <a:pt x="134" y="597"/>
                </a:lnTo>
                <a:lnTo>
                  <a:pt x="151" y="605"/>
                </a:lnTo>
                <a:lnTo>
                  <a:pt x="175" y="614"/>
                </a:lnTo>
                <a:lnTo>
                  <a:pt x="189" y="619"/>
                </a:lnTo>
                <a:lnTo>
                  <a:pt x="206" y="622"/>
                </a:lnTo>
                <a:lnTo>
                  <a:pt x="224" y="626"/>
                </a:lnTo>
                <a:lnTo>
                  <a:pt x="245" y="628"/>
                </a:lnTo>
                <a:lnTo>
                  <a:pt x="269" y="631"/>
                </a:lnTo>
                <a:lnTo>
                  <a:pt x="294" y="632"/>
                </a:lnTo>
                <a:lnTo>
                  <a:pt x="294" y="632"/>
                </a:lnTo>
                <a:lnTo>
                  <a:pt x="397" y="635"/>
                </a:lnTo>
                <a:lnTo>
                  <a:pt x="491" y="639"/>
                </a:lnTo>
                <a:lnTo>
                  <a:pt x="537" y="639"/>
                </a:lnTo>
                <a:lnTo>
                  <a:pt x="580" y="638"/>
                </a:lnTo>
                <a:lnTo>
                  <a:pt x="622" y="635"/>
                </a:lnTo>
                <a:lnTo>
                  <a:pt x="663" y="632"/>
                </a:lnTo>
                <a:lnTo>
                  <a:pt x="663" y="632"/>
                </a:lnTo>
                <a:lnTo>
                  <a:pt x="700" y="628"/>
                </a:lnTo>
                <a:lnTo>
                  <a:pt x="734" y="627"/>
                </a:lnTo>
                <a:lnTo>
                  <a:pt x="792" y="628"/>
                </a:lnTo>
                <a:lnTo>
                  <a:pt x="817" y="628"/>
                </a:lnTo>
                <a:lnTo>
                  <a:pt x="842" y="626"/>
                </a:lnTo>
                <a:lnTo>
                  <a:pt x="854" y="625"/>
                </a:lnTo>
                <a:lnTo>
                  <a:pt x="866" y="621"/>
                </a:lnTo>
                <a:lnTo>
                  <a:pt x="879" y="617"/>
                </a:lnTo>
                <a:lnTo>
                  <a:pt x="891" y="612"/>
                </a:lnTo>
                <a:lnTo>
                  <a:pt x="891" y="612"/>
                </a:lnTo>
                <a:lnTo>
                  <a:pt x="961" y="584"/>
                </a:lnTo>
                <a:lnTo>
                  <a:pt x="984" y="573"/>
                </a:lnTo>
                <a:lnTo>
                  <a:pt x="1005" y="559"/>
                </a:lnTo>
                <a:lnTo>
                  <a:pt x="1005" y="559"/>
                </a:lnTo>
                <a:lnTo>
                  <a:pt x="1015" y="552"/>
                </a:lnTo>
                <a:lnTo>
                  <a:pt x="1025" y="545"/>
                </a:lnTo>
                <a:lnTo>
                  <a:pt x="1032" y="538"/>
                </a:lnTo>
                <a:lnTo>
                  <a:pt x="1040" y="533"/>
                </a:lnTo>
                <a:lnTo>
                  <a:pt x="1050" y="528"/>
                </a:lnTo>
                <a:lnTo>
                  <a:pt x="1061" y="523"/>
                </a:lnTo>
                <a:lnTo>
                  <a:pt x="1074" y="520"/>
                </a:lnTo>
                <a:lnTo>
                  <a:pt x="1092" y="517"/>
                </a:lnTo>
                <a:lnTo>
                  <a:pt x="1092" y="517"/>
                </a:lnTo>
                <a:lnTo>
                  <a:pt x="1114" y="516"/>
                </a:lnTo>
                <a:lnTo>
                  <a:pt x="1137" y="516"/>
                </a:lnTo>
                <a:lnTo>
                  <a:pt x="1188" y="516"/>
                </a:lnTo>
                <a:lnTo>
                  <a:pt x="1236" y="518"/>
                </a:lnTo>
                <a:lnTo>
                  <a:pt x="1279" y="522"/>
                </a:lnTo>
                <a:lnTo>
                  <a:pt x="1279" y="522"/>
                </a:lnTo>
                <a:lnTo>
                  <a:pt x="1298" y="524"/>
                </a:lnTo>
                <a:lnTo>
                  <a:pt x="1318" y="528"/>
                </a:lnTo>
                <a:lnTo>
                  <a:pt x="1357" y="535"/>
                </a:lnTo>
                <a:lnTo>
                  <a:pt x="1376" y="538"/>
                </a:lnTo>
                <a:lnTo>
                  <a:pt x="1390" y="539"/>
                </a:lnTo>
                <a:lnTo>
                  <a:pt x="1396" y="538"/>
                </a:lnTo>
                <a:lnTo>
                  <a:pt x="1401" y="535"/>
                </a:lnTo>
                <a:lnTo>
                  <a:pt x="1406" y="533"/>
                </a:lnTo>
                <a:lnTo>
                  <a:pt x="1408" y="529"/>
                </a:lnTo>
                <a:lnTo>
                  <a:pt x="1408" y="529"/>
                </a:lnTo>
                <a:lnTo>
                  <a:pt x="1409" y="524"/>
                </a:lnTo>
                <a:lnTo>
                  <a:pt x="1411" y="521"/>
                </a:lnTo>
                <a:lnTo>
                  <a:pt x="1409" y="514"/>
                </a:lnTo>
                <a:lnTo>
                  <a:pt x="1407" y="506"/>
                </a:lnTo>
                <a:lnTo>
                  <a:pt x="1403" y="502"/>
                </a:lnTo>
                <a:lnTo>
                  <a:pt x="1398" y="497"/>
                </a:lnTo>
                <a:lnTo>
                  <a:pt x="1394" y="493"/>
                </a:lnTo>
                <a:lnTo>
                  <a:pt x="1389" y="491"/>
                </a:lnTo>
                <a:lnTo>
                  <a:pt x="1309" y="468"/>
                </a:lnTo>
                <a:lnTo>
                  <a:pt x="1355" y="438"/>
                </a:lnTo>
                <a:lnTo>
                  <a:pt x="1355" y="438"/>
                </a:lnTo>
                <a:lnTo>
                  <a:pt x="1357" y="438"/>
                </a:lnTo>
                <a:lnTo>
                  <a:pt x="1357" y="436"/>
                </a:lnTo>
                <a:lnTo>
                  <a:pt x="1356" y="436"/>
                </a:lnTo>
                <a:lnTo>
                  <a:pt x="1339" y="435"/>
                </a:lnTo>
                <a:lnTo>
                  <a:pt x="1294" y="434"/>
                </a:lnTo>
                <a:lnTo>
                  <a:pt x="1294" y="434"/>
                </a:lnTo>
                <a:lnTo>
                  <a:pt x="1242" y="434"/>
                </a:lnTo>
                <a:lnTo>
                  <a:pt x="1210" y="433"/>
                </a:lnTo>
                <a:lnTo>
                  <a:pt x="1190" y="433"/>
                </a:lnTo>
                <a:lnTo>
                  <a:pt x="1177" y="434"/>
                </a:lnTo>
                <a:lnTo>
                  <a:pt x="1177" y="434"/>
                </a:lnTo>
                <a:lnTo>
                  <a:pt x="1169" y="435"/>
                </a:lnTo>
                <a:lnTo>
                  <a:pt x="1162" y="438"/>
                </a:lnTo>
                <a:lnTo>
                  <a:pt x="1150" y="442"/>
                </a:lnTo>
                <a:lnTo>
                  <a:pt x="1145" y="444"/>
                </a:lnTo>
                <a:lnTo>
                  <a:pt x="1142" y="444"/>
                </a:lnTo>
                <a:lnTo>
                  <a:pt x="1142" y="442"/>
                </a:lnTo>
                <a:lnTo>
                  <a:pt x="1140" y="441"/>
                </a:lnTo>
                <a:lnTo>
                  <a:pt x="1142" y="438"/>
                </a:lnTo>
                <a:lnTo>
                  <a:pt x="1142" y="438"/>
                </a:lnTo>
                <a:lnTo>
                  <a:pt x="1149" y="424"/>
                </a:lnTo>
                <a:lnTo>
                  <a:pt x="1160" y="410"/>
                </a:lnTo>
                <a:lnTo>
                  <a:pt x="1172" y="392"/>
                </a:lnTo>
                <a:lnTo>
                  <a:pt x="1172" y="392"/>
                </a:lnTo>
                <a:lnTo>
                  <a:pt x="1188" y="379"/>
                </a:lnTo>
                <a:lnTo>
                  <a:pt x="1201" y="368"/>
                </a:lnTo>
                <a:lnTo>
                  <a:pt x="1210" y="358"/>
                </a:lnTo>
                <a:lnTo>
                  <a:pt x="1210" y="358"/>
                </a:lnTo>
                <a:lnTo>
                  <a:pt x="1216" y="354"/>
                </a:lnTo>
                <a:lnTo>
                  <a:pt x="1226" y="350"/>
                </a:lnTo>
                <a:lnTo>
                  <a:pt x="1245" y="340"/>
                </a:lnTo>
                <a:lnTo>
                  <a:pt x="1248" y="338"/>
                </a:lnTo>
                <a:lnTo>
                  <a:pt x="1250" y="335"/>
                </a:lnTo>
                <a:lnTo>
                  <a:pt x="1250" y="334"/>
                </a:lnTo>
                <a:lnTo>
                  <a:pt x="1248" y="333"/>
                </a:lnTo>
                <a:lnTo>
                  <a:pt x="1244" y="332"/>
                </a:lnTo>
                <a:lnTo>
                  <a:pt x="1237" y="332"/>
                </a:lnTo>
                <a:lnTo>
                  <a:pt x="1214" y="332"/>
                </a:lnTo>
                <a:lnTo>
                  <a:pt x="1214" y="332"/>
                </a:lnTo>
                <a:lnTo>
                  <a:pt x="1173" y="334"/>
                </a:lnTo>
                <a:lnTo>
                  <a:pt x="1147" y="338"/>
                </a:lnTo>
                <a:lnTo>
                  <a:pt x="1107" y="345"/>
                </a:lnTo>
                <a:lnTo>
                  <a:pt x="1020" y="358"/>
                </a:lnTo>
                <a:lnTo>
                  <a:pt x="1020" y="358"/>
                </a:lnTo>
                <a:lnTo>
                  <a:pt x="928" y="371"/>
                </a:lnTo>
                <a:lnTo>
                  <a:pt x="896" y="376"/>
                </a:lnTo>
                <a:lnTo>
                  <a:pt x="869" y="379"/>
                </a:lnTo>
                <a:lnTo>
                  <a:pt x="843" y="379"/>
                </a:lnTo>
                <a:lnTo>
                  <a:pt x="814" y="377"/>
                </a:lnTo>
                <a:lnTo>
                  <a:pt x="778" y="375"/>
                </a:lnTo>
                <a:lnTo>
                  <a:pt x="731" y="369"/>
                </a:lnTo>
                <a:lnTo>
                  <a:pt x="731" y="369"/>
                </a:lnTo>
                <a:lnTo>
                  <a:pt x="684" y="363"/>
                </a:lnTo>
                <a:lnTo>
                  <a:pt x="646" y="358"/>
                </a:lnTo>
                <a:lnTo>
                  <a:pt x="616" y="353"/>
                </a:lnTo>
                <a:lnTo>
                  <a:pt x="592" y="350"/>
                </a:lnTo>
                <a:lnTo>
                  <a:pt x="571" y="348"/>
                </a:lnTo>
                <a:lnTo>
                  <a:pt x="552" y="348"/>
                </a:lnTo>
                <a:lnTo>
                  <a:pt x="533" y="352"/>
                </a:lnTo>
                <a:lnTo>
                  <a:pt x="510" y="358"/>
                </a:lnTo>
                <a:lnTo>
                  <a:pt x="510" y="358"/>
                </a:lnTo>
                <a:lnTo>
                  <a:pt x="462" y="375"/>
                </a:lnTo>
                <a:lnTo>
                  <a:pt x="418" y="391"/>
                </a:lnTo>
                <a:lnTo>
                  <a:pt x="374" y="407"/>
                </a:lnTo>
                <a:lnTo>
                  <a:pt x="374" y="407"/>
                </a:lnTo>
                <a:lnTo>
                  <a:pt x="377" y="393"/>
                </a:lnTo>
                <a:lnTo>
                  <a:pt x="387" y="358"/>
                </a:lnTo>
                <a:lnTo>
                  <a:pt x="398" y="315"/>
                </a:lnTo>
                <a:lnTo>
                  <a:pt x="401" y="293"/>
                </a:lnTo>
                <a:lnTo>
                  <a:pt x="404" y="275"/>
                </a:lnTo>
                <a:lnTo>
                  <a:pt x="404" y="275"/>
                </a:lnTo>
                <a:lnTo>
                  <a:pt x="405" y="237"/>
                </a:lnTo>
                <a:lnTo>
                  <a:pt x="405" y="203"/>
                </a:lnTo>
                <a:lnTo>
                  <a:pt x="404" y="164"/>
                </a:lnTo>
                <a:lnTo>
                  <a:pt x="453" y="199"/>
                </a:lnTo>
                <a:lnTo>
                  <a:pt x="453" y="199"/>
                </a:lnTo>
                <a:lnTo>
                  <a:pt x="430" y="160"/>
                </a:lnTo>
                <a:lnTo>
                  <a:pt x="388" y="95"/>
                </a:lnTo>
                <a:lnTo>
                  <a:pt x="388" y="95"/>
                </a:lnTo>
                <a:lnTo>
                  <a:pt x="379" y="81"/>
                </a:lnTo>
                <a:lnTo>
                  <a:pt x="367" y="63"/>
                </a:lnTo>
                <a:lnTo>
                  <a:pt x="353" y="45"/>
                </a:lnTo>
                <a:lnTo>
                  <a:pt x="345" y="36"/>
                </a:lnTo>
                <a:lnTo>
                  <a:pt x="336" y="28"/>
                </a:lnTo>
                <a:lnTo>
                  <a:pt x="328" y="19"/>
                </a:lnTo>
                <a:lnTo>
                  <a:pt x="317" y="13"/>
                </a:lnTo>
                <a:lnTo>
                  <a:pt x="307" y="7"/>
                </a:lnTo>
                <a:lnTo>
                  <a:pt x="297" y="4"/>
                </a:lnTo>
                <a:lnTo>
                  <a:pt x="285" y="1"/>
                </a:lnTo>
                <a:lnTo>
                  <a:pt x="271" y="0"/>
                </a:lnTo>
                <a:lnTo>
                  <a:pt x="258" y="1"/>
                </a:lnTo>
                <a:lnTo>
                  <a:pt x="245" y="5"/>
                </a:lnTo>
                <a:lnTo>
                  <a:pt x="245" y="5"/>
                </a:lnTo>
                <a:lnTo>
                  <a:pt x="230" y="10"/>
                </a:lnTo>
                <a:lnTo>
                  <a:pt x="217" y="16"/>
                </a:lnTo>
                <a:lnTo>
                  <a:pt x="205" y="23"/>
                </a:lnTo>
                <a:lnTo>
                  <a:pt x="194" y="31"/>
                </a:lnTo>
                <a:lnTo>
                  <a:pt x="184" y="40"/>
                </a:lnTo>
                <a:lnTo>
                  <a:pt x="175" y="49"/>
                </a:lnTo>
                <a:lnTo>
                  <a:pt x="168" y="60"/>
                </a:lnTo>
                <a:lnTo>
                  <a:pt x="159" y="70"/>
                </a:lnTo>
                <a:lnTo>
                  <a:pt x="153" y="81"/>
                </a:lnTo>
                <a:lnTo>
                  <a:pt x="147" y="92"/>
                </a:lnTo>
                <a:lnTo>
                  <a:pt x="139" y="112"/>
                </a:lnTo>
                <a:lnTo>
                  <a:pt x="133" y="131"/>
                </a:lnTo>
                <a:lnTo>
                  <a:pt x="130" y="149"/>
                </a:lnTo>
                <a:lnTo>
                  <a:pt x="130" y="149"/>
                </a:lnTo>
                <a:lnTo>
                  <a:pt x="128" y="175"/>
                </a:lnTo>
                <a:lnTo>
                  <a:pt x="125" y="192"/>
                </a:lnTo>
                <a:lnTo>
                  <a:pt x="123" y="203"/>
                </a:lnTo>
                <a:lnTo>
                  <a:pt x="123" y="203"/>
                </a:lnTo>
                <a:lnTo>
                  <a:pt x="123" y="206"/>
                </a:lnTo>
                <a:lnTo>
                  <a:pt x="121" y="215"/>
                </a:lnTo>
                <a:lnTo>
                  <a:pt x="119" y="221"/>
                </a:lnTo>
                <a:lnTo>
                  <a:pt x="117" y="228"/>
                </a:lnTo>
                <a:lnTo>
                  <a:pt x="113" y="236"/>
                </a:lnTo>
                <a:lnTo>
                  <a:pt x="107" y="244"/>
                </a:lnTo>
                <a:lnTo>
                  <a:pt x="107" y="244"/>
                </a:lnTo>
                <a:lnTo>
                  <a:pt x="104" y="248"/>
                </a:lnTo>
                <a:lnTo>
                  <a:pt x="98" y="253"/>
                </a:lnTo>
                <a:lnTo>
                  <a:pt x="82" y="264"/>
                </a:lnTo>
                <a:lnTo>
                  <a:pt x="45" y="287"/>
                </a:lnTo>
                <a:lnTo>
                  <a:pt x="27" y="298"/>
                </a:lnTo>
                <a:lnTo>
                  <a:pt x="11" y="307"/>
                </a:lnTo>
                <a:lnTo>
                  <a:pt x="6" y="312"/>
                </a:lnTo>
                <a:lnTo>
                  <a:pt x="2" y="317"/>
                </a:lnTo>
                <a:lnTo>
                  <a:pt x="0" y="321"/>
                </a:lnTo>
                <a:lnTo>
                  <a:pt x="1" y="324"/>
                </a:lnTo>
                <a:lnTo>
                  <a:pt x="1" y="324"/>
                </a:lnTo>
                <a:lnTo>
                  <a:pt x="5" y="329"/>
                </a:lnTo>
                <a:lnTo>
                  <a:pt x="8" y="333"/>
                </a:lnTo>
                <a:lnTo>
                  <a:pt x="12" y="336"/>
                </a:lnTo>
                <a:lnTo>
                  <a:pt x="16" y="338"/>
                </a:lnTo>
                <a:lnTo>
                  <a:pt x="22" y="339"/>
                </a:lnTo>
                <a:lnTo>
                  <a:pt x="24" y="339"/>
                </a:lnTo>
                <a:lnTo>
                  <a:pt x="24" y="339"/>
                </a:lnTo>
                <a:lnTo>
                  <a:pt x="25" y="344"/>
                </a:lnTo>
                <a:lnTo>
                  <a:pt x="28" y="347"/>
                </a:lnTo>
                <a:lnTo>
                  <a:pt x="31" y="352"/>
                </a:lnTo>
                <a:lnTo>
                  <a:pt x="36" y="357"/>
                </a:lnTo>
                <a:lnTo>
                  <a:pt x="42" y="362"/>
                </a:lnTo>
                <a:lnTo>
                  <a:pt x="51" y="364"/>
                </a:lnTo>
                <a:lnTo>
                  <a:pt x="62" y="365"/>
                </a:lnTo>
                <a:lnTo>
                  <a:pt x="62" y="365"/>
                </a:lnTo>
                <a:lnTo>
                  <a:pt x="69" y="365"/>
                </a:lnTo>
                <a:lnTo>
                  <a:pt x="76" y="364"/>
                </a:lnTo>
                <a:lnTo>
                  <a:pt x="92" y="359"/>
                </a:lnTo>
                <a:lnTo>
                  <a:pt x="110" y="352"/>
                </a:lnTo>
                <a:lnTo>
                  <a:pt x="127" y="345"/>
                </a:lnTo>
                <a:lnTo>
                  <a:pt x="156" y="330"/>
                </a:lnTo>
                <a:lnTo>
                  <a:pt x="169" y="324"/>
                </a:lnTo>
                <a:lnTo>
                  <a:pt x="203" y="2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D2194B6A-3C3E-42BD-A336-265A73372BB3}"/>
              </a:ext>
            </a:extLst>
          </p:cNvPr>
          <p:cNvSpPr>
            <a:spLocks/>
          </p:cNvSpPr>
          <p:nvPr/>
        </p:nvSpPr>
        <p:spPr bwMode="auto">
          <a:xfrm>
            <a:off x="6143625" y="4735611"/>
            <a:ext cx="1432075" cy="1226453"/>
          </a:xfrm>
          <a:custGeom>
            <a:avLst/>
            <a:gdLst>
              <a:gd name="T0" fmla="*/ 496 w 787"/>
              <a:gd name="T1" fmla="*/ 369 h 674"/>
              <a:gd name="T2" fmla="*/ 408 w 787"/>
              <a:gd name="T3" fmla="*/ 367 h 674"/>
              <a:gd name="T4" fmla="*/ 273 w 787"/>
              <a:gd name="T5" fmla="*/ 360 h 674"/>
              <a:gd name="T6" fmla="*/ 226 w 787"/>
              <a:gd name="T7" fmla="*/ 363 h 674"/>
              <a:gd name="T8" fmla="*/ 124 w 787"/>
              <a:gd name="T9" fmla="*/ 385 h 674"/>
              <a:gd name="T10" fmla="*/ 44 w 787"/>
              <a:gd name="T11" fmla="*/ 414 h 674"/>
              <a:gd name="T12" fmla="*/ 21 w 787"/>
              <a:gd name="T13" fmla="*/ 435 h 674"/>
              <a:gd name="T14" fmla="*/ 16 w 787"/>
              <a:gd name="T15" fmla="*/ 470 h 674"/>
              <a:gd name="T16" fmla="*/ 28 w 787"/>
              <a:gd name="T17" fmla="*/ 489 h 674"/>
              <a:gd name="T18" fmla="*/ 34 w 787"/>
              <a:gd name="T19" fmla="*/ 493 h 674"/>
              <a:gd name="T20" fmla="*/ 28 w 787"/>
              <a:gd name="T21" fmla="*/ 519 h 674"/>
              <a:gd name="T22" fmla="*/ 15 w 787"/>
              <a:gd name="T23" fmla="*/ 532 h 674"/>
              <a:gd name="T24" fmla="*/ 0 w 787"/>
              <a:gd name="T25" fmla="*/ 543 h 674"/>
              <a:gd name="T26" fmla="*/ 21 w 787"/>
              <a:gd name="T27" fmla="*/ 577 h 674"/>
              <a:gd name="T28" fmla="*/ 69 w 787"/>
              <a:gd name="T29" fmla="*/ 630 h 674"/>
              <a:gd name="T30" fmla="*/ 100 w 787"/>
              <a:gd name="T31" fmla="*/ 644 h 674"/>
              <a:gd name="T32" fmla="*/ 164 w 787"/>
              <a:gd name="T33" fmla="*/ 654 h 674"/>
              <a:gd name="T34" fmla="*/ 209 w 787"/>
              <a:gd name="T35" fmla="*/ 667 h 674"/>
              <a:gd name="T36" fmla="*/ 253 w 787"/>
              <a:gd name="T37" fmla="*/ 674 h 674"/>
              <a:gd name="T38" fmla="*/ 358 w 787"/>
              <a:gd name="T39" fmla="*/ 653 h 674"/>
              <a:gd name="T40" fmla="*/ 429 w 787"/>
              <a:gd name="T41" fmla="*/ 630 h 674"/>
              <a:gd name="T42" fmla="*/ 478 w 787"/>
              <a:gd name="T43" fmla="*/ 606 h 674"/>
              <a:gd name="T44" fmla="*/ 515 w 787"/>
              <a:gd name="T45" fmla="*/ 595 h 674"/>
              <a:gd name="T46" fmla="*/ 634 w 787"/>
              <a:gd name="T47" fmla="*/ 597 h 674"/>
              <a:gd name="T48" fmla="*/ 710 w 787"/>
              <a:gd name="T49" fmla="*/ 586 h 674"/>
              <a:gd name="T50" fmla="*/ 757 w 787"/>
              <a:gd name="T51" fmla="*/ 569 h 674"/>
              <a:gd name="T52" fmla="*/ 787 w 787"/>
              <a:gd name="T53" fmla="*/ 556 h 674"/>
              <a:gd name="T54" fmla="*/ 785 w 787"/>
              <a:gd name="T55" fmla="*/ 542 h 674"/>
              <a:gd name="T56" fmla="*/ 724 w 787"/>
              <a:gd name="T57" fmla="*/ 451 h 674"/>
              <a:gd name="T58" fmla="*/ 689 w 787"/>
              <a:gd name="T59" fmla="*/ 416 h 674"/>
              <a:gd name="T60" fmla="*/ 663 w 787"/>
              <a:gd name="T61" fmla="*/ 379 h 674"/>
              <a:gd name="T62" fmla="*/ 657 w 787"/>
              <a:gd name="T63" fmla="*/ 335 h 674"/>
              <a:gd name="T64" fmla="*/ 663 w 787"/>
              <a:gd name="T65" fmla="*/ 291 h 674"/>
              <a:gd name="T66" fmla="*/ 687 w 787"/>
              <a:gd name="T67" fmla="*/ 300 h 674"/>
              <a:gd name="T68" fmla="*/ 725 w 787"/>
              <a:gd name="T69" fmla="*/ 293 h 674"/>
              <a:gd name="T70" fmla="*/ 755 w 787"/>
              <a:gd name="T71" fmla="*/ 278 h 674"/>
              <a:gd name="T72" fmla="*/ 754 w 787"/>
              <a:gd name="T73" fmla="*/ 272 h 674"/>
              <a:gd name="T74" fmla="*/ 707 w 787"/>
              <a:gd name="T75" fmla="*/ 229 h 674"/>
              <a:gd name="T76" fmla="*/ 696 w 787"/>
              <a:gd name="T77" fmla="*/ 203 h 674"/>
              <a:gd name="T78" fmla="*/ 696 w 787"/>
              <a:gd name="T79" fmla="*/ 167 h 674"/>
              <a:gd name="T80" fmla="*/ 666 w 787"/>
              <a:gd name="T81" fmla="*/ 109 h 674"/>
              <a:gd name="T82" fmla="*/ 664 w 787"/>
              <a:gd name="T83" fmla="*/ 92 h 674"/>
              <a:gd name="T84" fmla="*/ 661 w 787"/>
              <a:gd name="T85" fmla="*/ 52 h 674"/>
              <a:gd name="T86" fmla="*/ 637 w 787"/>
              <a:gd name="T87" fmla="*/ 18 h 674"/>
              <a:gd name="T88" fmla="*/ 598 w 787"/>
              <a:gd name="T89" fmla="*/ 3 h 674"/>
              <a:gd name="T90" fmla="*/ 545 w 787"/>
              <a:gd name="T91" fmla="*/ 5 h 674"/>
              <a:gd name="T92" fmla="*/ 513 w 787"/>
              <a:gd name="T93" fmla="*/ 35 h 674"/>
              <a:gd name="T94" fmla="*/ 494 w 787"/>
              <a:gd name="T95" fmla="*/ 77 h 674"/>
              <a:gd name="T96" fmla="*/ 475 w 787"/>
              <a:gd name="T97" fmla="*/ 177 h 674"/>
              <a:gd name="T98" fmla="*/ 473 w 787"/>
              <a:gd name="T99" fmla="*/ 215 h 674"/>
              <a:gd name="T100" fmla="*/ 522 w 787"/>
              <a:gd name="T101" fmla="*/ 36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7" h="674">
                <a:moveTo>
                  <a:pt x="522" y="367"/>
                </a:moveTo>
                <a:lnTo>
                  <a:pt x="522" y="367"/>
                </a:lnTo>
                <a:lnTo>
                  <a:pt x="516" y="368"/>
                </a:lnTo>
                <a:lnTo>
                  <a:pt x="496" y="369"/>
                </a:lnTo>
                <a:lnTo>
                  <a:pt x="459" y="370"/>
                </a:lnTo>
                <a:lnTo>
                  <a:pt x="437" y="369"/>
                </a:lnTo>
                <a:lnTo>
                  <a:pt x="408" y="367"/>
                </a:lnTo>
                <a:lnTo>
                  <a:pt x="408" y="367"/>
                </a:lnTo>
                <a:lnTo>
                  <a:pt x="363" y="363"/>
                </a:lnTo>
                <a:lnTo>
                  <a:pt x="327" y="361"/>
                </a:lnTo>
                <a:lnTo>
                  <a:pt x="297" y="360"/>
                </a:lnTo>
                <a:lnTo>
                  <a:pt x="273" y="360"/>
                </a:lnTo>
                <a:lnTo>
                  <a:pt x="255" y="360"/>
                </a:lnTo>
                <a:lnTo>
                  <a:pt x="240" y="361"/>
                </a:lnTo>
                <a:lnTo>
                  <a:pt x="232" y="362"/>
                </a:lnTo>
                <a:lnTo>
                  <a:pt x="226" y="363"/>
                </a:lnTo>
                <a:lnTo>
                  <a:pt x="226" y="363"/>
                </a:lnTo>
                <a:lnTo>
                  <a:pt x="191" y="370"/>
                </a:lnTo>
                <a:lnTo>
                  <a:pt x="159" y="376"/>
                </a:lnTo>
                <a:lnTo>
                  <a:pt x="124" y="385"/>
                </a:lnTo>
                <a:lnTo>
                  <a:pt x="88" y="396"/>
                </a:lnTo>
                <a:lnTo>
                  <a:pt x="72" y="401"/>
                </a:lnTo>
                <a:lnTo>
                  <a:pt x="57" y="407"/>
                </a:lnTo>
                <a:lnTo>
                  <a:pt x="44" y="414"/>
                </a:lnTo>
                <a:lnTo>
                  <a:pt x="33" y="421"/>
                </a:lnTo>
                <a:lnTo>
                  <a:pt x="24" y="428"/>
                </a:lnTo>
                <a:lnTo>
                  <a:pt x="22" y="432"/>
                </a:lnTo>
                <a:lnTo>
                  <a:pt x="21" y="435"/>
                </a:lnTo>
                <a:lnTo>
                  <a:pt x="21" y="435"/>
                </a:lnTo>
                <a:lnTo>
                  <a:pt x="16" y="450"/>
                </a:lnTo>
                <a:lnTo>
                  <a:pt x="15" y="462"/>
                </a:lnTo>
                <a:lnTo>
                  <a:pt x="16" y="470"/>
                </a:lnTo>
                <a:lnTo>
                  <a:pt x="18" y="478"/>
                </a:lnTo>
                <a:lnTo>
                  <a:pt x="21" y="483"/>
                </a:lnTo>
                <a:lnTo>
                  <a:pt x="24" y="486"/>
                </a:lnTo>
                <a:lnTo>
                  <a:pt x="28" y="489"/>
                </a:lnTo>
                <a:lnTo>
                  <a:pt x="28" y="489"/>
                </a:lnTo>
                <a:lnTo>
                  <a:pt x="30" y="490"/>
                </a:lnTo>
                <a:lnTo>
                  <a:pt x="32" y="491"/>
                </a:lnTo>
                <a:lnTo>
                  <a:pt x="34" y="493"/>
                </a:lnTo>
                <a:lnTo>
                  <a:pt x="34" y="498"/>
                </a:lnTo>
                <a:lnTo>
                  <a:pt x="34" y="503"/>
                </a:lnTo>
                <a:lnTo>
                  <a:pt x="32" y="510"/>
                </a:lnTo>
                <a:lnTo>
                  <a:pt x="28" y="519"/>
                </a:lnTo>
                <a:lnTo>
                  <a:pt x="28" y="519"/>
                </a:lnTo>
                <a:lnTo>
                  <a:pt x="24" y="524"/>
                </a:lnTo>
                <a:lnTo>
                  <a:pt x="21" y="527"/>
                </a:lnTo>
                <a:lnTo>
                  <a:pt x="15" y="532"/>
                </a:lnTo>
                <a:lnTo>
                  <a:pt x="7" y="536"/>
                </a:lnTo>
                <a:lnTo>
                  <a:pt x="3" y="539"/>
                </a:lnTo>
                <a:lnTo>
                  <a:pt x="1" y="542"/>
                </a:lnTo>
                <a:lnTo>
                  <a:pt x="0" y="543"/>
                </a:lnTo>
                <a:lnTo>
                  <a:pt x="0" y="546"/>
                </a:lnTo>
                <a:lnTo>
                  <a:pt x="1" y="550"/>
                </a:lnTo>
                <a:lnTo>
                  <a:pt x="7" y="561"/>
                </a:lnTo>
                <a:lnTo>
                  <a:pt x="21" y="577"/>
                </a:lnTo>
                <a:lnTo>
                  <a:pt x="21" y="577"/>
                </a:lnTo>
                <a:lnTo>
                  <a:pt x="46" y="608"/>
                </a:lnTo>
                <a:lnTo>
                  <a:pt x="57" y="620"/>
                </a:lnTo>
                <a:lnTo>
                  <a:pt x="69" y="630"/>
                </a:lnTo>
                <a:lnTo>
                  <a:pt x="76" y="634"/>
                </a:lnTo>
                <a:lnTo>
                  <a:pt x="82" y="638"/>
                </a:lnTo>
                <a:lnTo>
                  <a:pt x="91" y="642"/>
                </a:lnTo>
                <a:lnTo>
                  <a:pt x="100" y="644"/>
                </a:lnTo>
                <a:lnTo>
                  <a:pt x="122" y="649"/>
                </a:lnTo>
                <a:lnTo>
                  <a:pt x="150" y="653"/>
                </a:lnTo>
                <a:lnTo>
                  <a:pt x="150" y="653"/>
                </a:lnTo>
                <a:lnTo>
                  <a:pt x="164" y="654"/>
                </a:lnTo>
                <a:lnTo>
                  <a:pt x="175" y="656"/>
                </a:lnTo>
                <a:lnTo>
                  <a:pt x="186" y="659"/>
                </a:lnTo>
                <a:lnTo>
                  <a:pt x="194" y="662"/>
                </a:lnTo>
                <a:lnTo>
                  <a:pt x="209" y="667"/>
                </a:lnTo>
                <a:lnTo>
                  <a:pt x="222" y="672"/>
                </a:lnTo>
                <a:lnTo>
                  <a:pt x="230" y="673"/>
                </a:lnTo>
                <a:lnTo>
                  <a:pt x="241" y="674"/>
                </a:lnTo>
                <a:lnTo>
                  <a:pt x="253" y="674"/>
                </a:lnTo>
                <a:lnTo>
                  <a:pt x="267" y="673"/>
                </a:lnTo>
                <a:lnTo>
                  <a:pt x="285" y="669"/>
                </a:lnTo>
                <a:lnTo>
                  <a:pt x="305" y="666"/>
                </a:lnTo>
                <a:lnTo>
                  <a:pt x="358" y="653"/>
                </a:lnTo>
                <a:lnTo>
                  <a:pt x="358" y="653"/>
                </a:lnTo>
                <a:lnTo>
                  <a:pt x="387" y="644"/>
                </a:lnTo>
                <a:lnTo>
                  <a:pt x="410" y="637"/>
                </a:lnTo>
                <a:lnTo>
                  <a:pt x="429" y="630"/>
                </a:lnTo>
                <a:lnTo>
                  <a:pt x="444" y="624"/>
                </a:lnTo>
                <a:lnTo>
                  <a:pt x="456" y="618"/>
                </a:lnTo>
                <a:lnTo>
                  <a:pt x="466" y="613"/>
                </a:lnTo>
                <a:lnTo>
                  <a:pt x="478" y="606"/>
                </a:lnTo>
                <a:lnTo>
                  <a:pt x="486" y="599"/>
                </a:lnTo>
                <a:lnTo>
                  <a:pt x="492" y="597"/>
                </a:lnTo>
                <a:lnTo>
                  <a:pt x="498" y="596"/>
                </a:lnTo>
                <a:lnTo>
                  <a:pt x="515" y="595"/>
                </a:lnTo>
                <a:lnTo>
                  <a:pt x="545" y="595"/>
                </a:lnTo>
                <a:lnTo>
                  <a:pt x="545" y="595"/>
                </a:lnTo>
                <a:lnTo>
                  <a:pt x="609" y="597"/>
                </a:lnTo>
                <a:lnTo>
                  <a:pt x="634" y="597"/>
                </a:lnTo>
                <a:lnTo>
                  <a:pt x="656" y="596"/>
                </a:lnTo>
                <a:lnTo>
                  <a:pt x="675" y="595"/>
                </a:lnTo>
                <a:lnTo>
                  <a:pt x="693" y="591"/>
                </a:lnTo>
                <a:lnTo>
                  <a:pt x="710" y="586"/>
                </a:lnTo>
                <a:lnTo>
                  <a:pt x="727" y="580"/>
                </a:lnTo>
                <a:lnTo>
                  <a:pt x="727" y="580"/>
                </a:lnTo>
                <a:lnTo>
                  <a:pt x="744" y="574"/>
                </a:lnTo>
                <a:lnTo>
                  <a:pt x="757" y="569"/>
                </a:lnTo>
                <a:lnTo>
                  <a:pt x="778" y="563"/>
                </a:lnTo>
                <a:lnTo>
                  <a:pt x="784" y="561"/>
                </a:lnTo>
                <a:lnTo>
                  <a:pt x="785" y="558"/>
                </a:lnTo>
                <a:lnTo>
                  <a:pt x="787" y="556"/>
                </a:lnTo>
                <a:lnTo>
                  <a:pt x="787" y="554"/>
                </a:lnTo>
                <a:lnTo>
                  <a:pt x="787" y="550"/>
                </a:lnTo>
                <a:lnTo>
                  <a:pt x="785" y="542"/>
                </a:lnTo>
                <a:lnTo>
                  <a:pt x="785" y="542"/>
                </a:lnTo>
                <a:lnTo>
                  <a:pt x="774" y="521"/>
                </a:lnTo>
                <a:lnTo>
                  <a:pt x="760" y="498"/>
                </a:lnTo>
                <a:lnTo>
                  <a:pt x="743" y="474"/>
                </a:lnTo>
                <a:lnTo>
                  <a:pt x="724" y="451"/>
                </a:lnTo>
                <a:lnTo>
                  <a:pt x="724" y="451"/>
                </a:lnTo>
                <a:lnTo>
                  <a:pt x="714" y="440"/>
                </a:lnTo>
                <a:lnTo>
                  <a:pt x="704" y="432"/>
                </a:lnTo>
                <a:lnTo>
                  <a:pt x="689" y="416"/>
                </a:lnTo>
                <a:lnTo>
                  <a:pt x="681" y="408"/>
                </a:lnTo>
                <a:lnTo>
                  <a:pt x="674" y="399"/>
                </a:lnTo>
                <a:lnTo>
                  <a:pt x="668" y="390"/>
                </a:lnTo>
                <a:lnTo>
                  <a:pt x="663" y="379"/>
                </a:lnTo>
                <a:lnTo>
                  <a:pt x="663" y="379"/>
                </a:lnTo>
                <a:lnTo>
                  <a:pt x="658" y="364"/>
                </a:lnTo>
                <a:lnTo>
                  <a:pt x="657" y="350"/>
                </a:lnTo>
                <a:lnTo>
                  <a:pt x="657" y="335"/>
                </a:lnTo>
                <a:lnTo>
                  <a:pt x="658" y="322"/>
                </a:lnTo>
                <a:lnTo>
                  <a:pt x="661" y="300"/>
                </a:lnTo>
                <a:lnTo>
                  <a:pt x="663" y="291"/>
                </a:lnTo>
                <a:lnTo>
                  <a:pt x="663" y="291"/>
                </a:lnTo>
                <a:lnTo>
                  <a:pt x="666" y="293"/>
                </a:lnTo>
                <a:lnTo>
                  <a:pt x="674" y="298"/>
                </a:lnTo>
                <a:lnTo>
                  <a:pt x="680" y="299"/>
                </a:lnTo>
                <a:lnTo>
                  <a:pt x="687" y="300"/>
                </a:lnTo>
                <a:lnTo>
                  <a:pt x="696" y="300"/>
                </a:lnTo>
                <a:lnTo>
                  <a:pt x="704" y="299"/>
                </a:lnTo>
                <a:lnTo>
                  <a:pt x="704" y="299"/>
                </a:lnTo>
                <a:lnTo>
                  <a:pt x="725" y="293"/>
                </a:lnTo>
                <a:lnTo>
                  <a:pt x="742" y="286"/>
                </a:lnTo>
                <a:lnTo>
                  <a:pt x="749" y="282"/>
                </a:lnTo>
                <a:lnTo>
                  <a:pt x="754" y="279"/>
                </a:lnTo>
                <a:lnTo>
                  <a:pt x="755" y="278"/>
                </a:lnTo>
                <a:lnTo>
                  <a:pt x="756" y="275"/>
                </a:lnTo>
                <a:lnTo>
                  <a:pt x="755" y="274"/>
                </a:lnTo>
                <a:lnTo>
                  <a:pt x="754" y="272"/>
                </a:lnTo>
                <a:lnTo>
                  <a:pt x="754" y="272"/>
                </a:lnTo>
                <a:lnTo>
                  <a:pt x="742" y="262"/>
                </a:lnTo>
                <a:lnTo>
                  <a:pt x="725" y="247"/>
                </a:lnTo>
                <a:lnTo>
                  <a:pt x="715" y="239"/>
                </a:lnTo>
                <a:lnTo>
                  <a:pt x="707" y="229"/>
                </a:lnTo>
                <a:lnTo>
                  <a:pt x="701" y="221"/>
                </a:lnTo>
                <a:lnTo>
                  <a:pt x="697" y="211"/>
                </a:lnTo>
                <a:lnTo>
                  <a:pt x="697" y="211"/>
                </a:lnTo>
                <a:lnTo>
                  <a:pt x="696" y="203"/>
                </a:lnTo>
                <a:lnTo>
                  <a:pt x="696" y="196"/>
                </a:lnTo>
                <a:lnTo>
                  <a:pt x="698" y="182"/>
                </a:lnTo>
                <a:lnTo>
                  <a:pt x="698" y="175"/>
                </a:lnTo>
                <a:lnTo>
                  <a:pt x="696" y="167"/>
                </a:lnTo>
                <a:lnTo>
                  <a:pt x="692" y="156"/>
                </a:lnTo>
                <a:lnTo>
                  <a:pt x="686" y="142"/>
                </a:lnTo>
                <a:lnTo>
                  <a:pt x="686" y="142"/>
                </a:lnTo>
                <a:lnTo>
                  <a:pt x="666" y="109"/>
                </a:lnTo>
                <a:lnTo>
                  <a:pt x="663" y="105"/>
                </a:lnTo>
                <a:lnTo>
                  <a:pt x="663" y="105"/>
                </a:lnTo>
                <a:lnTo>
                  <a:pt x="663" y="101"/>
                </a:lnTo>
                <a:lnTo>
                  <a:pt x="664" y="92"/>
                </a:lnTo>
                <a:lnTo>
                  <a:pt x="666" y="77"/>
                </a:lnTo>
                <a:lnTo>
                  <a:pt x="664" y="69"/>
                </a:lnTo>
                <a:lnTo>
                  <a:pt x="663" y="60"/>
                </a:lnTo>
                <a:lnTo>
                  <a:pt x="661" y="52"/>
                </a:lnTo>
                <a:lnTo>
                  <a:pt x="657" y="42"/>
                </a:lnTo>
                <a:lnTo>
                  <a:pt x="652" y="34"/>
                </a:lnTo>
                <a:lnTo>
                  <a:pt x="645" y="27"/>
                </a:lnTo>
                <a:lnTo>
                  <a:pt x="637" y="18"/>
                </a:lnTo>
                <a:lnTo>
                  <a:pt x="626" y="12"/>
                </a:lnTo>
                <a:lnTo>
                  <a:pt x="614" y="6"/>
                </a:lnTo>
                <a:lnTo>
                  <a:pt x="598" y="3"/>
                </a:lnTo>
                <a:lnTo>
                  <a:pt x="598" y="3"/>
                </a:lnTo>
                <a:lnTo>
                  <a:pt x="582" y="0"/>
                </a:lnTo>
                <a:lnTo>
                  <a:pt x="568" y="0"/>
                </a:lnTo>
                <a:lnTo>
                  <a:pt x="556" y="1"/>
                </a:lnTo>
                <a:lnTo>
                  <a:pt x="545" y="5"/>
                </a:lnTo>
                <a:lnTo>
                  <a:pt x="535" y="11"/>
                </a:lnTo>
                <a:lnTo>
                  <a:pt x="526" y="18"/>
                </a:lnTo>
                <a:lnTo>
                  <a:pt x="519" y="26"/>
                </a:lnTo>
                <a:lnTo>
                  <a:pt x="513" y="35"/>
                </a:lnTo>
                <a:lnTo>
                  <a:pt x="507" y="45"/>
                </a:lnTo>
                <a:lnTo>
                  <a:pt x="502" y="56"/>
                </a:lnTo>
                <a:lnTo>
                  <a:pt x="498" y="67"/>
                </a:lnTo>
                <a:lnTo>
                  <a:pt x="494" y="77"/>
                </a:lnTo>
                <a:lnTo>
                  <a:pt x="490" y="99"/>
                </a:lnTo>
                <a:lnTo>
                  <a:pt x="486" y="118"/>
                </a:lnTo>
                <a:lnTo>
                  <a:pt x="486" y="118"/>
                </a:lnTo>
                <a:lnTo>
                  <a:pt x="475" y="177"/>
                </a:lnTo>
                <a:lnTo>
                  <a:pt x="473" y="199"/>
                </a:lnTo>
                <a:lnTo>
                  <a:pt x="473" y="208"/>
                </a:lnTo>
                <a:lnTo>
                  <a:pt x="473" y="215"/>
                </a:lnTo>
                <a:lnTo>
                  <a:pt x="473" y="215"/>
                </a:lnTo>
                <a:lnTo>
                  <a:pt x="475" y="227"/>
                </a:lnTo>
                <a:lnTo>
                  <a:pt x="479" y="239"/>
                </a:lnTo>
                <a:lnTo>
                  <a:pt x="492" y="276"/>
                </a:lnTo>
                <a:lnTo>
                  <a:pt x="522" y="3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5D5B5006-F096-4FA2-8F44-1EBB7339E99A}"/>
              </a:ext>
            </a:extLst>
          </p:cNvPr>
          <p:cNvSpPr>
            <a:spLocks/>
          </p:cNvSpPr>
          <p:nvPr/>
        </p:nvSpPr>
        <p:spPr bwMode="auto">
          <a:xfrm>
            <a:off x="473869" y="1137444"/>
            <a:ext cx="1555750" cy="896938"/>
          </a:xfrm>
          <a:custGeom>
            <a:avLst/>
            <a:gdLst>
              <a:gd name="T0" fmla="*/ 136 w 980"/>
              <a:gd name="T1" fmla="*/ 225 h 565"/>
              <a:gd name="T2" fmla="*/ 88 w 980"/>
              <a:gd name="T3" fmla="*/ 281 h 565"/>
              <a:gd name="T4" fmla="*/ 63 w 980"/>
              <a:gd name="T5" fmla="*/ 343 h 565"/>
              <a:gd name="T6" fmla="*/ 60 w 980"/>
              <a:gd name="T7" fmla="*/ 369 h 565"/>
              <a:gd name="T8" fmla="*/ 93 w 980"/>
              <a:gd name="T9" fmla="*/ 398 h 565"/>
              <a:gd name="T10" fmla="*/ 123 w 980"/>
              <a:gd name="T11" fmla="*/ 442 h 565"/>
              <a:gd name="T12" fmla="*/ 183 w 980"/>
              <a:gd name="T13" fmla="*/ 497 h 565"/>
              <a:gd name="T14" fmla="*/ 222 w 980"/>
              <a:gd name="T15" fmla="*/ 518 h 565"/>
              <a:gd name="T16" fmla="*/ 288 w 980"/>
              <a:gd name="T17" fmla="*/ 537 h 565"/>
              <a:gd name="T18" fmla="*/ 429 w 980"/>
              <a:gd name="T19" fmla="*/ 553 h 565"/>
              <a:gd name="T20" fmla="*/ 550 w 980"/>
              <a:gd name="T21" fmla="*/ 555 h 565"/>
              <a:gd name="T22" fmla="*/ 667 w 980"/>
              <a:gd name="T23" fmla="*/ 559 h 565"/>
              <a:gd name="T24" fmla="*/ 779 w 980"/>
              <a:gd name="T25" fmla="*/ 562 h 565"/>
              <a:gd name="T26" fmla="*/ 827 w 980"/>
              <a:gd name="T27" fmla="*/ 550 h 565"/>
              <a:gd name="T28" fmla="*/ 955 w 980"/>
              <a:gd name="T29" fmla="*/ 514 h 565"/>
              <a:gd name="T30" fmla="*/ 980 w 980"/>
              <a:gd name="T31" fmla="*/ 500 h 565"/>
              <a:gd name="T32" fmla="*/ 956 w 980"/>
              <a:gd name="T33" fmla="*/ 488 h 565"/>
              <a:gd name="T34" fmla="*/ 870 w 980"/>
              <a:gd name="T35" fmla="*/ 453 h 565"/>
              <a:gd name="T36" fmla="*/ 831 w 980"/>
              <a:gd name="T37" fmla="*/ 425 h 565"/>
              <a:gd name="T38" fmla="*/ 880 w 980"/>
              <a:gd name="T39" fmla="*/ 433 h 565"/>
              <a:gd name="T40" fmla="*/ 945 w 980"/>
              <a:gd name="T41" fmla="*/ 438 h 565"/>
              <a:gd name="T42" fmla="*/ 945 w 980"/>
              <a:gd name="T43" fmla="*/ 428 h 565"/>
              <a:gd name="T44" fmla="*/ 900 w 980"/>
              <a:gd name="T45" fmla="*/ 408 h 565"/>
              <a:gd name="T46" fmla="*/ 826 w 980"/>
              <a:gd name="T47" fmla="*/ 386 h 565"/>
              <a:gd name="T48" fmla="*/ 793 w 980"/>
              <a:gd name="T49" fmla="*/ 372 h 565"/>
              <a:gd name="T50" fmla="*/ 714 w 980"/>
              <a:gd name="T51" fmla="*/ 326 h 565"/>
              <a:gd name="T52" fmla="*/ 604 w 980"/>
              <a:gd name="T53" fmla="*/ 285 h 565"/>
              <a:gd name="T54" fmla="*/ 483 w 980"/>
              <a:gd name="T55" fmla="*/ 256 h 565"/>
              <a:gd name="T56" fmla="*/ 371 w 980"/>
              <a:gd name="T57" fmla="*/ 242 h 565"/>
              <a:gd name="T58" fmla="*/ 374 w 980"/>
              <a:gd name="T59" fmla="*/ 222 h 565"/>
              <a:gd name="T60" fmla="*/ 392 w 980"/>
              <a:gd name="T61" fmla="*/ 180 h 565"/>
              <a:gd name="T62" fmla="*/ 389 w 980"/>
              <a:gd name="T63" fmla="*/ 149 h 565"/>
              <a:gd name="T64" fmla="*/ 360 w 980"/>
              <a:gd name="T65" fmla="*/ 70 h 565"/>
              <a:gd name="T66" fmla="*/ 333 w 980"/>
              <a:gd name="T67" fmla="*/ 34 h 565"/>
              <a:gd name="T68" fmla="*/ 283 w 980"/>
              <a:gd name="T69" fmla="*/ 6 h 565"/>
              <a:gd name="T70" fmla="*/ 234 w 980"/>
              <a:gd name="T71" fmla="*/ 3 h 565"/>
              <a:gd name="T72" fmla="*/ 178 w 980"/>
              <a:gd name="T73" fmla="*/ 20 h 565"/>
              <a:gd name="T74" fmla="*/ 146 w 980"/>
              <a:gd name="T75" fmla="*/ 45 h 565"/>
              <a:gd name="T76" fmla="*/ 134 w 980"/>
              <a:gd name="T77" fmla="*/ 80 h 565"/>
              <a:gd name="T78" fmla="*/ 119 w 980"/>
              <a:gd name="T79" fmla="*/ 132 h 565"/>
              <a:gd name="T80" fmla="*/ 113 w 980"/>
              <a:gd name="T81" fmla="*/ 146 h 565"/>
              <a:gd name="T82" fmla="*/ 82 w 980"/>
              <a:gd name="T83" fmla="*/ 160 h 565"/>
              <a:gd name="T84" fmla="*/ 17 w 980"/>
              <a:gd name="T85" fmla="*/ 180 h 565"/>
              <a:gd name="T86" fmla="*/ 0 w 980"/>
              <a:gd name="T87" fmla="*/ 195 h 565"/>
              <a:gd name="T88" fmla="*/ 8 w 980"/>
              <a:gd name="T89" fmla="*/ 204 h 565"/>
              <a:gd name="T90" fmla="*/ 47 w 980"/>
              <a:gd name="T91" fmla="*/ 202 h 565"/>
              <a:gd name="T92" fmla="*/ 100 w 980"/>
              <a:gd name="T93" fmla="*/ 191 h 565"/>
              <a:gd name="T94" fmla="*/ 174 w 980"/>
              <a:gd name="T95" fmla="*/ 19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0" h="565">
                <a:moveTo>
                  <a:pt x="174" y="193"/>
                </a:moveTo>
                <a:lnTo>
                  <a:pt x="174" y="193"/>
                </a:lnTo>
                <a:lnTo>
                  <a:pt x="163" y="202"/>
                </a:lnTo>
                <a:lnTo>
                  <a:pt x="136" y="225"/>
                </a:lnTo>
                <a:lnTo>
                  <a:pt x="122" y="239"/>
                </a:lnTo>
                <a:lnTo>
                  <a:pt x="106" y="256"/>
                </a:lnTo>
                <a:lnTo>
                  <a:pt x="93" y="273"/>
                </a:lnTo>
                <a:lnTo>
                  <a:pt x="88" y="281"/>
                </a:lnTo>
                <a:lnTo>
                  <a:pt x="83" y="290"/>
                </a:lnTo>
                <a:lnTo>
                  <a:pt x="83" y="290"/>
                </a:lnTo>
                <a:lnTo>
                  <a:pt x="71" y="321"/>
                </a:lnTo>
                <a:lnTo>
                  <a:pt x="63" y="343"/>
                </a:lnTo>
                <a:lnTo>
                  <a:pt x="59" y="359"/>
                </a:lnTo>
                <a:lnTo>
                  <a:pt x="58" y="366"/>
                </a:lnTo>
                <a:lnTo>
                  <a:pt x="58" y="366"/>
                </a:lnTo>
                <a:lnTo>
                  <a:pt x="60" y="369"/>
                </a:lnTo>
                <a:lnTo>
                  <a:pt x="63" y="372"/>
                </a:lnTo>
                <a:lnTo>
                  <a:pt x="73" y="381"/>
                </a:lnTo>
                <a:lnTo>
                  <a:pt x="87" y="392"/>
                </a:lnTo>
                <a:lnTo>
                  <a:pt x="93" y="398"/>
                </a:lnTo>
                <a:lnTo>
                  <a:pt x="98" y="406"/>
                </a:lnTo>
                <a:lnTo>
                  <a:pt x="98" y="406"/>
                </a:lnTo>
                <a:lnTo>
                  <a:pt x="112" y="427"/>
                </a:lnTo>
                <a:lnTo>
                  <a:pt x="123" y="442"/>
                </a:lnTo>
                <a:lnTo>
                  <a:pt x="136" y="456"/>
                </a:lnTo>
                <a:lnTo>
                  <a:pt x="153" y="473"/>
                </a:lnTo>
                <a:lnTo>
                  <a:pt x="172" y="489"/>
                </a:lnTo>
                <a:lnTo>
                  <a:pt x="183" y="497"/>
                </a:lnTo>
                <a:lnTo>
                  <a:pt x="195" y="504"/>
                </a:lnTo>
                <a:lnTo>
                  <a:pt x="208" y="512"/>
                </a:lnTo>
                <a:lnTo>
                  <a:pt x="222" y="518"/>
                </a:lnTo>
                <a:lnTo>
                  <a:pt x="222" y="518"/>
                </a:lnTo>
                <a:lnTo>
                  <a:pt x="237" y="524"/>
                </a:lnTo>
                <a:lnTo>
                  <a:pt x="253" y="529"/>
                </a:lnTo>
                <a:lnTo>
                  <a:pt x="270" y="533"/>
                </a:lnTo>
                <a:lnTo>
                  <a:pt x="288" y="537"/>
                </a:lnTo>
                <a:lnTo>
                  <a:pt x="324" y="543"/>
                </a:lnTo>
                <a:lnTo>
                  <a:pt x="362" y="548"/>
                </a:lnTo>
                <a:lnTo>
                  <a:pt x="398" y="551"/>
                </a:lnTo>
                <a:lnTo>
                  <a:pt x="429" y="553"/>
                </a:lnTo>
                <a:lnTo>
                  <a:pt x="476" y="555"/>
                </a:lnTo>
                <a:lnTo>
                  <a:pt x="476" y="555"/>
                </a:lnTo>
                <a:lnTo>
                  <a:pt x="509" y="556"/>
                </a:lnTo>
                <a:lnTo>
                  <a:pt x="550" y="555"/>
                </a:lnTo>
                <a:lnTo>
                  <a:pt x="600" y="555"/>
                </a:lnTo>
                <a:lnTo>
                  <a:pt x="632" y="556"/>
                </a:lnTo>
                <a:lnTo>
                  <a:pt x="667" y="559"/>
                </a:lnTo>
                <a:lnTo>
                  <a:pt x="667" y="559"/>
                </a:lnTo>
                <a:lnTo>
                  <a:pt x="727" y="564"/>
                </a:lnTo>
                <a:lnTo>
                  <a:pt x="747" y="565"/>
                </a:lnTo>
                <a:lnTo>
                  <a:pt x="764" y="565"/>
                </a:lnTo>
                <a:lnTo>
                  <a:pt x="779" y="562"/>
                </a:lnTo>
                <a:lnTo>
                  <a:pt x="793" y="560"/>
                </a:lnTo>
                <a:lnTo>
                  <a:pt x="809" y="556"/>
                </a:lnTo>
                <a:lnTo>
                  <a:pt x="827" y="550"/>
                </a:lnTo>
                <a:lnTo>
                  <a:pt x="827" y="550"/>
                </a:lnTo>
                <a:lnTo>
                  <a:pt x="850" y="543"/>
                </a:lnTo>
                <a:lnTo>
                  <a:pt x="876" y="536"/>
                </a:lnTo>
                <a:lnTo>
                  <a:pt x="932" y="521"/>
                </a:lnTo>
                <a:lnTo>
                  <a:pt x="955" y="514"/>
                </a:lnTo>
                <a:lnTo>
                  <a:pt x="972" y="507"/>
                </a:lnTo>
                <a:lnTo>
                  <a:pt x="976" y="504"/>
                </a:lnTo>
                <a:lnTo>
                  <a:pt x="979" y="501"/>
                </a:lnTo>
                <a:lnTo>
                  <a:pt x="980" y="500"/>
                </a:lnTo>
                <a:lnTo>
                  <a:pt x="979" y="498"/>
                </a:lnTo>
                <a:lnTo>
                  <a:pt x="976" y="496"/>
                </a:lnTo>
                <a:lnTo>
                  <a:pt x="976" y="496"/>
                </a:lnTo>
                <a:lnTo>
                  <a:pt x="956" y="488"/>
                </a:lnTo>
                <a:lnTo>
                  <a:pt x="933" y="480"/>
                </a:lnTo>
                <a:lnTo>
                  <a:pt x="905" y="469"/>
                </a:lnTo>
                <a:lnTo>
                  <a:pt x="888" y="462"/>
                </a:lnTo>
                <a:lnTo>
                  <a:pt x="870" y="453"/>
                </a:lnTo>
                <a:lnTo>
                  <a:pt x="870" y="453"/>
                </a:lnTo>
                <a:lnTo>
                  <a:pt x="814" y="424"/>
                </a:lnTo>
                <a:lnTo>
                  <a:pt x="814" y="424"/>
                </a:lnTo>
                <a:lnTo>
                  <a:pt x="831" y="425"/>
                </a:lnTo>
                <a:lnTo>
                  <a:pt x="847" y="426"/>
                </a:lnTo>
                <a:lnTo>
                  <a:pt x="868" y="431"/>
                </a:lnTo>
                <a:lnTo>
                  <a:pt x="868" y="431"/>
                </a:lnTo>
                <a:lnTo>
                  <a:pt x="880" y="433"/>
                </a:lnTo>
                <a:lnTo>
                  <a:pt x="892" y="436"/>
                </a:lnTo>
                <a:lnTo>
                  <a:pt x="917" y="438"/>
                </a:lnTo>
                <a:lnTo>
                  <a:pt x="945" y="438"/>
                </a:lnTo>
                <a:lnTo>
                  <a:pt x="945" y="438"/>
                </a:lnTo>
                <a:lnTo>
                  <a:pt x="947" y="437"/>
                </a:lnTo>
                <a:lnTo>
                  <a:pt x="949" y="436"/>
                </a:lnTo>
                <a:lnTo>
                  <a:pt x="949" y="432"/>
                </a:lnTo>
                <a:lnTo>
                  <a:pt x="945" y="428"/>
                </a:lnTo>
                <a:lnTo>
                  <a:pt x="937" y="422"/>
                </a:lnTo>
                <a:lnTo>
                  <a:pt x="922" y="416"/>
                </a:lnTo>
                <a:lnTo>
                  <a:pt x="900" y="408"/>
                </a:lnTo>
                <a:lnTo>
                  <a:pt x="900" y="408"/>
                </a:lnTo>
                <a:lnTo>
                  <a:pt x="878" y="400"/>
                </a:lnTo>
                <a:lnTo>
                  <a:pt x="861" y="395"/>
                </a:lnTo>
                <a:lnTo>
                  <a:pt x="835" y="389"/>
                </a:lnTo>
                <a:lnTo>
                  <a:pt x="826" y="386"/>
                </a:lnTo>
                <a:lnTo>
                  <a:pt x="816" y="383"/>
                </a:lnTo>
                <a:lnTo>
                  <a:pt x="805" y="378"/>
                </a:lnTo>
                <a:lnTo>
                  <a:pt x="793" y="372"/>
                </a:lnTo>
                <a:lnTo>
                  <a:pt x="793" y="372"/>
                </a:lnTo>
                <a:lnTo>
                  <a:pt x="769" y="356"/>
                </a:lnTo>
                <a:lnTo>
                  <a:pt x="746" y="342"/>
                </a:lnTo>
                <a:lnTo>
                  <a:pt x="732" y="334"/>
                </a:lnTo>
                <a:lnTo>
                  <a:pt x="714" y="326"/>
                </a:lnTo>
                <a:lnTo>
                  <a:pt x="691" y="316"/>
                </a:lnTo>
                <a:lnTo>
                  <a:pt x="662" y="304"/>
                </a:lnTo>
                <a:lnTo>
                  <a:pt x="662" y="304"/>
                </a:lnTo>
                <a:lnTo>
                  <a:pt x="604" y="285"/>
                </a:lnTo>
                <a:lnTo>
                  <a:pt x="560" y="273"/>
                </a:lnTo>
                <a:lnTo>
                  <a:pt x="523" y="264"/>
                </a:lnTo>
                <a:lnTo>
                  <a:pt x="483" y="256"/>
                </a:lnTo>
                <a:lnTo>
                  <a:pt x="483" y="256"/>
                </a:lnTo>
                <a:lnTo>
                  <a:pt x="460" y="251"/>
                </a:lnTo>
                <a:lnTo>
                  <a:pt x="439" y="249"/>
                </a:lnTo>
                <a:lnTo>
                  <a:pt x="400" y="244"/>
                </a:lnTo>
                <a:lnTo>
                  <a:pt x="371" y="242"/>
                </a:lnTo>
                <a:lnTo>
                  <a:pt x="360" y="242"/>
                </a:lnTo>
                <a:lnTo>
                  <a:pt x="360" y="242"/>
                </a:lnTo>
                <a:lnTo>
                  <a:pt x="365" y="236"/>
                </a:lnTo>
                <a:lnTo>
                  <a:pt x="374" y="222"/>
                </a:lnTo>
                <a:lnTo>
                  <a:pt x="380" y="213"/>
                </a:lnTo>
                <a:lnTo>
                  <a:pt x="384" y="202"/>
                </a:lnTo>
                <a:lnTo>
                  <a:pt x="388" y="191"/>
                </a:lnTo>
                <a:lnTo>
                  <a:pt x="392" y="180"/>
                </a:lnTo>
                <a:lnTo>
                  <a:pt x="392" y="180"/>
                </a:lnTo>
                <a:lnTo>
                  <a:pt x="392" y="174"/>
                </a:lnTo>
                <a:lnTo>
                  <a:pt x="392" y="167"/>
                </a:lnTo>
                <a:lnTo>
                  <a:pt x="389" y="149"/>
                </a:lnTo>
                <a:lnTo>
                  <a:pt x="383" y="127"/>
                </a:lnTo>
                <a:lnTo>
                  <a:pt x="376" y="104"/>
                </a:lnTo>
                <a:lnTo>
                  <a:pt x="366" y="81"/>
                </a:lnTo>
                <a:lnTo>
                  <a:pt x="360" y="70"/>
                </a:lnTo>
                <a:lnTo>
                  <a:pt x="354" y="59"/>
                </a:lnTo>
                <a:lnTo>
                  <a:pt x="347" y="50"/>
                </a:lnTo>
                <a:lnTo>
                  <a:pt x="340" y="41"/>
                </a:lnTo>
                <a:lnTo>
                  <a:pt x="333" y="34"/>
                </a:lnTo>
                <a:lnTo>
                  <a:pt x="324" y="29"/>
                </a:lnTo>
                <a:lnTo>
                  <a:pt x="324" y="29"/>
                </a:lnTo>
                <a:lnTo>
                  <a:pt x="295" y="12"/>
                </a:lnTo>
                <a:lnTo>
                  <a:pt x="283" y="6"/>
                </a:lnTo>
                <a:lnTo>
                  <a:pt x="271" y="3"/>
                </a:lnTo>
                <a:lnTo>
                  <a:pt x="259" y="0"/>
                </a:lnTo>
                <a:lnTo>
                  <a:pt x="247" y="0"/>
                </a:lnTo>
                <a:lnTo>
                  <a:pt x="234" y="3"/>
                </a:lnTo>
                <a:lnTo>
                  <a:pt x="218" y="8"/>
                </a:lnTo>
                <a:lnTo>
                  <a:pt x="218" y="8"/>
                </a:lnTo>
                <a:lnTo>
                  <a:pt x="190" y="16"/>
                </a:lnTo>
                <a:lnTo>
                  <a:pt x="178" y="20"/>
                </a:lnTo>
                <a:lnTo>
                  <a:pt x="169" y="25"/>
                </a:lnTo>
                <a:lnTo>
                  <a:pt x="160" y="29"/>
                </a:lnTo>
                <a:lnTo>
                  <a:pt x="152" y="37"/>
                </a:lnTo>
                <a:lnTo>
                  <a:pt x="146" y="45"/>
                </a:lnTo>
                <a:lnTo>
                  <a:pt x="141" y="56"/>
                </a:lnTo>
                <a:lnTo>
                  <a:pt x="141" y="56"/>
                </a:lnTo>
                <a:lnTo>
                  <a:pt x="137" y="68"/>
                </a:lnTo>
                <a:lnTo>
                  <a:pt x="134" y="80"/>
                </a:lnTo>
                <a:lnTo>
                  <a:pt x="129" y="100"/>
                </a:lnTo>
                <a:lnTo>
                  <a:pt x="125" y="119"/>
                </a:lnTo>
                <a:lnTo>
                  <a:pt x="123" y="126"/>
                </a:lnTo>
                <a:lnTo>
                  <a:pt x="119" y="132"/>
                </a:lnTo>
                <a:lnTo>
                  <a:pt x="119" y="132"/>
                </a:lnTo>
                <a:lnTo>
                  <a:pt x="116" y="140"/>
                </a:lnTo>
                <a:lnTo>
                  <a:pt x="114" y="145"/>
                </a:lnTo>
                <a:lnTo>
                  <a:pt x="113" y="146"/>
                </a:lnTo>
                <a:lnTo>
                  <a:pt x="111" y="149"/>
                </a:lnTo>
                <a:lnTo>
                  <a:pt x="101" y="154"/>
                </a:lnTo>
                <a:lnTo>
                  <a:pt x="101" y="154"/>
                </a:lnTo>
                <a:lnTo>
                  <a:pt x="82" y="160"/>
                </a:lnTo>
                <a:lnTo>
                  <a:pt x="57" y="168"/>
                </a:lnTo>
                <a:lnTo>
                  <a:pt x="32" y="175"/>
                </a:lnTo>
                <a:lnTo>
                  <a:pt x="17" y="180"/>
                </a:lnTo>
                <a:lnTo>
                  <a:pt x="17" y="180"/>
                </a:lnTo>
                <a:lnTo>
                  <a:pt x="8" y="185"/>
                </a:lnTo>
                <a:lnTo>
                  <a:pt x="5" y="189"/>
                </a:lnTo>
                <a:lnTo>
                  <a:pt x="1" y="191"/>
                </a:lnTo>
                <a:lnTo>
                  <a:pt x="0" y="195"/>
                </a:lnTo>
                <a:lnTo>
                  <a:pt x="0" y="198"/>
                </a:lnTo>
                <a:lnTo>
                  <a:pt x="2" y="201"/>
                </a:lnTo>
                <a:lnTo>
                  <a:pt x="8" y="204"/>
                </a:lnTo>
                <a:lnTo>
                  <a:pt x="8" y="204"/>
                </a:lnTo>
                <a:lnTo>
                  <a:pt x="16" y="205"/>
                </a:lnTo>
                <a:lnTo>
                  <a:pt x="25" y="205"/>
                </a:lnTo>
                <a:lnTo>
                  <a:pt x="35" y="204"/>
                </a:lnTo>
                <a:lnTo>
                  <a:pt x="47" y="202"/>
                </a:lnTo>
                <a:lnTo>
                  <a:pt x="73" y="196"/>
                </a:lnTo>
                <a:lnTo>
                  <a:pt x="87" y="193"/>
                </a:lnTo>
                <a:lnTo>
                  <a:pt x="100" y="191"/>
                </a:lnTo>
                <a:lnTo>
                  <a:pt x="100" y="191"/>
                </a:lnTo>
                <a:lnTo>
                  <a:pt x="122" y="190"/>
                </a:lnTo>
                <a:lnTo>
                  <a:pt x="136" y="189"/>
                </a:lnTo>
                <a:lnTo>
                  <a:pt x="147" y="190"/>
                </a:lnTo>
                <a:lnTo>
                  <a:pt x="174" y="1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215A12AF-A048-4AFF-BEE0-71B8CAB7EE7E}"/>
              </a:ext>
            </a:extLst>
          </p:cNvPr>
          <p:cNvSpPr>
            <a:spLocks/>
          </p:cNvSpPr>
          <p:nvPr/>
        </p:nvSpPr>
        <p:spPr bwMode="auto">
          <a:xfrm>
            <a:off x="2165360" y="5171078"/>
            <a:ext cx="1804979" cy="590346"/>
          </a:xfrm>
          <a:custGeom>
            <a:avLst/>
            <a:gdLst>
              <a:gd name="T0" fmla="*/ 137 w 1489"/>
              <a:gd name="T1" fmla="*/ 247 h 487"/>
              <a:gd name="T2" fmla="*/ 116 w 1489"/>
              <a:gd name="T3" fmla="*/ 300 h 487"/>
              <a:gd name="T4" fmla="*/ 115 w 1489"/>
              <a:gd name="T5" fmla="*/ 323 h 487"/>
              <a:gd name="T6" fmla="*/ 127 w 1489"/>
              <a:gd name="T7" fmla="*/ 354 h 487"/>
              <a:gd name="T8" fmla="*/ 157 w 1489"/>
              <a:gd name="T9" fmla="*/ 384 h 487"/>
              <a:gd name="T10" fmla="*/ 209 w 1489"/>
              <a:gd name="T11" fmla="*/ 412 h 487"/>
              <a:gd name="T12" fmla="*/ 287 w 1489"/>
              <a:gd name="T13" fmla="*/ 437 h 487"/>
              <a:gd name="T14" fmla="*/ 392 w 1489"/>
              <a:gd name="T15" fmla="*/ 458 h 487"/>
              <a:gd name="T16" fmla="*/ 558 w 1489"/>
              <a:gd name="T17" fmla="*/ 474 h 487"/>
              <a:gd name="T18" fmla="*/ 745 w 1489"/>
              <a:gd name="T19" fmla="*/ 487 h 487"/>
              <a:gd name="T20" fmla="*/ 807 w 1489"/>
              <a:gd name="T21" fmla="*/ 478 h 487"/>
              <a:gd name="T22" fmla="*/ 875 w 1489"/>
              <a:gd name="T23" fmla="*/ 458 h 487"/>
              <a:gd name="T24" fmla="*/ 1033 w 1489"/>
              <a:gd name="T25" fmla="*/ 424 h 487"/>
              <a:gd name="T26" fmla="*/ 1157 w 1489"/>
              <a:gd name="T27" fmla="*/ 405 h 487"/>
              <a:gd name="T28" fmla="*/ 1212 w 1489"/>
              <a:gd name="T29" fmla="*/ 386 h 487"/>
              <a:gd name="T30" fmla="*/ 1308 w 1489"/>
              <a:gd name="T31" fmla="*/ 323 h 487"/>
              <a:gd name="T32" fmla="*/ 1350 w 1489"/>
              <a:gd name="T33" fmla="*/ 307 h 487"/>
              <a:gd name="T34" fmla="*/ 1477 w 1489"/>
              <a:gd name="T35" fmla="*/ 269 h 487"/>
              <a:gd name="T36" fmla="*/ 1489 w 1489"/>
              <a:gd name="T37" fmla="*/ 258 h 487"/>
              <a:gd name="T38" fmla="*/ 1478 w 1489"/>
              <a:gd name="T39" fmla="*/ 253 h 487"/>
              <a:gd name="T40" fmla="*/ 1361 w 1489"/>
              <a:gd name="T41" fmla="*/ 235 h 487"/>
              <a:gd name="T42" fmla="*/ 1407 w 1489"/>
              <a:gd name="T43" fmla="*/ 197 h 487"/>
              <a:gd name="T44" fmla="*/ 1414 w 1489"/>
              <a:gd name="T45" fmla="*/ 182 h 487"/>
              <a:gd name="T46" fmla="*/ 1376 w 1489"/>
              <a:gd name="T47" fmla="*/ 178 h 487"/>
              <a:gd name="T48" fmla="*/ 1247 w 1489"/>
              <a:gd name="T49" fmla="*/ 179 h 487"/>
              <a:gd name="T50" fmla="*/ 1159 w 1489"/>
              <a:gd name="T51" fmla="*/ 185 h 487"/>
              <a:gd name="T52" fmla="*/ 1037 w 1489"/>
              <a:gd name="T53" fmla="*/ 179 h 487"/>
              <a:gd name="T54" fmla="*/ 931 w 1489"/>
              <a:gd name="T55" fmla="*/ 155 h 487"/>
              <a:gd name="T56" fmla="*/ 820 w 1489"/>
              <a:gd name="T57" fmla="*/ 131 h 487"/>
              <a:gd name="T58" fmla="*/ 715 w 1489"/>
              <a:gd name="T59" fmla="*/ 125 h 487"/>
              <a:gd name="T60" fmla="*/ 564 w 1489"/>
              <a:gd name="T61" fmla="*/ 130 h 487"/>
              <a:gd name="T62" fmla="*/ 517 w 1489"/>
              <a:gd name="T63" fmla="*/ 140 h 487"/>
              <a:gd name="T64" fmla="*/ 467 w 1489"/>
              <a:gd name="T65" fmla="*/ 149 h 487"/>
              <a:gd name="T66" fmla="*/ 450 w 1489"/>
              <a:gd name="T67" fmla="*/ 90 h 487"/>
              <a:gd name="T68" fmla="*/ 423 w 1489"/>
              <a:gd name="T69" fmla="*/ 53 h 487"/>
              <a:gd name="T70" fmla="*/ 394 w 1489"/>
              <a:gd name="T71" fmla="*/ 29 h 487"/>
              <a:gd name="T72" fmla="*/ 346 w 1489"/>
              <a:gd name="T73" fmla="*/ 7 h 487"/>
              <a:gd name="T74" fmla="*/ 292 w 1489"/>
              <a:gd name="T75" fmla="*/ 0 h 487"/>
              <a:gd name="T76" fmla="*/ 241 w 1489"/>
              <a:gd name="T77" fmla="*/ 12 h 487"/>
              <a:gd name="T78" fmla="*/ 209 w 1489"/>
              <a:gd name="T79" fmla="*/ 35 h 487"/>
              <a:gd name="T80" fmla="*/ 180 w 1489"/>
              <a:gd name="T81" fmla="*/ 72 h 487"/>
              <a:gd name="T82" fmla="*/ 157 w 1489"/>
              <a:gd name="T83" fmla="*/ 136 h 487"/>
              <a:gd name="T84" fmla="*/ 123 w 1489"/>
              <a:gd name="T85" fmla="*/ 172 h 487"/>
              <a:gd name="T86" fmla="*/ 96 w 1489"/>
              <a:gd name="T87" fmla="*/ 189 h 487"/>
              <a:gd name="T88" fmla="*/ 12 w 1489"/>
              <a:gd name="T89" fmla="*/ 224 h 487"/>
              <a:gd name="T90" fmla="*/ 0 w 1489"/>
              <a:gd name="T91" fmla="*/ 237 h 487"/>
              <a:gd name="T92" fmla="*/ 16 w 1489"/>
              <a:gd name="T93" fmla="*/ 247 h 487"/>
              <a:gd name="T94" fmla="*/ 58 w 1489"/>
              <a:gd name="T95" fmla="*/ 249 h 487"/>
              <a:gd name="T96" fmla="*/ 144 w 1489"/>
              <a:gd name="T97" fmla="*/ 225 h 487"/>
              <a:gd name="T98" fmla="*/ 153 w 1489"/>
              <a:gd name="T99" fmla="*/ 224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89" h="487">
                <a:moveTo>
                  <a:pt x="153" y="224"/>
                </a:moveTo>
                <a:lnTo>
                  <a:pt x="153" y="224"/>
                </a:lnTo>
                <a:lnTo>
                  <a:pt x="145" y="236"/>
                </a:lnTo>
                <a:lnTo>
                  <a:pt x="137" y="247"/>
                </a:lnTo>
                <a:lnTo>
                  <a:pt x="130" y="261"/>
                </a:lnTo>
                <a:lnTo>
                  <a:pt x="123" y="276"/>
                </a:lnTo>
                <a:lnTo>
                  <a:pt x="117" y="292"/>
                </a:lnTo>
                <a:lnTo>
                  <a:pt x="116" y="300"/>
                </a:lnTo>
                <a:lnTo>
                  <a:pt x="115" y="308"/>
                </a:lnTo>
                <a:lnTo>
                  <a:pt x="113" y="316"/>
                </a:lnTo>
                <a:lnTo>
                  <a:pt x="115" y="323"/>
                </a:lnTo>
                <a:lnTo>
                  <a:pt x="115" y="323"/>
                </a:lnTo>
                <a:lnTo>
                  <a:pt x="116" y="331"/>
                </a:lnTo>
                <a:lnTo>
                  <a:pt x="118" y="339"/>
                </a:lnTo>
                <a:lnTo>
                  <a:pt x="122" y="346"/>
                </a:lnTo>
                <a:lnTo>
                  <a:pt x="127" y="354"/>
                </a:lnTo>
                <a:lnTo>
                  <a:pt x="131" y="361"/>
                </a:lnTo>
                <a:lnTo>
                  <a:pt x="139" y="369"/>
                </a:lnTo>
                <a:lnTo>
                  <a:pt x="147" y="377"/>
                </a:lnTo>
                <a:lnTo>
                  <a:pt x="157" y="384"/>
                </a:lnTo>
                <a:lnTo>
                  <a:pt x="168" y="392"/>
                </a:lnTo>
                <a:lnTo>
                  <a:pt x="180" y="399"/>
                </a:lnTo>
                <a:lnTo>
                  <a:pt x="194" y="406"/>
                </a:lnTo>
                <a:lnTo>
                  <a:pt x="209" y="412"/>
                </a:lnTo>
                <a:lnTo>
                  <a:pt x="225" y="419"/>
                </a:lnTo>
                <a:lnTo>
                  <a:pt x="245" y="425"/>
                </a:lnTo>
                <a:lnTo>
                  <a:pt x="265" y="431"/>
                </a:lnTo>
                <a:lnTo>
                  <a:pt x="287" y="437"/>
                </a:lnTo>
                <a:lnTo>
                  <a:pt x="287" y="437"/>
                </a:lnTo>
                <a:lnTo>
                  <a:pt x="328" y="446"/>
                </a:lnTo>
                <a:lnTo>
                  <a:pt x="363" y="453"/>
                </a:lnTo>
                <a:lnTo>
                  <a:pt x="392" y="458"/>
                </a:lnTo>
                <a:lnTo>
                  <a:pt x="420" y="462"/>
                </a:lnTo>
                <a:lnTo>
                  <a:pt x="477" y="466"/>
                </a:lnTo>
                <a:lnTo>
                  <a:pt x="558" y="474"/>
                </a:lnTo>
                <a:lnTo>
                  <a:pt x="558" y="474"/>
                </a:lnTo>
                <a:lnTo>
                  <a:pt x="645" y="481"/>
                </a:lnTo>
                <a:lnTo>
                  <a:pt x="681" y="484"/>
                </a:lnTo>
                <a:lnTo>
                  <a:pt x="714" y="487"/>
                </a:lnTo>
                <a:lnTo>
                  <a:pt x="745" y="487"/>
                </a:lnTo>
                <a:lnTo>
                  <a:pt x="760" y="486"/>
                </a:lnTo>
                <a:lnTo>
                  <a:pt x="775" y="484"/>
                </a:lnTo>
                <a:lnTo>
                  <a:pt x="791" y="482"/>
                </a:lnTo>
                <a:lnTo>
                  <a:pt x="807" y="478"/>
                </a:lnTo>
                <a:lnTo>
                  <a:pt x="822" y="475"/>
                </a:lnTo>
                <a:lnTo>
                  <a:pt x="839" y="470"/>
                </a:lnTo>
                <a:lnTo>
                  <a:pt x="839" y="470"/>
                </a:lnTo>
                <a:lnTo>
                  <a:pt x="875" y="458"/>
                </a:lnTo>
                <a:lnTo>
                  <a:pt x="914" y="448"/>
                </a:lnTo>
                <a:lnTo>
                  <a:pt x="952" y="440"/>
                </a:lnTo>
                <a:lnTo>
                  <a:pt x="993" y="431"/>
                </a:lnTo>
                <a:lnTo>
                  <a:pt x="1033" y="424"/>
                </a:lnTo>
                <a:lnTo>
                  <a:pt x="1072" y="418"/>
                </a:lnTo>
                <a:lnTo>
                  <a:pt x="1142" y="408"/>
                </a:lnTo>
                <a:lnTo>
                  <a:pt x="1142" y="408"/>
                </a:lnTo>
                <a:lnTo>
                  <a:pt x="1157" y="405"/>
                </a:lnTo>
                <a:lnTo>
                  <a:pt x="1172" y="401"/>
                </a:lnTo>
                <a:lnTo>
                  <a:pt x="1186" y="396"/>
                </a:lnTo>
                <a:lnTo>
                  <a:pt x="1200" y="392"/>
                </a:lnTo>
                <a:lnTo>
                  <a:pt x="1212" y="386"/>
                </a:lnTo>
                <a:lnTo>
                  <a:pt x="1224" y="378"/>
                </a:lnTo>
                <a:lnTo>
                  <a:pt x="1247" y="364"/>
                </a:lnTo>
                <a:lnTo>
                  <a:pt x="1289" y="335"/>
                </a:lnTo>
                <a:lnTo>
                  <a:pt x="1308" y="323"/>
                </a:lnTo>
                <a:lnTo>
                  <a:pt x="1318" y="318"/>
                </a:lnTo>
                <a:lnTo>
                  <a:pt x="1327" y="314"/>
                </a:lnTo>
                <a:lnTo>
                  <a:pt x="1327" y="314"/>
                </a:lnTo>
                <a:lnTo>
                  <a:pt x="1350" y="307"/>
                </a:lnTo>
                <a:lnTo>
                  <a:pt x="1379" y="299"/>
                </a:lnTo>
                <a:lnTo>
                  <a:pt x="1442" y="281"/>
                </a:lnTo>
                <a:lnTo>
                  <a:pt x="1467" y="272"/>
                </a:lnTo>
                <a:lnTo>
                  <a:pt x="1477" y="269"/>
                </a:lnTo>
                <a:lnTo>
                  <a:pt x="1484" y="265"/>
                </a:lnTo>
                <a:lnTo>
                  <a:pt x="1489" y="261"/>
                </a:lnTo>
                <a:lnTo>
                  <a:pt x="1489" y="259"/>
                </a:lnTo>
                <a:lnTo>
                  <a:pt x="1489" y="258"/>
                </a:lnTo>
                <a:lnTo>
                  <a:pt x="1488" y="257"/>
                </a:lnTo>
                <a:lnTo>
                  <a:pt x="1487" y="255"/>
                </a:lnTo>
                <a:lnTo>
                  <a:pt x="1478" y="253"/>
                </a:lnTo>
                <a:lnTo>
                  <a:pt x="1478" y="253"/>
                </a:lnTo>
                <a:lnTo>
                  <a:pt x="1437" y="246"/>
                </a:lnTo>
                <a:lnTo>
                  <a:pt x="1400" y="240"/>
                </a:lnTo>
                <a:lnTo>
                  <a:pt x="1361" y="235"/>
                </a:lnTo>
                <a:lnTo>
                  <a:pt x="1361" y="235"/>
                </a:lnTo>
                <a:lnTo>
                  <a:pt x="1373" y="226"/>
                </a:lnTo>
                <a:lnTo>
                  <a:pt x="1384" y="218"/>
                </a:lnTo>
                <a:lnTo>
                  <a:pt x="1396" y="207"/>
                </a:lnTo>
                <a:lnTo>
                  <a:pt x="1407" y="197"/>
                </a:lnTo>
                <a:lnTo>
                  <a:pt x="1411" y="193"/>
                </a:lnTo>
                <a:lnTo>
                  <a:pt x="1414" y="189"/>
                </a:lnTo>
                <a:lnTo>
                  <a:pt x="1415" y="185"/>
                </a:lnTo>
                <a:lnTo>
                  <a:pt x="1414" y="182"/>
                </a:lnTo>
                <a:lnTo>
                  <a:pt x="1412" y="179"/>
                </a:lnTo>
                <a:lnTo>
                  <a:pt x="1406" y="179"/>
                </a:lnTo>
                <a:lnTo>
                  <a:pt x="1406" y="179"/>
                </a:lnTo>
                <a:lnTo>
                  <a:pt x="1376" y="178"/>
                </a:lnTo>
                <a:lnTo>
                  <a:pt x="1337" y="177"/>
                </a:lnTo>
                <a:lnTo>
                  <a:pt x="1292" y="177"/>
                </a:lnTo>
                <a:lnTo>
                  <a:pt x="1247" y="179"/>
                </a:lnTo>
                <a:lnTo>
                  <a:pt x="1247" y="179"/>
                </a:lnTo>
                <a:lnTo>
                  <a:pt x="1214" y="182"/>
                </a:lnTo>
                <a:lnTo>
                  <a:pt x="1194" y="184"/>
                </a:lnTo>
                <a:lnTo>
                  <a:pt x="1179" y="184"/>
                </a:lnTo>
                <a:lnTo>
                  <a:pt x="1159" y="185"/>
                </a:lnTo>
                <a:lnTo>
                  <a:pt x="1084" y="183"/>
                </a:lnTo>
                <a:lnTo>
                  <a:pt x="1084" y="183"/>
                </a:lnTo>
                <a:lnTo>
                  <a:pt x="1060" y="181"/>
                </a:lnTo>
                <a:lnTo>
                  <a:pt x="1037" y="179"/>
                </a:lnTo>
                <a:lnTo>
                  <a:pt x="1016" y="176"/>
                </a:lnTo>
                <a:lnTo>
                  <a:pt x="998" y="172"/>
                </a:lnTo>
                <a:lnTo>
                  <a:pt x="963" y="165"/>
                </a:lnTo>
                <a:lnTo>
                  <a:pt x="931" y="155"/>
                </a:lnTo>
                <a:lnTo>
                  <a:pt x="898" y="146"/>
                </a:lnTo>
                <a:lnTo>
                  <a:pt x="862" y="137"/>
                </a:lnTo>
                <a:lnTo>
                  <a:pt x="843" y="134"/>
                </a:lnTo>
                <a:lnTo>
                  <a:pt x="820" y="131"/>
                </a:lnTo>
                <a:lnTo>
                  <a:pt x="796" y="129"/>
                </a:lnTo>
                <a:lnTo>
                  <a:pt x="769" y="126"/>
                </a:lnTo>
                <a:lnTo>
                  <a:pt x="769" y="126"/>
                </a:lnTo>
                <a:lnTo>
                  <a:pt x="715" y="125"/>
                </a:lnTo>
                <a:lnTo>
                  <a:pt x="668" y="125"/>
                </a:lnTo>
                <a:lnTo>
                  <a:pt x="627" y="125"/>
                </a:lnTo>
                <a:lnTo>
                  <a:pt x="592" y="128"/>
                </a:lnTo>
                <a:lnTo>
                  <a:pt x="564" y="130"/>
                </a:lnTo>
                <a:lnTo>
                  <a:pt x="543" y="134"/>
                </a:lnTo>
                <a:lnTo>
                  <a:pt x="527" y="136"/>
                </a:lnTo>
                <a:lnTo>
                  <a:pt x="517" y="140"/>
                </a:lnTo>
                <a:lnTo>
                  <a:pt x="517" y="140"/>
                </a:lnTo>
                <a:lnTo>
                  <a:pt x="486" y="152"/>
                </a:lnTo>
                <a:lnTo>
                  <a:pt x="467" y="159"/>
                </a:lnTo>
                <a:lnTo>
                  <a:pt x="467" y="159"/>
                </a:lnTo>
                <a:lnTo>
                  <a:pt x="467" y="149"/>
                </a:lnTo>
                <a:lnTo>
                  <a:pt x="465" y="138"/>
                </a:lnTo>
                <a:lnTo>
                  <a:pt x="462" y="124"/>
                </a:lnTo>
                <a:lnTo>
                  <a:pt x="457" y="108"/>
                </a:lnTo>
                <a:lnTo>
                  <a:pt x="450" y="90"/>
                </a:lnTo>
                <a:lnTo>
                  <a:pt x="444" y="81"/>
                </a:lnTo>
                <a:lnTo>
                  <a:pt x="439" y="71"/>
                </a:lnTo>
                <a:lnTo>
                  <a:pt x="432" y="62"/>
                </a:lnTo>
                <a:lnTo>
                  <a:pt x="423" y="53"/>
                </a:lnTo>
                <a:lnTo>
                  <a:pt x="423" y="53"/>
                </a:lnTo>
                <a:lnTo>
                  <a:pt x="415" y="44"/>
                </a:lnTo>
                <a:lnTo>
                  <a:pt x="405" y="36"/>
                </a:lnTo>
                <a:lnTo>
                  <a:pt x="394" y="29"/>
                </a:lnTo>
                <a:lnTo>
                  <a:pt x="382" y="21"/>
                </a:lnTo>
                <a:lnTo>
                  <a:pt x="371" y="15"/>
                </a:lnTo>
                <a:lnTo>
                  <a:pt x="358" y="11"/>
                </a:lnTo>
                <a:lnTo>
                  <a:pt x="346" y="7"/>
                </a:lnTo>
                <a:lnTo>
                  <a:pt x="333" y="3"/>
                </a:lnTo>
                <a:lnTo>
                  <a:pt x="320" y="1"/>
                </a:lnTo>
                <a:lnTo>
                  <a:pt x="306" y="0"/>
                </a:lnTo>
                <a:lnTo>
                  <a:pt x="292" y="0"/>
                </a:lnTo>
                <a:lnTo>
                  <a:pt x="279" y="1"/>
                </a:lnTo>
                <a:lnTo>
                  <a:pt x="266" y="3"/>
                </a:lnTo>
                <a:lnTo>
                  <a:pt x="253" y="7"/>
                </a:lnTo>
                <a:lnTo>
                  <a:pt x="241" y="12"/>
                </a:lnTo>
                <a:lnTo>
                  <a:pt x="229" y="19"/>
                </a:lnTo>
                <a:lnTo>
                  <a:pt x="229" y="19"/>
                </a:lnTo>
                <a:lnTo>
                  <a:pt x="218" y="26"/>
                </a:lnTo>
                <a:lnTo>
                  <a:pt x="209" y="35"/>
                </a:lnTo>
                <a:lnTo>
                  <a:pt x="200" y="43"/>
                </a:lnTo>
                <a:lnTo>
                  <a:pt x="192" y="53"/>
                </a:lnTo>
                <a:lnTo>
                  <a:pt x="186" y="62"/>
                </a:lnTo>
                <a:lnTo>
                  <a:pt x="180" y="72"/>
                </a:lnTo>
                <a:lnTo>
                  <a:pt x="170" y="91"/>
                </a:lnTo>
                <a:lnTo>
                  <a:pt x="164" y="108"/>
                </a:lnTo>
                <a:lnTo>
                  <a:pt x="160" y="123"/>
                </a:lnTo>
                <a:lnTo>
                  <a:pt x="157" y="136"/>
                </a:lnTo>
                <a:lnTo>
                  <a:pt x="157" y="136"/>
                </a:lnTo>
                <a:lnTo>
                  <a:pt x="152" y="142"/>
                </a:lnTo>
                <a:lnTo>
                  <a:pt x="140" y="156"/>
                </a:lnTo>
                <a:lnTo>
                  <a:pt x="123" y="172"/>
                </a:lnTo>
                <a:lnTo>
                  <a:pt x="115" y="179"/>
                </a:lnTo>
                <a:lnTo>
                  <a:pt x="107" y="184"/>
                </a:lnTo>
                <a:lnTo>
                  <a:pt x="107" y="184"/>
                </a:lnTo>
                <a:lnTo>
                  <a:pt x="96" y="189"/>
                </a:lnTo>
                <a:lnTo>
                  <a:pt x="81" y="195"/>
                </a:lnTo>
                <a:lnTo>
                  <a:pt x="45" y="210"/>
                </a:lnTo>
                <a:lnTo>
                  <a:pt x="27" y="217"/>
                </a:lnTo>
                <a:lnTo>
                  <a:pt x="12" y="224"/>
                </a:lnTo>
                <a:lnTo>
                  <a:pt x="6" y="228"/>
                </a:lnTo>
                <a:lnTo>
                  <a:pt x="2" y="231"/>
                </a:lnTo>
                <a:lnTo>
                  <a:pt x="1" y="234"/>
                </a:lnTo>
                <a:lnTo>
                  <a:pt x="0" y="237"/>
                </a:lnTo>
                <a:lnTo>
                  <a:pt x="0" y="237"/>
                </a:lnTo>
                <a:lnTo>
                  <a:pt x="4" y="241"/>
                </a:lnTo>
                <a:lnTo>
                  <a:pt x="8" y="244"/>
                </a:lnTo>
                <a:lnTo>
                  <a:pt x="16" y="247"/>
                </a:lnTo>
                <a:lnTo>
                  <a:pt x="24" y="248"/>
                </a:lnTo>
                <a:lnTo>
                  <a:pt x="41" y="249"/>
                </a:lnTo>
                <a:lnTo>
                  <a:pt x="58" y="249"/>
                </a:lnTo>
                <a:lnTo>
                  <a:pt x="58" y="249"/>
                </a:lnTo>
                <a:lnTo>
                  <a:pt x="68" y="248"/>
                </a:lnTo>
                <a:lnTo>
                  <a:pt x="82" y="244"/>
                </a:lnTo>
                <a:lnTo>
                  <a:pt x="115" y="235"/>
                </a:lnTo>
                <a:lnTo>
                  <a:pt x="144" y="225"/>
                </a:lnTo>
                <a:lnTo>
                  <a:pt x="151" y="224"/>
                </a:lnTo>
                <a:lnTo>
                  <a:pt x="153" y="224"/>
                </a:lnTo>
                <a:lnTo>
                  <a:pt x="153" y="224"/>
                </a:lnTo>
                <a:lnTo>
                  <a:pt x="153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CE86464D-CC49-41D5-BED1-83FA81955C7B}"/>
              </a:ext>
            </a:extLst>
          </p:cNvPr>
          <p:cNvSpPr>
            <a:spLocks/>
          </p:cNvSpPr>
          <p:nvPr/>
        </p:nvSpPr>
        <p:spPr bwMode="auto">
          <a:xfrm>
            <a:off x="2146822" y="1392236"/>
            <a:ext cx="1850503" cy="545119"/>
          </a:xfrm>
          <a:custGeom>
            <a:avLst/>
            <a:gdLst>
              <a:gd name="T0" fmla="*/ 54 w 1531"/>
              <a:gd name="T1" fmla="*/ 166 h 451"/>
              <a:gd name="T2" fmla="*/ 13 w 1531"/>
              <a:gd name="T3" fmla="*/ 164 h 451"/>
              <a:gd name="T4" fmla="*/ 0 w 1531"/>
              <a:gd name="T5" fmla="*/ 151 h 451"/>
              <a:gd name="T6" fmla="*/ 12 w 1531"/>
              <a:gd name="T7" fmla="*/ 141 h 451"/>
              <a:gd name="T8" fmla="*/ 101 w 1531"/>
              <a:gd name="T9" fmla="*/ 119 h 451"/>
              <a:gd name="T10" fmla="*/ 123 w 1531"/>
              <a:gd name="T11" fmla="*/ 106 h 451"/>
              <a:gd name="T12" fmla="*/ 134 w 1531"/>
              <a:gd name="T13" fmla="*/ 63 h 451"/>
              <a:gd name="T14" fmla="*/ 152 w 1531"/>
              <a:gd name="T15" fmla="*/ 27 h 451"/>
              <a:gd name="T16" fmla="*/ 195 w 1531"/>
              <a:gd name="T17" fmla="*/ 4 h 451"/>
              <a:gd name="T18" fmla="*/ 245 w 1531"/>
              <a:gd name="T19" fmla="*/ 0 h 451"/>
              <a:gd name="T20" fmla="*/ 296 w 1531"/>
              <a:gd name="T21" fmla="*/ 16 h 451"/>
              <a:gd name="T22" fmla="*/ 331 w 1531"/>
              <a:gd name="T23" fmla="*/ 43 h 451"/>
              <a:gd name="T24" fmla="*/ 361 w 1531"/>
              <a:gd name="T25" fmla="*/ 79 h 451"/>
              <a:gd name="T26" fmla="*/ 408 w 1531"/>
              <a:gd name="T27" fmla="*/ 144 h 451"/>
              <a:gd name="T28" fmla="*/ 449 w 1531"/>
              <a:gd name="T29" fmla="*/ 146 h 451"/>
              <a:gd name="T30" fmla="*/ 574 w 1531"/>
              <a:gd name="T31" fmla="*/ 133 h 451"/>
              <a:gd name="T32" fmla="*/ 657 w 1531"/>
              <a:gd name="T33" fmla="*/ 139 h 451"/>
              <a:gd name="T34" fmla="*/ 856 w 1531"/>
              <a:gd name="T35" fmla="*/ 188 h 451"/>
              <a:gd name="T36" fmla="*/ 1033 w 1531"/>
              <a:gd name="T37" fmla="*/ 235 h 451"/>
              <a:gd name="T38" fmla="*/ 1096 w 1531"/>
              <a:gd name="T39" fmla="*/ 257 h 451"/>
              <a:gd name="T40" fmla="*/ 1109 w 1531"/>
              <a:gd name="T41" fmla="*/ 267 h 451"/>
              <a:gd name="T42" fmla="*/ 1104 w 1531"/>
              <a:gd name="T43" fmla="*/ 272 h 451"/>
              <a:gd name="T44" fmla="*/ 1105 w 1531"/>
              <a:gd name="T45" fmla="*/ 284 h 451"/>
              <a:gd name="T46" fmla="*/ 1125 w 1531"/>
              <a:gd name="T47" fmla="*/ 301 h 451"/>
              <a:gd name="T48" fmla="*/ 1250 w 1531"/>
              <a:gd name="T49" fmla="*/ 316 h 451"/>
              <a:gd name="T50" fmla="*/ 1346 w 1531"/>
              <a:gd name="T51" fmla="*/ 317 h 451"/>
              <a:gd name="T52" fmla="*/ 1527 w 1531"/>
              <a:gd name="T53" fmla="*/ 321 h 451"/>
              <a:gd name="T54" fmla="*/ 1530 w 1531"/>
              <a:gd name="T55" fmla="*/ 324 h 451"/>
              <a:gd name="T56" fmla="*/ 1348 w 1531"/>
              <a:gd name="T57" fmla="*/ 339 h 451"/>
              <a:gd name="T58" fmla="*/ 1207 w 1531"/>
              <a:gd name="T59" fmla="*/ 351 h 451"/>
              <a:gd name="T60" fmla="*/ 1144 w 1531"/>
              <a:gd name="T61" fmla="*/ 377 h 451"/>
              <a:gd name="T62" fmla="*/ 1127 w 1531"/>
              <a:gd name="T63" fmla="*/ 393 h 451"/>
              <a:gd name="T64" fmla="*/ 1141 w 1531"/>
              <a:gd name="T65" fmla="*/ 410 h 451"/>
              <a:gd name="T66" fmla="*/ 1139 w 1531"/>
              <a:gd name="T67" fmla="*/ 419 h 451"/>
              <a:gd name="T68" fmla="*/ 1068 w 1531"/>
              <a:gd name="T69" fmla="*/ 434 h 451"/>
              <a:gd name="T70" fmla="*/ 997 w 1531"/>
              <a:gd name="T71" fmla="*/ 448 h 451"/>
              <a:gd name="T72" fmla="*/ 918 w 1531"/>
              <a:gd name="T73" fmla="*/ 449 h 451"/>
              <a:gd name="T74" fmla="*/ 763 w 1531"/>
              <a:gd name="T75" fmla="*/ 450 h 451"/>
              <a:gd name="T76" fmla="*/ 651 w 1531"/>
              <a:gd name="T77" fmla="*/ 436 h 451"/>
              <a:gd name="T78" fmla="*/ 518 w 1531"/>
              <a:gd name="T79" fmla="*/ 404 h 451"/>
              <a:gd name="T80" fmla="*/ 445 w 1531"/>
              <a:gd name="T81" fmla="*/ 389 h 451"/>
              <a:gd name="T82" fmla="*/ 341 w 1531"/>
              <a:gd name="T83" fmla="*/ 368 h 451"/>
              <a:gd name="T84" fmla="*/ 270 w 1531"/>
              <a:gd name="T85" fmla="*/ 334 h 451"/>
              <a:gd name="T86" fmla="*/ 219 w 1531"/>
              <a:gd name="T87" fmla="*/ 293 h 451"/>
              <a:gd name="T88" fmla="*/ 208 w 1531"/>
              <a:gd name="T89" fmla="*/ 268 h 451"/>
              <a:gd name="T90" fmla="*/ 211 w 1531"/>
              <a:gd name="T91" fmla="*/ 232 h 451"/>
              <a:gd name="T92" fmla="*/ 223 w 1531"/>
              <a:gd name="T93" fmla="*/ 198 h 451"/>
              <a:gd name="T94" fmla="*/ 188 w 1531"/>
              <a:gd name="T95" fmla="*/ 185 h 451"/>
              <a:gd name="T96" fmla="*/ 138 w 1531"/>
              <a:gd name="T97" fmla="*/ 156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1" h="451">
                <a:moveTo>
                  <a:pt x="138" y="156"/>
                </a:moveTo>
                <a:lnTo>
                  <a:pt x="138" y="156"/>
                </a:lnTo>
                <a:lnTo>
                  <a:pt x="91" y="162"/>
                </a:lnTo>
                <a:lnTo>
                  <a:pt x="54" y="166"/>
                </a:lnTo>
                <a:lnTo>
                  <a:pt x="28" y="167"/>
                </a:lnTo>
                <a:lnTo>
                  <a:pt x="28" y="167"/>
                </a:lnTo>
                <a:lnTo>
                  <a:pt x="20" y="166"/>
                </a:lnTo>
                <a:lnTo>
                  <a:pt x="13" y="164"/>
                </a:lnTo>
                <a:lnTo>
                  <a:pt x="6" y="161"/>
                </a:lnTo>
                <a:lnTo>
                  <a:pt x="2" y="157"/>
                </a:lnTo>
                <a:lnTo>
                  <a:pt x="0" y="153"/>
                </a:lnTo>
                <a:lnTo>
                  <a:pt x="0" y="151"/>
                </a:lnTo>
                <a:lnTo>
                  <a:pt x="0" y="150"/>
                </a:lnTo>
                <a:lnTo>
                  <a:pt x="1" y="147"/>
                </a:lnTo>
                <a:lnTo>
                  <a:pt x="3" y="145"/>
                </a:lnTo>
                <a:lnTo>
                  <a:pt x="12" y="141"/>
                </a:lnTo>
                <a:lnTo>
                  <a:pt x="12" y="141"/>
                </a:lnTo>
                <a:lnTo>
                  <a:pt x="38" y="134"/>
                </a:lnTo>
                <a:lnTo>
                  <a:pt x="71" y="127"/>
                </a:lnTo>
                <a:lnTo>
                  <a:pt x="101" y="119"/>
                </a:lnTo>
                <a:lnTo>
                  <a:pt x="112" y="114"/>
                </a:lnTo>
                <a:lnTo>
                  <a:pt x="120" y="109"/>
                </a:lnTo>
                <a:lnTo>
                  <a:pt x="120" y="109"/>
                </a:lnTo>
                <a:lnTo>
                  <a:pt x="123" y="106"/>
                </a:lnTo>
                <a:lnTo>
                  <a:pt x="124" y="102"/>
                </a:lnTo>
                <a:lnTo>
                  <a:pt x="128" y="88"/>
                </a:lnTo>
                <a:lnTo>
                  <a:pt x="131" y="71"/>
                </a:lnTo>
                <a:lnTo>
                  <a:pt x="134" y="63"/>
                </a:lnTo>
                <a:lnTo>
                  <a:pt x="136" y="53"/>
                </a:lnTo>
                <a:lnTo>
                  <a:pt x="140" y="45"/>
                </a:lnTo>
                <a:lnTo>
                  <a:pt x="146" y="35"/>
                </a:lnTo>
                <a:lnTo>
                  <a:pt x="152" y="27"/>
                </a:lnTo>
                <a:lnTo>
                  <a:pt x="160" y="20"/>
                </a:lnTo>
                <a:lnTo>
                  <a:pt x="170" y="14"/>
                </a:lnTo>
                <a:lnTo>
                  <a:pt x="182" y="8"/>
                </a:lnTo>
                <a:lnTo>
                  <a:pt x="195" y="4"/>
                </a:lnTo>
                <a:lnTo>
                  <a:pt x="212" y="0"/>
                </a:lnTo>
                <a:lnTo>
                  <a:pt x="212" y="0"/>
                </a:lnTo>
                <a:lnTo>
                  <a:pt x="229" y="0"/>
                </a:lnTo>
                <a:lnTo>
                  <a:pt x="245" y="0"/>
                </a:lnTo>
                <a:lnTo>
                  <a:pt x="259" y="3"/>
                </a:lnTo>
                <a:lnTo>
                  <a:pt x="272" y="6"/>
                </a:lnTo>
                <a:lnTo>
                  <a:pt x="284" y="10"/>
                </a:lnTo>
                <a:lnTo>
                  <a:pt x="296" y="16"/>
                </a:lnTo>
                <a:lnTo>
                  <a:pt x="306" y="22"/>
                </a:lnTo>
                <a:lnTo>
                  <a:pt x="316" y="28"/>
                </a:lnTo>
                <a:lnTo>
                  <a:pt x="324" y="35"/>
                </a:lnTo>
                <a:lnTo>
                  <a:pt x="331" y="43"/>
                </a:lnTo>
                <a:lnTo>
                  <a:pt x="345" y="56"/>
                </a:lnTo>
                <a:lnTo>
                  <a:pt x="354" y="69"/>
                </a:lnTo>
                <a:lnTo>
                  <a:pt x="361" y="79"/>
                </a:lnTo>
                <a:lnTo>
                  <a:pt x="361" y="79"/>
                </a:lnTo>
                <a:lnTo>
                  <a:pt x="387" y="116"/>
                </a:lnTo>
                <a:lnTo>
                  <a:pt x="399" y="133"/>
                </a:lnTo>
                <a:lnTo>
                  <a:pt x="408" y="144"/>
                </a:lnTo>
                <a:lnTo>
                  <a:pt x="408" y="144"/>
                </a:lnTo>
                <a:lnTo>
                  <a:pt x="411" y="145"/>
                </a:lnTo>
                <a:lnTo>
                  <a:pt x="416" y="146"/>
                </a:lnTo>
                <a:lnTo>
                  <a:pt x="430" y="146"/>
                </a:lnTo>
                <a:lnTo>
                  <a:pt x="449" y="146"/>
                </a:lnTo>
                <a:lnTo>
                  <a:pt x="474" y="144"/>
                </a:lnTo>
                <a:lnTo>
                  <a:pt x="527" y="139"/>
                </a:lnTo>
                <a:lnTo>
                  <a:pt x="574" y="133"/>
                </a:lnTo>
                <a:lnTo>
                  <a:pt x="574" y="133"/>
                </a:lnTo>
                <a:lnTo>
                  <a:pt x="585" y="132"/>
                </a:lnTo>
                <a:lnTo>
                  <a:pt x="597" y="132"/>
                </a:lnTo>
                <a:lnTo>
                  <a:pt x="624" y="134"/>
                </a:lnTo>
                <a:lnTo>
                  <a:pt x="657" y="139"/>
                </a:lnTo>
                <a:lnTo>
                  <a:pt x="693" y="146"/>
                </a:lnTo>
                <a:lnTo>
                  <a:pt x="732" y="155"/>
                </a:lnTo>
                <a:lnTo>
                  <a:pt x="771" y="166"/>
                </a:lnTo>
                <a:lnTo>
                  <a:pt x="856" y="188"/>
                </a:lnTo>
                <a:lnTo>
                  <a:pt x="856" y="188"/>
                </a:lnTo>
                <a:lnTo>
                  <a:pt x="933" y="209"/>
                </a:lnTo>
                <a:lnTo>
                  <a:pt x="991" y="225"/>
                </a:lnTo>
                <a:lnTo>
                  <a:pt x="1033" y="235"/>
                </a:lnTo>
                <a:lnTo>
                  <a:pt x="1047" y="239"/>
                </a:lnTo>
                <a:lnTo>
                  <a:pt x="1057" y="243"/>
                </a:lnTo>
                <a:lnTo>
                  <a:pt x="1057" y="243"/>
                </a:lnTo>
                <a:lnTo>
                  <a:pt x="1096" y="257"/>
                </a:lnTo>
                <a:lnTo>
                  <a:pt x="1103" y="261"/>
                </a:lnTo>
                <a:lnTo>
                  <a:pt x="1108" y="263"/>
                </a:lnTo>
                <a:lnTo>
                  <a:pt x="1109" y="266"/>
                </a:lnTo>
                <a:lnTo>
                  <a:pt x="1109" y="267"/>
                </a:lnTo>
                <a:lnTo>
                  <a:pt x="1108" y="268"/>
                </a:lnTo>
                <a:lnTo>
                  <a:pt x="1107" y="269"/>
                </a:lnTo>
                <a:lnTo>
                  <a:pt x="1107" y="269"/>
                </a:lnTo>
                <a:lnTo>
                  <a:pt x="1104" y="272"/>
                </a:lnTo>
                <a:lnTo>
                  <a:pt x="1103" y="273"/>
                </a:lnTo>
                <a:lnTo>
                  <a:pt x="1102" y="275"/>
                </a:lnTo>
                <a:lnTo>
                  <a:pt x="1103" y="278"/>
                </a:lnTo>
                <a:lnTo>
                  <a:pt x="1105" y="284"/>
                </a:lnTo>
                <a:lnTo>
                  <a:pt x="1109" y="289"/>
                </a:lnTo>
                <a:lnTo>
                  <a:pt x="1114" y="293"/>
                </a:lnTo>
                <a:lnTo>
                  <a:pt x="1120" y="298"/>
                </a:lnTo>
                <a:lnTo>
                  <a:pt x="1125" y="301"/>
                </a:lnTo>
                <a:lnTo>
                  <a:pt x="1128" y="302"/>
                </a:lnTo>
                <a:lnTo>
                  <a:pt x="1128" y="302"/>
                </a:lnTo>
                <a:lnTo>
                  <a:pt x="1197" y="311"/>
                </a:lnTo>
                <a:lnTo>
                  <a:pt x="1250" y="316"/>
                </a:lnTo>
                <a:lnTo>
                  <a:pt x="1273" y="319"/>
                </a:lnTo>
                <a:lnTo>
                  <a:pt x="1290" y="319"/>
                </a:lnTo>
                <a:lnTo>
                  <a:pt x="1290" y="319"/>
                </a:lnTo>
                <a:lnTo>
                  <a:pt x="1346" y="317"/>
                </a:lnTo>
                <a:lnTo>
                  <a:pt x="1432" y="317"/>
                </a:lnTo>
                <a:lnTo>
                  <a:pt x="1474" y="317"/>
                </a:lnTo>
                <a:lnTo>
                  <a:pt x="1507" y="319"/>
                </a:lnTo>
                <a:lnTo>
                  <a:pt x="1527" y="321"/>
                </a:lnTo>
                <a:lnTo>
                  <a:pt x="1531" y="322"/>
                </a:lnTo>
                <a:lnTo>
                  <a:pt x="1531" y="324"/>
                </a:lnTo>
                <a:lnTo>
                  <a:pt x="1530" y="324"/>
                </a:lnTo>
                <a:lnTo>
                  <a:pt x="1530" y="324"/>
                </a:lnTo>
                <a:lnTo>
                  <a:pt x="1515" y="327"/>
                </a:lnTo>
                <a:lnTo>
                  <a:pt x="1492" y="330"/>
                </a:lnTo>
                <a:lnTo>
                  <a:pt x="1427" y="334"/>
                </a:lnTo>
                <a:lnTo>
                  <a:pt x="1348" y="339"/>
                </a:lnTo>
                <a:lnTo>
                  <a:pt x="1268" y="344"/>
                </a:lnTo>
                <a:lnTo>
                  <a:pt x="1268" y="344"/>
                </a:lnTo>
                <a:lnTo>
                  <a:pt x="1234" y="346"/>
                </a:lnTo>
                <a:lnTo>
                  <a:pt x="1207" y="351"/>
                </a:lnTo>
                <a:lnTo>
                  <a:pt x="1185" y="357"/>
                </a:lnTo>
                <a:lnTo>
                  <a:pt x="1168" y="363"/>
                </a:lnTo>
                <a:lnTo>
                  <a:pt x="1155" y="369"/>
                </a:lnTo>
                <a:lnTo>
                  <a:pt x="1144" y="377"/>
                </a:lnTo>
                <a:lnTo>
                  <a:pt x="1137" y="384"/>
                </a:lnTo>
                <a:lnTo>
                  <a:pt x="1129" y="391"/>
                </a:lnTo>
                <a:lnTo>
                  <a:pt x="1129" y="391"/>
                </a:lnTo>
                <a:lnTo>
                  <a:pt x="1127" y="393"/>
                </a:lnTo>
                <a:lnTo>
                  <a:pt x="1127" y="397"/>
                </a:lnTo>
                <a:lnTo>
                  <a:pt x="1128" y="399"/>
                </a:lnTo>
                <a:lnTo>
                  <a:pt x="1131" y="402"/>
                </a:lnTo>
                <a:lnTo>
                  <a:pt x="1141" y="410"/>
                </a:lnTo>
                <a:lnTo>
                  <a:pt x="1143" y="412"/>
                </a:lnTo>
                <a:lnTo>
                  <a:pt x="1144" y="414"/>
                </a:lnTo>
                <a:lnTo>
                  <a:pt x="1143" y="416"/>
                </a:lnTo>
                <a:lnTo>
                  <a:pt x="1139" y="419"/>
                </a:lnTo>
                <a:lnTo>
                  <a:pt x="1125" y="422"/>
                </a:lnTo>
                <a:lnTo>
                  <a:pt x="1097" y="428"/>
                </a:lnTo>
                <a:lnTo>
                  <a:pt x="1097" y="428"/>
                </a:lnTo>
                <a:lnTo>
                  <a:pt x="1068" y="434"/>
                </a:lnTo>
                <a:lnTo>
                  <a:pt x="1047" y="438"/>
                </a:lnTo>
                <a:lnTo>
                  <a:pt x="1021" y="445"/>
                </a:lnTo>
                <a:lnTo>
                  <a:pt x="1010" y="447"/>
                </a:lnTo>
                <a:lnTo>
                  <a:pt x="997" y="448"/>
                </a:lnTo>
                <a:lnTo>
                  <a:pt x="978" y="449"/>
                </a:lnTo>
                <a:lnTo>
                  <a:pt x="951" y="448"/>
                </a:lnTo>
                <a:lnTo>
                  <a:pt x="951" y="448"/>
                </a:lnTo>
                <a:lnTo>
                  <a:pt x="918" y="449"/>
                </a:lnTo>
                <a:lnTo>
                  <a:pt x="883" y="449"/>
                </a:lnTo>
                <a:lnTo>
                  <a:pt x="845" y="450"/>
                </a:lnTo>
                <a:lnTo>
                  <a:pt x="805" y="451"/>
                </a:lnTo>
                <a:lnTo>
                  <a:pt x="763" y="450"/>
                </a:lnTo>
                <a:lnTo>
                  <a:pt x="718" y="447"/>
                </a:lnTo>
                <a:lnTo>
                  <a:pt x="697" y="444"/>
                </a:lnTo>
                <a:lnTo>
                  <a:pt x="674" y="440"/>
                </a:lnTo>
                <a:lnTo>
                  <a:pt x="651" y="436"/>
                </a:lnTo>
                <a:lnTo>
                  <a:pt x="628" y="431"/>
                </a:lnTo>
                <a:lnTo>
                  <a:pt x="628" y="431"/>
                </a:lnTo>
                <a:lnTo>
                  <a:pt x="557" y="413"/>
                </a:lnTo>
                <a:lnTo>
                  <a:pt x="518" y="404"/>
                </a:lnTo>
                <a:lnTo>
                  <a:pt x="493" y="399"/>
                </a:lnTo>
                <a:lnTo>
                  <a:pt x="464" y="392"/>
                </a:lnTo>
                <a:lnTo>
                  <a:pt x="464" y="392"/>
                </a:lnTo>
                <a:lnTo>
                  <a:pt x="445" y="389"/>
                </a:lnTo>
                <a:lnTo>
                  <a:pt x="425" y="385"/>
                </a:lnTo>
                <a:lnTo>
                  <a:pt x="384" y="379"/>
                </a:lnTo>
                <a:lnTo>
                  <a:pt x="363" y="374"/>
                </a:lnTo>
                <a:lnTo>
                  <a:pt x="341" y="368"/>
                </a:lnTo>
                <a:lnTo>
                  <a:pt x="317" y="358"/>
                </a:lnTo>
                <a:lnTo>
                  <a:pt x="293" y="348"/>
                </a:lnTo>
                <a:lnTo>
                  <a:pt x="293" y="348"/>
                </a:lnTo>
                <a:lnTo>
                  <a:pt x="270" y="334"/>
                </a:lnTo>
                <a:lnTo>
                  <a:pt x="251" y="322"/>
                </a:lnTo>
                <a:lnTo>
                  <a:pt x="235" y="310"/>
                </a:lnTo>
                <a:lnTo>
                  <a:pt x="223" y="298"/>
                </a:lnTo>
                <a:lnTo>
                  <a:pt x="219" y="293"/>
                </a:lnTo>
                <a:lnTo>
                  <a:pt x="214" y="287"/>
                </a:lnTo>
                <a:lnTo>
                  <a:pt x="212" y="281"/>
                </a:lnTo>
                <a:lnTo>
                  <a:pt x="210" y="274"/>
                </a:lnTo>
                <a:lnTo>
                  <a:pt x="208" y="268"/>
                </a:lnTo>
                <a:lnTo>
                  <a:pt x="207" y="261"/>
                </a:lnTo>
                <a:lnTo>
                  <a:pt x="208" y="246"/>
                </a:lnTo>
                <a:lnTo>
                  <a:pt x="208" y="246"/>
                </a:lnTo>
                <a:lnTo>
                  <a:pt x="211" y="232"/>
                </a:lnTo>
                <a:lnTo>
                  <a:pt x="213" y="221"/>
                </a:lnTo>
                <a:lnTo>
                  <a:pt x="217" y="207"/>
                </a:lnTo>
                <a:lnTo>
                  <a:pt x="220" y="199"/>
                </a:lnTo>
                <a:lnTo>
                  <a:pt x="223" y="198"/>
                </a:lnTo>
                <a:lnTo>
                  <a:pt x="223" y="198"/>
                </a:lnTo>
                <a:lnTo>
                  <a:pt x="212" y="194"/>
                </a:lnTo>
                <a:lnTo>
                  <a:pt x="201" y="191"/>
                </a:lnTo>
                <a:lnTo>
                  <a:pt x="188" y="185"/>
                </a:lnTo>
                <a:lnTo>
                  <a:pt x="188" y="185"/>
                </a:lnTo>
                <a:lnTo>
                  <a:pt x="157" y="167"/>
                </a:lnTo>
                <a:lnTo>
                  <a:pt x="138" y="156"/>
                </a:lnTo>
                <a:lnTo>
                  <a:pt x="138" y="1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464F79DD-4F47-480A-9556-58D9854CDB05}"/>
              </a:ext>
            </a:extLst>
          </p:cNvPr>
          <p:cNvSpPr>
            <a:spLocks/>
          </p:cNvSpPr>
          <p:nvPr/>
        </p:nvSpPr>
        <p:spPr bwMode="auto">
          <a:xfrm>
            <a:off x="8135144" y="1003299"/>
            <a:ext cx="1141413" cy="1212850"/>
          </a:xfrm>
          <a:custGeom>
            <a:avLst/>
            <a:gdLst>
              <a:gd name="T0" fmla="*/ 301 w 719"/>
              <a:gd name="T1" fmla="*/ 295 h 764"/>
              <a:gd name="T2" fmla="*/ 250 w 719"/>
              <a:gd name="T3" fmla="*/ 307 h 764"/>
              <a:gd name="T4" fmla="*/ 155 w 719"/>
              <a:gd name="T5" fmla="*/ 343 h 764"/>
              <a:gd name="T6" fmla="*/ 118 w 719"/>
              <a:gd name="T7" fmla="*/ 361 h 764"/>
              <a:gd name="T8" fmla="*/ 71 w 719"/>
              <a:gd name="T9" fmla="*/ 396 h 764"/>
              <a:gd name="T10" fmla="*/ 35 w 719"/>
              <a:gd name="T11" fmla="*/ 436 h 764"/>
              <a:gd name="T12" fmla="*/ 12 w 719"/>
              <a:gd name="T13" fmla="*/ 477 h 764"/>
              <a:gd name="T14" fmla="*/ 1 w 719"/>
              <a:gd name="T15" fmla="*/ 518 h 764"/>
              <a:gd name="T16" fmla="*/ 1 w 719"/>
              <a:gd name="T17" fmla="*/ 543 h 764"/>
              <a:gd name="T18" fmla="*/ 12 w 719"/>
              <a:gd name="T19" fmla="*/ 570 h 764"/>
              <a:gd name="T20" fmla="*/ 48 w 719"/>
              <a:gd name="T21" fmla="*/ 618 h 764"/>
              <a:gd name="T22" fmla="*/ 129 w 719"/>
              <a:gd name="T23" fmla="*/ 700 h 764"/>
              <a:gd name="T24" fmla="*/ 184 w 719"/>
              <a:gd name="T25" fmla="*/ 748 h 764"/>
              <a:gd name="T26" fmla="*/ 206 w 719"/>
              <a:gd name="T27" fmla="*/ 757 h 764"/>
              <a:gd name="T28" fmla="*/ 259 w 719"/>
              <a:gd name="T29" fmla="*/ 764 h 764"/>
              <a:gd name="T30" fmla="*/ 315 w 719"/>
              <a:gd name="T31" fmla="*/ 762 h 764"/>
              <a:gd name="T32" fmla="*/ 420 w 719"/>
              <a:gd name="T33" fmla="*/ 745 h 764"/>
              <a:gd name="T34" fmla="*/ 473 w 719"/>
              <a:gd name="T35" fmla="*/ 728 h 764"/>
              <a:gd name="T36" fmla="*/ 522 w 719"/>
              <a:gd name="T37" fmla="*/ 704 h 764"/>
              <a:gd name="T38" fmla="*/ 549 w 719"/>
              <a:gd name="T39" fmla="*/ 684 h 764"/>
              <a:gd name="T40" fmla="*/ 585 w 719"/>
              <a:gd name="T41" fmla="*/ 648 h 764"/>
              <a:gd name="T42" fmla="*/ 634 w 719"/>
              <a:gd name="T43" fmla="*/ 578 h 764"/>
              <a:gd name="T44" fmla="*/ 665 w 719"/>
              <a:gd name="T45" fmla="*/ 502 h 764"/>
              <a:gd name="T46" fmla="*/ 667 w 719"/>
              <a:gd name="T47" fmla="*/ 484 h 764"/>
              <a:gd name="T48" fmla="*/ 666 w 719"/>
              <a:gd name="T49" fmla="*/ 425 h 764"/>
              <a:gd name="T50" fmla="*/ 654 w 719"/>
              <a:gd name="T51" fmla="*/ 371 h 764"/>
              <a:gd name="T52" fmla="*/ 639 w 719"/>
              <a:gd name="T53" fmla="*/ 343 h 764"/>
              <a:gd name="T54" fmla="*/ 625 w 719"/>
              <a:gd name="T55" fmla="*/ 329 h 764"/>
              <a:gd name="T56" fmla="*/ 526 w 719"/>
              <a:gd name="T57" fmla="*/ 262 h 764"/>
              <a:gd name="T58" fmla="*/ 459 w 719"/>
              <a:gd name="T59" fmla="*/ 221 h 764"/>
              <a:gd name="T60" fmla="*/ 485 w 719"/>
              <a:gd name="T61" fmla="*/ 219 h 764"/>
              <a:gd name="T62" fmla="*/ 512 w 719"/>
              <a:gd name="T63" fmla="*/ 209 h 764"/>
              <a:gd name="T64" fmla="*/ 540 w 719"/>
              <a:gd name="T65" fmla="*/ 188 h 764"/>
              <a:gd name="T66" fmla="*/ 576 w 719"/>
              <a:gd name="T67" fmla="*/ 182 h 764"/>
              <a:gd name="T68" fmla="*/ 689 w 719"/>
              <a:gd name="T69" fmla="*/ 199 h 764"/>
              <a:gd name="T70" fmla="*/ 718 w 719"/>
              <a:gd name="T71" fmla="*/ 200 h 764"/>
              <a:gd name="T72" fmla="*/ 719 w 719"/>
              <a:gd name="T73" fmla="*/ 196 h 764"/>
              <a:gd name="T74" fmla="*/ 707 w 719"/>
              <a:gd name="T75" fmla="*/ 182 h 764"/>
              <a:gd name="T76" fmla="*/ 669 w 719"/>
              <a:gd name="T77" fmla="*/ 158 h 764"/>
              <a:gd name="T78" fmla="*/ 594 w 719"/>
              <a:gd name="T79" fmla="*/ 113 h 764"/>
              <a:gd name="T80" fmla="*/ 590 w 719"/>
              <a:gd name="T81" fmla="*/ 94 h 764"/>
              <a:gd name="T82" fmla="*/ 569 w 719"/>
              <a:gd name="T83" fmla="*/ 57 h 764"/>
              <a:gd name="T84" fmla="*/ 541 w 719"/>
              <a:gd name="T85" fmla="*/ 31 h 764"/>
              <a:gd name="T86" fmla="*/ 514 w 719"/>
              <a:gd name="T87" fmla="*/ 14 h 764"/>
              <a:gd name="T88" fmla="*/ 467 w 719"/>
              <a:gd name="T89" fmla="*/ 0 h 764"/>
              <a:gd name="T90" fmla="*/ 418 w 719"/>
              <a:gd name="T91" fmla="*/ 4 h 764"/>
              <a:gd name="T92" fmla="*/ 371 w 719"/>
              <a:gd name="T93" fmla="*/ 24 h 764"/>
              <a:gd name="T94" fmla="*/ 331 w 719"/>
              <a:gd name="T95" fmla="*/ 53 h 764"/>
              <a:gd name="T96" fmla="*/ 301 w 719"/>
              <a:gd name="T97" fmla="*/ 86 h 764"/>
              <a:gd name="T98" fmla="*/ 289 w 719"/>
              <a:gd name="T99" fmla="*/ 109 h 764"/>
              <a:gd name="T100" fmla="*/ 279 w 719"/>
              <a:gd name="T101" fmla="*/ 145 h 764"/>
              <a:gd name="T102" fmla="*/ 279 w 719"/>
              <a:gd name="T103" fmla="*/ 189 h 764"/>
              <a:gd name="T104" fmla="*/ 293 w 719"/>
              <a:gd name="T105" fmla="*/ 238 h 764"/>
              <a:gd name="T106" fmla="*/ 303 w 719"/>
              <a:gd name="T107" fmla="*/ 255 h 764"/>
              <a:gd name="T108" fmla="*/ 309 w 719"/>
              <a:gd name="T109" fmla="*/ 278 h 764"/>
              <a:gd name="T110" fmla="*/ 311 w 719"/>
              <a:gd name="T111" fmla="*/ 294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9" h="764">
                <a:moveTo>
                  <a:pt x="311" y="294"/>
                </a:moveTo>
                <a:lnTo>
                  <a:pt x="311" y="294"/>
                </a:lnTo>
                <a:lnTo>
                  <a:pt x="301" y="295"/>
                </a:lnTo>
                <a:lnTo>
                  <a:pt x="289" y="297"/>
                </a:lnTo>
                <a:lnTo>
                  <a:pt x="272" y="301"/>
                </a:lnTo>
                <a:lnTo>
                  <a:pt x="250" y="307"/>
                </a:lnTo>
                <a:lnTo>
                  <a:pt x="224" y="316"/>
                </a:lnTo>
                <a:lnTo>
                  <a:pt x="191" y="328"/>
                </a:lnTo>
                <a:lnTo>
                  <a:pt x="155" y="343"/>
                </a:lnTo>
                <a:lnTo>
                  <a:pt x="155" y="343"/>
                </a:lnTo>
                <a:lnTo>
                  <a:pt x="136" y="352"/>
                </a:lnTo>
                <a:lnTo>
                  <a:pt x="118" y="361"/>
                </a:lnTo>
                <a:lnTo>
                  <a:pt x="101" y="372"/>
                </a:lnTo>
                <a:lnTo>
                  <a:pt x="85" y="384"/>
                </a:lnTo>
                <a:lnTo>
                  <a:pt x="71" y="396"/>
                </a:lnTo>
                <a:lnTo>
                  <a:pt x="57" y="410"/>
                </a:lnTo>
                <a:lnTo>
                  <a:pt x="45" y="423"/>
                </a:lnTo>
                <a:lnTo>
                  <a:pt x="35" y="436"/>
                </a:lnTo>
                <a:lnTo>
                  <a:pt x="26" y="451"/>
                </a:lnTo>
                <a:lnTo>
                  <a:pt x="18" y="464"/>
                </a:lnTo>
                <a:lnTo>
                  <a:pt x="12" y="477"/>
                </a:lnTo>
                <a:lnTo>
                  <a:pt x="6" y="492"/>
                </a:lnTo>
                <a:lnTo>
                  <a:pt x="2" y="505"/>
                </a:lnTo>
                <a:lnTo>
                  <a:pt x="1" y="518"/>
                </a:lnTo>
                <a:lnTo>
                  <a:pt x="0" y="530"/>
                </a:lnTo>
                <a:lnTo>
                  <a:pt x="1" y="543"/>
                </a:lnTo>
                <a:lnTo>
                  <a:pt x="1" y="543"/>
                </a:lnTo>
                <a:lnTo>
                  <a:pt x="2" y="549"/>
                </a:lnTo>
                <a:lnTo>
                  <a:pt x="4" y="555"/>
                </a:lnTo>
                <a:lnTo>
                  <a:pt x="12" y="570"/>
                </a:lnTo>
                <a:lnTo>
                  <a:pt x="21" y="586"/>
                </a:lnTo>
                <a:lnTo>
                  <a:pt x="33" y="601"/>
                </a:lnTo>
                <a:lnTo>
                  <a:pt x="48" y="618"/>
                </a:lnTo>
                <a:lnTo>
                  <a:pt x="63" y="635"/>
                </a:lnTo>
                <a:lnTo>
                  <a:pt x="96" y="669"/>
                </a:lnTo>
                <a:lnTo>
                  <a:pt x="129" y="700"/>
                </a:lnTo>
                <a:lnTo>
                  <a:pt x="156" y="724"/>
                </a:lnTo>
                <a:lnTo>
                  <a:pt x="184" y="748"/>
                </a:lnTo>
                <a:lnTo>
                  <a:pt x="184" y="748"/>
                </a:lnTo>
                <a:lnTo>
                  <a:pt x="189" y="751"/>
                </a:lnTo>
                <a:lnTo>
                  <a:pt x="196" y="753"/>
                </a:lnTo>
                <a:lnTo>
                  <a:pt x="206" y="757"/>
                </a:lnTo>
                <a:lnTo>
                  <a:pt x="219" y="759"/>
                </a:lnTo>
                <a:lnTo>
                  <a:pt x="237" y="763"/>
                </a:lnTo>
                <a:lnTo>
                  <a:pt x="259" y="764"/>
                </a:lnTo>
                <a:lnTo>
                  <a:pt x="284" y="764"/>
                </a:lnTo>
                <a:lnTo>
                  <a:pt x="284" y="764"/>
                </a:lnTo>
                <a:lnTo>
                  <a:pt x="315" y="762"/>
                </a:lnTo>
                <a:lnTo>
                  <a:pt x="348" y="758"/>
                </a:lnTo>
                <a:lnTo>
                  <a:pt x="384" y="753"/>
                </a:lnTo>
                <a:lnTo>
                  <a:pt x="420" y="745"/>
                </a:lnTo>
                <a:lnTo>
                  <a:pt x="438" y="740"/>
                </a:lnTo>
                <a:lnTo>
                  <a:pt x="455" y="734"/>
                </a:lnTo>
                <a:lnTo>
                  <a:pt x="473" y="728"/>
                </a:lnTo>
                <a:lnTo>
                  <a:pt x="490" y="721"/>
                </a:lnTo>
                <a:lnTo>
                  <a:pt x="506" y="713"/>
                </a:lnTo>
                <a:lnTo>
                  <a:pt x="522" y="704"/>
                </a:lnTo>
                <a:lnTo>
                  <a:pt x="536" y="695"/>
                </a:lnTo>
                <a:lnTo>
                  <a:pt x="549" y="684"/>
                </a:lnTo>
                <a:lnTo>
                  <a:pt x="549" y="684"/>
                </a:lnTo>
                <a:lnTo>
                  <a:pt x="561" y="674"/>
                </a:lnTo>
                <a:lnTo>
                  <a:pt x="573" y="662"/>
                </a:lnTo>
                <a:lnTo>
                  <a:pt x="585" y="648"/>
                </a:lnTo>
                <a:lnTo>
                  <a:pt x="596" y="635"/>
                </a:lnTo>
                <a:lnTo>
                  <a:pt x="617" y="607"/>
                </a:lnTo>
                <a:lnTo>
                  <a:pt x="634" y="578"/>
                </a:lnTo>
                <a:lnTo>
                  <a:pt x="648" y="551"/>
                </a:lnTo>
                <a:lnTo>
                  <a:pt x="659" y="525"/>
                </a:lnTo>
                <a:lnTo>
                  <a:pt x="665" y="502"/>
                </a:lnTo>
                <a:lnTo>
                  <a:pt x="667" y="493"/>
                </a:lnTo>
                <a:lnTo>
                  <a:pt x="667" y="484"/>
                </a:lnTo>
                <a:lnTo>
                  <a:pt x="667" y="484"/>
                </a:lnTo>
                <a:lnTo>
                  <a:pt x="669" y="466"/>
                </a:lnTo>
                <a:lnTo>
                  <a:pt x="667" y="447"/>
                </a:lnTo>
                <a:lnTo>
                  <a:pt x="666" y="425"/>
                </a:lnTo>
                <a:lnTo>
                  <a:pt x="663" y="404"/>
                </a:lnTo>
                <a:lnTo>
                  <a:pt x="658" y="382"/>
                </a:lnTo>
                <a:lnTo>
                  <a:pt x="654" y="371"/>
                </a:lnTo>
                <a:lnTo>
                  <a:pt x="649" y="361"/>
                </a:lnTo>
                <a:lnTo>
                  <a:pt x="645" y="352"/>
                </a:lnTo>
                <a:lnTo>
                  <a:pt x="639" y="343"/>
                </a:lnTo>
                <a:lnTo>
                  <a:pt x="632" y="335"/>
                </a:lnTo>
                <a:lnTo>
                  <a:pt x="625" y="329"/>
                </a:lnTo>
                <a:lnTo>
                  <a:pt x="625" y="329"/>
                </a:lnTo>
                <a:lnTo>
                  <a:pt x="606" y="314"/>
                </a:lnTo>
                <a:lnTo>
                  <a:pt x="581" y="297"/>
                </a:lnTo>
                <a:lnTo>
                  <a:pt x="526" y="262"/>
                </a:lnTo>
                <a:lnTo>
                  <a:pt x="479" y="234"/>
                </a:lnTo>
                <a:lnTo>
                  <a:pt x="459" y="221"/>
                </a:lnTo>
                <a:lnTo>
                  <a:pt x="459" y="221"/>
                </a:lnTo>
                <a:lnTo>
                  <a:pt x="465" y="221"/>
                </a:lnTo>
                <a:lnTo>
                  <a:pt x="477" y="220"/>
                </a:lnTo>
                <a:lnTo>
                  <a:pt x="485" y="219"/>
                </a:lnTo>
                <a:lnTo>
                  <a:pt x="494" y="218"/>
                </a:lnTo>
                <a:lnTo>
                  <a:pt x="503" y="214"/>
                </a:lnTo>
                <a:lnTo>
                  <a:pt x="512" y="209"/>
                </a:lnTo>
                <a:lnTo>
                  <a:pt x="512" y="209"/>
                </a:lnTo>
                <a:lnTo>
                  <a:pt x="526" y="199"/>
                </a:lnTo>
                <a:lnTo>
                  <a:pt x="540" y="188"/>
                </a:lnTo>
                <a:lnTo>
                  <a:pt x="551" y="177"/>
                </a:lnTo>
                <a:lnTo>
                  <a:pt x="551" y="177"/>
                </a:lnTo>
                <a:lnTo>
                  <a:pt x="576" y="182"/>
                </a:lnTo>
                <a:lnTo>
                  <a:pt x="631" y="190"/>
                </a:lnTo>
                <a:lnTo>
                  <a:pt x="663" y="195"/>
                </a:lnTo>
                <a:lnTo>
                  <a:pt x="689" y="199"/>
                </a:lnTo>
                <a:lnTo>
                  <a:pt x="708" y="201"/>
                </a:lnTo>
                <a:lnTo>
                  <a:pt x="716" y="200"/>
                </a:lnTo>
                <a:lnTo>
                  <a:pt x="718" y="200"/>
                </a:lnTo>
                <a:lnTo>
                  <a:pt x="718" y="200"/>
                </a:lnTo>
                <a:lnTo>
                  <a:pt x="719" y="197"/>
                </a:lnTo>
                <a:lnTo>
                  <a:pt x="719" y="196"/>
                </a:lnTo>
                <a:lnTo>
                  <a:pt x="718" y="193"/>
                </a:lnTo>
                <a:lnTo>
                  <a:pt x="713" y="188"/>
                </a:lnTo>
                <a:lnTo>
                  <a:pt x="707" y="182"/>
                </a:lnTo>
                <a:lnTo>
                  <a:pt x="690" y="170"/>
                </a:lnTo>
                <a:lnTo>
                  <a:pt x="669" y="158"/>
                </a:lnTo>
                <a:lnTo>
                  <a:pt x="669" y="158"/>
                </a:lnTo>
                <a:lnTo>
                  <a:pt x="643" y="144"/>
                </a:lnTo>
                <a:lnTo>
                  <a:pt x="619" y="130"/>
                </a:lnTo>
                <a:lnTo>
                  <a:pt x="594" y="113"/>
                </a:lnTo>
                <a:lnTo>
                  <a:pt x="594" y="113"/>
                </a:lnTo>
                <a:lnTo>
                  <a:pt x="593" y="104"/>
                </a:lnTo>
                <a:lnTo>
                  <a:pt x="590" y="94"/>
                </a:lnTo>
                <a:lnTo>
                  <a:pt x="584" y="80"/>
                </a:lnTo>
                <a:lnTo>
                  <a:pt x="575" y="66"/>
                </a:lnTo>
                <a:lnTo>
                  <a:pt x="569" y="57"/>
                </a:lnTo>
                <a:lnTo>
                  <a:pt x="560" y="49"/>
                </a:lnTo>
                <a:lnTo>
                  <a:pt x="552" y="41"/>
                </a:lnTo>
                <a:lnTo>
                  <a:pt x="541" y="31"/>
                </a:lnTo>
                <a:lnTo>
                  <a:pt x="529" y="22"/>
                </a:lnTo>
                <a:lnTo>
                  <a:pt x="514" y="14"/>
                </a:lnTo>
                <a:lnTo>
                  <a:pt x="514" y="14"/>
                </a:lnTo>
                <a:lnTo>
                  <a:pt x="499" y="7"/>
                </a:lnTo>
                <a:lnTo>
                  <a:pt x="483" y="2"/>
                </a:lnTo>
                <a:lnTo>
                  <a:pt x="467" y="0"/>
                </a:lnTo>
                <a:lnTo>
                  <a:pt x="450" y="0"/>
                </a:lnTo>
                <a:lnTo>
                  <a:pt x="435" y="1"/>
                </a:lnTo>
                <a:lnTo>
                  <a:pt x="418" y="4"/>
                </a:lnTo>
                <a:lnTo>
                  <a:pt x="402" y="9"/>
                </a:lnTo>
                <a:lnTo>
                  <a:pt x="387" y="15"/>
                </a:lnTo>
                <a:lnTo>
                  <a:pt x="371" y="24"/>
                </a:lnTo>
                <a:lnTo>
                  <a:pt x="356" y="32"/>
                </a:lnTo>
                <a:lnTo>
                  <a:pt x="343" y="42"/>
                </a:lnTo>
                <a:lnTo>
                  <a:pt x="331" y="53"/>
                </a:lnTo>
                <a:lnTo>
                  <a:pt x="319" y="63"/>
                </a:lnTo>
                <a:lnTo>
                  <a:pt x="309" y="74"/>
                </a:lnTo>
                <a:lnTo>
                  <a:pt x="301" y="86"/>
                </a:lnTo>
                <a:lnTo>
                  <a:pt x="294" y="98"/>
                </a:lnTo>
                <a:lnTo>
                  <a:pt x="294" y="98"/>
                </a:lnTo>
                <a:lnTo>
                  <a:pt x="289" y="109"/>
                </a:lnTo>
                <a:lnTo>
                  <a:pt x="284" y="121"/>
                </a:lnTo>
                <a:lnTo>
                  <a:pt x="282" y="133"/>
                </a:lnTo>
                <a:lnTo>
                  <a:pt x="279" y="145"/>
                </a:lnTo>
                <a:lnTo>
                  <a:pt x="278" y="156"/>
                </a:lnTo>
                <a:lnTo>
                  <a:pt x="278" y="167"/>
                </a:lnTo>
                <a:lnTo>
                  <a:pt x="279" y="189"/>
                </a:lnTo>
                <a:lnTo>
                  <a:pt x="283" y="208"/>
                </a:lnTo>
                <a:lnTo>
                  <a:pt x="288" y="225"/>
                </a:lnTo>
                <a:lnTo>
                  <a:pt x="293" y="238"/>
                </a:lnTo>
                <a:lnTo>
                  <a:pt x="299" y="247"/>
                </a:lnTo>
                <a:lnTo>
                  <a:pt x="299" y="247"/>
                </a:lnTo>
                <a:lnTo>
                  <a:pt x="303" y="255"/>
                </a:lnTo>
                <a:lnTo>
                  <a:pt x="306" y="262"/>
                </a:lnTo>
                <a:lnTo>
                  <a:pt x="308" y="271"/>
                </a:lnTo>
                <a:lnTo>
                  <a:pt x="309" y="278"/>
                </a:lnTo>
                <a:lnTo>
                  <a:pt x="311" y="289"/>
                </a:lnTo>
                <a:lnTo>
                  <a:pt x="311" y="294"/>
                </a:lnTo>
                <a:lnTo>
                  <a:pt x="311" y="2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A9B7851F-C1CB-4ECC-B6FF-6E71552AD7D7}"/>
              </a:ext>
            </a:extLst>
          </p:cNvPr>
          <p:cNvSpPr>
            <a:spLocks/>
          </p:cNvSpPr>
          <p:nvPr/>
        </p:nvSpPr>
        <p:spPr bwMode="auto">
          <a:xfrm>
            <a:off x="5930396" y="1330326"/>
            <a:ext cx="1762125" cy="722313"/>
          </a:xfrm>
          <a:custGeom>
            <a:avLst/>
            <a:gdLst>
              <a:gd name="T0" fmla="*/ 58 w 1110"/>
              <a:gd name="T1" fmla="*/ 202 h 455"/>
              <a:gd name="T2" fmla="*/ 5 w 1110"/>
              <a:gd name="T3" fmla="*/ 213 h 455"/>
              <a:gd name="T4" fmla="*/ 2 w 1110"/>
              <a:gd name="T5" fmla="*/ 208 h 455"/>
              <a:gd name="T6" fmla="*/ 2 w 1110"/>
              <a:gd name="T7" fmla="*/ 192 h 455"/>
              <a:gd name="T8" fmla="*/ 5 w 1110"/>
              <a:gd name="T9" fmla="*/ 188 h 455"/>
              <a:gd name="T10" fmla="*/ 20 w 1110"/>
              <a:gd name="T11" fmla="*/ 178 h 455"/>
              <a:gd name="T12" fmla="*/ 33 w 1110"/>
              <a:gd name="T13" fmla="*/ 161 h 455"/>
              <a:gd name="T14" fmla="*/ 73 w 1110"/>
              <a:gd name="T15" fmla="*/ 110 h 455"/>
              <a:gd name="T16" fmla="*/ 70 w 1110"/>
              <a:gd name="T17" fmla="*/ 86 h 455"/>
              <a:gd name="T18" fmla="*/ 76 w 1110"/>
              <a:gd name="T19" fmla="*/ 55 h 455"/>
              <a:gd name="T20" fmla="*/ 90 w 1110"/>
              <a:gd name="T21" fmla="*/ 29 h 455"/>
              <a:gd name="T22" fmla="*/ 117 w 1110"/>
              <a:gd name="T23" fmla="*/ 10 h 455"/>
              <a:gd name="T24" fmla="*/ 140 w 1110"/>
              <a:gd name="T25" fmla="*/ 3 h 455"/>
              <a:gd name="T26" fmla="*/ 176 w 1110"/>
              <a:gd name="T27" fmla="*/ 0 h 455"/>
              <a:gd name="T28" fmla="*/ 211 w 1110"/>
              <a:gd name="T29" fmla="*/ 8 h 455"/>
              <a:gd name="T30" fmla="*/ 266 w 1110"/>
              <a:gd name="T31" fmla="*/ 33 h 455"/>
              <a:gd name="T32" fmla="*/ 284 w 1110"/>
              <a:gd name="T33" fmla="*/ 51 h 455"/>
              <a:gd name="T34" fmla="*/ 339 w 1110"/>
              <a:gd name="T35" fmla="*/ 149 h 455"/>
              <a:gd name="T36" fmla="*/ 350 w 1110"/>
              <a:gd name="T37" fmla="*/ 139 h 455"/>
              <a:gd name="T38" fmla="*/ 391 w 1110"/>
              <a:gd name="T39" fmla="*/ 112 h 455"/>
              <a:gd name="T40" fmla="*/ 427 w 1110"/>
              <a:gd name="T41" fmla="*/ 102 h 455"/>
              <a:gd name="T42" fmla="*/ 473 w 1110"/>
              <a:gd name="T43" fmla="*/ 102 h 455"/>
              <a:gd name="T44" fmla="*/ 521 w 1110"/>
              <a:gd name="T45" fmla="*/ 112 h 455"/>
              <a:gd name="T46" fmla="*/ 647 w 1110"/>
              <a:gd name="T47" fmla="*/ 140 h 455"/>
              <a:gd name="T48" fmla="*/ 707 w 1110"/>
              <a:gd name="T49" fmla="*/ 155 h 455"/>
              <a:gd name="T50" fmla="*/ 861 w 1110"/>
              <a:gd name="T51" fmla="*/ 184 h 455"/>
              <a:gd name="T52" fmla="*/ 1049 w 1110"/>
              <a:gd name="T53" fmla="*/ 213 h 455"/>
              <a:gd name="T54" fmla="*/ 1058 w 1110"/>
              <a:gd name="T55" fmla="*/ 216 h 455"/>
              <a:gd name="T56" fmla="*/ 1019 w 1110"/>
              <a:gd name="T57" fmla="*/ 235 h 455"/>
              <a:gd name="T58" fmla="*/ 1016 w 1110"/>
              <a:gd name="T59" fmla="*/ 238 h 455"/>
              <a:gd name="T60" fmla="*/ 1070 w 1110"/>
              <a:gd name="T61" fmla="*/ 231 h 455"/>
              <a:gd name="T62" fmla="*/ 1106 w 1110"/>
              <a:gd name="T63" fmla="*/ 231 h 455"/>
              <a:gd name="T64" fmla="*/ 1107 w 1110"/>
              <a:gd name="T65" fmla="*/ 238 h 455"/>
              <a:gd name="T66" fmla="*/ 1098 w 1110"/>
              <a:gd name="T67" fmla="*/ 246 h 455"/>
              <a:gd name="T68" fmla="*/ 1045 w 1110"/>
              <a:gd name="T69" fmla="*/ 275 h 455"/>
              <a:gd name="T70" fmla="*/ 983 w 1110"/>
              <a:gd name="T71" fmla="*/ 304 h 455"/>
              <a:gd name="T72" fmla="*/ 977 w 1110"/>
              <a:gd name="T73" fmla="*/ 313 h 455"/>
              <a:gd name="T74" fmla="*/ 964 w 1110"/>
              <a:gd name="T75" fmla="*/ 326 h 455"/>
              <a:gd name="T76" fmla="*/ 930 w 1110"/>
              <a:gd name="T77" fmla="*/ 340 h 455"/>
              <a:gd name="T78" fmla="*/ 811 w 1110"/>
              <a:gd name="T79" fmla="*/ 379 h 455"/>
              <a:gd name="T80" fmla="*/ 650 w 1110"/>
              <a:gd name="T81" fmla="*/ 418 h 455"/>
              <a:gd name="T82" fmla="*/ 556 w 1110"/>
              <a:gd name="T83" fmla="*/ 432 h 455"/>
              <a:gd name="T84" fmla="*/ 480 w 1110"/>
              <a:gd name="T85" fmla="*/ 443 h 455"/>
              <a:gd name="T86" fmla="*/ 390 w 1110"/>
              <a:gd name="T87" fmla="*/ 454 h 455"/>
              <a:gd name="T88" fmla="*/ 333 w 1110"/>
              <a:gd name="T89" fmla="*/ 453 h 455"/>
              <a:gd name="T90" fmla="*/ 273 w 1110"/>
              <a:gd name="T91" fmla="*/ 438 h 455"/>
              <a:gd name="T92" fmla="*/ 176 w 1110"/>
              <a:gd name="T93" fmla="*/ 398 h 455"/>
              <a:gd name="T94" fmla="*/ 115 w 1110"/>
              <a:gd name="T95" fmla="*/ 367 h 455"/>
              <a:gd name="T96" fmla="*/ 92 w 1110"/>
              <a:gd name="T97" fmla="*/ 344 h 455"/>
              <a:gd name="T98" fmla="*/ 79 w 1110"/>
              <a:gd name="T99" fmla="*/ 308 h 455"/>
              <a:gd name="T100" fmla="*/ 73 w 1110"/>
              <a:gd name="T101" fmla="*/ 270 h 455"/>
              <a:gd name="T102" fmla="*/ 78 w 1110"/>
              <a:gd name="T103" fmla="*/ 250 h 455"/>
              <a:gd name="T104" fmla="*/ 86 w 1110"/>
              <a:gd name="T105" fmla="*/ 238 h 455"/>
              <a:gd name="T106" fmla="*/ 103 w 1110"/>
              <a:gd name="T107" fmla="*/ 188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0" h="455">
                <a:moveTo>
                  <a:pt x="103" y="188"/>
                </a:moveTo>
                <a:lnTo>
                  <a:pt x="103" y="188"/>
                </a:lnTo>
                <a:lnTo>
                  <a:pt x="58" y="202"/>
                </a:lnTo>
                <a:lnTo>
                  <a:pt x="25" y="210"/>
                </a:lnTo>
                <a:lnTo>
                  <a:pt x="13" y="213"/>
                </a:lnTo>
                <a:lnTo>
                  <a:pt x="5" y="213"/>
                </a:lnTo>
                <a:lnTo>
                  <a:pt x="5" y="213"/>
                </a:lnTo>
                <a:lnTo>
                  <a:pt x="3" y="211"/>
                </a:lnTo>
                <a:lnTo>
                  <a:pt x="2" y="208"/>
                </a:lnTo>
                <a:lnTo>
                  <a:pt x="0" y="204"/>
                </a:lnTo>
                <a:lnTo>
                  <a:pt x="0" y="199"/>
                </a:lnTo>
                <a:lnTo>
                  <a:pt x="2" y="192"/>
                </a:lnTo>
                <a:lnTo>
                  <a:pt x="3" y="188"/>
                </a:lnTo>
                <a:lnTo>
                  <a:pt x="3" y="188"/>
                </a:lnTo>
                <a:lnTo>
                  <a:pt x="5" y="188"/>
                </a:lnTo>
                <a:lnTo>
                  <a:pt x="10" y="186"/>
                </a:lnTo>
                <a:lnTo>
                  <a:pt x="15" y="182"/>
                </a:lnTo>
                <a:lnTo>
                  <a:pt x="20" y="178"/>
                </a:lnTo>
                <a:lnTo>
                  <a:pt x="26" y="170"/>
                </a:lnTo>
                <a:lnTo>
                  <a:pt x="33" y="161"/>
                </a:lnTo>
                <a:lnTo>
                  <a:pt x="33" y="161"/>
                </a:lnTo>
                <a:lnTo>
                  <a:pt x="49" y="139"/>
                </a:lnTo>
                <a:lnTo>
                  <a:pt x="61" y="123"/>
                </a:lnTo>
                <a:lnTo>
                  <a:pt x="73" y="110"/>
                </a:lnTo>
                <a:lnTo>
                  <a:pt x="73" y="110"/>
                </a:lnTo>
                <a:lnTo>
                  <a:pt x="70" y="98"/>
                </a:lnTo>
                <a:lnTo>
                  <a:pt x="70" y="86"/>
                </a:lnTo>
                <a:lnTo>
                  <a:pt x="72" y="70"/>
                </a:lnTo>
                <a:lnTo>
                  <a:pt x="74" y="62"/>
                </a:lnTo>
                <a:lnTo>
                  <a:pt x="76" y="55"/>
                </a:lnTo>
                <a:lnTo>
                  <a:pt x="80" y="46"/>
                </a:lnTo>
                <a:lnTo>
                  <a:pt x="84" y="38"/>
                </a:lnTo>
                <a:lnTo>
                  <a:pt x="90" y="29"/>
                </a:lnTo>
                <a:lnTo>
                  <a:pt x="97" y="22"/>
                </a:lnTo>
                <a:lnTo>
                  <a:pt x="107" y="16"/>
                </a:lnTo>
                <a:lnTo>
                  <a:pt x="117" y="10"/>
                </a:lnTo>
                <a:lnTo>
                  <a:pt x="117" y="10"/>
                </a:lnTo>
                <a:lnTo>
                  <a:pt x="128" y="5"/>
                </a:lnTo>
                <a:lnTo>
                  <a:pt x="140" y="3"/>
                </a:lnTo>
                <a:lnTo>
                  <a:pt x="152" y="2"/>
                </a:lnTo>
                <a:lnTo>
                  <a:pt x="164" y="0"/>
                </a:lnTo>
                <a:lnTo>
                  <a:pt x="176" y="0"/>
                </a:lnTo>
                <a:lnTo>
                  <a:pt x="189" y="3"/>
                </a:lnTo>
                <a:lnTo>
                  <a:pt x="201" y="4"/>
                </a:lnTo>
                <a:lnTo>
                  <a:pt x="211" y="8"/>
                </a:lnTo>
                <a:lnTo>
                  <a:pt x="233" y="15"/>
                </a:lnTo>
                <a:lnTo>
                  <a:pt x="251" y="23"/>
                </a:lnTo>
                <a:lnTo>
                  <a:pt x="266" y="33"/>
                </a:lnTo>
                <a:lnTo>
                  <a:pt x="275" y="41"/>
                </a:lnTo>
                <a:lnTo>
                  <a:pt x="275" y="41"/>
                </a:lnTo>
                <a:lnTo>
                  <a:pt x="284" y="51"/>
                </a:lnTo>
                <a:lnTo>
                  <a:pt x="293" y="67"/>
                </a:lnTo>
                <a:lnTo>
                  <a:pt x="315" y="103"/>
                </a:lnTo>
                <a:lnTo>
                  <a:pt x="339" y="149"/>
                </a:lnTo>
                <a:lnTo>
                  <a:pt x="339" y="149"/>
                </a:lnTo>
                <a:lnTo>
                  <a:pt x="343" y="146"/>
                </a:lnTo>
                <a:lnTo>
                  <a:pt x="350" y="139"/>
                </a:lnTo>
                <a:lnTo>
                  <a:pt x="363" y="128"/>
                </a:lnTo>
                <a:lnTo>
                  <a:pt x="380" y="117"/>
                </a:lnTo>
                <a:lnTo>
                  <a:pt x="391" y="112"/>
                </a:lnTo>
                <a:lnTo>
                  <a:pt x="402" y="108"/>
                </a:lnTo>
                <a:lnTo>
                  <a:pt x="414" y="104"/>
                </a:lnTo>
                <a:lnTo>
                  <a:pt x="427" y="102"/>
                </a:lnTo>
                <a:lnTo>
                  <a:pt x="442" y="99"/>
                </a:lnTo>
                <a:lnTo>
                  <a:pt x="457" y="99"/>
                </a:lnTo>
                <a:lnTo>
                  <a:pt x="473" y="102"/>
                </a:lnTo>
                <a:lnTo>
                  <a:pt x="490" y="105"/>
                </a:lnTo>
                <a:lnTo>
                  <a:pt x="490" y="105"/>
                </a:lnTo>
                <a:lnTo>
                  <a:pt x="521" y="112"/>
                </a:lnTo>
                <a:lnTo>
                  <a:pt x="549" y="120"/>
                </a:lnTo>
                <a:lnTo>
                  <a:pt x="598" y="129"/>
                </a:lnTo>
                <a:lnTo>
                  <a:pt x="647" y="140"/>
                </a:lnTo>
                <a:lnTo>
                  <a:pt x="674" y="146"/>
                </a:lnTo>
                <a:lnTo>
                  <a:pt x="707" y="155"/>
                </a:lnTo>
                <a:lnTo>
                  <a:pt x="707" y="155"/>
                </a:lnTo>
                <a:lnTo>
                  <a:pt x="749" y="164"/>
                </a:lnTo>
                <a:lnTo>
                  <a:pt x="802" y="174"/>
                </a:lnTo>
                <a:lnTo>
                  <a:pt x="861" y="184"/>
                </a:lnTo>
                <a:lnTo>
                  <a:pt x="920" y="192"/>
                </a:lnTo>
                <a:lnTo>
                  <a:pt x="1020" y="208"/>
                </a:lnTo>
                <a:lnTo>
                  <a:pt x="1049" y="213"/>
                </a:lnTo>
                <a:lnTo>
                  <a:pt x="1057" y="215"/>
                </a:lnTo>
                <a:lnTo>
                  <a:pt x="1058" y="215"/>
                </a:lnTo>
                <a:lnTo>
                  <a:pt x="1058" y="216"/>
                </a:lnTo>
                <a:lnTo>
                  <a:pt x="1058" y="216"/>
                </a:lnTo>
                <a:lnTo>
                  <a:pt x="1031" y="229"/>
                </a:lnTo>
                <a:lnTo>
                  <a:pt x="1019" y="235"/>
                </a:lnTo>
                <a:lnTo>
                  <a:pt x="1016" y="237"/>
                </a:lnTo>
                <a:lnTo>
                  <a:pt x="1016" y="238"/>
                </a:lnTo>
                <a:lnTo>
                  <a:pt x="1016" y="238"/>
                </a:lnTo>
                <a:lnTo>
                  <a:pt x="1016" y="238"/>
                </a:lnTo>
                <a:lnTo>
                  <a:pt x="1035" y="235"/>
                </a:lnTo>
                <a:lnTo>
                  <a:pt x="1070" y="231"/>
                </a:lnTo>
                <a:lnTo>
                  <a:pt x="1088" y="229"/>
                </a:lnTo>
                <a:lnTo>
                  <a:pt x="1101" y="229"/>
                </a:lnTo>
                <a:lnTo>
                  <a:pt x="1106" y="231"/>
                </a:lnTo>
                <a:lnTo>
                  <a:pt x="1108" y="232"/>
                </a:lnTo>
                <a:lnTo>
                  <a:pt x="1110" y="234"/>
                </a:lnTo>
                <a:lnTo>
                  <a:pt x="1107" y="238"/>
                </a:lnTo>
                <a:lnTo>
                  <a:pt x="1107" y="238"/>
                </a:lnTo>
                <a:lnTo>
                  <a:pt x="1104" y="242"/>
                </a:lnTo>
                <a:lnTo>
                  <a:pt x="1098" y="246"/>
                </a:lnTo>
                <a:lnTo>
                  <a:pt x="1083" y="256"/>
                </a:lnTo>
                <a:lnTo>
                  <a:pt x="1064" y="266"/>
                </a:lnTo>
                <a:lnTo>
                  <a:pt x="1045" y="275"/>
                </a:lnTo>
                <a:lnTo>
                  <a:pt x="1006" y="293"/>
                </a:lnTo>
                <a:lnTo>
                  <a:pt x="983" y="304"/>
                </a:lnTo>
                <a:lnTo>
                  <a:pt x="983" y="304"/>
                </a:lnTo>
                <a:lnTo>
                  <a:pt x="979" y="308"/>
                </a:lnTo>
                <a:lnTo>
                  <a:pt x="978" y="310"/>
                </a:lnTo>
                <a:lnTo>
                  <a:pt x="977" y="313"/>
                </a:lnTo>
                <a:lnTo>
                  <a:pt x="976" y="316"/>
                </a:lnTo>
                <a:lnTo>
                  <a:pt x="972" y="321"/>
                </a:lnTo>
                <a:lnTo>
                  <a:pt x="964" y="326"/>
                </a:lnTo>
                <a:lnTo>
                  <a:pt x="950" y="332"/>
                </a:lnTo>
                <a:lnTo>
                  <a:pt x="930" y="340"/>
                </a:lnTo>
                <a:lnTo>
                  <a:pt x="930" y="340"/>
                </a:lnTo>
                <a:lnTo>
                  <a:pt x="899" y="351"/>
                </a:lnTo>
                <a:lnTo>
                  <a:pt x="858" y="365"/>
                </a:lnTo>
                <a:lnTo>
                  <a:pt x="811" y="379"/>
                </a:lnTo>
                <a:lnTo>
                  <a:pt x="759" y="393"/>
                </a:lnTo>
                <a:lnTo>
                  <a:pt x="705" y="407"/>
                </a:lnTo>
                <a:lnTo>
                  <a:pt x="650" y="418"/>
                </a:lnTo>
                <a:lnTo>
                  <a:pt x="601" y="427"/>
                </a:lnTo>
                <a:lnTo>
                  <a:pt x="578" y="431"/>
                </a:lnTo>
                <a:lnTo>
                  <a:pt x="556" y="432"/>
                </a:lnTo>
                <a:lnTo>
                  <a:pt x="556" y="432"/>
                </a:lnTo>
                <a:lnTo>
                  <a:pt x="518" y="437"/>
                </a:lnTo>
                <a:lnTo>
                  <a:pt x="480" y="443"/>
                </a:lnTo>
                <a:lnTo>
                  <a:pt x="444" y="449"/>
                </a:lnTo>
                <a:lnTo>
                  <a:pt x="408" y="453"/>
                </a:lnTo>
                <a:lnTo>
                  <a:pt x="390" y="454"/>
                </a:lnTo>
                <a:lnTo>
                  <a:pt x="372" y="455"/>
                </a:lnTo>
                <a:lnTo>
                  <a:pt x="353" y="454"/>
                </a:lnTo>
                <a:lnTo>
                  <a:pt x="333" y="453"/>
                </a:lnTo>
                <a:lnTo>
                  <a:pt x="314" y="449"/>
                </a:lnTo>
                <a:lnTo>
                  <a:pt x="293" y="444"/>
                </a:lnTo>
                <a:lnTo>
                  <a:pt x="273" y="438"/>
                </a:lnTo>
                <a:lnTo>
                  <a:pt x="250" y="430"/>
                </a:lnTo>
                <a:lnTo>
                  <a:pt x="250" y="430"/>
                </a:lnTo>
                <a:lnTo>
                  <a:pt x="176" y="398"/>
                </a:lnTo>
                <a:lnTo>
                  <a:pt x="150" y="386"/>
                </a:lnTo>
                <a:lnTo>
                  <a:pt x="129" y="375"/>
                </a:lnTo>
                <a:lnTo>
                  <a:pt x="115" y="367"/>
                </a:lnTo>
                <a:lnTo>
                  <a:pt x="104" y="358"/>
                </a:lnTo>
                <a:lnTo>
                  <a:pt x="97" y="351"/>
                </a:lnTo>
                <a:lnTo>
                  <a:pt x="92" y="344"/>
                </a:lnTo>
                <a:lnTo>
                  <a:pt x="92" y="344"/>
                </a:lnTo>
                <a:lnTo>
                  <a:pt x="84" y="322"/>
                </a:lnTo>
                <a:lnTo>
                  <a:pt x="79" y="308"/>
                </a:lnTo>
                <a:lnTo>
                  <a:pt x="75" y="293"/>
                </a:lnTo>
                <a:lnTo>
                  <a:pt x="73" y="278"/>
                </a:lnTo>
                <a:lnTo>
                  <a:pt x="73" y="270"/>
                </a:lnTo>
                <a:lnTo>
                  <a:pt x="74" y="263"/>
                </a:lnTo>
                <a:lnTo>
                  <a:pt x="75" y="256"/>
                </a:lnTo>
                <a:lnTo>
                  <a:pt x="78" y="250"/>
                </a:lnTo>
                <a:lnTo>
                  <a:pt x="81" y="244"/>
                </a:lnTo>
                <a:lnTo>
                  <a:pt x="86" y="238"/>
                </a:lnTo>
                <a:lnTo>
                  <a:pt x="86" y="238"/>
                </a:lnTo>
                <a:lnTo>
                  <a:pt x="119" y="207"/>
                </a:lnTo>
                <a:lnTo>
                  <a:pt x="131" y="197"/>
                </a:lnTo>
                <a:lnTo>
                  <a:pt x="103" y="1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A57F8E0F-F120-4C58-9980-67326BD6F63C}"/>
              </a:ext>
            </a:extLst>
          </p:cNvPr>
          <p:cNvSpPr>
            <a:spLocks/>
          </p:cNvSpPr>
          <p:nvPr/>
        </p:nvSpPr>
        <p:spPr bwMode="auto">
          <a:xfrm>
            <a:off x="386651" y="3193156"/>
            <a:ext cx="1671918" cy="856558"/>
          </a:xfrm>
          <a:custGeom>
            <a:avLst/>
            <a:gdLst>
              <a:gd name="T0" fmla="*/ 53 w 974"/>
              <a:gd name="T1" fmla="*/ 188 h 499"/>
              <a:gd name="T2" fmla="*/ 3 w 974"/>
              <a:gd name="T3" fmla="*/ 198 h 499"/>
              <a:gd name="T4" fmla="*/ 0 w 974"/>
              <a:gd name="T5" fmla="*/ 176 h 499"/>
              <a:gd name="T6" fmla="*/ 8 w 974"/>
              <a:gd name="T7" fmla="*/ 165 h 499"/>
              <a:gd name="T8" fmla="*/ 52 w 974"/>
              <a:gd name="T9" fmla="*/ 145 h 499"/>
              <a:gd name="T10" fmla="*/ 77 w 974"/>
              <a:gd name="T11" fmla="*/ 126 h 499"/>
              <a:gd name="T12" fmla="*/ 101 w 974"/>
              <a:gd name="T13" fmla="*/ 77 h 499"/>
              <a:gd name="T14" fmla="*/ 119 w 974"/>
              <a:gd name="T15" fmla="*/ 39 h 499"/>
              <a:gd name="T16" fmla="*/ 153 w 974"/>
              <a:gd name="T17" fmla="*/ 9 h 499"/>
              <a:gd name="T18" fmla="*/ 188 w 974"/>
              <a:gd name="T19" fmla="*/ 0 h 499"/>
              <a:gd name="T20" fmla="*/ 237 w 974"/>
              <a:gd name="T21" fmla="*/ 4 h 499"/>
              <a:gd name="T22" fmla="*/ 283 w 974"/>
              <a:gd name="T23" fmla="*/ 29 h 499"/>
              <a:gd name="T24" fmla="*/ 316 w 974"/>
              <a:gd name="T25" fmla="*/ 64 h 499"/>
              <a:gd name="T26" fmla="*/ 352 w 974"/>
              <a:gd name="T27" fmla="*/ 122 h 499"/>
              <a:gd name="T28" fmla="*/ 364 w 974"/>
              <a:gd name="T29" fmla="*/ 154 h 499"/>
              <a:gd name="T30" fmla="*/ 365 w 974"/>
              <a:gd name="T31" fmla="*/ 210 h 499"/>
              <a:gd name="T32" fmla="*/ 362 w 974"/>
              <a:gd name="T33" fmla="*/ 217 h 499"/>
              <a:gd name="T34" fmla="*/ 351 w 974"/>
              <a:gd name="T35" fmla="*/ 179 h 499"/>
              <a:gd name="T36" fmla="*/ 339 w 974"/>
              <a:gd name="T37" fmla="*/ 150 h 499"/>
              <a:gd name="T38" fmla="*/ 331 w 974"/>
              <a:gd name="T39" fmla="*/ 146 h 499"/>
              <a:gd name="T40" fmla="*/ 328 w 974"/>
              <a:gd name="T41" fmla="*/ 232 h 499"/>
              <a:gd name="T42" fmla="*/ 331 w 974"/>
              <a:gd name="T43" fmla="*/ 277 h 499"/>
              <a:gd name="T44" fmla="*/ 341 w 974"/>
              <a:gd name="T45" fmla="*/ 285 h 499"/>
              <a:gd name="T46" fmla="*/ 382 w 974"/>
              <a:gd name="T47" fmla="*/ 290 h 499"/>
              <a:gd name="T48" fmla="*/ 445 w 974"/>
              <a:gd name="T49" fmla="*/ 282 h 499"/>
              <a:gd name="T50" fmla="*/ 550 w 974"/>
              <a:gd name="T51" fmla="*/ 265 h 499"/>
              <a:gd name="T52" fmla="*/ 626 w 974"/>
              <a:gd name="T53" fmla="*/ 268 h 499"/>
              <a:gd name="T54" fmla="*/ 716 w 974"/>
              <a:gd name="T55" fmla="*/ 285 h 499"/>
              <a:gd name="T56" fmla="*/ 804 w 974"/>
              <a:gd name="T57" fmla="*/ 311 h 499"/>
              <a:gd name="T58" fmla="*/ 853 w 974"/>
              <a:gd name="T59" fmla="*/ 318 h 499"/>
              <a:gd name="T60" fmla="*/ 955 w 974"/>
              <a:gd name="T61" fmla="*/ 344 h 499"/>
              <a:gd name="T62" fmla="*/ 974 w 974"/>
              <a:gd name="T63" fmla="*/ 352 h 499"/>
              <a:gd name="T64" fmla="*/ 897 w 974"/>
              <a:gd name="T65" fmla="*/ 396 h 499"/>
              <a:gd name="T66" fmla="*/ 926 w 974"/>
              <a:gd name="T67" fmla="*/ 409 h 499"/>
              <a:gd name="T68" fmla="*/ 898 w 974"/>
              <a:gd name="T69" fmla="*/ 431 h 499"/>
              <a:gd name="T70" fmla="*/ 852 w 974"/>
              <a:gd name="T71" fmla="*/ 439 h 499"/>
              <a:gd name="T72" fmla="*/ 733 w 974"/>
              <a:gd name="T73" fmla="*/ 452 h 499"/>
              <a:gd name="T74" fmla="*/ 658 w 974"/>
              <a:gd name="T75" fmla="*/ 481 h 499"/>
              <a:gd name="T76" fmla="*/ 587 w 974"/>
              <a:gd name="T77" fmla="*/ 499 h 499"/>
              <a:gd name="T78" fmla="*/ 554 w 974"/>
              <a:gd name="T79" fmla="*/ 497 h 499"/>
              <a:gd name="T80" fmla="*/ 439 w 974"/>
              <a:gd name="T81" fmla="*/ 488 h 499"/>
              <a:gd name="T82" fmla="*/ 384 w 974"/>
              <a:gd name="T83" fmla="*/ 488 h 499"/>
              <a:gd name="T84" fmla="*/ 272 w 974"/>
              <a:gd name="T85" fmla="*/ 493 h 499"/>
              <a:gd name="T86" fmla="*/ 222 w 974"/>
              <a:gd name="T87" fmla="*/ 481 h 499"/>
              <a:gd name="T88" fmla="*/ 179 w 974"/>
              <a:gd name="T89" fmla="*/ 450 h 499"/>
              <a:gd name="T90" fmla="*/ 159 w 974"/>
              <a:gd name="T91" fmla="*/ 415 h 499"/>
              <a:gd name="T92" fmla="*/ 159 w 974"/>
              <a:gd name="T93" fmla="*/ 381 h 499"/>
              <a:gd name="T94" fmla="*/ 185 w 974"/>
              <a:gd name="T95" fmla="*/ 314 h 499"/>
              <a:gd name="T96" fmla="*/ 202 w 974"/>
              <a:gd name="T97" fmla="*/ 294 h 499"/>
              <a:gd name="T98" fmla="*/ 207 w 974"/>
              <a:gd name="T99" fmla="*/ 249 h 499"/>
              <a:gd name="T100" fmla="*/ 198 w 974"/>
              <a:gd name="T101" fmla="*/ 214 h 499"/>
              <a:gd name="T102" fmla="*/ 171 w 974"/>
              <a:gd name="T103" fmla="*/ 189 h 499"/>
              <a:gd name="T104" fmla="*/ 132 w 974"/>
              <a:gd name="T105" fmla="*/ 175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4" h="499">
                <a:moveTo>
                  <a:pt x="125" y="174"/>
                </a:moveTo>
                <a:lnTo>
                  <a:pt x="125" y="174"/>
                </a:lnTo>
                <a:lnTo>
                  <a:pt x="53" y="188"/>
                </a:lnTo>
                <a:lnTo>
                  <a:pt x="53" y="188"/>
                </a:lnTo>
                <a:lnTo>
                  <a:pt x="28" y="194"/>
                </a:lnTo>
                <a:lnTo>
                  <a:pt x="12" y="199"/>
                </a:lnTo>
                <a:lnTo>
                  <a:pt x="6" y="199"/>
                </a:lnTo>
                <a:lnTo>
                  <a:pt x="3" y="198"/>
                </a:lnTo>
                <a:lnTo>
                  <a:pt x="1" y="194"/>
                </a:lnTo>
                <a:lnTo>
                  <a:pt x="0" y="188"/>
                </a:lnTo>
                <a:lnTo>
                  <a:pt x="0" y="188"/>
                </a:lnTo>
                <a:lnTo>
                  <a:pt x="0" y="176"/>
                </a:lnTo>
                <a:lnTo>
                  <a:pt x="0" y="173"/>
                </a:lnTo>
                <a:lnTo>
                  <a:pt x="2" y="170"/>
                </a:lnTo>
                <a:lnTo>
                  <a:pt x="5" y="168"/>
                </a:lnTo>
                <a:lnTo>
                  <a:pt x="8" y="165"/>
                </a:lnTo>
                <a:lnTo>
                  <a:pt x="19" y="159"/>
                </a:lnTo>
                <a:lnTo>
                  <a:pt x="19" y="159"/>
                </a:lnTo>
                <a:lnTo>
                  <a:pt x="35" y="152"/>
                </a:lnTo>
                <a:lnTo>
                  <a:pt x="52" y="145"/>
                </a:lnTo>
                <a:lnTo>
                  <a:pt x="59" y="141"/>
                </a:lnTo>
                <a:lnTo>
                  <a:pt x="66" y="136"/>
                </a:lnTo>
                <a:lnTo>
                  <a:pt x="72" y="132"/>
                </a:lnTo>
                <a:lnTo>
                  <a:pt x="77" y="126"/>
                </a:lnTo>
                <a:lnTo>
                  <a:pt x="77" y="126"/>
                </a:lnTo>
                <a:lnTo>
                  <a:pt x="89" y="107"/>
                </a:lnTo>
                <a:lnTo>
                  <a:pt x="94" y="97"/>
                </a:lnTo>
                <a:lnTo>
                  <a:pt x="101" y="77"/>
                </a:lnTo>
                <a:lnTo>
                  <a:pt x="101" y="77"/>
                </a:lnTo>
                <a:lnTo>
                  <a:pt x="106" y="64"/>
                </a:lnTo>
                <a:lnTo>
                  <a:pt x="112" y="52"/>
                </a:lnTo>
                <a:lnTo>
                  <a:pt x="119" y="39"/>
                </a:lnTo>
                <a:lnTo>
                  <a:pt x="129" y="28"/>
                </a:lnTo>
                <a:lnTo>
                  <a:pt x="140" y="17"/>
                </a:lnTo>
                <a:lnTo>
                  <a:pt x="146" y="13"/>
                </a:lnTo>
                <a:lnTo>
                  <a:pt x="153" y="9"/>
                </a:lnTo>
                <a:lnTo>
                  <a:pt x="160" y="6"/>
                </a:lnTo>
                <a:lnTo>
                  <a:pt x="169" y="3"/>
                </a:lnTo>
                <a:lnTo>
                  <a:pt x="178" y="1"/>
                </a:lnTo>
                <a:lnTo>
                  <a:pt x="188" y="0"/>
                </a:lnTo>
                <a:lnTo>
                  <a:pt x="188" y="0"/>
                </a:lnTo>
                <a:lnTo>
                  <a:pt x="207" y="0"/>
                </a:lnTo>
                <a:lnTo>
                  <a:pt x="223" y="0"/>
                </a:lnTo>
                <a:lnTo>
                  <a:pt x="237" y="4"/>
                </a:lnTo>
                <a:lnTo>
                  <a:pt x="251" y="7"/>
                </a:lnTo>
                <a:lnTo>
                  <a:pt x="261" y="13"/>
                </a:lnTo>
                <a:lnTo>
                  <a:pt x="272" y="21"/>
                </a:lnTo>
                <a:lnTo>
                  <a:pt x="283" y="29"/>
                </a:lnTo>
                <a:lnTo>
                  <a:pt x="294" y="39"/>
                </a:lnTo>
                <a:lnTo>
                  <a:pt x="294" y="39"/>
                </a:lnTo>
                <a:lnTo>
                  <a:pt x="305" y="51"/>
                </a:lnTo>
                <a:lnTo>
                  <a:pt x="316" y="64"/>
                </a:lnTo>
                <a:lnTo>
                  <a:pt x="327" y="79"/>
                </a:lnTo>
                <a:lnTo>
                  <a:pt x="336" y="93"/>
                </a:lnTo>
                <a:lnTo>
                  <a:pt x="345" y="107"/>
                </a:lnTo>
                <a:lnTo>
                  <a:pt x="352" y="122"/>
                </a:lnTo>
                <a:lnTo>
                  <a:pt x="358" y="134"/>
                </a:lnTo>
                <a:lnTo>
                  <a:pt x="362" y="145"/>
                </a:lnTo>
                <a:lnTo>
                  <a:pt x="362" y="145"/>
                </a:lnTo>
                <a:lnTo>
                  <a:pt x="364" y="154"/>
                </a:lnTo>
                <a:lnTo>
                  <a:pt x="365" y="167"/>
                </a:lnTo>
                <a:lnTo>
                  <a:pt x="366" y="191"/>
                </a:lnTo>
                <a:lnTo>
                  <a:pt x="366" y="202"/>
                </a:lnTo>
                <a:lnTo>
                  <a:pt x="365" y="210"/>
                </a:lnTo>
                <a:lnTo>
                  <a:pt x="364" y="216"/>
                </a:lnTo>
                <a:lnTo>
                  <a:pt x="363" y="217"/>
                </a:lnTo>
                <a:lnTo>
                  <a:pt x="362" y="217"/>
                </a:lnTo>
                <a:lnTo>
                  <a:pt x="362" y="217"/>
                </a:lnTo>
                <a:lnTo>
                  <a:pt x="359" y="215"/>
                </a:lnTo>
                <a:lnTo>
                  <a:pt x="358" y="210"/>
                </a:lnTo>
                <a:lnTo>
                  <a:pt x="354" y="195"/>
                </a:lnTo>
                <a:lnTo>
                  <a:pt x="351" y="179"/>
                </a:lnTo>
                <a:lnTo>
                  <a:pt x="347" y="164"/>
                </a:lnTo>
                <a:lnTo>
                  <a:pt x="347" y="164"/>
                </a:lnTo>
                <a:lnTo>
                  <a:pt x="342" y="154"/>
                </a:lnTo>
                <a:lnTo>
                  <a:pt x="339" y="150"/>
                </a:lnTo>
                <a:lnTo>
                  <a:pt x="335" y="147"/>
                </a:lnTo>
                <a:lnTo>
                  <a:pt x="333" y="145"/>
                </a:lnTo>
                <a:lnTo>
                  <a:pt x="333" y="145"/>
                </a:lnTo>
                <a:lnTo>
                  <a:pt x="331" y="146"/>
                </a:lnTo>
                <a:lnTo>
                  <a:pt x="331" y="148"/>
                </a:lnTo>
                <a:lnTo>
                  <a:pt x="330" y="159"/>
                </a:lnTo>
                <a:lnTo>
                  <a:pt x="329" y="193"/>
                </a:lnTo>
                <a:lnTo>
                  <a:pt x="328" y="232"/>
                </a:lnTo>
                <a:lnTo>
                  <a:pt x="328" y="256"/>
                </a:lnTo>
                <a:lnTo>
                  <a:pt x="328" y="256"/>
                </a:lnTo>
                <a:lnTo>
                  <a:pt x="330" y="273"/>
                </a:lnTo>
                <a:lnTo>
                  <a:pt x="331" y="277"/>
                </a:lnTo>
                <a:lnTo>
                  <a:pt x="333" y="280"/>
                </a:lnTo>
                <a:lnTo>
                  <a:pt x="333" y="280"/>
                </a:lnTo>
                <a:lnTo>
                  <a:pt x="337" y="282"/>
                </a:lnTo>
                <a:lnTo>
                  <a:pt x="341" y="285"/>
                </a:lnTo>
                <a:lnTo>
                  <a:pt x="348" y="286"/>
                </a:lnTo>
                <a:lnTo>
                  <a:pt x="357" y="288"/>
                </a:lnTo>
                <a:lnTo>
                  <a:pt x="368" y="290"/>
                </a:lnTo>
                <a:lnTo>
                  <a:pt x="382" y="290"/>
                </a:lnTo>
                <a:lnTo>
                  <a:pt x="400" y="290"/>
                </a:lnTo>
                <a:lnTo>
                  <a:pt x="400" y="290"/>
                </a:lnTo>
                <a:lnTo>
                  <a:pt x="421" y="287"/>
                </a:lnTo>
                <a:lnTo>
                  <a:pt x="445" y="282"/>
                </a:lnTo>
                <a:lnTo>
                  <a:pt x="471" y="277"/>
                </a:lnTo>
                <a:lnTo>
                  <a:pt x="500" y="271"/>
                </a:lnTo>
                <a:lnTo>
                  <a:pt x="533" y="268"/>
                </a:lnTo>
                <a:lnTo>
                  <a:pt x="550" y="265"/>
                </a:lnTo>
                <a:lnTo>
                  <a:pt x="568" y="264"/>
                </a:lnTo>
                <a:lnTo>
                  <a:pt x="586" y="264"/>
                </a:lnTo>
                <a:lnTo>
                  <a:pt x="605" y="265"/>
                </a:lnTo>
                <a:lnTo>
                  <a:pt x="626" y="268"/>
                </a:lnTo>
                <a:lnTo>
                  <a:pt x="646" y="270"/>
                </a:lnTo>
                <a:lnTo>
                  <a:pt x="646" y="270"/>
                </a:lnTo>
                <a:lnTo>
                  <a:pt x="685" y="277"/>
                </a:lnTo>
                <a:lnTo>
                  <a:pt x="716" y="285"/>
                </a:lnTo>
                <a:lnTo>
                  <a:pt x="741" y="291"/>
                </a:lnTo>
                <a:lnTo>
                  <a:pt x="762" y="297"/>
                </a:lnTo>
                <a:lnTo>
                  <a:pt x="792" y="308"/>
                </a:lnTo>
                <a:lnTo>
                  <a:pt x="804" y="311"/>
                </a:lnTo>
                <a:lnTo>
                  <a:pt x="815" y="314"/>
                </a:lnTo>
                <a:lnTo>
                  <a:pt x="815" y="314"/>
                </a:lnTo>
                <a:lnTo>
                  <a:pt x="835" y="316"/>
                </a:lnTo>
                <a:lnTo>
                  <a:pt x="853" y="318"/>
                </a:lnTo>
                <a:lnTo>
                  <a:pt x="874" y="321"/>
                </a:lnTo>
                <a:lnTo>
                  <a:pt x="902" y="328"/>
                </a:lnTo>
                <a:lnTo>
                  <a:pt x="902" y="328"/>
                </a:lnTo>
                <a:lnTo>
                  <a:pt x="955" y="344"/>
                </a:lnTo>
                <a:lnTo>
                  <a:pt x="969" y="349"/>
                </a:lnTo>
                <a:lnTo>
                  <a:pt x="973" y="351"/>
                </a:lnTo>
                <a:lnTo>
                  <a:pt x="974" y="352"/>
                </a:lnTo>
                <a:lnTo>
                  <a:pt x="974" y="352"/>
                </a:lnTo>
                <a:lnTo>
                  <a:pt x="970" y="355"/>
                </a:lnTo>
                <a:lnTo>
                  <a:pt x="962" y="361"/>
                </a:lnTo>
                <a:lnTo>
                  <a:pt x="935" y="375"/>
                </a:lnTo>
                <a:lnTo>
                  <a:pt x="897" y="396"/>
                </a:lnTo>
                <a:lnTo>
                  <a:pt x="931" y="400"/>
                </a:lnTo>
                <a:lnTo>
                  <a:pt x="931" y="400"/>
                </a:lnTo>
                <a:lnTo>
                  <a:pt x="928" y="405"/>
                </a:lnTo>
                <a:lnTo>
                  <a:pt x="926" y="409"/>
                </a:lnTo>
                <a:lnTo>
                  <a:pt x="921" y="415"/>
                </a:lnTo>
                <a:lnTo>
                  <a:pt x="915" y="421"/>
                </a:lnTo>
                <a:lnTo>
                  <a:pt x="908" y="426"/>
                </a:lnTo>
                <a:lnTo>
                  <a:pt x="898" y="431"/>
                </a:lnTo>
                <a:lnTo>
                  <a:pt x="887" y="434"/>
                </a:lnTo>
                <a:lnTo>
                  <a:pt x="887" y="434"/>
                </a:lnTo>
                <a:lnTo>
                  <a:pt x="873" y="437"/>
                </a:lnTo>
                <a:lnTo>
                  <a:pt x="852" y="439"/>
                </a:lnTo>
                <a:lnTo>
                  <a:pt x="805" y="443"/>
                </a:lnTo>
                <a:lnTo>
                  <a:pt x="780" y="445"/>
                </a:lnTo>
                <a:lnTo>
                  <a:pt x="756" y="449"/>
                </a:lnTo>
                <a:lnTo>
                  <a:pt x="733" y="452"/>
                </a:lnTo>
                <a:lnTo>
                  <a:pt x="714" y="458"/>
                </a:lnTo>
                <a:lnTo>
                  <a:pt x="714" y="458"/>
                </a:lnTo>
                <a:lnTo>
                  <a:pt x="677" y="473"/>
                </a:lnTo>
                <a:lnTo>
                  <a:pt x="658" y="481"/>
                </a:lnTo>
                <a:lnTo>
                  <a:pt x="639" y="488"/>
                </a:lnTo>
                <a:lnTo>
                  <a:pt x="618" y="495"/>
                </a:lnTo>
                <a:lnTo>
                  <a:pt x="598" y="498"/>
                </a:lnTo>
                <a:lnTo>
                  <a:pt x="587" y="499"/>
                </a:lnTo>
                <a:lnTo>
                  <a:pt x="576" y="499"/>
                </a:lnTo>
                <a:lnTo>
                  <a:pt x="565" y="498"/>
                </a:lnTo>
                <a:lnTo>
                  <a:pt x="554" y="497"/>
                </a:lnTo>
                <a:lnTo>
                  <a:pt x="554" y="497"/>
                </a:lnTo>
                <a:lnTo>
                  <a:pt x="533" y="493"/>
                </a:lnTo>
                <a:lnTo>
                  <a:pt x="511" y="491"/>
                </a:lnTo>
                <a:lnTo>
                  <a:pt x="472" y="488"/>
                </a:lnTo>
                <a:lnTo>
                  <a:pt x="439" y="488"/>
                </a:lnTo>
                <a:lnTo>
                  <a:pt x="415" y="487"/>
                </a:lnTo>
                <a:lnTo>
                  <a:pt x="415" y="487"/>
                </a:lnTo>
                <a:lnTo>
                  <a:pt x="402" y="487"/>
                </a:lnTo>
                <a:lnTo>
                  <a:pt x="384" y="488"/>
                </a:lnTo>
                <a:lnTo>
                  <a:pt x="341" y="491"/>
                </a:lnTo>
                <a:lnTo>
                  <a:pt x="317" y="493"/>
                </a:lnTo>
                <a:lnTo>
                  <a:pt x="294" y="495"/>
                </a:lnTo>
                <a:lnTo>
                  <a:pt x="272" y="493"/>
                </a:lnTo>
                <a:lnTo>
                  <a:pt x="255" y="492"/>
                </a:lnTo>
                <a:lnTo>
                  <a:pt x="255" y="492"/>
                </a:lnTo>
                <a:lnTo>
                  <a:pt x="240" y="487"/>
                </a:lnTo>
                <a:lnTo>
                  <a:pt x="222" y="481"/>
                </a:lnTo>
                <a:lnTo>
                  <a:pt x="204" y="470"/>
                </a:lnTo>
                <a:lnTo>
                  <a:pt x="195" y="464"/>
                </a:lnTo>
                <a:lnTo>
                  <a:pt x="188" y="458"/>
                </a:lnTo>
                <a:lnTo>
                  <a:pt x="179" y="450"/>
                </a:lnTo>
                <a:lnTo>
                  <a:pt x="173" y="443"/>
                </a:lnTo>
                <a:lnTo>
                  <a:pt x="167" y="434"/>
                </a:lnTo>
                <a:lnTo>
                  <a:pt x="163" y="425"/>
                </a:lnTo>
                <a:lnTo>
                  <a:pt x="159" y="415"/>
                </a:lnTo>
                <a:lnTo>
                  <a:pt x="158" y="404"/>
                </a:lnTo>
                <a:lnTo>
                  <a:pt x="158" y="393"/>
                </a:lnTo>
                <a:lnTo>
                  <a:pt x="159" y="381"/>
                </a:lnTo>
                <a:lnTo>
                  <a:pt x="159" y="381"/>
                </a:lnTo>
                <a:lnTo>
                  <a:pt x="165" y="359"/>
                </a:lnTo>
                <a:lnTo>
                  <a:pt x="171" y="340"/>
                </a:lnTo>
                <a:lnTo>
                  <a:pt x="178" y="326"/>
                </a:lnTo>
                <a:lnTo>
                  <a:pt x="185" y="314"/>
                </a:lnTo>
                <a:lnTo>
                  <a:pt x="193" y="305"/>
                </a:lnTo>
                <a:lnTo>
                  <a:pt x="198" y="299"/>
                </a:lnTo>
                <a:lnTo>
                  <a:pt x="202" y="294"/>
                </a:lnTo>
                <a:lnTo>
                  <a:pt x="202" y="294"/>
                </a:lnTo>
                <a:lnTo>
                  <a:pt x="205" y="285"/>
                </a:lnTo>
                <a:lnTo>
                  <a:pt x="206" y="275"/>
                </a:lnTo>
                <a:lnTo>
                  <a:pt x="207" y="263"/>
                </a:lnTo>
                <a:lnTo>
                  <a:pt x="207" y="249"/>
                </a:lnTo>
                <a:lnTo>
                  <a:pt x="206" y="234"/>
                </a:lnTo>
                <a:lnTo>
                  <a:pt x="204" y="227"/>
                </a:lnTo>
                <a:lnTo>
                  <a:pt x="201" y="221"/>
                </a:lnTo>
                <a:lnTo>
                  <a:pt x="198" y="214"/>
                </a:lnTo>
                <a:lnTo>
                  <a:pt x="193" y="208"/>
                </a:lnTo>
                <a:lnTo>
                  <a:pt x="193" y="208"/>
                </a:lnTo>
                <a:lnTo>
                  <a:pt x="182" y="197"/>
                </a:lnTo>
                <a:lnTo>
                  <a:pt x="171" y="189"/>
                </a:lnTo>
                <a:lnTo>
                  <a:pt x="160" y="183"/>
                </a:lnTo>
                <a:lnTo>
                  <a:pt x="149" y="179"/>
                </a:lnTo>
                <a:lnTo>
                  <a:pt x="140" y="176"/>
                </a:lnTo>
                <a:lnTo>
                  <a:pt x="132" y="175"/>
                </a:lnTo>
                <a:lnTo>
                  <a:pt x="125" y="174"/>
                </a:lnTo>
                <a:lnTo>
                  <a:pt x="125" y="17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89AAC7E9-6B9E-4DC2-9624-D7FD412F8D9C}"/>
              </a:ext>
            </a:extLst>
          </p:cNvPr>
          <p:cNvSpPr>
            <a:spLocks/>
          </p:cNvSpPr>
          <p:nvPr/>
        </p:nvSpPr>
        <p:spPr bwMode="auto">
          <a:xfrm>
            <a:off x="5986238" y="3405159"/>
            <a:ext cx="1682181" cy="598517"/>
          </a:xfrm>
          <a:custGeom>
            <a:avLst/>
            <a:gdLst>
              <a:gd name="T0" fmla="*/ 306 w 1647"/>
              <a:gd name="T1" fmla="*/ 276 h 586"/>
              <a:gd name="T2" fmla="*/ 279 w 1647"/>
              <a:gd name="T3" fmla="*/ 329 h 586"/>
              <a:gd name="T4" fmla="*/ 258 w 1647"/>
              <a:gd name="T5" fmla="*/ 404 h 586"/>
              <a:gd name="T6" fmla="*/ 264 w 1647"/>
              <a:gd name="T7" fmla="*/ 470 h 586"/>
              <a:gd name="T8" fmla="*/ 303 w 1647"/>
              <a:gd name="T9" fmla="*/ 533 h 586"/>
              <a:gd name="T10" fmla="*/ 343 w 1647"/>
              <a:gd name="T11" fmla="*/ 570 h 586"/>
              <a:gd name="T12" fmla="*/ 391 w 1647"/>
              <a:gd name="T13" fmla="*/ 581 h 586"/>
              <a:gd name="T14" fmla="*/ 598 w 1647"/>
              <a:gd name="T15" fmla="*/ 581 h 586"/>
              <a:gd name="T16" fmla="*/ 867 w 1647"/>
              <a:gd name="T17" fmla="*/ 552 h 586"/>
              <a:gd name="T18" fmla="*/ 1045 w 1647"/>
              <a:gd name="T19" fmla="*/ 547 h 586"/>
              <a:gd name="T20" fmla="*/ 1147 w 1647"/>
              <a:gd name="T21" fmla="*/ 545 h 586"/>
              <a:gd name="T22" fmla="*/ 1226 w 1647"/>
              <a:gd name="T23" fmla="*/ 520 h 586"/>
              <a:gd name="T24" fmla="*/ 1324 w 1647"/>
              <a:gd name="T25" fmla="*/ 497 h 586"/>
              <a:gd name="T26" fmla="*/ 1382 w 1647"/>
              <a:gd name="T27" fmla="*/ 495 h 586"/>
              <a:gd name="T28" fmla="*/ 1413 w 1647"/>
              <a:gd name="T29" fmla="*/ 485 h 586"/>
              <a:gd name="T30" fmla="*/ 1466 w 1647"/>
              <a:gd name="T31" fmla="*/ 441 h 586"/>
              <a:gd name="T32" fmla="*/ 1536 w 1647"/>
              <a:gd name="T33" fmla="*/ 417 h 586"/>
              <a:gd name="T34" fmla="*/ 1646 w 1647"/>
              <a:gd name="T35" fmla="*/ 370 h 586"/>
              <a:gd name="T36" fmla="*/ 1640 w 1647"/>
              <a:gd name="T37" fmla="*/ 364 h 586"/>
              <a:gd name="T38" fmla="*/ 1453 w 1647"/>
              <a:gd name="T39" fmla="*/ 360 h 586"/>
              <a:gd name="T40" fmla="*/ 1475 w 1647"/>
              <a:gd name="T41" fmla="*/ 345 h 586"/>
              <a:gd name="T42" fmla="*/ 1483 w 1647"/>
              <a:gd name="T43" fmla="*/ 331 h 586"/>
              <a:gd name="T44" fmla="*/ 1452 w 1647"/>
              <a:gd name="T45" fmla="*/ 323 h 586"/>
              <a:gd name="T46" fmla="*/ 1469 w 1647"/>
              <a:gd name="T47" fmla="*/ 316 h 586"/>
              <a:gd name="T48" fmla="*/ 1543 w 1647"/>
              <a:gd name="T49" fmla="*/ 294 h 586"/>
              <a:gd name="T50" fmla="*/ 1550 w 1647"/>
              <a:gd name="T51" fmla="*/ 287 h 586"/>
              <a:gd name="T52" fmla="*/ 1530 w 1647"/>
              <a:gd name="T53" fmla="*/ 280 h 586"/>
              <a:gd name="T54" fmla="*/ 1168 w 1647"/>
              <a:gd name="T55" fmla="*/ 229 h 586"/>
              <a:gd name="T56" fmla="*/ 908 w 1647"/>
              <a:gd name="T57" fmla="*/ 213 h 586"/>
              <a:gd name="T58" fmla="*/ 786 w 1647"/>
              <a:gd name="T59" fmla="*/ 229 h 586"/>
              <a:gd name="T60" fmla="*/ 619 w 1647"/>
              <a:gd name="T61" fmla="*/ 282 h 586"/>
              <a:gd name="T62" fmla="*/ 503 w 1647"/>
              <a:gd name="T63" fmla="*/ 299 h 586"/>
              <a:gd name="T64" fmla="*/ 475 w 1647"/>
              <a:gd name="T65" fmla="*/ 247 h 586"/>
              <a:gd name="T66" fmla="*/ 479 w 1647"/>
              <a:gd name="T67" fmla="*/ 112 h 586"/>
              <a:gd name="T68" fmla="*/ 462 w 1647"/>
              <a:gd name="T69" fmla="*/ 71 h 586"/>
              <a:gd name="T70" fmla="*/ 422 w 1647"/>
              <a:gd name="T71" fmla="*/ 30 h 586"/>
              <a:gd name="T72" fmla="*/ 364 w 1647"/>
              <a:gd name="T73" fmla="*/ 3 h 586"/>
              <a:gd name="T74" fmla="*/ 309 w 1647"/>
              <a:gd name="T75" fmla="*/ 2 h 586"/>
              <a:gd name="T76" fmla="*/ 247 w 1647"/>
              <a:gd name="T77" fmla="*/ 29 h 586"/>
              <a:gd name="T78" fmla="*/ 199 w 1647"/>
              <a:gd name="T79" fmla="*/ 82 h 586"/>
              <a:gd name="T80" fmla="*/ 169 w 1647"/>
              <a:gd name="T81" fmla="*/ 145 h 586"/>
              <a:gd name="T82" fmla="*/ 144 w 1647"/>
              <a:gd name="T83" fmla="*/ 180 h 586"/>
              <a:gd name="T84" fmla="*/ 97 w 1647"/>
              <a:gd name="T85" fmla="*/ 214 h 586"/>
              <a:gd name="T86" fmla="*/ 10 w 1647"/>
              <a:gd name="T87" fmla="*/ 253 h 586"/>
              <a:gd name="T88" fmla="*/ 1 w 1647"/>
              <a:gd name="T89" fmla="*/ 264 h 586"/>
              <a:gd name="T90" fmla="*/ 69 w 1647"/>
              <a:gd name="T91" fmla="*/ 281 h 586"/>
              <a:gd name="T92" fmla="*/ 52 w 1647"/>
              <a:gd name="T93" fmla="*/ 306 h 586"/>
              <a:gd name="T94" fmla="*/ 44 w 1647"/>
              <a:gd name="T95" fmla="*/ 321 h 586"/>
              <a:gd name="T96" fmla="*/ 78 w 1647"/>
              <a:gd name="T97" fmla="*/ 324 h 586"/>
              <a:gd name="T98" fmla="*/ 164 w 1647"/>
              <a:gd name="T99" fmla="*/ 278 h 586"/>
              <a:gd name="T100" fmla="*/ 257 w 1647"/>
              <a:gd name="T101" fmla="*/ 234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47" h="586">
                <a:moveTo>
                  <a:pt x="309" y="224"/>
                </a:moveTo>
                <a:lnTo>
                  <a:pt x="309" y="224"/>
                </a:lnTo>
                <a:lnTo>
                  <a:pt x="309" y="248"/>
                </a:lnTo>
                <a:lnTo>
                  <a:pt x="308" y="268"/>
                </a:lnTo>
                <a:lnTo>
                  <a:pt x="306" y="276"/>
                </a:lnTo>
                <a:lnTo>
                  <a:pt x="304" y="282"/>
                </a:lnTo>
                <a:lnTo>
                  <a:pt x="304" y="282"/>
                </a:lnTo>
                <a:lnTo>
                  <a:pt x="297" y="293"/>
                </a:lnTo>
                <a:lnTo>
                  <a:pt x="288" y="309"/>
                </a:lnTo>
                <a:lnTo>
                  <a:pt x="279" y="329"/>
                </a:lnTo>
                <a:lnTo>
                  <a:pt x="275" y="341"/>
                </a:lnTo>
                <a:lnTo>
                  <a:pt x="270" y="354"/>
                </a:lnTo>
                <a:lnTo>
                  <a:pt x="270" y="354"/>
                </a:lnTo>
                <a:lnTo>
                  <a:pt x="262" y="386"/>
                </a:lnTo>
                <a:lnTo>
                  <a:pt x="258" y="404"/>
                </a:lnTo>
                <a:lnTo>
                  <a:pt x="257" y="422"/>
                </a:lnTo>
                <a:lnTo>
                  <a:pt x="257" y="441"/>
                </a:lnTo>
                <a:lnTo>
                  <a:pt x="259" y="451"/>
                </a:lnTo>
                <a:lnTo>
                  <a:pt x="261" y="460"/>
                </a:lnTo>
                <a:lnTo>
                  <a:pt x="264" y="470"/>
                </a:lnTo>
                <a:lnTo>
                  <a:pt x="268" y="480"/>
                </a:lnTo>
                <a:lnTo>
                  <a:pt x="274" y="489"/>
                </a:lnTo>
                <a:lnTo>
                  <a:pt x="280" y="499"/>
                </a:lnTo>
                <a:lnTo>
                  <a:pt x="280" y="499"/>
                </a:lnTo>
                <a:lnTo>
                  <a:pt x="303" y="533"/>
                </a:lnTo>
                <a:lnTo>
                  <a:pt x="314" y="546"/>
                </a:lnTo>
                <a:lnTo>
                  <a:pt x="323" y="557"/>
                </a:lnTo>
                <a:lnTo>
                  <a:pt x="329" y="562"/>
                </a:lnTo>
                <a:lnTo>
                  <a:pt x="335" y="567"/>
                </a:lnTo>
                <a:lnTo>
                  <a:pt x="343" y="570"/>
                </a:lnTo>
                <a:lnTo>
                  <a:pt x="350" y="574"/>
                </a:lnTo>
                <a:lnTo>
                  <a:pt x="358" y="576"/>
                </a:lnTo>
                <a:lnTo>
                  <a:pt x="368" y="579"/>
                </a:lnTo>
                <a:lnTo>
                  <a:pt x="391" y="581"/>
                </a:lnTo>
                <a:lnTo>
                  <a:pt x="391" y="581"/>
                </a:lnTo>
                <a:lnTo>
                  <a:pt x="438" y="585"/>
                </a:lnTo>
                <a:lnTo>
                  <a:pt x="480" y="586"/>
                </a:lnTo>
                <a:lnTo>
                  <a:pt x="504" y="586"/>
                </a:lnTo>
                <a:lnTo>
                  <a:pt x="531" y="586"/>
                </a:lnTo>
                <a:lnTo>
                  <a:pt x="598" y="581"/>
                </a:lnTo>
                <a:lnTo>
                  <a:pt x="598" y="581"/>
                </a:lnTo>
                <a:lnTo>
                  <a:pt x="640" y="577"/>
                </a:lnTo>
                <a:lnTo>
                  <a:pt x="685" y="573"/>
                </a:lnTo>
                <a:lnTo>
                  <a:pt x="779" y="562"/>
                </a:lnTo>
                <a:lnTo>
                  <a:pt x="867" y="552"/>
                </a:lnTo>
                <a:lnTo>
                  <a:pt x="907" y="548"/>
                </a:lnTo>
                <a:lnTo>
                  <a:pt x="940" y="547"/>
                </a:lnTo>
                <a:lnTo>
                  <a:pt x="940" y="547"/>
                </a:lnTo>
                <a:lnTo>
                  <a:pt x="997" y="547"/>
                </a:lnTo>
                <a:lnTo>
                  <a:pt x="1045" y="547"/>
                </a:lnTo>
                <a:lnTo>
                  <a:pt x="1089" y="548"/>
                </a:lnTo>
                <a:lnTo>
                  <a:pt x="1108" y="548"/>
                </a:lnTo>
                <a:lnTo>
                  <a:pt x="1129" y="547"/>
                </a:lnTo>
                <a:lnTo>
                  <a:pt x="1129" y="547"/>
                </a:lnTo>
                <a:lnTo>
                  <a:pt x="1147" y="545"/>
                </a:lnTo>
                <a:lnTo>
                  <a:pt x="1162" y="542"/>
                </a:lnTo>
                <a:lnTo>
                  <a:pt x="1174" y="539"/>
                </a:lnTo>
                <a:lnTo>
                  <a:pt x="1186" y="535"/>
                </a:lnTo>
                <a:lnTo>
                  <a:pt x="1212" y="524"/>
                </a:lnTo>
                <a:lnTo>
                  <a:pt x="1226" y="520"/>
                </a:lnTo>
                <a:lnTo>
                  <a:pt x="1244" y="514"/>
                </a:lnTo>
                <a:lnTo>
                  <a:pt x="1244" y="514"/>
                </a:lnTo>
                <a:lnTo>
                  <a:pt x="1277" y="504"/>
                </a:lnTo>
                <a:lnTo>
                  <a:pt x="1302" y="499"/>
                </a:lnTo>
                <a:lnTo>
                  <a:pt x="1324" y="497"/>
                </a:lnTo>
                <a:lnTo>
                  <a:pt x="1346" y="494"/>
                </a:lnTo>
                <a:lnTo>
                  <a:pt x="1346" y="494"/>
                </a:lnTo>
                <a:lnTo>
                  <a:pt x="1356" y="494"/>
                </a:lnTo>
                <a:lnTo>
                  <a:pt x="1366" y="494"/>
                </a:lnTo>
                <a:lnTo>
                  <a:pt x="1382" y="495"/>
                </a:lnTo>
                <a:lnTo>
                  <a:pt x="1388" y="495"/>
                </a:lnTo>
                <a:lnTo>
                  <a:pt x="1395" y="494"/>
                </a:lnTo>
                <a:lnTo>
                  <a:pt x="1403" y="491"/>
                </a:lnTo>
                <a:lnTo>
                  <a:pt x="1413" y="485"/>
                </a:lnTo>
                <a:lnTo>
                  <a:pt x="1413" y="485"/>
                </a:lnTo>
                <a:lnTo>
                  <a:pt x="1423" y="477"/>
                </a:lnTo>
                <a:lnTo>
                  <a:pt x="1431" y="469"/>
                </a:lnTo>
                <a:lnTo>
                  <a:pt x="1448" y="454"/>
                </a:lnTo>
                <a:lnTo>
                  <a:pt x="1456" y="447"/>
                </a:lnTo>
                <a:lnTo>
                  <a:pt x="1466" y="441"/>
                </a:lnTo>
                <a:lnTo>
                  <a:pt x="1477" y="436"/>
                </a:lnTo>
                <a:lnTo>
                  <a:pt x="1490" y="432"/>
                </a:lnTo>
                <a:lnTo>
                  <a:pt x="1490" y="432"/>
                </a:lnTo>
                <a:lnTo>
                  <a:pt x="1509" y="426"/>
                </a:lnTo>
                <a:lnTo>
                  <a:pt x="1536" y="417"/>
                </a:lnTo>
                <a:lnTo>
                  <a:pt x="1565" y="406"/>
                </a:lnTo>
                <a:lnTo>
                  <a:pt x="1595" y="395"/>
                </a:lnTo>
                <a:lnTo>
                  <a:pt x="1622" y="383"/>
                </a:lnTo>
                <a:lnTo>
                  <a:pt x="1640" y="374"/>
                </a:lnTo>
                <a:lnTo>
                  <a:pt x="1646" y="370"/>
                </a:lnTo>
                <a:lnTo>
                  <a:pt x="1647" y="368"/>
                </a:lnTo>
                <a:lnTo>
                  <a:pt x="1647" y="366"/>
                </a:lnTo>
                <a:lnTo>
                  <a:pt x="1646" y="365"/>
                </a:lnTo>
                <a:lnTo>
                  <a:pt x="1640" y="364"/>
                </a:lnTo>
                <a:lnTo>
                  <a:pt x="1640" y="364"/>
                </a:lnTo>
                <a:lnTo>
                  <a:pt x="1591" y="363"/>
                </a:lnTo>
                <a:lnTo>
                  <a:pt x="1528" y="363"/>
                </a:lnTo>
                <a:lnTo>
                  <a:pt x="1472" y="362"/>
                </a:lnTo>
                <a:lnTo>
                  <a:pt x="1456" y="362"/>
                </a:lnTo>
                <a:lnTo>
                  <a:pt x="1453" y="360"/>
                </a:lnTo>
                <a:lnTo>
                  <a:pt x="1452" y="359"/>
                </a:lnTo>
                <a:lnTo>
                  <a:pt x="1452" y="359"/>
                </a:lnTo>
                <a:lnTo>
                  <a:pt x="1452" y="359"/>
                </a:lnTo>
                <a:lnTo>
                  <a:pt x="1461" y="353"/>
                </a:lnTo>
                <a:lnTo>
                  <a:pt x="1475" y="345"/>
                </a:lnTo>
                <a:lnTo>
                  <a:pt x="1479" y="340"/>
                </a:lnTo>
                <a:lnTo>
                  <a:pt x="1483" y="336"/>
                </a:lnTo>
                <a:lnTo>
                  <a:pt x="1484" y="335"/>
                </a:lnTo>
                <a:lnTo>
                  <a:pt x="1484" y="333"/>
                </a:lnTo>
                <a:lnTo>
                  <a:pt x="1483" y="331"/>
                </a:lnTo>
                <a:lnTo>
                  <a:pt x="1481" y="330"/>
                </a:lnTo>
                <a:lnTo>
                  <a:pt x="1481" y="330"/>
                </a:lnTo>
                <a:lnTo>
                  <a:pt x="1469" y="327"/>
                </a:lnTo>
                <a:lnTo>
                  <a:pt x="1458" y="325"/>
                </a:lnTo>
                <a:lnTo>
                  <a:pt x="1452" y="323"/>
                </a:lnTo>
                <a:lnTo>
                  <a:pt x="1450" y="322"/>
                </a:lnTo>
                <a:lnTo>
                  <a:pt x="1452" y="321"/>
                </a:lnTo>
                <a:lnTo>
                  <a:pt x="1452" y="321"/>
                </a:lnTo>
                <a:lnTo>
                  <a:pt x="1458" y="318"/>
                </a:lnTo>
                <a:lnTo>
                  <a:pt x="1469" y="316"/>
                </a:lnTo>
                <a:lnTo>
                  <a:pt x="1501" y="309"/>
                </a:lnTo>
                <a:lnTo>
                  <a:pt x="1517" y="304"/>
                </a:lnTo>
                <a:lnTo>
                  <a:pt x="1531" y="300"/>
                </a:lnTo>
                <a:lnTo>
                  <a:pt x="1541" y="295"/>
                </a:lnTo>
                <a:lnTo>
                  <a:pt x="1543" y="294"/>
                </a:lnTo>
                <a:lnTo>
                  <a:pt x="1543" y="292"/>
                </a:lnTo>
                <a:lnTo>
                  <a:pt x="1543" y="292"/>
                </a:lnTo>
                <a:lnTo>
                  <a:pt x="1543" y="290"/>
                </a:lnTo>
                <a:lnTo>
                  <a:pt x="1546" y="288"/>
                </a:lnTo>
                <a:lnTo>
                  <a:pt x="1550" y="287"/>
                </a:lnTo>
                <a:lnTo>
                  <a:pt x="1552" y="286"/>
                </a:lnTo>
                <a:lnTo>
                  <a:pt x="1553" y="284"/>
                </a:lnTo>
                <a:lnTo>
                  <a:pt x="1550" y="284"/>
                </a:lnTo>
                <a:lnTo>
                  <a:pt x="1547" y="283"/>
                </a:lnTo>
                <a:lnTo>
                  <a:pt x="1530" y="280"/>
                </a:lnTo>
                <a:lnTo>
                  <a:pt x="1495" y="274"/>
                </a:lnTo>
                <a:lnTo>
                  <a:pt x="1355" y="253"/>
                </a:lnTo>
                <a:lnTo>
                  <a:pt x="1355" y="253"/>
                </a:lnTo>
                <a:lnTo>
                  <a:pt x="1259" y="240"/>
                </a:lnTo>
                <a:lnTo>
                  <a:pt x="1168" y="229"/>
                </a:lnTo>
                <a:lnTo>
                  <a:pt x="1085" y="221"/>
                </a:lnTo>
                <a:lnTo>
                  <a:pt x="1008" y="214"/>
                </a:lnTo>
                <a:lnTo>
                  <a:pt x="972" y="213"/>
                </a:lnTo>
                <a:lnTo>
                  <a:pt x="939" y="212"/>
                </a:lnTo>
                <a:lnTo>
                  <a:pt x="908" y="213"/>
                </a:lnTo>
                <a:lnTo>
                  <a:pt x="879" y="214"/>
                </a:lnTo>
                <a:lnTo>
                  <a:pt x="851" y="216"/>
                </a:lnTo>
                <a:lnTo>
                  <a:pt x="827" y="219"/>
                </a:lnTo>
                <a:lnTo>
                  <a:pt x="805" y="224"/>
                </a:lnTo>
                <a:lnTo>
                  <a:pt x="786" y="229"/>
                </a:lnTo>
                <a:lnTo>
                  <a:pt x="786" y="229"/>
                </a:lnTo>
                <a:lnTo>
                  <a:pt x="726" y="249"/>
                </a:lnTo>
                <a:lnTo>
                  <a:pt x="681" y="264"/>
                </a:lnTo>
                <a:lnTo>
                  <a:pt x="640" y="276"/>
                </a:lnTo>
                <a:lnTo>
                  <a:pt x="619" y="282"/>
                </a:lnTo>
                <a:lnTo>
                  <a:pt x="593" y="287"/>
                </a:lnTo>
                <a:lnTo>
                  <a:pt x="593" y="287"/>
                </a:lnTo>
                <a:lnTo>
                  <a:pt x="567" y="292"/>
                </a:lnTo>
                <a:lnTo>
                  <a:pt x="543" y="295"/>
                </a:lnTo>
                <a:lnTo>
                  <a:pt x="503" y="299"/>
                </a:lnTo>
                <a:lnTo>
                  <a:pt x="478" y="301"/>
                </a:lnTo>
                <a:lnTo>
                  <a:pt x="468" y="301"/>
                </a:lnTo>
                <a:lnTo>
                  <a:pt x="468" y="301"/>
                </a:lnTo>
                <a:lnTo>
                  <a:pt x="472" y="275"/>
                </a:lnTo>
                <a:lnTo>
                  <a:pt x="475" y="247"/>
                </a:lnTo>
                <a:lnTo>
                  <a:pt x="479" y="213"/>
                </a:lnTo>
                <a:lnTo>
                  <a:pt x="481" y="177"/>
                </a:lnTo>
                <a:lnTo>
                  <a:pt x="481" y="142"/>
                </a:lnTo>
                <a:lnTo>
                  <a:pt x="481" y="126"/>
                </a:lnTo>
                <a:lnTo>
                  <a:pt x="479" y="112"/>
                </a:lnTo>
                <a:lnTo>
                  <a:pt x="476" y="99"/>
                </a:lnTo>
                <a:lnTo>
                  <a:pt x="473" y="89"/>
                </a:lnTo>
                <a:lnTo>
                  <a:pt x="473" y="89"/>
                </a:lnTo>
                <a:lnTo>
                  <a:pt x="468" y="81"/>
                </a:lnTo>
                <a:lnTo>
                  <a:pt x="462" y="71"/>
                </a:lnTo>
                <a:lnTo>
                  <a:pt x="456" y="63"/>
                </a:lnTo>
                <a:lnTo>
                  <a:pt x="449" y="54"/>
                </a:lnTo>
                <a:lnTo>
                  <a:pt x="440" y="46"/>
                </a:lnTo>
                <a:lnTo>
                  <a:pt x="432" y="37"/>
                </a:lnTo>
                <a:lnTo>
                  <a:pt x="422" y="30"/>
                </a:lnTo>
                <a:lnTo>
                  <a:pt x="411" y="23"/>
                </a:lnTo>
                <a:lnTo>
                  <a:pt x="400" y="17"/>
                </a:lnTo>
                <a:lnTo>
                  <a:pt x="390" y="11"/>
                </a:lnTo>
                <a:lnTo>
                  <a:pt x="377" y="7"/>
                </a:lnTo>
                <a:lnTo>
                  <a:pt x="364" y="3"/>
                </a:lnTo>
                <a:lnTo>
                  <a:pt x="351" y="1"/>
                </a:lnTo>
                <a:lnTo>
                  <a:pt x="338" y="0"/>
                </a:lnTo>
                <a:lnTo>
                  <a:pt x="323" y="0"/>
                </a:lnTo>
                <a:lnTo>
                  <a:pt x="309" y="2"/>
                </a:lnTo>
                <a:lnTo>
                  <a:pt x="309" y="2"/>
                </a:lnTo>
                <a:lnTo>
                  <a:pt x="294" y="6"/>
                </a:lnTo>
                <a:lnTo>
                  <a:pt x="281" y="9"/>
                </a:lnTo>
                <a:lnTo>
                  <a:pt x="269" y="16"/>
                </a:lnTo>
                <a:lnTo>
                  <a:pt x="258" y="22"/>
                </a:lnTo>
                <a:lnTo>
                  <a:pt x="247" y="29"/>
                </a:lnTo>
                <a:lnTo>
                  <a:pt x="239" y="36"/>
                </a:lnTo>
                <a:lnTo>
                  <a:pt x="230" y="43"/>
                </a:lnTo>
                <a:lnTo>
                  <a:pt x="222" y="52"/>
                </a:lnTo>
                <a:lnTo>
                  <a:pt x="210" y="67"/>
                </a:lnTo>
                <a:lnTo>
                  <a:pt x="199" y="82"/>
                </a:lnTo>
                <a:lnTo>
                  <a:pt x="193" y="95"/>
                </a:lnTo>
                <a:lnTo>
                  <a:pt x="188" y="104"/>
                </a:lnTo>
                <a:lnTo>
                  <a:pt x="188" y="104"/>
                </a:lnTo>
                <a:lnTo>
                  <a:pt x="175" y="132"/>
                </a:lnTo>
                <a:lnTo>
                  <a:pt x="169" y="145"/>
                </a:lnTo>
                <a:lnTo>
                  <a:pt x="164" y="152"/>
                </a:lnTo>
                <a:lnTo>
                  <a:pt x="164" y="152"/>
                </a:lnTo>
                <a:lnTo>
                  <a:pt x="157" y="161"/>
                </a:lnTo>
                <a:lnTo>
                  <a:pt x="151" y="170"/>
                </a:lnTo>
                <a:lnTo>
                  <a:pt x="144" y="180"/>
                </a:lnTo>
                <a:lnTo>
                  <a:pt x="135" y="189"/>
                </a:lnTo>
                <a:lnTo>
                  <a:pt x="124" y="199"/>
                </a:lnTo>
                <a:lnTo>
                  <a:pt x="111" y="207"/>
                </a:lnTo>
                <a:lnTo>
                  <a:pt x="104" y="211"/>
                </a:lnTo>
                <a:lnTo>
                  <a:pt x="97" y="214"/>
                </a:lnTo>
                <a:lnTo>
                  <a:pt x="97" y="214"/>
                </a:lnTo>
                <a:lnTo>
                  <a:pt x="64" y="227"/>
                </a:lnTo>
                <a:lnTo>
                  <a:pt x="33" y="240"/>
                </a:lnTo>
                <a:lnTo>
                  <a:pt x="19" y="247"/>
                </a:lnTo>
                <a:lnTo>
                  <a:pt x="10" y="253"/>
                </a:lnTo>
                <a:lnTo>
                  <a:pt x="3" y="258"/>
                </a:lnTo>
                <a:lnTo>
                  <a:pt x="1" y="260"/>
                </a:lnTo>
                <a:lnTo>
                  <a:pt x="0" y="263"/>
                </a:lnTo>
                <a:lnTo>
                  <a:pt x="0" y="263"/>
                </a:lnTo>
                <a:lnTo>
                  <a:pt x="1" y="264"/>
                </a:lnTo>
                <a:lnTo>
                  <a:pt x="4" y="266"/>
                </a:lnTo>
                <a:lnTo>
                  <a:pt x="13" y="270"/>
                </a:lnTo>
                <a:lnTo>
                  <a:pt x="27" y="274"/>
                </a:lnTo>
                <a:lnTo>
                  <a:pt x="41" y="276"/>
                </a:lnTo>
                <a:lnTo>
                  <a:pt x="69" y="281"/>
                </a:lnTo>
                <a:lnTo>
                  <a:pt x="82" y="282"/>
                </a:lnTo>
                <a:lnTo>
                  <a:pt x="82" y="282"/>
                </a:lnTo>
                <a:lnTo>
                  <a:pt x="75" y="287"/>
                </a:lnTo>
                <a:lnTo>
                  <a:pt x="60" y="299"/>
                </a:lnTo>
                <a:lnTo>
                  <a:pt x="52" y="306"/>
                </a:lnTo>
                <a:lnTo>
                  <a:pt x="46" y="312"/>
                </a:lnTo>
                <a:lnTo>
                  <a:pt x="44" y="317"/>
                </a:lnTo>
                <a:lnTo>
                  <a:pt x="42" y="319"/>
                </a:lnTo>
                <a:lnTo>
                  <a:pt x="44" y="321"/>
                </a:lnTo>
                <a:lnTo>
                  <a:pt x="44" y="321"/>
                </a:lnTo>
                <a:lnTo>
                  <a:pt x="47" y="323"/>
                </a:lnTo>
                <a:lnTo>
                  <a:pt x="52" y="325"/>
                </a:lnTo>
                <a:lnTo>
                  <a:pt x="59" y="327"/>
                </a:lnTo>
                <a:lnTo>
                  <a:pt x="68" y="325"/>
                </a:lnTo>
                <a:lnTo>
                  <a:pt x="78" y="324"/>
                </a:lnTo>
                <a:lnTo>
                  <a:pt x="92" y="319"/>
                </a:lnTo>
                <a:lnTo>
                  <a:pt x="107" y="312"/>
                </a:lnTo>
                <a:lnTo>
                  <a:pt x="126" y="301"/>
                </a:lnTo>
                <a:lnTo>
                  <a:pt x="126" y="301"/>
                </a:lnTo>
                <a:lnTo>
                  <a:pt x="164" y="278"/>
                </a:lnTo>
                <a:lnTo>
                  <a:pt x="198" y="259"/>
                </a:lnTo>
                <a:lnTo>
                  <a:pt x="226" y="246"/>
                </a:lnTo>
                <a:lnTo>
                  <a:pt x="241" y="239"/>
                </a:lnTo>
                <a:lnTo>
                  <a:pt x="241" y="239"/>
                </a:lnTo>
                <a:lnTo>
                  <a:pt x="257" y="234"/>
                </a:lnTo>
                <a:lnTo>
                  <a:pt x="280" y="229"/>
                </a:lnTo>
                <a:lnTo>
                  <a:pt x="309" y="224"/>
                </a:lnTo>
                <a:lnTo>
                  <a:pt x="309" y="22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187C902E-EDD2-44FE-B674-5EFC88147F7C}"/>
              </a:ext>
            </a:extLst>
          </p:cNvPr>
          <p:cNvSpPr>
            <a:spLocks/>
          </p:cNvSpPr>
          <p:nvPr/>
        </p:nvSpPr>
        <p:spPr bwMode="auto">
          <a:xfrm>
            <a:off x="2473806" y="2922662"/>
            <a:ext cx="1159500" cy="1270620"/>
          </a:xfrm>
          <a:custGeom>
            <a:avLst/>
            <a:gdLst>
              <a:gd name="T0" fmla="*/ 213 w 480"/>
              <a:gd name="T1" fmla="*/ 300 h 526"/>
              <a:gd name="T2" fmla="*/ 157 w 480"/>
              <a:gd name="T3" fmla="*/ 304 h 526"/>
              <a:gd name="T4" fmla="*/ 123 w 480"/>
              <a:gd name="T5" fmla="*/ 315 h 526"/>
              <a:gd name="T6" fmla="*/ 65 w 480"/>
              <a:gd name="T7" fmla="*/ 345 h 526"/>
              <a:gd name="T8" fmla="*/ 34 w 480"/>
              <a:gd name="T9" fmla="*/ 377 h 526"/>
              <a:gd name="T10" fmla="*/ 15 w 480"/>
              <a:gd name="T11" fmla="*/ 421 h 526"/>
              <a:gd name="T12" fmla="*/ 0 w 480"/>
              <a:gd name="T13" fmla="*/ 464 h 526"/>
              <a:gd name="T14" fmla="*/ 5 w 480"/>
              <a:gd name="T15" fmla="*/ 475 h 526"/>
              <a:gd name="T16" fmla="*/ 15 w 480"/>
              <a:gd name="T17" fmla="*/ 485 h 526"/>
              <a:gd name="T18" fmla="*/ 45 w 480"/>
              <a:gd name="T19" fmla="*/ 504 h 526"/>
              <a:gd name="T20" fmla="*/ 51 w 480"/>
              <a:gd name="T21" fmla="*/ 512 h 526"/>
              <a:gd name="T22" fmla="*/ 53 w 480"/>
              <a:gd name="T23" fmla="*/ 526 h 526"/>
              <a:gd name="T24" fmla="*/ 65 w 480"/>
              <a:gd name="T25" fmla="*/ 522 h 526"/>
              <a:gd name="T26" fmla="*/ 109 w 480"/>
              <a:gd name="T27" fmla="*/ 504 h 526"/>
              <a:gd name="T28" fmla="*/ 122 w 480"/>
              <a:gd name="T29" fmla="*/ 502 h 526"/>
              <a:gd name="T30" fmla="*/ 125 w 480"/>
              <a:gd name="T31" fmla="*/ 510 h 526"/>
              <a:gd name="T32" fmla="*/ 133 w 480"/>
              <a:gd name="T33" fmla="*/ 521 h 526"/>
              <a:gd name="T34" fmla="*/ 152 w 480"/>
              <a:gd name="T35" fmla="*/ 522 h 526"/>
              <a:gd name="T36" fmla="*/ 165 w 480"/>
              <a:gd name="T37" fmla="*/ 520 h 526"/>
              <a:gd name="T38" fmla="*/ 236 w 480"/>
              <a:gd name="T39" fmla="*/ 498 h 526"/>
              <a:gd name="T40" fmla="*/ 306 w 480"/>
              <a:gd name="T41" fmla="*/ 479 h 526"/>
              <a:gd name="T42" fmla="*/ 374 w 480"/>
              <a:gd name="T43" fmla="*/ 458 h 526"/>
              <a:gd name="T44" fmla="*/ 408 w 480"/>
              <a:gd name="T45" fmla="*/ 442 h 526"/>
              <a:gd name="T46" fmla="*/ 434 w 480"/>
              <a:gd name="T47" fmla="*/ 420 h 526"/>
              <a:gd name="T48" fmla="*/ 450 w 480"/>
              <a:gd name="T49" fmla="*/ 398 h 526"/>
              <a:gd name="T50" fmla="*/ 446 w 480"/>
              <a:gd name="T51" fmla="*/ 377 h 526"/>
              <a:gd name="T52" fmla="*/ 420 w 480"/>
              <a:gd name="T53" fmla="*/ 347 h 526"/>
              <a:gd name="T54" fmla="*/ 396 w 480"/>
              <a:gd name="T55" fmla="*/ 315 h 526"/>
              <a:gd name="T56" fmla="*/ 374 w 480"/>
              <a:gd name="T57" fmla="*/ 270 h 526"/>
              <a:gd name="T58" fmla="*/ 357 w 480"/>
              <a:gd name="T59" fmla="*/ 223 h 526"/>
              <a:gd name="T60" fmla="*/ 355 w 480"/>
              <a:gd name="T61" fmla="*/ 204 h 526"/>
              <a:gd name="T62" fmla="*/ 359 w 480"/>
              <a:gd name="T63" fmla="*/ 165 h 526"/>
              <a:gd name="T64" fmla="*/ 410 w 480"/>
              <a:gd name="T65" fmla="*/ 131 h 526"/>
              <a:gd name="T66" fmla="*/ 465 w 480"/>
              <a:gd name="T67" fmla="*/ 128 h 526"/>
              <a:gd name="T68" fmla="*/ 480 w 480"/>
              <a:gd name="T69" fmla="*/ 122 h 526"/>
              <a:gd name="T70" fmla="*/ 480 w 480"/>
              <a:gd name="T71" fmla="*/ 118 h 526"/>
              <a:gd name="T72" fmla="*/ 463 w 480"/>
              <a:gd name="T73" fmla="*/ 111 h 526"/>
              <a:gd name="T74" fmla="*/ 433 w 480"/>
              <a:gd name="T75" fmla="*/ 96 h 526"/>
              <a:gd name="T76" fmla="*/ 417 w 480"/>
              <a:gd name="T77" fmla="*/ 83 h 526"/>
              <a:gd name="T78" fmla="*/ 410 w 480"/>
              <a:gd name="T79" fmla="*/ 64 h 526"/>
              <a:gd name="T80" fmla="*/ 402 w 480"/>
              <a:gd name="T81" fmla="*/ 33 h 526"/>
              <a:gd name="T82" fmla="*/ 388 w 480"/>
              <a:gd name="T83" fmla="*/ 16 h 526"/>
              <a:gd name="T84" fmla="*/ 359 w 480"/>
              <a:gd name="T85" fmla="*/ 4 h 526"/>
              <a:gd name="T86" fmla="*/ 330 w 480"/>
              <a:gd name="T87" fmla="*/ 0 h 526"/>
              <a:gd name="T88" fmla="*/ 294 w 480"/>
              <a:gd name="T89" fmla="*/ 4 h 526"/>
              <a:gd name="T90" fmla="*/ 269 w 480"/>
              <a:gd name="T91" fmla="*/ 18 h 526"/>
              <a:gd name="T92" fmla="*/ 252 w 480"/>
              <a:gd name="T93" fmla="*/ 39 h 526"/>
              <a:gd name="T94" fmla="*/ 234 w 480"/>
              <a:gd name="T95" fmla="*/ 83 h 526"/>
              <a:gd name="T96" fmla="*/ 229 w 480"/>
              <a:gd name="T97" fmla="*/ 113 h 526"/>
              <a:gd name="T98" fmla="*/ 234 w 480"/>
              <a:gd name="T99" fmla="*/ 165 h 526"/>
              <a:gd name="T100" fmla="*/ 247 w 480"/>
              <a:gd name="T101" fmla="*/ 205 h 526"/>
              <a:gd name="T102" fmla="*/ 254 w 480"/>
              <a:gd name="T103" fmla="*/ 221 h 526"/>
              <a:gd name="T104" fmla="*/ 253 w 480"/>
              <a:gd name="T105" fmla="*/ 237 h 526"/>
              <a:gd name="T106" fmla="*/ 252 w 480"/>
              <a:gd name="T107" fmla="*/ 258 h 526"/>
              <a:gd name="T108" fmla="*/ 240 w 480"/>
              <a:gd name="T109" fmla="*/ 285 h 526"/>
              <a:gd name="T110" fmla="*/ 224 w 480"/>
              <a:gd name="T111" fmla="*/ 30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0" h="526">
                <a:moveTo>
                  <a:pt x="224" y="300"/>
                </a:moveTo>
                <a:lnTo>
                  <a:pt x="224" y="300"/>
                </a:lnTo>
                <a:lnTo>
                  <a:pt x="213" y="300"/>
                </a:lnTo>
                <a:lnTo>
                  <a:pt x="188" y="300"/>
                </a:lnTo>
                <a:lnTo>
                  <a:pt x="172" y="301"/>
                </a:lnTo>
                <a:lnTo>
                  <a:pt x="157" y="304"/>
                </a:lnTo>
                <a:lnTo>
                  <a:pt x="140" y="309"/>
                </a:lnTo>
                <a:lnTo>
                  <a:pt x="123" y="315"/>
                </a:lnTo>
                <a:lnTo>
                  <a:pt x="123" y="315"/>
                </a:lnTo>
                <a:lnTo>
                  <a:pt x="93" y="329"/>
                </a:lnTo>
                <a:lnTo>
                  <a:pt x="78" y="336"/>
                </a:lnTo>
                <a:lnTo>
                  <a:pt x="65" y="345"/>
                </a:lnTo>
                <a:lnTo>
                  <a:pt x="53" y="354"/>
                </a:lnTo>
                <a:lnTo>
                  <a:pt x="42" y="365"/>
                </a:lnTo>
                <a:lnTo>
                  <a:pt x="34" y="377"/>
                </a:lnTo>
                <a:lnTo>
                  <a:pt x="27" y="392"/>
                </a:lnTo>
                <a:lnTo>
                  <a:pt x="27" y="392"/>
                </a:lnTo>
                <a:lnTo>
                  <a:pt x="15" y="421"/>
                </a:lnTo>
                <a:lnTo>
                  <a:pt x="5" y="444"/>
                </a:lnTo>
                <a:lnTo>
                  <a:pt x="1" y="455"/>
                </a:lnTo>
                <a:lnTo>
                  <a:pt x="0" y="464"/>
                </a:lnTo>
                <a:lnTo>
                  <a:pt x="1" y="468"/>
                </a:lnTo>
                <a:lnTo>
                  <a:pt x="3" y="471"/>
                </a:lnTo>
                <a:lnTo>
                  <a:pt x="5" y="475"/>
                </a:lnTo>
                <a:lnTo>
                  <a:pt x="7" y="479"/>
                </a:lnTo>
                <a:lnTo>
                  <a:pt x="7" y="479"/>
                </a:lnTo>
                <a:lnTo>
                  <a:pt x="15" y="485"/>
                </a:lnTo>
                <a:lnTo>
                  <a:pt x="22" y="490"/>
                </a:lnTo>
                <a:lnTo>
                  <a:pt x="35" y="497"/>
                </a:lnTo>
                <a:lnTo>
                  <a:pt x="45" y="504"/>
                </a:lnTo>
                <a:lnTo>
                  <a:pt x="48" y="508"/>
                </a:lnTo>
                <a:lnTo>
                  <a:pt x="51" y="512"/>
                </a:lnTo>
                <a:lnTo>
                  <a:pt x="51" y="512"/>
                </a:lnTo>
                <a:lnTo>
                  <a:pt x="52" y="521"/>
                </a:lnTo>
                <a:lnTo>
                  <a:pt x="52" y="524"/>
                </a:lnTo>
                <a:lnTo>
                  <a:pt x="53" y="526"/>
                </a:lnTo>
                <a:lnTo>
                  <a:pt x="56" y="524"/>
                </a:lnTo>
                <a:lnTo>
                  <a:pt x="65" y="522"/>
                </a:lnTo>
                <a:lnTo>
                  <a:pt x="65" y="522"/>
                </a:lnTo>
                <a:lnTo>
                  <a:pt x="82" y="515"/>
                </a:lnTo>
                <a:lnTo>
                  <a:pt x="100" y="506"/>
                </a:lnTo>
                <a:lnTo>
                  <a:pt x="109" y="504"/>
                </a:lnTo>
                <a:lnTo>
                  <a:pt x="115" y="502"/>
                </a:lnTo>
                <a:lnTo>
                  <a:pt x="121" y="500"/>
                </a:lnTo>
                <a:lnTo>
                  <a:pt x="122" y="502"/>
                </a:lnTo>
                <a:lnTo>
                  <a:pt x="123" y="503"/>
                </a:lnTo>
                <a:lnTo>
                  <a:pt x="123" y="503"/>
                </a:lnTo>
                <a:lnTo>
                  <a:pt x="125" y="510"/>
                </a:lnTo>
                <a:lnTo>
                  <a:pt x="127" y="514"/>
                </a:lnTo>
                <a:lnTo>
                  <a:pt x="129" y="517"/>
                </a:lnTo>
                <a:lnTo>
                  <a:pt x="133" y="521"/>
                </a:lnTo>
                <a:lnTo>
                  <a:pt x="138" y="522"/>
                </a:lnTo>
                <a:lnTo>
                  <a:pt x="144" y="523"/>
                </a:lnTo>
                <a:lnTo>
                  <a:pt x="152" y="522"/>
                </a:lnTo>
                <a:lnTo>
                  <a:pt x="152" y="522"/>
                </a:lnTo>
                <a:lnTo>
                  <a:pt x="165" y="520"/>
                </a:lnTo>
                <a:lnTo>
                  <a:pt x="165" y="520"/>
                </a:lnTo>
                <a:lnTo>
                  <a:pt x="205" y="508"/>
                </a:lnTo>
                <a:lnTo>
                  <a:pt x="205" y="508"/>
                </a:lnTo>
                <a:lnTo>
                  <a:pt x="236" y="498"/>
                </a:lnTo>
                <a:lnTo>
                  <a:pt x="256" y="493"/>
                </a:lnTo>
                <a:lnTo>
                  <a:pt x="275" y="488"/>
                </a:lnTo>
                <a:lnTo>
                  <a:pt x="306" y="479"/>
                </a:lnTo>
                <a:lnTo>
                  <a:pt x="306" y="479"/>
                </a:lnTo>
                <a:lnTo>
                  <a:pt x="344" y="468"/>
                </a:lnTo>
                <a:lnTo>
                  <a:pt x="374" y="458"/>
                </a:lnTo>
                <a:lnTo>
                  <a:pt x="386" y="453"/>
                </a:lnTo>
                <a:lnTo>
                  <a:pt x="398" y="449"/>
                </a:lnTo>
                <a:lnTo>
                  <a:pt x="408" y="442"/>
                </a:lnTo>
                <a:lnTo>
                  <a:pt x="417" y="435"/>
                </a:lnTo>
                <a:lnTo>
                  <a:pt x="417" y="435"/>
                </a:lnTo>
                <a:lnTo>
                  <a:pt x="434" y="420"/>
                </a:lnTo>
                <a:lnTo>
                  <a:pt x="441" y="412"/>
                </a:lnTo>
                <a:lnTo>
                  <a:pt x="446" y="405"/>
                </a:lnTo>
                <a:lnTo>
                  <a:pt x="450" y="398"/>
                </a:lnTo>
                <a:lnTo>
                  <a:pt x="452" y="391"/>
                </a:lnTo>
                <a:lnTo>
                  <a:pt x="451" y="385"/>
                </a:lnTo>
                <a:lnTo>
                  <a:pt x="446" y="377"/>
                </a:lnTo>
                <a:lnTo>
                  <a:pt x="446" y="377"/>
                </a:lnTo>
                <a:lnTo>
                  <a:pt x="433" y="364"/>
                </a:lnTo>
                <a:lnTo>
                  <a:pt x="420" y="347"/>
                </a:lnTo>
                <a:lnTo>
                  <a:pt x="411" y="339"/>
                </a:lnTo>
                <a:lnTo>
                  <a:pt x="404" y="328"/>
                </a:lnTo>
                <a:lnTo>
                  <a:pt x="396" y="315"/>
                </a:lnTo>
                <a:lnTo>
                  <a:pt x="388" y="300"/>
                </a:lnTo>
                <a:lnTo>
                  <a:pt x="388" y="300"/>
                </a:lnTo>
                <a:lnTo>
                  <a:pt x="374" y="270"/>
                </a:lnTo>
                <a:lnTo>
                  <a:pt x="363" y="245"/>
                </a:lnTo>
                <a:lnTo>
                  <a:pt x="359" y="233"/>
                </a:lnTo>
                <a:lnTo>
                  <a:pt x="357" y="223"/>
                </a:lnTo>
                <a:lnTo>
                  <a:pt x="355" y="212"/>
                </a:lnTo>
                <a:lnTo>
                  <a:pt x="355" y="204"/>
                </a:lnTo>
                <a:lnTo>
                  <a:pt x="355" y="204"/>
                </a:lnTo>
                <a:lnTo>
                  <a:pt x="356" y="188"/>
                </a:lnTo>
                <a:lnTo>
                  <a:pt x="357" y="176"/>
                </a:lnTo>
                <a:lnTo>
                  <a:pt x="359" y="165"/>
                </a:lnTo>
                <a:lnTo>
                  <a:pt x="398" y="131"/>
                </a:lnTo>
                <a:lnTo>
                  <a:pt x="398" y="131"/>
                </a:lnTo>
                <a:lnTo>
                  <a:pt x="410" y="131"/>
                </a:lnTo>
                <a:lnTo>
                  <a:pt x="438" y="131"/>
                </a:lnTo>
                <a:lnTo>
                  <a:pt x="452" y="130"/>
                </a:lnTo>
                <a:lnTo>
                  <a:pt x="465" y="128"/>
                </a:lnTo>
                <a:lnTo>
                  <a:pt x="475" y="125"/>
                </a:lnTo>
                <a:lnTo>
                  <a:pt x="479" y="124"/>
                </a:lnTo>
                <a:lnTo>
                  <a:pt x="480" y="122"/>
                </a:lnTo>
                <a:lnTo>
                  <a:pt x="480" y="122"/>
                </a:lnTo>
                <a:lnTo>
                  <a:pt x="480" y="119"/>
                </a:lnTo>
                <a:lnTo>
                  <a:pt x="480" y="118"/>
                </a:lnTo>
                <a:lnTo>
                  <a:pt x="476" y="116"/>
                </a:lnTo>
                <a:lnTo>
                  <a:pt x="470" y="113"/>
                </a:lnTo>
                <a:lnTo>
                  <a:pt x="463" y="111"/>
                </a:lnTo>
                <a:lnTo>
                  <a:pt x="455" y="107"/>
                </a:lnTo>
                <a:lnTo>
                  <a:pt x="444" y="104"/>
                </a:lnTo>
                <a:lnTo>
                  <a:pt x="433" y="96"/>
                </a:lnTo>
                <a:lnTo>
                  <a:pt x="422" y="88"/>
                </a:lnTo>
                <a:lnTo>
                  <a:pt x="422" y="88"/>
                </a:lnTo>
                <a:lnTo>
                  <a:pt x="417" y="83"/>
                </a:lnTo>
                <a:lnTo>
                  <a:pt x="414" y="77"/>
                </a:lnTo>
                <a:lnTo>
                  <a:pt x="411" y="71"/>
                </a:lnTo>
                <a:lnTo>
                  <a:pt x="410" y="64"/>
                </a:lnTo>
                <a:lnTo>
                  <a:pt x="406" y="52"/>
                </a:lnTo>
                <a:lnTo>
                  <a:pt x="404" y="39"/>
                </a:lnTo>
                <a:lnTo>
                  <a:pt x="402" y="33"/>
                </a:lnTo>
                <a:lnTo>
                  <a:pt x="398" y="26"/>
                </a:lnTo>
                <a:lnTo>
                  <a:pt x="394" y="20"/>
                </a:lnTo>
                <a:lnTo>
                  <a:pt x="388" y="16"/>
                </a:lnTo>
                <a:lnTo>
                  <a:pt x="380" y="11"/>
                </a:lnTo>
                <a:lnTo>
                  <a:pt x="371" y="7"/>
                </a:lnTo>
                <a:lnTo>
                  <a:pt x="359" y="4"/>
                </a:lnTo>
                <a:lnTo>
                  <a:pt x="345" y="1"/>
                </a:lnTo>
                <a:lnTo>
                  <a:pt x="345" y="1"/>
                </a:lnTo>
                <a:lnTo>
                  <a:pt x="330" y="0"/>
                </a:lnTo>
                <a:lnTo>
                  <a:pt x="317" y="0"/>
                </a:lnTo>
                <a:lnTo>
                  <a:pt x="305" y="1"/>
                </a:lnTo>
                <a:lnTo>
                  <a:pt x="294" y="4"/>
                </a:lnTo>
                <a:lnTo>
                  <a:pt x="285" y="7"/>
                </a:lnTo>
                <a:lnTo>
                  <a:pt x="276" y="12"/>
                </a:lnTo>
                <a:lnTo>
                  <a:pt x="269" y="18"/>
                </a:lnTo>
                <a:lnTo>
                  <a:pt x="263" y="24"/>
                </a:lnTo>
                <a:lnTo>
                  <a:pt x="257" y="31"/>
                </a:lnTo>
                <a:lnTo>
                  <a:pt x="252" y="39"/>
                </a:lnTo>
                <a:lnTo>
                  <a:pt x="244" y="54"/>
                </a:lnTo>
                <a:lnTo>
                  <a:pt x="239" y="69"/>
                </a:lnTo>
                <a:lnTo>
                  <a:pt x="234" y="83"/>
                </a:lnTo>
                <a:lnTo>
                  <a:pt x="234" y="83"/>
                </a:lnTo>
                <a:lnTo>
                  <a:pt x="230" y="98"/>
                </a:lnTo>
                <a:lnTo>
                  <a:pt x="229" y="113"/>
                </a:lnTo>
                <a:lnTo>
                  <a:pt x="230" y="131"/>
                </a:lnTo>
                <a:lnTo>
                  <a:pt x="232" y="148"/>
                </a:lnTo>
                <a:lnTo>
                  <a:pt x="234" y="165"/>
                </a:lnTo>
                <a:lnTo>
                  <a:pt x="238" y="181"/>
                </a:lnTo>
                <a:lnTo>
                  <a:pt x="242" y="194"/>
                </a:lnTo>
                <a:lnTo>
                  <a:pt x="247" y="205"/>
                </a:lnTo>
                <a:lnTo>
                  <a:pt x="247" y="205"/>
                </a:lnTo>
                <a:lnTo>
                  <a:pt x="253" y="217"/>
                </a:lnTo>
                <a:lnTo>
                  <a:pt x="254" y="221"/>
                </a:lnTo>
                <a:lnTo>
                  <a:pt x="254" y="224"/>
                </a:lnTo>
                <a:lnTo>
                  <a:pt x="253" y="231"/>
                </a:lnTo>
                <a:lnTo>
                  <a:pt x="253" y="237"/>
                </a:lnTo>
                <a:lnTo>
                  <a:pt x="253" y="247"/>
                </a:lnTo>
                <a:lnTo>
                  <a:pt x="253" y="247"/>
                </a:lnTo>
                <a:lnTo>
                  <a:pt x="252" y="258"/>
                </a:lnTo>
                <a:lnTo>
                  <a:pt x="250" y="268"/>
                </a:lnTo>
                <a:lnTo>
                  <a:pt x="245" y="276"/>
                </a:lnTo>
                <a:lnTo>
                  <a:pt x="240" y="285"/>
                </a:lnTo>
                <a:lnTo>
                  <a:pt x="235" y="291"/>
                </a:lnTo>
                <a:lnTo>
                  <a:pt x="230" y="295"/>
                </a:lnTo>
                <a:lnTo>
                  <a:pt x="224" y="300"/>
                </a:lnTo>
                <a:lnTo>
                  <a:pt x="224" y="30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068CC574-8C3B-46C7-B3DF-2F6ABF9458AF}"/>
              </a:ext>
            </a:extLst>
          </p:cNvPr>
          <p:cNvSpPr>
            <a:spLocks/>
          </p:cNvSpPr>
          <p:nvPr/>
        </p:nvSpPr>
        <p:spPr bwMode="auto">
          <a:xfrm>
            <a:off x="4064633" y="3331437"/>
            <a:ext cx="1822440" cy="742788"/>
          </a:xfrm>
          <a:custGeom>
            <a:avLst/>
            <a:gdLst>
              <a:gd name="T0" fmla="*/ 161 w 1082"/>
              <a:gd name="T1" fmla="*/ 173 h 441"/>
              <a:gd name="T2" fmla="*/ 190 w 1082"/>
              <a:gd name="T3" fmla="*/ 191 h 441"/>
              <a:gd name="T4" fmla="*/ 213 w 1082"/>
              <a:gd name="T5" fmla="*/ 217 h 441"/>
              <a:gd name="T6" fmla="*/ 224 w 1082"/>
              <a:gd name="T7" fmla="*/ 243 h 441"/>
              <a:gd name="T8" fmla="*/ 235 w 1082"/>
              <a:gd name="T9" fmla="*/ 274 h 441"/>
              <a:gd name="T10" fmla="*/ 235 w 1082"/>
              <a:gd name="T11" fmla="*/ 290 h 441"/>
              <a:gd name="T12" fmla="*/ 235 w 1082"/>
              <a:gd name="T13" fmla="*/ 353 h 441"/>
              <a:gd name="T14" fmla="*/ 235 w 1082"/>
              <a:gd name="T15" fmla="*/ 354 h 441"/>
              <a:gd name="T16" fmla="*/ 275 w 1082"/>
              <a:gd name="T17" fmla="*/ 371 h 441"/>
              <a:gd name="T18" fmla="*/ 363 w 1082"/>
              <a:gd name="T19" fmla="*/ 399 h 441"/>
              <a:gd name="T20" fmla="*/ 448 w 1082"/>
              <a:gd name="T21" fmla="*/ 430 h 441"/>
              <a:gd name="T22" fmla="*/ 493 w 1082"/>
              <a:gd name="T23" fmla="*/ 440 h 441"/>
              <a:gd name="T24" fmla="*/ 541 w 1082"/>
              <a:gd name="T25" fmla="*/ 436 h 441"/>
              <a:gd name="T26" fmla="*/ 599 w 1082"/>
              <a:gd name="T27" fmla="*/ 414 h 441"/>
              <a:gd name="T28" fmla="*/ 660 w 1082"/>
              <a:gd name="T29" fmla="*/ 376 h 441"/>
              <a:gd name="T30" fmla="*/ 722 w 1082"/>
              <a:gd name="T31" fmla="*/ 328 h 441"/>
              <a:gd name="T32" fmla="*/ 751 w 1082"/>
              <a:gd name="T33" fmla="*/ 305 h 441"/>
              <a:gd name="T34" fmla="*/ 794 w 1082"/>
              <a:gd name="T35" fmla="*/ 290 h 441"/>
              <a:gd name="T36" fmla="*/ 844 w 1082"/>
              <a:gd name="T37" fmla="*/ 273 h 441"/>
              <a:gd name="T38" fmla="*/ 884 w 1082"/>
              <a:gd name="T39" fmla="*/ 267 h 441"/>
              <a:gd name="T40" fmla="*/ 934 w 1082"/>
              <a:gd name="T41" fmla="*/ 260 h 441"/>
              <a:gd name="T42" fmla="*/ 979 w 1082"/>
              <a:gd name="T43" fmla="*/ 240 h 441"/>
              <a:gd name="T44" fmla="*/ 1073 w 1082"/>
              <a:gd name="T45" fmla="*/ 191 h 441"/>
              <a:gd name="T46" fmla="*/ 1082 w 1082"/>
              <a:gd name="T47" fmla="*/ 182 h 441"/>
              <a:gd name="T48" fmla="*/ 1079 w 1082"/>
              <a:gd name="T49" fmla="*/ 179 h 441"/>
              <a:gd name="T50" fmla="*/ 1002 w 1082"/>
              <a:gd name="T51" fmla="*/ 179 h 441"/>
              <a:gd name="T52" fmla="*/ 992 w 1082"/>
              <a:gd name="T53" fmla="*/ 145 h 441"/>
              <a:gd name="T54" fmla="*/ 1004 w 1082"/>
              <a:gd name="T55" fmla="*/ 133 h 441"/>
              <a:gd name="T56" fmla="*/ 1002 w 1082"/>
              <a:gd name="T57" fmla="*/ 126 h 441"/>
              <a:gd name="T58" fmla="*/ 956 w 1082"/>
              <a:gd name="T59" fmla="*/ 120 h 441"/>
              <a:gd name="T60" fmla="*/ 891 w 1082"/>
              <a:gd name="T61" fmla="*/ 117 h 441"/>
              <a:gd name="T62" fmla="*/ 798 w 1082"/>
              <a:gd name="T63" fmla="*/ 123 h 441"/>
              <a:gd name="T64" fmla="*/ 651 w 1082"/>
              <a:gd name="T65" fmla="*/ 143 h 441"/>
              <a:gd name="T66" fmla="*/ 576 w 1082"/>
              <a:gd name="T67" fmla="*/ 162 h 441"/>
              <a:gd name="T68" fmla="*/ 531 w 1082"/>
              <a:gd name="T69" fmla="*/ 178 h 441"/>
              <a:gd name="T70" fmla="*/ 476 w 1082"/>
              <a:gd name="T71" fmla="*/ 206 h 441"/>
              <a:gd name="T72" fmla="*/ 400 w 1082"/>
              <a:gd name="T73" fmla="*/ 256 h 441"/>
              <a:gd name="T74" fmla="*/ 377 w 1082"/>
              <a:gd name="T75" fmla="*/ 270 h 441"/>
              <a:gd name="T76" fmla="*/ 360 w 1082"/>
              <a:gd name="T77" fmla="*/ 266 h 441"/>
              <a:gd name="T78" fmla="*/ 346 w 1082"/>
              <a:gd name="T79" fmla="*/ 247 h 441"/>
              <a:gd name="T80" fmla="*/ 334 w 1082"/>
              <a:gd name="T81" fmla="*/ 212 h 441"/>
              <a:gd name="T82" fmla="*/ 331 w 1082"/>
              <a:gd name="T83" fmla="*/ 179 h 441"/>
              <a:gd name="T84" fmla="*/ 324 w 1082"/>
              <a:gd name="T85" fmla="*/ 118 h 441"/>
              <a:gd name="T86" fmla="*/ 306 w 1082"/>
              <a:gd name="T87" fmla="*/ 63 h 441"/>
              <a:gd name="T88" fmla="*/ 298 w 1082"/>
              <a:gd name="T89" fmla="*/ 49 h 441"/>
              <a:gd name="T90" fmla="*/ 263 w 1082"/>
              <a:gd name="T91" fmla="*/ 16 h 441"/>
              <a:gd name="T92" fmla="*/ 214 w 1082"/>
              <a:gd name="T93" fmla="*/ 0 h 441"/>
              <a:gd name="T94" fmla="*/ 177 w 1082"/>
              <a:gd name="T95" fmla="*/ 1 h 441"/>
              <a:gd name="T96" fmla="*/ 149 w 1082"/>
              <a:gd name="T97" fmla="*/ 14 h 441"/>
              <a:gd name="T98" fmla="*/ 125 w 1082"/>
              <a:gd name="T99" fmla="*/ 38 h 441"/>
              <a:gd name="T100" fmla="*/ 93 w 1082"/>
              <a:gd name="T101" fmla="*/ 91 h 441"/>
              <a:gd name="T102" fmla="*/ 84 w 1082"/>
              <a:gd name="T103" fmla="*/ 113 h 441"/>
              <a:gd name="T104" fmla="*/ 72 w 1082"/>
              <a:gd name="T105" fmla="*/ 143 h 441"/>
              <a:gd name="T106" fmla="*/ 61 w 1082"/>
              <a:gd name="T107" fmla="*/ 160 h 441"/>
              <a:gd name="T108" fmla="*/ 28 w 1082"/>
              <a:gd name="T109" fmla="*/ 185 h 441"/>
              <a:gd name="T110" fmla="*/ 3 w 1082"/>
              <a:gd name="T111" fmla="*/ 203 h 441"/>
              <a:gd name="T112" fmla="*/ 0 w 1082"/>
              <a:gd name="T113" fmla="*/ 211 h 441"/>
              <a:gd name="T114" fmla="*/ 5 w 1082"/>
              <a:gd name="T115" fmla="*/ 214 h 441"/>
              <a:gd name="T116" fmla="*/ 26 w 1082"/>
              <a:gd name="T117" fmla="*/ 219 h 441"/>
              <a:gd name="T118" fmla="*/ 48 w 1082"/>
              <a:gd name="T119" fmla="*/ 215 h 441"/>
              <a:gd name="T120" fmla="*/ 81 w 1082"/>
              <a:gd name="T121" fmla="*/ 199 h 441"/>
              <a:gd name="T122" fmla="*/ 153 w 1082"/>
              <a:gd name="T123" fmla="*/ 170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2" h="441">
                <a:moveTo>
                  <a:pt x="153" y="170"/>
                </a:moveTo>
                <a:lnTo>
                  <a:pt x="153" y="170"/>
                </a:lnTo>
                <a:lnTo>
                  <a:pt x="161" y="173"/>
                </a:lnTo>
                <a:lnTo>
                  <a:pt x="170" y="178"/>
                </a:lnTo>
                <a:lnTo>
                  <a:pt x="181" y="184"/>
                </a:lnTo>
                <a:lnTo>
                  <a:pt x="190" y="191"/>
                </a:lnTo>
                <a:lnTo>
                  <a:pt x="201" y="201"/>
                </a:lnTo>
                <a:lnTo>
                  <a:pt x="210" y="211"/>
                </a:lnTo>
                <a:lnTo>
                  <a:pt x="213" y="217"/>
                </a:lnTo>
                <a:lnTo>
                  <a:pt x="216" y="223"/>
                </a:lnTo>
                <a:lnTo>
                  <a:pt x="216" y="223"/>
                </a:lnTo>
                <a:lnTo>
                  <a:pt x="224" y="243"/>
                </a:lnTo>
                <a:lnTo>
                  <a:pt x="231" y="260"/>
                </a:lnTo>
                <a:lnTo>
                  <a:pt x="234" y="267"/>
                </a:lnTo>
                <a:lnTo>
                  <a:pt x="235" y="274"/>
                </a:lnTo>
                <a:lnTo>
                  <a:pt x="235" y="282"/>
                </a:lnTo>
                <a:lnTo>
                  <a:pt x="235" y="290"/>
                </a:lnTo>
                <a:lnTo>
                  <a:pt x="235" y="290"/>
                </a:lnTo>
                <a:lnTo>
                  <a:pt x="234" y="311"/>
                </a:lnTo>
                <a:lnTo>
                  <a:pt x="234" y="330"/>
                </a:lnTo>
                <a:lnTo>
                  <a:pt x="235" y="353"/>
                </a:lnTo>
                <a:lnTo>
                  <a:pt x="235" y="353"/>
                </a:lnTo>
                <a:lnTo>
                  <a:pt x="235" y="353"/>
                </a:lnTo>
                <a:lnTo>
                  <a:pt x="235" y="354"/>
                </a:lnTo>
                <a:lnTo>
                  <a:pt x="237" y="355"/>
                </a:lnTo>
                <a:lnTo>
                  <a:pt x="245" y="359"/>
                </a:lnTo>
                <a:lnTo>
                  <a:pt x="275" y="371"/>
                </a:lnTo>
                <a:lnTo>
                  <a:pt x="341" y="391"/>
                </a:lnTo>
                <a:lnTo>
                  <a:pt x="341" y="391"/>
                </a:lnTo>
                <a:lnTo>
                  <a:pt x="363" y="399"/>
                </a:lnTo>
                <a:lnTo>
                  <a:pt x="382" y="405"/>
                </a:lnTo>
                <a:lnTo>
                  <a:pt x="417" y="418"/>
                </a:lnTo>
                <a:lnTo>
                  <a:pt x="448" y="430"/>
                </a:lnTo>
                <a:lnTo>
                  <a:pt x="464" y="435"/>
                </a:lnTo>
                <a:lnTo>
                  <a:pt x="478" y="437"/>
                </a:lnTo>
                <a:lnTo>
                  <a:pt x="493" y="440"/>
                </a:lnTo>
                <a:lnTo>
                  <a:pt x="509" y="441"/>
                </a:lnTo>
                <a:lnTo>
                  <a:pt x="524" y="440"/>
                </a:lnTo>
                <a:lnTo>
                  <a:pt x="541" y="436"/>
                </a:lnTo>
                <a:lnTo>
                  <a:pt x="559" y="431"/>
                </a:lnTo>
                <a:lnTo>
                  <a:pt x="579" y="424"/>
                </a:lnTo>
                <a:lnTo>
                  <a:pt x="599" y="414"/>
                </a:lnTo>
                <a:lnTo>
                  <a:pt x="621" y="401"/>
                </a:lnTo>
                <a:lnTo>
                  <a:pt x="621" y="401"/>
                </a:lnTo>
                <a:lnTo>
                  <a:pt x="660" y="376"/>
                </a:lnTo>
                <a:lnTo>
                  <a:pt x="688" y="355"/>
                </a:lnTo>
                <a:lnTo>
                  <a:pt x="709" y="340"/>
                </a:lnTo>
                <a:lnTo>
                  <a:pt x="722" y="328"/>
                </a:lnTo>
                <a:lnTo>
                  <a:pt x="732" y="318"/>
                </a:lnTo>
                <a:lnTo>
                  <a:pt x="740" y="311"/>
                </a:lnTo>
                <a:lnTo>
                  <a:pt x="751" y="305"/>
                </a:lnTo>
                <a:lnTo>
                  <a:pt x="765" y="300"/>
                </a:lnTo>
                <a:lnTo>
                  <a:pt x="765" y="300"/>
                </a:lnTo>
                <a:lnTo>
                  <a:pt x="794" y="290"/>
                </a:lnTo>
                <a:lnTo>
                  <a:pt x="815" y="282"/>
                </a:lnTo>
                <a:lnTo>
                  <a:pt x="833" y="276"/>
                </a:lnTo>
                <a:lnTo>
                  <a:pt x="844" y="273"/>
                </a:lnTo>
                <a:lnTo>
                  <a:pt x="857" y="271"/>
                </a:lnTo>
                <a:lnTo>
                  <a:pt x="857" y="271"/>
                </a:lnTo>
                <a:lnTo>
                  <a:pt x="884" y="267"/>
                </a:lnTo>
                <a:lnTo>
                  <a:pt x="906" y="265"/>
                </a:lnTo>
                <a:lnTo>
                  <a:pt x="926" y="262"/>
                </a:lnTo>
                <a:lnTo>
                  <a:pt x="934" y="260"/>
                </a:lnTo>
                <a:lnTo>
                  <a:pt x="944" y="256"/>
                </a:lnTo>
                <a:lnTo>
                  <a:pt x="944" y="256"/>
                </a:lnTo>
                <a:lnTo>
                  <a:pt x="979" y="240"/>
                </a:lnTo>
                <a:lnTo>
                  <a:pt x="1031" y="215"/>
                </a:lnTo>
                <a:lnTo>
                  <a:pt x="1055" y="202"/>
                </a:lnTo>
                <a:lnTo>
                  <a:pt x="1073" y="191"/>
                </a:lnTo>
                <a:lnTo>
                  <a:pt x="1079" y="186"/>
                </a:lnTo>
                <a:lnTo>
                  <a:pt x="1082" y="183"/>
                </a:lnTo>
                <a:lnTo>
                  <a:pt x="1082" y="182"/>
                </a:lnTo>
                <a:lnTo>
                  <a:pt x="1082" y="180"/>
                </a:lnTo>
                <a:lnTo>
                  <a:pt x="1079" y="179"/>
                </a:lnTo>
                <a:lnTo>
                  <a:pt x="1079" y="179"/>
                </a:lnTo>
                <a:lnTo>
                  <a:pt x="1055" y="178"/>
                </a:lnTo>
                <a:lnTo>
                  <a:pt x="1029" y="178"/>
                </a:lnTo>
                <a:lnTo>
                  <a:pt x="1002" y="179"/>
                </a:lnTo>
                <a:lnTo>
                  <a:pt x="1035" y="155"/>
                </a:lnTo>
                <a:lnTo>
                  <a:pt x="992" y="145"/>
                </a:lnTo>
                <a:lnTo>
                  <a:pt x="992" y="145"/>
                </a:lnTo>
                <a:lnTo>
                  <a:pt x="996" y="143"/>
                </a:lnTo>
                <a:lnTo>
                  <a:pt x="1002" y="137"/>
                </a:lnTo>
                <a:lnTo>
                  <a:pt x="1004" y="133"/>
                </a:lnTo>
                <a:lnTo>
                  <a:pt x="1005" y="131"/>
                </a:lnTo>
                <a:lnTo>
                  <a:pt x="1005" y="127"/>
                </a:lnTo>
                <a:lnTo>
                  <a:pt x="1002" y="126"/>
                </a:lnTo>
                <a:lnTo>
                  <a:pt x="1002" y="126"/>
                </a:lnTo>
                <a:lnTo>
                  <a:pt x="985" y="124"/>
                </a:lnTo>
                <a:lnTo>
                  <a:pt x="956" y="120"/>
                </a:lnTo>
                <a:lnTo>
                  <a:pt x="923" y="118"/>
                </a:lnTo>
                <a:lnTo>
                  <a:pt x="891" y="117"/>
                </a:lnTo>
                <a:lnTo>
                  <a:pt x="891" y="117"/>
                </a:lnTo>
                <a:lnTo>
                  <a:pt x="869" y="117"/>
                </a:lnTo>
                <a:lnTo>
                  <a:pt x="838" y="119"/>
                </a:lnTo>
                <a:lnTo>
                  <a:pt x="798" y="123"/>
                </a:lnTo>
                <a:lnTo>
                  <a:pt x="752" y="127"/>
                </a:lnTo>
                <a:lnTo>
                  <a:pt x="701" y="135"/>
                </a:lnTo>
                <a:lnTo>
                  <a:pt x="651" y="143"/>
                </a:lnTo>
                <a:lnTo>
                  <a:pt x="626" y="149"/>
                </a:lnTo>
                <a:lnTo>
                  <a:pt x="600" y="155"/>
                </a:lnTo>
                <a:lnTo>
                  <a:pt x="576" y="162"/>
                </a:lnTo>
                <a:lnTo>
                  <a:pt x="553" y="170"/>
                </a:lnTo>
                <a:lnTo>
                  <a:pt x="553" y="170"/>
                </a:lnTo>
                <a:lnTo>
                  <a:pt x="531" y="178"/>
                </a:lnTo>
                <a:lnTo>
                  <a:pt x="512" y="186"/>
                </a:lnTo>
                <a:lnTo>
                  <a:pt x="493" y="196"/>
                </a:lnTo>
                <a:lnTo>
                  <a:pt x="476" y="206"/>
                </a:lnTo>
                <a:lnTo>
                  <a:pt x="446" y="224"/>
                </a:lnTo>
                <a:lnTo>
                  <a:pt x="421" y="242"/>
                </a:lnTo>
                <a:lnTo>
                  <a:pt x="400" y="256"/>
                </a:lnTo>
                <a:lnTo>
                  <a:pt x="392" y="262"/>
                </a:lnTo>
                <a:lnTo>
                  <a:pt x="384" y="266"/>
                </a:lnTo>
                <a:lnTo>
                  <a:pt x="377" y="270"/>
                </a:lnTo>
                <a:lnTo>
                  <a:pt x="371" y="270"/>
                </a:lnTo>
                <a:lnTo>
                  <a:pt x="365" y="270"/>
                </a:lnTo>
                <a:lnTo>
                  <a:pt x="360" y="266"/>
                </a:lnTo>
                <a:lnTo>
                  <a:pt x="360" y="266"/>
                </a:lnTo>
                <a:lnTo>
                  <a:pt x="352" y="256"/>
                </a:lnTo>
                <a:lnTo>
                  <a:pt x="346" y="247"/>
                </a:lnTo>
                <a:lnTo>
                  <a:pt x="341" y="235"/>
                </a:lnTo>
                <a:lnTo>
                  <a:pt x="337" y="223"/>
                </a:lnTo>
                <a:lnTo>
                  <a:pt x="334" y="212"/>
                </a:lnTo>
                <a:lnTo>
                  <a:pt x="333" y="200"/>
                </a:lnTo>
                <a:lnTo>
                  <a:pt x="331" y="179"/>
                </a:lnTo>
                <a:lnTo>
                  <a:pt x="331" y="179"/>
                </a:lnTo>
                <a:lnTo>
                  <a:pt x="330" y="154"/>
                </a:lnTo>
                <a:lnTo>
                  <a:pt x="328" y="137"/>
                </a:lnTo>
                <a:lnTo>
                  <a:pt x="324" y="118"/>
                </a:lnTo>
                <a:lnTo>
                  <a:pt x="319" y="100"/>
                </a:lnTo>
                <a:lnTo>
                  <a:pt x="313" y="80"/>
                </a:lnTo>
                <a:lnTo>
                  <a:pt x="306" y="63"/>
                </a:lnTo>
                <a:lnTo>
                  <a:pt x="302" y="56"/>
                </a:lnTo>
                <a:lnTo>
                  <a:pt x="298" y="49"/>
                </a:lnTo>
                <a:lnTo>
                  <a:pt x="298" y="49"/>
                </a:lnTo>
                <a:lnTo>
                  <a:pt x="287" y="37"/>
                </a:lnTo>
                <a:lnTo>
                  <a:pt x="276" y="25"/>
                </a:lnTo>
                <a:lnTo>
                  <a:pt x="263" y="16"/>
                </a:lnTo>
                <a:lnTo>
                  <a:pt x="248" y="8"/>
                </a:lnTo>
                <a:lnTo>
                  <a:pt x="231" y="3"/>
                </a:lnTo>
                <a:lnTo>
                  <a:pt x="214" y="0"/>
                </a:lnTo>
                <a:lnTo>
                  <a:pt x="196" y="0"/>
                </a:lnTo>
                <a:lnTo>
                  <a:pt x="177" y="1"/>
                </a:lnTo>
                <a:lnTo>
                  <a:pt x="177" y="1"/>
                </a:lnTo>
                <a:lnTo>
                  <a:pt x="167" y="3"/>
                </a:lnTo>
                <a:lnTo>
                  <a:pt x="158" y="8"/>
                </a:lnTo>
                <a:lnTo>
                  <a:pt x="149" y="14"/>
                </a:lnTo>
                <a:lnTo>
                  <a:pt x="141" y="21"/>
                </a:lnTo>
                <a:lnTo>
                  <a:pt x="132" y="28"/>
                </a:lnTo>
                <a:lnTo>
                  <a:pt x="125" y="38"/>
                </a:lnTo>
                <a:lnTo>
                  <a:pt x="112" y="57"/>
                </a:lnTo>
                <a:lnTo>
                  <a:pt x="100" y="76"/>
                </a:lnTo>
                <a:lnTo>
                  <a:pt x="93" y="91"/>
                </a:lnTo>
                <a:lnTo>
                  <a:pt x="85" y="107"/>
                </a:lnTo>
                <a:lnTo>
                  <a:pt x="85" y="107"/>
                </a:lnTo>
                <a:lnTo>
                  <a:pt x="84" y="113"/>
                </a:lnTo>
                <a:lnTo>
                  <a:pt x="81" y="126"/>
                </a:lnTo>
                <a:lnTo>
                  <a:pt x="77" y="135"/>
                </a:lnTo>
                <a:lnTo>
                  <a:pt x="72" y="143"/>
                </a:lnTo>
                <a:lnTo>
                  <a:pt x="67" y="153"/>
                </a:lnTo>
                <a:lnTo>
                  <a:pt x="61" y="160"/>
                </a:lnTo>
                <a:lnTo>
                  <a:pt x="61" y="160"/>
                </a:lnTo>
                <a:lnTo>
                  <a:pt x="54" y="167"/>
                </a:lnTo>
                <a:lnTo>
                  <a:pt x="46" y="173"/>
                </a:lnTo>
                <a:lnTo>
                  <a:pt x="28" y="185"/>
                </a:lnTo>
                <a:lnTo>
                  <a:pt x="13" y="196"/>
                </a:lnTo>
                <a:lnTo>
                  <a:pt x="7" y="200"/>
                </a:lnTo>
                <a:lnTo>
                  <a:pt x="3" y="203"/>
                </a:lnTo>
                <a:lnTo>
                  <a:pt x="3" y="203"/>
                </a:lnTo>
                <a:lnTo>
                  <a:pt x="0" y="208"/>
                </a:lnTo>
                <a:lnTo>
                  <a:pt x="0" y="211"/>
                </a:lnTo>
                <a:lnTo>
                  <a:pt x="0" y="212"/>
                </a:lnTo>
                <a:lnTo>
                  <a:pt x="2" y="213"/>
                </a:lnTo>
                <a:lnTo>
                  <a:pt x="5" y="214"/>
                </a:lnTo>
                <a:lnTo>
                  <a:pt x="18" y="218"/>
                </a:lnTo>
                <a:lnTo>
                  <a:pt x="18" y="218"/>
                </a:lnTo>
                <a:lnTo>
                  <a:pt x="26" y="219"/>
                </a:lnTo>
                <a:lnTo>
                  <a:pt x="34" y="219"/>
                </a:lnTo>
                <a:lnTo>
                  <a:pt x="41" y="218"/>
                </a:lnTo>
                <a:lnTo>
                  <a:pt x="48" y="215"/>
                </a:lnTo>
                <a:lnTo>
                  <a:pt x="64" y="208"/>
                </a:lnTo>
                <a:lnTo>
                  <a:pt x="81" y="199"/>
                </a:lnTo>
                <a:lnTo>
                  <a:pt x="81" y="199"/>
                </a:lnTo>
                <a:lnTo>
                  <a:pt x="102" y="188"/>
                </a:lnTo>
                <a:lnTo>
                  <a:pt x="126" y="178"/>
                </a:lnTo>
                <a:lnTo>
                  <a:pt x="153" y="170"/>
                </a:lnTo>
                <a:lnTo>
                  <a:pt x="153" y="17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9F74F23F-41F1-4F06-A107-FCBE54434096}"/>
              </a:ext>
            </a:extLst>
          </p:cNvPr>
          <p:cNvSpPr>
            <a:spLocks/>
          </p:cNvSpPr>
          <p:nvPr/>
        </p:nvSpPr>
        <p:spPr bwMode="auto">
          <a:xfrm>
            <a:off x="7668419" y="3208808"/>
            <a:ext cx="1875678" cy="798043"/>
          </a:xfrm>
          <a:custGeom>
            <a:avLst/>
            <a:gdLst>
              <a:gd name="T0" fmla="*/ 84 w 1013"/>
              <a:gd name="T1" fmla="*/ 145 h 431"/>
              <a:gd name="T2" fmla="*/ 24 w 1013"/>
              <a:gd name="T3" fmla="*/ 150 h 431"/>
              <a:gd name="T4" fmla="*/ 5 w 1013"/>
              <a:gd name="T5" fmla="*/ 145 h 431"/>
              <a:gd name="T6" fmla="*/ 0 w 1013"/>
              <a:gd name="T7" fmla="*/ 135 h 431"/>
              <a:gd name="T8" fmla="*/ 8 w 1013"/>
              <a:gd name="T9" fmla="*/ 123 h 431"/>
              <a:gd name="T10" fmla="*/ 32 w 1013"/>
              <a:gd name="T11" fmla="*/ 108 h 431"/>
              <a:gd name="T12" fmla="*/ 111 w 1013"/>
              <a:gd name="T13" fmla="*/ 73 h 431"/>
              <a:gd name="T14" fmla="*/ 113 w 1013"/>
              <a:gd name="T15" fmla="*/ 62 h 431"/>
              <a:gd name="T16" fmla="*/ 124 w 1013"/>
              <a:gd name="T17" fmla="*/ 37 h 431"/>
              <a:gd name="T18" fmla="*/ 143 w 1013"/>
              <a:gd name="T19" fmla="*/ 17 h 431"/>
              <a:gd name="T20" fmla="*/ 174 w 1013"/>
              <a:gd name="T21" fmla="*/ 4 h 431"/>
              <a:gd name="T22" fmla="*/ 202 w 1013"/>
              <a:gd name="T23" fmla="*/ 0 h 431"/>
              <a:gd name="T24" fmla="*/ 245 w 1013"/>
              <a:gd name="T25" fmla="*/ 8 h 431"/>
              <a:gd name="T26" fmla="*/ 277 w 1013"/>
              <a:gd name="T27" fmla="*/ 25 h 431"/>
              <a:gd name="T28" fmla="*/ 305 w 1013"/>
              <a:gd name="T29" fmla="*/ 52 h 431"/>
              <a:gd name="T30" fmla="*/ 323 w 1013"/>
              <a:gd name="T31" fmla="*/ 78 h 431"/>
              <a:gd name="T32" fmla="*/ 328 w 1013"/>
              <a:gd name="T33" fmla="*/ 81 h 431"/>
              <a:gd name="T34" fmla="*/ 313 w 1013"/>
              <a:gd name="T35" fmla="*/ 92 h 431"/>
              <a:gd name="T36" fmla="*/ 318 w 1013"/>
              <a:gd name="T37" fmla="*/ 105 h 431"/>
              <a:gd name="T38" fmla="*/ 322 w 1013"/>
              <a:gd name="T39" fmla="*/ 141 h 431"/>
              <a:gd name="T40" fmla="*/ 318 w 1013"/>
              <a:gd name="T41" fmla="*/ 174 h 431"/>
              <a:gd name="T42" fmla="*/ 309 w 1013"/>
              <a:gd name="T43" fmla="*/ 226 h 431"/>
              <a:gd name="T44" fmla="*/ 339 w 1013"/>
              <a:gd name="T45" fmla="*/ 225 h 431"/>
              <a:gd name="T46" fmla="*/ 419 w 1013"/>
              <a:gd name="T47" fmla="*/ 221 h 431"/>
              <a:gd name="T48" fmla="*/ 464 w 1013"/>
              <a:gd name="T49" fmla="*/ 211 h 431"/>
              <a:gd name="T50" fmla="*/ 535 w 1013"/>
              <a:gd name="T51" fmla="*/ 208 h 431"/>
              <a:gd name="T52" fmla="*/ 627 w 1013"/>
              <a:gd name="T53" fmla="*/ 209 h 431"/>
              <a:gd name="T54" fmla="*/ 696 w 1013"/>
              <a:gd name="T55" fmla="*/ 220 h 431"/>
              <a:gd name="T56" fmla="*/ 738 w 1013"/>
              <a:gd name="T57" fmla="*/ 237 h 431"/>
              <a:gd name="T58" fmla="*/ 794 w 1013"/>
              <a:gd name="T59" fmla="*/ 266 h 431"/>
              <a:gd name="T60" fmla="*/ 849 w 1013"/>
              <a:gd name="T61" fmla="*/ 280 h 431"/>
              <a:gd name="T62" fmla="*/ 928 w 1013"/>
              <a:gd name="T63" fmla="*/ 308 h 431"/>
              <a:gd name="T64" fmla="*/ 984 w 1013"/>
              <a:gd name="T65" fmla="*/ 337 h 431"/>
              <a:gd name="T66" fmla="*/ 998 w 1013"/>
              <a:gd name="T67" fmla="*/ 353 h 431"/>
              <a:gd name="T68" fmla="*/ 1005 w 1013"/>
              <a:gd name="T69" fmla="*/ 363 h 431"/>
              <a:gd name="T70" fmla="*/ 1013 w 1013"/>
              <a:gd name="T71" fmla="*/ 375 h 431"/>
              <a:gd name="T72" fmla="*/ 1007 w 1013"/>
              <a:gd name="T73" fmla="*/ 380 h 431"/>
              <a:gd name="T74" fmla="*/ 974 w 1013"/>
              <a:gd name="T75" fmla="*/ 386 h 431"/>
              <a:gd name="T76" fmla="*/ 870 w 1013"/>
              <a:gd name="T77" fmla="*/ 401 h 431"/>
              <a:gd name="T78" fmla="*/ 791 w 1013"/>
              <a:gd name="T79" fmla="*/ 410 h 431"/>
              <a:gd name="T80" fmla="*/ 773 w 1013"/>
              <a:gd name="T81" fmla="*/ 407 h 431"/>
              <a:gd name="T82" fmla="*/ 746 w 1013"/>
              <a:gd name="T83" fmla="*/ 397 h 431"/>
              <a:gd name="T84" fmla="*/ 685 w 1013"/>
              <a:gd name="T85" fmla="*/ 401 h 431"/>
              <a:gd name="T86" fmla="*/ 659 w 1013"/>
              <a:gd name="T87" fmla="*/ 406 h 431"/>
              <a:gd name="T88" fmla="*/ 622 w 1013"/>
              <a:gd name="T89" fmla="*/ 424 h 431"/>
              <a:gd name="T90" fmla="*/ 600 w 1013"/>
              <a:gd name="T91" fmla="*/ 431 h 431"/>
              <a:gd name="T92" fmla="*/ 554 w 1013"/>
              <a:gd name="T93" fmla="*/ 430 h 431"/>
              <a:gd name="T94" fmla="*/ 506 w 1013"/>
              <a:gd name="T95" fmla="*/ 420 h 431"/>
              <a:gd name="T96" fmla="*/ 430 w 1013"/>
              <a:gd name="T97" fmla="*/ 391 h 431"/>
              <a:gd name="T98" fmla="*/ 346 w 1013"/>
              <a:gd name="T99" fmla="*/ 355 h 431"/>
              <a:gd name="T100" fmla="*/ 255 w 1013"/>
              <a:gd name="T101" fmla="*/ 336 h 431"/>
              <a:gd name="T102" fmla="*/ 202 w 1013"/>
              <a:gd name="T103" fmla="*/ 324 h 431"/>
              <a:gd name="T104" fmla="*/ 193 w 1013"/>
              <a:gd name="T105" fmla="*/ 303 h 431"/>
              <a:gd name="T106" fmla="*/ 184 w 1013"/>
              <a:gd name="T107" fmla="*/ 263 h 431"/>
              <a:gd name="T108" fmla="*/ 183 w 1013"/>
              <a:gd name="T109" fmla="*/ 237 h 431"/>
              <a:gd name="T110" fmla="*/ 183 w 1013"/>
              <a:gd name="T111" fmla="*/ 197 h 431"/>
              <a:gd name="T112" fmla="*/ 174 w 1013"/>
              <a:gd name="T113" fmla="*/ 179 h 431"/>
              <a:gd name="T114" fmla="*/ 161 w 1013"/>
              <a:gd name="T115" fmla="*/ 166 h 431"/>
              <a:gd name="T116" fmla="*/ 130 w 1013"/>
              <a:gd name="T117" fmla="*/ 14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3" h="431">
                <a:moveTo>
                  <a:pt x="130" y="140"/>
                </a:moveTo>
                <a:lnTo>
                  <a:pt x="130" y="140"/>
                </a:lnTo>
                <a:lnTo>
                  <a:pt x="84" y="145"/>
                </a:lnTo>
                <a:lnTo>
                  <a:pt x="49" y="149"/>
                </a:lnTo>
                <a:lnTo>
                  <a:pt x="24" y="150"/>
                </a:lnTo>
                <a:lnTo>
                  <a:pt x="24" y="150"/>
                </a:lnTo>
                <a:lnTo>
                  <a:pt x="17" y="150"/>
                </a:lnTo>
                <a:lnTo>
                  <a:pt x="10" y="148"/>
                </a:lnTo>
                <a:lnTo>
                  <a:pt x="5" y="145"/>
                </a:lnTo>
                <a:lnTo>
                  <a:pt x="1" y="140"/>
                </a:lnTo>
                <a:lnTo>
                  <a:pt x="0" y="139"/>
                </a:lnTo>
                <a:lnTo>
                  <a:pt x="0" y="135"/>
                </a:lnTo>
                <a:lnTo>
                  <a:pt x="1" y="133"/>
                </a:lnTo>
                <a:lnTo>
                  <a:pt x="2" y="131"/>
                </a:lnTo>
                <a:lnTo>
                  <a:pt x="8" y="123"/>
                </a:lnTo>
                <a:lnTo>
                  <a:pt x="19" y="116"/>
                </a:lnTo>
                <a:lnTo>
                  <a:pt x="19" y="116"/>
                </a:lnTo>
                <a:lnTo>
                  <a:pt x="32" y="108"/>
                </a:lnTo>
                <a:lnTo>
                  <a:pt x="48" y="100"/>
                </a:lnTo>
                <a:lnTo>
                  <a:pt x="78" y="87"/>
                </a:lnTo>
                <a:lnTo>
                  <a:pt x="111" y="73"/>
                </a:lnTo>
                <a:lnTo>
                  <a:pt x="111" y="73"/>
                </a:lnTo>
                <a:lnTo>
                  <a:pt x="111" y="69"/>
                </a:lnTo>
                <a:lnTo>
                  <a:pt x="113" y="62"/>
                </a:lnTo>
                <a:lnTo>
                  <a:pt x="117" y="50"/>
                </a:lnTo>
                <a:lnTo>
                  <a:pt x="120" y="44"/>
                </a:lnTo>
                <a:lnTo>
                  <a:pt x="124" y="37"/>
                </a:lnTo>
                <a:lnTo>
                  <a:pt x="130" y="29"/>
                </a:lnTo>
                <a:lnTo>
                  <a:pt x="136" y="23"/>
                </a:lnTo>
                <a:lnTo>
                  <a:pt x="143" y="17"/>
                </a:lnTo>
                <a:lnTo>
                  <a:pt x="152" y="11"/>
                </a:lnTo>
                <a:lnTo>
                  <a:pt x="163" y="8"/>
                </a:lnTo>
                <a:lnTo>
                  <a:pt x="174" y="4"/>
                </a:lnTo>
                <a:lnTo>
                  <a:pt x="187" y="2"/>
                </a:lnTo>
                <a:lnTo>
                  <a:pt x="202" y="0"/>
                </a:lnTo>
                <a:lnTo>
                  <a:pt x="202" y="0"/>
                </a:lnTo>
                <a:lnTo>
                  <a:pt x="218" y="2"/>
                </a:lnTo>
                <a:lnTo>
                  <a:pt x="231" y="4"/>
                </a:lnTo>
                <a:lnTo>
                  <a:pt x="245" y="8"/>
                </a:lnTo>
                <a:lnTo>
                  <a:pt x="257" y="12"/>
                </a:lnTo>
                <a:lnTo>
                  <a:pt x="268" y="18"/>
                </a:lnTo>
                <a:lnTo>
                  <a:pt x="277" y="25"/>
                </a:lnTo>
                <a:lnTo>
                  <a:pt x="286" y="32"/>
                </a:lnTo>
                <a:lnTo>
                  <a:pt x="293" y="39"/>
                </a:lnTo>
                <a:lnTo>
                  <a:pt x="305" y="52"/>
                </a:lnTo>
                <a:lnTo>
                  <a:pt x="315" y="64"/>
                </a:lnTo>
                <a:lnTo>
                  <a:pt x="319" y="74"/>
                </a:lnTo>
                <a:lnTo>
                  <a:pt x="323" y="78"/>
                </a:lnTo>
                <a:lnTo>
                  <a:pt x="323" y="78"/>
                </a:lnTo>
                <a:lnTo>
                  <a:pt x="325" y="79"/>
                </a:lnTo>
                <a:lnTo>
                  <a:pt x="328" y="81"/>
                </a:lnTo>
                <a:lnTo>
                  <a:pt x="333" y="87"/>
                </a:lnTo>
                <a:lnTo>
                  <a:pt x="337" y="97"/>
                </a:lnTo>
                <a:lnTo>
                  <a:pt x="313" y="92"/>
                </a:lnTo>
                <a:lnTo>
                  <a:pt x="313" y="92"/>
                </a:lnTo>
                <a:lnTo>
                  <a:pt x="316" y="98"/>
                </a:lnTo>
                <a:lnTo>
                  <a:pt x="318" y="105"/>
                </a:lnTo>
                <a:lnTo>
                  <a:pt x="319" y="115"/>
                </a:lnTo>
                <a:lnTo>
                  <a:pt x="322" y="127"/>
                </a:lnTo>
                <a:lnTo>
                  <a:pt x="322" y="141"/>
                </a:lnTo>
                <a:lnTo>
                  <a:pt x="322" y="157"/>
                </a:lnTo>
                <a:lnTo>
                  <a:pt x="318" y="174"/>
                </a:lnTo>
                <a:lnTo>
                  <a:pt x="318" y="174"/>
                </a:lnTo>
                <a:lnTo>
                  <a:pt x="312" y="202"/>
                </a:lnTo>
                <a:lnTo>
                  <a:pt x="310" y="219"/>
                </a:lnTo>
                <a:lnTo>
                  <a:pt x="309" y="226"/>
                </a:lnTo>
                <a:lnTo>
                  <a:pt x="309" y="227"/>
                </a:lnTo>
                <a:lnTo>
                  <a:pt x="309" y="227"/>
                </a:lnTo>
                <a:lnTo>
                  <a:pt x="339" y="225"/>
                </a:lnTo>
                <a:lnTo>
                  <a:pt x="405" y="222"/>
                </a:lnTo>
                <a:lnTo>
                  <a:pt x="405" y="222"/>
                </a:lnTo>
                <a:lnTo>
                  <a:pt x="419" y="221"/>
                </a:lnTo>
                <a:lnTo>
                  <a:pt x="432" y="219"/>
                </a:lnTo>
                <a:lnTo>
                  <a:pt x="452" y="214"/>
                </a:lnTo>
                <a:lnTo>
                  <a:pt x="464" y="211"/>
                </a:lnTo>
                <a:lnTo>
                  <a:pt x="481" y="209"/>
                </a:lnTo>
                <a:lnTo>
                  <a:pt x="504" y="208"/>
                </a:lnTo>
                <a:lnTo>
                  <a:pt x="535" y="208"/>
                </a:lnTo>
                <a:lnTo>
                  <a:pt x="535" y="208"/>
                </a:lnTo>
                <a:lnTo>
                  <a:pt x="599" y="209"/>
                </a:lnTo>
                <a:lnTo>
                  <a:pt x="627" y="209"/>
                </a:lnTo>
                <a:lnTo>
                  <a:pt x="651" y="211"/>
                </a:lnTo>
                <a:lnTo>
                  <a:pt x="674" y="215"/>
                </a:lnTo>
                <a:lnTo>
                  <a:pt x="696" y="220"/>
                </a:lnTo>
                <a:lnTo>
                  <a:pt x="717" y="227"/>
                </a:lnTo>
                <a:lnTo>
                  <a:pt x="738" y="237"/>
                </a:lnTo>
                <a:lnTo>
                  <a:pt x="738" y="237"/>
                </a:lnTo>
                <a:lnTo>
                  <a:pt x="768" y="254"/>
                </a:lnTo>
                <a:lnTo>
                  <a:pt x="786" y="262"/>
                </a:lnTo>
                <a:lnTo>
                  <a:pt x="794" y="266"/>
                </a:lnTo>
                <a:lnTo>
                  <a:pt x="806" y="269"/>
                </a:lnTo>
                <a:lnTo>
                  <a:pt x="849" y="280"/>
                </a:lnTo>
                <a:lnTo>
                  <a:pt x="849" y="280"/>
                </a:lnTo>
                <a:lnTo>
                  <a:pt x="878" y="289"/>
                </a:lnTo>
                <a:lnTo>
                  <a:pt x="904" y="297"/>
                </a:lnTo>
                <a:lnTo>
                  <a:pt x="928" y="308"/>
                </a:lnTo>
                <a:lnTo>
                  <a:pt x="951" y="318"/>
                </a:lnTo>
                <a:lnTo>
                  <a:pt x="969" y="327"/>
                </a:lnTo>
                <a:lnTo>
                  <a:pt x="984" y="337"/>
                </a:lnTo>
                <a:lnTo>
                  <a:pt x="993" y="345"/>
                </a:lnTo>
                <a:lnTo>
                  <a:pt x="997" y="349"/>
                </a:lnTo>
                <a:lnTo>
                  <a:pt x="998" y="353"/>
                </a:lnTo>
                <a:lnTo>
                  <a:pt x="998" y="353"/>
                </a:lnTo>
                <a:lnTo>
                  <a:pt x="1002" y="359"/>
                </a:lnTo>
                <a:lnTo>
                  <a:pt x="1005" y="363"/>
                </a:lnTo>
                <a:lnTo>
                  <a:pt x="1010" y="368"/>
                </a:lnTo>
                <a:lnTo>
                  <a:pt x="1013" y="373"/>
                </a:lnTo>
                <a:lnTo>
                  <a:pt x="1013" y="375"/>
                </a:lnTo>
                <a:lnTo>
                  <a:pt x="1011" y="377"/>
                </a:lnTo>
                <a:lnTo>
                  <a:pt x="1010" y="379"/>
                </a:lnTo>
                <a:lnTo>
                  <a:pt x="1007" y="380"/>
                </a:lnTo>
                <a:lnTo>
                  <a:pt x="995" y="384"/>
                </a:lnTo>
                <a:lnTo>
                  <a:pt x="974" y="386"/>
                </a:lnTo>
                <a:lnTo>
                  <a:pt x="974" y="386"/>
                </a:lnTo>
                <a:lnTo>
                  <a:pt x="949" y="389"/>
                </a:lnTo>
                <a:lnTo>
                  <a:pt x="922" y="394"/>
                </a:lnTo>
                <a:lnTo>
                  <a:pt x="870" y="401"/>
                </a:lnTo>
                <a:lnTo>
                  <a:pt x="823" y="408"/>
                </a:lnTo>
                <a:lnTo>
                  <a:pt x="805" y="410"/>
                </a:lnTo>
                <a:lnTo>
                  <a:pt x="791" y="410"/>
                </a:lnTo>
                <a:lnTo>
                  <a:pt x="791" y="410"/>
                </a:lnTo>
                <a:lnTo>
                  <a:pt x="780" y="409"/>
                </a:lnTo>
                <a:lnTo>
                  <a:pt x="773" y="407"/>
                </a:lnTo>
                <a:lnTo>
                  <a:pt x="764" y="403"/>
                </a:lnTo>
                <a:lnTo>
                  <a:pt x="756" y="400"/>
                </a:lnTo>
                <a:lnTo>
                  <a:pt x="746" y="397"/>
                </a:lnTo>
                <a:lnTo>
                  <a:pt x="732" y="397"/>
                </a:lnTo>
                <a:lnTo>
                  <a:pt x="711" y="397"/>
                </a:lnTo>
                <a:lnTo>
                  <a:pt x="685" y="401"/>
                </a:lnTo>
                <a:lnTo>
                  <a:pt x="685" y="401"/>
                </a:lnTo>
                <a:lnTo>
                  <a:pt x="670" y="403"/>
                </a:lnTo>
                <a:lnTo>
                  <a:pt x="659" y="406"/>
                </a:lnTo>
                <a:lnTo>
                  <a:pt x="642" y="412"/>
                </a:lnTo>
                <a:lnTo>
                  <a:pt x="630" y="418"/>
                </a:lnTo>
                <a:lnTo>
                  <a:pt x="622" y="424"/>
                </a:lnTo>
                <a:lnTo>
                  <a:pt x="612" y="427"/>
                </a:lnTo>
                <a:lnTo>
                  <a:pt x="606" y="430"/>
                </a:lnTo>
                <a:lnTo>
                  <a:pt x="600" y="431"/>
                </a:lnTo>
                <a:lnTo>
                  <a:pt x="582" y="431"/>
                </a:lnTo>
                <a:lnTo>
                  <a:pt x="554" y="430"/>
                </a:lnTo>
                <a:lnTo>
                  <a:pt x="554" y="430"/>
                </a:lnTo>
                <a:lnTo>
                  <a:pt x="539" y="427"/>
                </a:lnTo>
                <a:lnTo>
                  <a:pt x="522" y="425"/>
                </a:lnTo>
                <a:lnTo>
                  <a:pt x="506" y="420"/>
                </a:lnTo>
                <a:lnTo>
                  <a:pt x="491" y="415"/>
                </a:lnTo>
                <a:lnTo>
                  <a:pt x="459" y="404"/>
                </a:lnTo>
                <a:lnTo>
                  <a:pt x="430" y="391"/>
                </a:lnTo>
                <a:lnTo>
                  <a:pt x="377" y="367"/>
                </a:lnTo>
                <a:lnTo>
                  <a:pt x="356" y="357"/>
                </a:lnTo>
                <a:lnTo>
                  <a:pt x="346" y="355"/>
                </a:lnTo>
                <a:lnTo>
                  <a:pt x="337" y="353"/>
                </a:lnTo>
                <a:lnTo>
                  <a:pt x="337" y="353"/>
                </a:lnTo>
                <a:lnTo>
                  <a:pt x="255" y="336"/>
                </a:lnTo>
                <a:lnTo>
                  <a:pt x="221" y="328"/>
                </a:lnTo>
                <a:lnTo>
                  <a:pt x="202" y="324"/>
                </a:lnTo>
                <a:lnTo>
                  <a:pt x="202" y="324"/>
                </a:lnTo>
                <a:lnTo>
                  <a:pt x="200" y="320"/>
                </a:lnTo>
                <a:lnTo>
                  <a:pt x="196" y="313"/>
                </a:lnTo>
                <a:lnTo>
                  <a:pt x="193" y="303"/>
                </a:lnTo>
                <a:lnTo>
                  <a:pt x="189" y="290"/>
                </a:lnTo>
                <a:lnTo>
                  <a:pt x="186" y="277"/>
                </a:lnTo>
                <a:lnTo>
                  <a:pt x="184" y="263"/>
                </a:lnTo>
                <a:lnTo>
                  <a:pt x="183" y="249"/>
                </a:lnTo>
                <a:lnTo>
                  <a:pt x="183" y="237"/>
                </a:lnTo>
                <a:lnTo>
                  <a:pt x="183" y="237"/>
                </a:lnTo>
                <a:lnTo>
                  <a:pt x="184" y="217"/>
                </a:lnTo>
                <a:lnTo>
                  <a:pt x="184" y="203"/>
                </a:lnTo>
                <a:lnTo>
                  <a:pt x="183" y="197"/>
                </a:lnTo>
                <a:lnTo>
                  <a:pt x="181" y="191"/>
                </a:lnTo>
                <a:lnTo>
                  <a:pt x="178" y="185"/>
                </a:lnTo>
                <a:lnTo>
                  <a:pt x="174" y="179"/>
                </a:lnTo>
                <a:lnTo>
                  <a:pt x="174" y="179"/>
                </a:lnTo>
                <a:lnTo>
                  <a:pt x="167" y="172"/>
                </a:lnTo>
                <a:lnTo>
                  <a:pt x="161" y="166"/>
                </a:lnTo>
                <a:lnTo>
                  <a:pt x="147" y="152"/>
                </a:lnTo>
                <a:lnTo>
                  <a:pt x="130" y="140"/>
                </a:lnTo>
                <a:lnTo>
                  <a:pt x="130" y="14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5C8FBB16-63D2-4B8F-B196-27776BCD80CF}"/>
              </a:ext>
            </a:extLst>
          </p:cNvPr>
          <p:cNvSpPr>
            <a:spLocks/>
          </p:cNvSpPr>
          <p:nvPr/>
        </p:nvSpPr>
        <p:spPr bwMode="auto">
          <a:xfrm>
            <a:off x="7729098" y="5143709"/>
            <a:ext cx="1769408" cy="816307"/>
          </a:xfrm>
          <a:custGeom>
            <a:avLst/>
            <a:gdLst>
              <a:gd name="T0" fmla="*/ 241 w 1190"/>
              <a:gd name="T1" fmla="*/ 243 h 549"/>
              <a:gd name="T2" fmla="*/ 255 w 1190"/>
              <a:gd name="T3" fmla="*/ 306 h 549"/>
              <a:gd name="T4" fmla="*/ 247 w 1190"/>
              <a:gd name="T5" fmla="*/ 329 h 549"/>
              <a:gd name="T6" fmla="*/ 234 w 1190"/>
              <a:gd name="T7" fmla="*/ 357 h 549"/>
              <a:gd name="T8" fmla="*/ 234 w 1190"/>
              <a:gd name="T9" fmla="*/ 393 h 549"/>
              <a:gd name="T10" fmla="*/ 257 w 1190"/>
              <a:gd name="T11" fmla="*/ 436 h 549"/>
              <a:gd name="T12" fmla="*/ 299 w 1190"/>
              <a:gd name="T13" fmla="*/ 481 h 549"/>
              <a:gd name="T14" fmla="*/ 344 w 1190"/>
              <a:gd name="T15" fmla="*/ 520 h 549"/>
              <a:gd name="T16" fmla="*/ 411 w 1190"/>
              <a:gd name="T17" fmla="*/ 544 h 549"/>
              <a:gd name="T18" fmla="*/ 497 w 1190"/>
              <a:gd name="T19" fmla="*/ 547 h 549"/>
              <a:gd name="T20" fmla="*/ 592 w 1190"/>
              <a:gd name="T21" fmla="*/ 534 h 549"/>
              <a:gd name="T22" fmla="*/ 709 w 1190"/>
              <a:gd name="T23" fmla="*/ 497 h 549"/>
              <a:gd name="T24" fmla="*/ 762 w 1190"/>
              <a:gd name="T25" fmla="*/ 471 h 549"/>
              <a:gd name="T26" fmla="*/ 843 w 1190"/>
              <a:gd name="T27" fmla="*/ 436 h 549"/>
              <a:gd name="T28" fmla="*/ 889 w 1190"/>
              <a:gd name="T29" fmla="*/ 403 h 549"/>
              <a:gd name="T30" fmla="*/ 933 w 1190"/>
              <a:gd name="T31" fmla="*/ 382 h 549"/>
              <a:gd name="T32" fmla="*/ 978 w 1190"/>
              <a:gd name="T33" fmla="*/ 371 h 549"/>
              <a:gd name="T34" fmla="*/ 1039 w 1190"/>
              <a:gd name="T35" fmla="*/ 344 h 549"/>
              <a:gd name="T36" fmla="*/ 1100 w 1190"/>
              <a:gd name="T37" fmla="*/ 325 h 549"/>
              <a:gd name="T38" fmla="*/ 1174 w 1190"/>
              <a:gd name="T39" fmla="*/ 299 h 549"/>
              <a:gd name="T40" fmla="*/ 1190 w 1190"/>
              <a:gd name="T41" fmla="*/ 284 h 549"/>
              <a:gd name="T42" fmla="*/ 1166 w 1190"/>
              <a:gd name="T43" fmla="*/ 274 h 549"/>
              <a:gd name="T44" fmla="*/ 1078 w 1190"/>
              <a:gd name="T45" fmla="*/ 245 h 549"/>
              <a:gd name="T46" fmla="*/ 1088 w 1190"/>
              <a:gd name="T47" fmla="*/ 233 h 549"/>
              <a:gd name="T48" fmla="*/ 1085 w 1190"/>
              <a:gd name="T49" fmla="*/ 223 h 549"/>
              <a:gd name="T50" fmla="*/ 1041 w 1190"/>
              <a:gd name="T51" fmla="*/ 219 h 549"/>
              <a:gd name="T52" fmla="*/ 866 w 1190"/>
              <a:gd name="T53" fmla="*/ 216 h 549"/>
              <a:gd name="T54" fmla="*/ 744 w 1190"/>
              <a:gd name="T55" fmla="*/ 223 h 549"/>
              <a:gd name="T56" fmla="*/ 658 w 1190"/>
              <a:gd name="T57" fmla="*/ 245 h 549"/>
              <a:gd name="T58" fmla="*/ 495 w 1190"/>
              <a:gd name="T59" fmla="*/ 307 h 549"/>
              <a:gd name="T60" fmla="*/ 461 w 1190"/>
              <a:gd name="T61" fmla="*/ 316 h 549"/>
              <a:gd name="T62" fmla="*/ 391 w 1190"/>
              <a:gd name="T63" fmla="*/ 313 h 549"/>
              <a:gd name="T64" fmla="*/ 369 w 1190"/>
              <a:gd name="T65" fmla="*/ 172 h 549"/>
              <a:gd name="T66" fmla="*/ 382 w 1190"/>
              <a:gd name="T67" fmla="*/ 182 h 549"/>
              <a:gd name="T68" fmla="*/ 381 w 1190"/>
              <a:gd name="T69" fmla="*/ 202 h 549"/>
              <a:gd name="T70" fmla="*/ 379 w 1190"/>
              <a:gd name="T71" fmla="*/ 218 h 549"/>
              <a:gd name="T72" fmla="*/ 399 w 1190"/>
              <a:gd name="T73" fmla="*/ 194 h 549"/>
              <a:gd name="T74" fmla="*/ 404 w 1190"/>
              <a:gd name="T75" fmla="*/ 160 h 549"/>
              <a:gd name="T76" fmla="*/ 394 w 1190"/>
              <a:gd name="T77" fmla="*/ 104 h 549"/>
              <a:gd name="T78" fmla="*/ 361 w 1190"/>
              <a:gd name="T79" fmla="*/ 45 h 549"/>
              <a:gd name="T80" fmla="*/ 321 w 1190"/>
              <a:gd name="T81" fmla="*/ 20 h 549"/>
              <a:gd name="T82" fmla="*/ 251 w 1190"/>
              <a:gd name="T83" fmla="*/ 1 h 549"/>
              <a:gd name="T84" fmla="*/ 204 w 1190"/>
              <a:gd name="T85" fmla="*/ 5 h 549"/>
              <a:gd name="T86" fmla="*/ 164 w 1190"/>
              <a:gd name="T87" fmla="*/ 25 h 549"/>
              <a:gd name="T88" fmla="*/ 124 w 1190"/>
              <a:gd name="T89" fmla="*/ 60 h 549"/>
              <a:gd name="T90" fmla="*/ 105 w 1190"/>
              <a:gd name="T91" fmla="*/ 92 h 549"/>
              <a:gd name="T92" fmla="*/ 98 w 1190"/>
              <a:gd name="T93" fmla="*/ 116 h 549"/>
              <a:gd name="T94" fmla="*/ 86 w 1190"/>
              <a:gd name="T95" fmla="*/ 141 h 549"/>
              <a:gd name="T96" fmla="*/ 36 w 1190"/>
              <a:gd name="T97" fmla="*/ 168 h 549"/>
              <a:gd name="T98" fmla="*/ 1 w 1190"/>
              <a:gd name="T99" fmla="*/ 195 h 549"/>
              <a:gd name="T100" fmla="*/ 3 w 1190"/>
              <a:gd name="T101" fmla="*/ 206 h 549"/>
              <a:gd name="T102" fmla="*/ 29 w 1190"/>
              <a:gd name="T103" fmla="*/ 215 h 549"/>
              <a:gd name="T104" fmla="*/ 70 w 1190"/>
              <a:gd name="T105" fmla="*/ 211 h 549"/>
              <a:gd name="T106" fmla="*/ 128 w 1190"/>
              <a:gd name="T107" fmla="*/ 187 h 549"/>
              <a:gd name="T108" fmla="*/ 224 w 1190"/>
              <a:gd name="T109" fmla="*/ 196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0" h="549">
                <a:moveTo>
                  <a:pt x="224" y="196"/>
                </a:moveTo>
                <a:lnTo>
                  <a:pt x="224" y="196"/>
                </a:lnTo>
                <a:lnTo>
                  <a:pt x="229" y="210"/>
                </a:lnTo>
                <a:lnTo>
                  <a:pt x="241" y="243"/>
                </a:lnTo>
                <a:lnTo>
                  <a:pt x="247" y="262"/>
                </a:lnTo>
                <a:lnTo>
                  <a:pt x="251" y="281"/>
                </a:lnTo>
                <a:lnTo>
                  <a:pt x="253" y="299"/>
                </a:lnTo>
                <a:lnTo>
                  <a:pt x="255" y="306"/>
                </a:lnTo>
                <a:lnTo>
                  <a:pt x="253" y="312"/>
                </a:lnTo>
                <a:lnTo>
                  <a:pt x="253" y="312"/>
                </a:lnTo>
                <a:lnTo>
                  <a:pt x="251" y="322"/>
                </a:lnTo>
                <a:lnTo>
                  <a:pt x="247" y="329"/>
                </a:lnTo>
                <a:lnTo>
                  <a:pt x="241" y="340"/>
                </a:lnTo>
                <a:lnTo>
                  <a:pt x="239" y="345"/>
                </a:lnTo>
                <a:lnTo>
                  <a:pt x="237" y="350"/>
                </a:lnTo>
                <a:lnTo>
                  <a:pt x="234" y="357"/>
                </a:lnTo>
                <a:lnTo>
                  <a:pt x="234" y="365"/>
                </a:lnTo>
                <a:lnTo>
                  <a:pt x="234" y="365"/>
                </a:lnTo>
                <a:lnTo>
                  <a:pt x="233" y="383"/>
                </a:lnTo>
                <a:lnTo>
                  <a:pt x="234" y="393"/>
                </a:lnTo>
                <a:lnTo>
                  <a:pt x="235" y="401"/>
                </a:lnTo>
                <a:lnTo>
                  <a:pt x="239" y="411"/>
                </a:lnTo>
                <a:lnTo>
                  <a:pt x="246" y="423"/>
                </a:lnTo>
                <a:lnTo>
                  <a:pt x="257" y="436"/>
                </a:lnTo>
                <a:lnTo>
                  <a:pt x="273" y="452"/>
                </a:lnTo>
                <a:lnTo>
                  <a:pt x="273" y="452"/>
                </a:lnTo>
                <a:lnTo>
                  <a:pt x="288" y="468"/>
                </a:lnTo>
                <a:lnTo>
                  <a:pt x="299" y="481"/>
                </a:lnTo>
                <a:lnTo>
                  <a:pt x="309" y="492"/>
                </a:lnTo>
                <a:lnTo>
                  <a:pt x="318" y="502"/>
                </a:lnTo>
                <a:lnTo>
                  <a:pt x="329" y="510"/>
                </a:lnTo>
                <a:lnTo>
                  <a:pt x="344" y="520"/>
                </a:lnTo>
                <a:lnTo>
                  <a:pt x="364" y="528"/>
                </a:lnTo>
                <a:lnTo>
                  <a:pt x="393" y="539"/>
                </a:lnTo>
                <a:lnTo>
                  <a:pt x="393" y="539"/>
                </a:lnTo>
                <a:lnTo>
                  <a:pt x="411" y="544"/>
                </a:lnTo>
                <a:lnTo>
                  <a:pt x="431" y="547"/>
                </a:lnTo>
                <a:lnTo>
                  <a:pt x="451" y="549"/>
                </a:lnTo>
                <a:lnTo>
                  <a:pt x="474" y="549"/>
                </a:lnTo>
                <a:lnTo>
                  <a:pt x="497" y="547"/>
                </a:lnTo>
                <a:lnTo>
                  <a:pt x="521" y="546"/>
                </a:lnTo>
                <a:lnTo>
                  <a:pt x="545" y="543"/>
                </a:lnTo>
                <a:lnTo>
                  <a:pt x="568" y="538"/>
                </a:lnTo>
                <a:lnTo>
                  <a:pt x="592" y="534"/>
                </a:lnTo>
                <a:lnTo>
                  <a:pt x="615" y="528"/>
                </a:lnTo>
                <a:lnTo>
                  <a:pt x="658" y="516"/>
                </a:lnTo>
                <a:lnTo>
                  <a:pt x="695" y="503"/>
                </a:lnTo>
                <a:lnTo>
                  <a:pt x="709" y="497"/>
                </a:lnTo>
                <a:lnTo>
                  <a:pt x="721" y="491"/>
                </a:lnTo>
                <a:lnTo>
                  <a:pt x="721" y="491"/>
                </a:lnTo>
                <a:lnTo>
                  <a:pt x="742" y="480"/>
                </a:lnTo>
                <a:lnTo>
                  <a:pt x="762" y="471"/>
                </a:lnTo>
                <a:lnTo>
                  <a:pt x="798" y="457"/>
                </a:lnTo>
                <a:lnTo>
                  <a:pt x="814" y="451"/>
                </a:lnTo>
                <a:lnTo>
                  <a:pt x="830" y="444"/>
                </a:lnTo>
                <a:lnTo>
                  <a:pt x="843" y="436"/>
                </a:lnTo>
                <a:lnTo>
                  <a:pt x="856" y="428"/>
                </a:lnTo>
                <a:lnTo>
                  <a:pt x="856" y="428"/>
                </a:lnTo>
                <a:lnTo>
                  <a:pt x="878" y="411"/>
                </a:lnTo>
                <a:lnTo>
                  <a:pt x="889" y="403"/>
                </a:lnTo>
                <a:lnTo>
                  <a:pt x="898" y="397"/>
                </a:lnTo>
                <a:lnTo>
                  <a:pt x="909" y="391"/>
                </a:lnTo>
                <a:lnTo>
                  <a:pt x="920" y="386"/>
                </a:lnTo>
                <a:lnTo>
                  <a:pt x="933" y="382"/>
                </a:lnTo>
                <a:lnTo>
                  <a:pt x="948" y="380"/>
                </a:lnTo>
                <a:lnTo>
                  <a:pt x="948" y="380"/>
                </a:lnTo>
                <a:lnTo>
                  <a:pt x="963" y="376"/>
                </a:lnTo>
                <a:lnTo>
                  <a:pt x="978" y="371"/>
                </a:lnTo>
                <a:lnTo>
                  <a:pt x="992" y="365"/>
                </a:lnTo>
                <a:lnTo>
                  <a:pt x="1008" y="358"/>
                </a:lnTo>
                <a:lnTo>
                  <a:pt x="1023" y="351"/>
                </a:lnTo>
                <a:lnTo>
                  <a:pt x="1039" y="344"/>
                </a:lnTo>
                <a:lnTo>
                  <a:pt x="1058" y="338"/>
                </a:lnTo>
                <a:lnTo>
                  <a:pt x="1078" y="332"/>
                </a:lnTo>
                <a:lnTo>
                  <a:pt x="1078" y="332"/>
                </a:lnTo>
                <a:lnTo>
                  <a:pt x="1100" y="325"/>
                </a:lnTo>
                <a:lnTo>
                  <a:pt x="1121" y="319"/>
                </a:lnTo>
                <a:lnTo>
                  <a:pt x="1141" y="312"/>
                </a:lnTo>
                <a:lnTo>
                  <a:pt x="1160" y="305"/>
                </a:lnTo>
                <a:lnTo>
                  <a:pt x="1174" y="299"/>
                </a:lnTo>
                <a:lnTo>
                  <a:pt x="1185" y="293"/>
                </a:lnTo>
                <a:lnTo>
                  <a:pt x="1188" y="289"/>
                </a:lnTo>
                <a:lnTo>
                  <a:pt x="1190" y="287"/>
                </a:lnTo>
                <a:lnTo>
                  <a:pt x="1190" y="284"/>
                </a:lnTo>
                <a:lnTo>
                  <a:pt x="1189" y="283"/>
                </a:lnTo>
                <a:lnTo>
                  <a:pt x="1189" y="283"/>
                </a:lnTo>
                <a:lnTo>
                  <a:pt x="1180" y="280"/>
                </a:lnTo>
                <a:lnTo>
                  <a:pt x="1166" y="274"/>
                </a:lnTo>
                <a:lnTo>
                  <a:pt x="1127" y="260"/>
                </a:lnTo>
                <a:lnTo>
                  <a:pt x="1092" y="250"/>
                </a:lnTo>
                <a:lnTo>
                  <a:pt x="1078" y="245"/>
                </a:lnTo>
                <a:lnTo>
                  <a:pt x="1078" y="245"/>
                </a:lnTo>
                <a:lnTo>
                  <a:pt x="1080" y="243"/>
                </a:lnTo>
                <a:lnTo>
                  <a:pt x="1083" y="241"/>
                </a:lnTo>
                <a:lnTo>
                  <a:pt x="1085" y="237"/>
                </a:lnTo>
                <a:lnTo>
                  <a:pt x="1088" y="233"/>
                </a:lnTo>
                <a:lnTo>
                  <a:pt x="1089" y="228"/>
                </a:lnTo>
                <a:lnTo>
                  <a:pt x="1088" y="227"/>
                </a:lnTo>
                <a:lnTo>
                  <a:pt x="1086" y="224"/>
                </a:lnTo>
                <a:lnTo>
                  <a:pt x="1085" y="223"/>
                </a:lnTo>
                <a:lnTo>
                  <a:pt x="1082" y="222"/>
                </a:lnTo>
                <a:lnTo>
                  <a:pt x="1073" y="221"/>
                </a:lnTo>
                <a:lnTo>
                  <a:pt x="1073" y="221"/>
                </a:lnTo>
                <a:lnTo>
                  <a:pt x="1041" y="219"/>
                </a:lnTo>
                <a:lnTo>
                  <a:pt x="991" y="218"/>
                </a:lnTo>
                <a:lnTo>
                  <a:pt x="930" y="216"/>
                </a:lnTo>
                <a:lnTo>
                  <a:pt x="866" y="216"/>
                </a:lnTo>
                <a:lnTo>
                  <a:pt x="866" y="216"/>
                </a:lnTo>
                <a:lnTo>
                  <a:pt x="812" y="217"/>
                </a:lnTo>
                <a:lnTo>
                  <a:pt x="789" y="218"/>
                </a:lnTo>
                <a:lnTo>
                  <a:pt x="766" y="219"/>
                </a:lnTo>
                <a:lnTo>
                  <a:pt x="744" y="223"/>
                </a:lnTo>
                <a:lnTo>
                  <a:pt x="720" y="228"/>
                </a:lnTo>
                <a:lnTo>
                  <a:pt x="691" y="235"/>
                </a:lnTo>
                <a:lnTo>
                  <a:pt x="658" y="245"/>
                </a:lnTo>
                <a:lnTo>
                  <a:pt x="658" y="245"/>
                </a:lnTo>
                <a:lnTo>
                  <a:pt x="601" y="263"/>
                </a:lnTo>
                <a:lnTo>
                  <a:pt x="562" y="277"/>
                </a:lnTo>
                <a:lnTo>
                  <a:pt x="531" y="292"/>
                </a:lnTo>
                <a:lnTo>
                  <a:pt x="495" y="307"/>
                </a:lnTo>
                <a:lnTo>
                  <a:pt x="495" y="307"/>
                </a:lnTo>
                <a:lnTo>
                  <a:pt x="484" y="311"/>
                </a:lnTo>
                <a:lnTo>
                  <a:pt x="473" y="315"/>
                </a:lnTo>
                <a:lnTo>
                  <a:pt x="461" y="316"/>
                </a:lnTo>
                <a:lnTo>
                  <a:pt x="450" y="317"/>
                </a:lnTo>
                <a:lnTo>
                  <a:pt x="428" y="318"/>
                </a:lnTo>
                <a:lnTo>
                  <a:pt x="408" y="316"/>
                </a:lnTo>
                <a:lnTo>
                  <a:pt x="391" y="313"/>
                </a:lnTo>
                <a:lnTo>
                  <a:pt x="376" y="311"/>
                </a:lnTo>
                <a:lnTo>
                  <a:pt x="364" y="307"/>
                </a:lnTo>
                <a:lnTo>
                  <a:pt x="369" y="172"/>
                </a:lnTo>
                <a:lnTo>
                  <a:pt x="369" y="172"/>
                </a:lnTo>
                <a:lnTo>
                  <a:pt x="372" y="174"/>
                </a:lnTo>
                <a:lnTo>
                  <a:pt x="378" y="176"/>
                </a:lnTo>
                <a:lnTo>
                  <a:pt x="380" y="180"/>
                </a:lnTo>
                <a:lnTo>
                  <a:pt x="382" y="182"/>
                </a:lnTo>
                <a:lnTo>
                  <a:pt x="384" y="187"/>
                </a:lnTo>
                <a:lnTo>
                  <a:pt x="384" y="192"/>
                </a:lnTo>
                <a:lnTo>
                  <a:pt x="384" y="192"/>
                </a:lnTo>
                <a:lnTo>
                  <a:pt x="381" y="202"/>
                </a:lnTo>
                <a:lnTo>
                  <a:pt x="378" y="211"/>
                </a:lnTo>
                <a:lnTo>
                  <a:pt x="374" y="221"/>
                </a:lnTo>
                <a:lnTo>
                  <a:pt x="374" y="221"/>
                </a:lnTo>
                <a:lnTo>
                  <a:pt x="379" y="218"/>
                </a:lnTo>
                <a:lnTo>
                  <a:pt x="385" y="215"/>
                </a:lnTo>
                <a:lnTo>
                  <a:pt x="391" y="210"/>
                </a:lnTo>
                <a:lnTo>
                  <a:pt x="397" y="200"/>
                </a:lnTo>
                <a:lnTo>
                  <a:pt x="399" y="194"/>
                </a:lnTo>
                <a:lnTo>
                  <a:pt x="400" y="187"/>
                </a:lnTo>
                <a:lnTo>
                  <a:pt x="403" y="180"/>
                </a:lnTo>
                <a:lnTo>
                  <a:pt x="403" y="170"/>
                </a:lnTo>
                <a:lnTo>
                  <a:pt x="404" y="160"/>
                </a:lnTo>
                <a:lnTo>
                  <a:pt x="403" y="148"/>
                </a:lnTo>
                <a:lnTo>
                  <a:pt x="403" y="148"/>
                </a:lnTo>
                <a:lnTo>
                  <a:pt x="399" y="125"/>
                </a:lnTo>
                <a:lnTo>
                  <a:pt x="394" y="104"/>
                </a:lnTo>
                <a:lnTo>
                  <a:pt x="388" y="86"/>
                </a:lnTo>
                <a:lnTo>
                  <a:pt x="381" y="70"/>
                </a:lnTo>
                <a:lnTo>
                  <a:pt x="372" y="57"/>
                </a:lnTo>
                <a:lnTo>
                  <a:pt x="361" y="45"/>
                </a:lnTo>
                <a:lnTo>
                  <a:pt x="349" y="35"/>
                </a:lnTo>
                <a:lnTo>
                  <a:pt x="335" y="28"/>
                </a:lnTo>
                <a:lnTo>
                  <a:pt x="335" y="28"/>
                </a:lnTo>
                <a:lnTo>
                  <a:pt x="321" y="20"/>
                </a:lnTo>
                <a:lnTo>
                  <a:pt x="304" y="14"/>
                </a:lnTo>
                <a:lnTo>
                  <a:pt x="287" y="8"/>
                </a:lnTo>
                <a:lnTo>
                  <a:pt x="269" y="4"/>
                </a:lnTo>
                <a:lnTo>
                  <a:pt x="251" y="1"/>
                </a:lnTo>
                <a:lnTo>
                  <a:pt x="232" y="0"/>
                </a:lnTo>
                <a:lnTo>
                  <a:pt x="222" y="1"/>
                </a:lnTo>
                <a:lnTo>
                  <a:pt x="214" y="2"/>
                </a:lnTo>
                <a:lnTo>
                  <a:pt x="204" y="5"/>
                </a:lnTo>
                <a:lnTo>
                  <a:pt x="196" y="8"/>
                </a:lnTo>
                <a:lnTo>
                  <a:pt x="196" y="8"/>
                </a:lnTo>
                <a:lnTo>
                  <a:pt x="179" y="17"/>
                </a:lnTo>
                <a:lnTo>
                  <a:pt x="164" y="25"/>
                </a:lnTo>
                <a:lnTo>
                  <a:pt x="152" y="34"/>
                </a:lnTo>
                <a:lnTo>
                  <a:pt x="140" y="43"/>
                </a:lnTo>
                <a:lnTo>
                  <a:pt x="132" y="52"/>
                </a:lnTo>
                <a:lnTo>
                  <a:pt x="124" y="60"/>
                </a:lnTo>
                <a:lnTo>
                  <a:pt x="118" y="69"/>
                </a:lnTo>
                <a:lnTo>
                  <a:pt x="114" y="76"/>
                </a:lnTo>
                <a:lnTo>
                  <a:pt x="114" y="76"/>
                </a:lnTo>
                <a:lnTo>
                  <a:pt x="105" y="92"/>
                </a:lnTo>
                <a:lnTo>
                  <a:pt x="99" y="105"/>
                </a:lnTo>
                <a:lnTo>
                  <a:pt x="99" y="105"/>
                </a:lnTo>
                <a:lnTo>
                  <a:pt x="98" y="110"/>
                </a:lnTo>
                <a:lnTo>
                  <a:pt x="98" y="116"/>
                </a:lnTo>
                <a:lnTo>
                  <a:pt x="98" y="122"/>
                </a:lnTo>
                <a:lnTo>
                  <a:pt x="97" y="128"/>
                </a:lnTo>
                <a:lnTo>
                  <a:pt x="93" y="134"/>
                </a:lnTo>
                <a:lnTo>
                  <a:pt x="86" y="141"/>
                </a:lnTo>
                <a:lnTo>
                  <a:pt x="74" y="148"/>
                </a:lnTo>
                <a:lnTo>
                  <a:pt x="56" y="158"/>
                </a:lnTo>
                <a:lnTo>
                  <a:pt x="56" y="158"/>
                </a:lnTo>
                <a:lnTo>
                  <a:pt x="36" y="168"/>
                </a:lnTo>
                <a:lnTo>
                  <a:pt x="21" y="176"/>
                </a:lnTo>
                <a:lnTo>
                  <a:pt x="10" y="184"/>
                </a:lnTo>
                <a:lnTo>
                  <a:pt x="4" y="192"/>
                </a:lnTo>
                <a:lnTo>
                  <a:pt x="1" y="195"/>
                </a:lnTo>
                <a:lnTo>
                  <a:pt x="0" y="198"/>
                </a:lnTo>
                <a:lnTo>
                  <a:pt x="0" y="201"/>
                </a:lnTo>
                <a:lnTo>
                  <a:pt x="0" y="204"/>
                </a:lnTo>
                <a:lnTo>
                  <a:pt x="3" y="206"/>
                </a:lnTo>
                <a:lnTo>
                  <a:pt x="5" y="207"/>
                </a:lnTo>
                <a:lnTo>
                  <a:pt x="12" y="211"/>
                </a:lnTo>
                <a:lnTo>
                  <a:pt x="12" y="211"/>
                </a:lnTo>
                <a:lnTo>
                  <a:pt x="29" y="215"/>
                </a:lnTo>
                <a:lnTo>
                  <a:pt x="45" y="216"/>
                </a:lnTo>
                <a:lnTo>
                  <a:pt x="58" y="215"/>
                </a:lnTo>
                <a:lnTo>
                  <a:pt x="70" y="211"/>
                </a:lnTo>
                <a:lnTo>
                  <a:pt x="70" y="211"/>
                </a:lnTo>
                <a:lnTo>
                  <a:pt x="99" y="198"/>
                </a:lnTo>
                <a:lnTo>
                  <a:pt x="115" y="192"/>
                </a:lnTo>
                <a:lnTo>
                  <a:pt x="128" y="187"/>
                </a:lnTo>
                <a:lnTo>
                  <a:pt x="128" y="187"/>
                </a:lnTo>
                <a:lnTo>
                  <a:pt x="141" y="184"/>
                </a:lnTo>
                <a:lnTo>
                  <a:pt x="156" y="183"/>
                </a:lnTo>
                <a:lnTo>
                  <a:pt x="171" y="182"/>
                </a:lnTo>
                <a:lnTo>
                  <a:pt x="224" y="19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8EBD988F-C392-462D-BDC1-388B5AC7504D}"/>
              </a:ext>
            </a:extLst>
          </p:cNvPr>
          <p:cNvSpPr>
            <a:spLocks/>
          </p:cNvSpPr>
          <p:nvPr/>
        </p:nvSpPr>
        <p:spPr bwMode="auto">
          <a:xfrm>
            <a:off x="327909" y="5038524"/>
            <a:ext cx="1739505" cy="876704"/>
          </a:xfrm>
          <a:custGeom>
            <a:avLst/>
            <a:gdLst>
              <a:gd name="T0" fmla="*/ 161 w 2002"/>
              <a:gd name="T1" fmla="*/ 339 h 1009"/>
              <a:gd name="T2" fmla="*/ 47 w 2002"/>
              <a:gd name="T3" fmla="*/ 366 h 1009"/>
              <a:gd name="T4" fmla="*/ 22 w 2002"/>
              <a:gd name="T5" fmla="*/ 364 h 1009"/>
              <a:gd name="T6" fmla="*/ 2 w 2002"/>
              <a:gd name="T7" fmla="*/ 337 h 1009"/>
              <a:gd name="T8" fmla="*/ 2 w 2002"/>
              <a:gd name="T9" fmla="*/ 324 h 1009"/>
              <a:gd name="T10" fmla="*/ 58 w 2002"/>
              <a:gd name="T11" fmla="*/ 302 h 1009"/>
              <a:gd name="T12" fmla="*/ 125 w 2002"/>
              <a:gd name="T13" fmla="*/ 267 h 1009"/>
              <a:gd name="T14" fmla="*/ 163 w 2002"/>
              <a:gd name="T15" fmla="*/ 231 h 1009"/>
              <a:gd name="T16" fmla="*/ 278 w 2002"/>
              <a:gd name="T17" fmla="*/ 106 h 1009"/>
              <a:gd name="T18" fmla="*/ 314 w 2002"/>
              <a:gd name="T19" fmla="*/ 55 h 1009"/>
              <a:gd name="T20" fmla="*/ 357 w 2002"/>
              <a:gd name="T21" fmla="*/ 23 h 1009"/>
              <a:gd name="T22" fmla="*/ 403 w 2002"/>
              <a:gd name="T23" fmla="*/ 7 h 1009"/>
              <a:gd name="T24" fmla="*/ 469 w 2002"/>
              <a:gd name="T25" fmla="*/ 0 h 1009"/>
              <a:gd name="T26" fmla="*/ 530 w 2002"/>
              <a:gd name="T27" fmla="*/ 6 h 1009"/>
              <a:gd name="T28" fmla="*/ 579 w 2002"/>
              <a:gd name="T29" fmla="*/ 24 h 1009"/>
              <a:gd name="T30" fmla="*/ 617 w 2002"/>
              <a:gd name="T31" fmla="*/ 53 h 1009"/>
              <a:gd name="T32" fmla="*/ 660 w 2002"/>
              <a:gd name="T33" fmla="*/ 99 h 1009"/>
              <a:gd name="T34" fmla="*/ 683 w 2002"/>
              <a:gd name="T35" fmla="*/ 137 h 1009"/>
              <a:gd name="T36" fmla="*/ 692 w 2002"/>
              <a:gd name="T37" fmla="*/ 195 h 1009"/>
              <a:gd name="T38" fmla="*/ 690 w 2002"/>
              <a:gd name="T39" fmla="*/ 258 h 1009"/>
              <a:gd name="T40" fmla="*/ 666 w 2002"/>
              <a:gd name="T41" fmla="*/ 351 h 1009"/>
              <a:gd name="T42" fmla="*/ 610 w 2002"/>
              <a:gd name="T43" fmla="*/ 483 h 1009"/>
              <a:gd name="T44" fmla="*/ 615 w 2002"/>
              <a:gd name="T45" fmla="*/ 498 h 1009"/>
              <a:gd name="T46" fmla="*/ 679 w 2002"/>
              <a:gd name="T47" fmla="*/ 476 h 1009"/>
              <a:gd name="T48" fmla="*/ 806 w 2002"/>
              <a:gd name="T49" fmla="*/ 460 h 1009"/>
              <a:gd name="T50" fmla="*/ 1012 w 2002"/>
              <a:gd name="T51" fmla="*/ 468 h 1009"/>
              <a:gd name="T52" fmla="*/ 1324 w 2002"/>
              <a:gd name="T53" fmla="*/ 501 h 1009"/>
              <a:gd name="T54" fmla="*/ 1632 w 2002"/>
              <a:gd name="T55" fmla="*/ 539 h 1009"/>
              <a:gd name="T56" fmla="*/ 1802 w 2002"/>
              <a:gd name="T57" fmla="*/ 559 h 1009"/>
              <a:gd name="T58" fmla="*/ 1882 w 2002"/>
              <a:gd name="T59" fmla="*/ 574 h 1009"/>
              <a:gd name="T60" fmla="*/ 1863 w 2002"/>
              <a:gd name="T61" fmla="*/ 575 h 1009"/>
              <a:gd name="T62" fmla="*/ 1797 w 2002"/>
              <a:gd name="T63" fmla="*/ 580 h 1009"/>
              <a:gd name="T64" fmla="*/ 1796 w 2002"/>
              <a:gd name="T65" fmla="*/ 585 h 1009"/>
              <a:gd name="T66" fmla="*/ 1845 w 2002"/>
              <a:gd name="T67" fmla="*/ 627 h 1009"/>
              <a:gd name="T68" fmla="*/ 1885 w 2002"/>
              <a:gd name="T69" fmla="*/ 639 h 1009"/>
              <a:gd name="T70" fmla="*/ 1988 w 2002"/>
              <a:gd name="T71" fmla="*/ 647 h 1009"/>
              <a:gd name="T72" fmla="*/ 2002 w 2002"/>
              <a:gd name="T73" fmla="*/ 653 h 1009"/>
              <a:gd name="T74" fmla="*/ 1981 w 2002"/>
              <a:gd name="T75" fmla="*/ 669 h 1009"/>
              <a:gd name="T76" fmla="*/ 1728 w 2002"/>
              <a:gd name="T77" fmla="*/ 779 h 1009"/>
              <a:gd name="T78" fmla="*/ 1677 w 2002"/>
              <a:gd name="T79" fmla="*/ 805 h 1009"/>
              <a:gd name="T80" fmla="*/ 1647 w 2002"/>
              <a:gd name="T81" fmla="*/ 835 h 1009"/>
              <a:gd name="T82" fmla="*/ 1581 w 2002"/>
              <a:gd name="T83" fmla="*/ 873 h 1009"/>
              <a:gd name="T84" fmla="*/ 1494 w 2002"/>
              <a:gd name="T85" fmla="*/ 908 h 1009"/>
              <a:gd name="T86" fmla="*/ 1298 w 2002"/>
              <a:gd name="T87" fmla="*/ 957 h 1009"/>
              <a:gd name="T88" fmla="*/ 1032 w 2002"/>
              <a:gd name="T89" fmla="*/ 995 h 1009"/>
              <a:gd name="T90" fmla="*/ 771 w 2002"/>
              <a:gd name="T91" fmla="*/ 1009 h 1009"/>
              <a:gd name="T92" fmla="*/ 620 w 2002"/>
              <a:gd name="T93" fmla="*/ 999 h 1009"/>
              <a:gd name="T94" fmla="*/ 530 w 2002"/>
              <a:gd name="T95" fmla="*/ 975 h 1009"/>
              <a:gd name="T96" fmla="*/ 362 w 2002"/>
              <a:gd name="T97" fmla="*/ 925 h 1009"/>
              <a:gd name="T98" fmla="*/ 285 w 2002"/>
              <a:gd name="T99" fmla="*/ 887 h 1009"/>
              <a:gd name="T100" fmla="*/ 210 w 2002"/>
              <a:gd name="T101" fmla="*/ 849 h 1009"/>
              <a:gd name="T102" fmla="*/ 179 w 2002"/>
              <a:gd name="T103" fmla="*/ 816 h 1009"/>
              <a:gd name="T104" fmla="*/ 163 w 2002"/>
              <a:gd name="T105" fmla="*/ 779 h 1009"/>
              <a:gd name="T106" fmla="*/ 150 w 2002"/>
              <a:gd name="T107" fmla="*/ 699 h 1009"/>
              <a:gd name="T108" fmla="*/ 155 w 2002"/>
              <a:gd name="T109" fmla="*/ 635 h 1009"/>
              <a:gd name="T110" fmla="*/ 176 w 2002"/>
              <a:gd name="T111" fmla="*/ 577 h 1009"/>
              <a:gd name="T112" fmla="*/ 205 w 2002"/>
              <a:gd name="T113" fmla="*/ 544 h 1009"/>
              <a:gd name="T114" fmla="*/ 277 w 2002"/>
              <a:gd name="T115" fmla="*/ 499 h 1009"/>
              <a:gd name="T116" fmla="*/ 340 w 2002"/>
              <a:gd name="T117" fmla="*/ 466 h 1009"/>
              <a:gd name="T118" fmla="*/ 354 w 2002"/>
              <a:gd name="T119" fmla="*/ 448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2" h="1009">
                <a:moveTo>
                  <a:pt x="312" y="296"/>
                </a:moveTo>
                <a:lnTo>
                  <a:pt x="312" y="296"/>
                </a:lnTo>
                <a:lnTo>
                  <a:pt x="228" y="319"/>
                </a:lnTo>
                <a:lnTo>
                  <a:pt x="161" y="339"/>
                </a:lnTo>
                <a:lnTo>
                  <a:pt x="107" y="353"/>
                </a:lnTo>
                <a:lnTo>
                  <a:pt x="107" y="353"/>
                </a:lnTo>
                <a:lnTo>
                  <a:pt x="73" y="362"/>
                </a:lnTo>
                <a:lnTo>
                  <a:pt x="47" y="366"/>
                </a:lnTo>
                <a:lnTo>
                  <a:pt x="38" y="368"/>
                </a:lnTo>
                <a:lnTo>
                  <a:pt x="31" y="369"/>
                </a:lnTo>
                <a:lnTo>
                  <a:pt x="26" y="368"/>
                </a:lnTo>
                <a:lnTo>
                  <a:pt x="22" y="364"/>
                </a:lnTo>
                <a:lnTo>
                  <a:pt x="22" y="364"/>
                </a:lnTo>
                <a:lnTo>
                  <a:pt x="9" y="347"/>
                </a:lnTo>
                <a:lnTo>
                  <a:pt x="5" y="342"/>
                </a:lnTo>
                <a:lnTo>
                  <a:pt x="2" y="337"/>
                </a:lnTo>
                <a:lnTo>
                  <a:pt x="0" y="331"/>
                </a:lnTo>
                <a:lnTo>
                  <a:pt x="0" y="327"/>
                </a:lnTo>
                <a:lnTo>
                  <a:pt x="0" y="327"/>
                </a:lnTo>
                <a:lnTo>
                  <a:pt x="2" y="324"/>
                </a:lnTo>
                <a:lnTo>
                  <a:pt x="4" y="322"/>
                </a:lnTo>
                <a:lnTo>
                  <a:pt x="17" y="317"/>
                </a:lnTo>
                <a:lnTo>
                  <a:pt x="35" y="311"/>
                </a:lnTo>
                <a:lnTo>
                  <a:pt x="58" y="302"/>
                </a:lnTo>
                <a:lnTo>
                  <a:pt x="84" y="292"/>
                </a:lnTo>
                <a:lnTo>
                  <a:pt x="98" y="284"/>
                </a:lnTo>
                <a:lnTo>
                  <a:pt x="111" y="276"/>
                </a:lnTo>
                <a:lnTo>
                  <a:pt x="125" y="267"/>
                </a:lnTo>
                <a:lnTo>
                  <a:pt x="138" y="257"/>
                </a:lnTo>
                <a:lnTo>
                  <a:pt x="151" y="245"/>
                </a:lnTo>
                <a:lnTo>
                  <a:pt x="163" y="231"/>
                </a:lnTo>
                <a:lnTo>
                  <a:pt x="163" y="231"/>
                </a:lnTo>
                <a:lnTo>
                  <a:pt x="208" y="179"/>
                </a:lnTo>
                <a:lnTo>
                  <a:pt x="244" y="140"/>
                </a:lnTo>
                <a:lnTo>
                  <a:pt x="278" y="106"/>
                </a:lnTo>
                <a:lnTo>
                  <a:pt x="278" y="106"/>
                </a:lnTo>
                <a:lnTo>
                  <a:pt x="284" y="93"/>
                </a:lnTo>
                <a:lnTo>
                  <a:pt x="293" y="79"/>
                </a:lnTo>
                <a:lnTo>
                  <a:pt x="305" y="64"/>
                </a:lnTo>
                <a:lnTo>
                  <a:pt x="314" y="55"/>
                </a:lnTo>
                <a:lnTo>
                  <a:pt x="322" y="47"/>
                </a:lnTo>
                <a:lnTo>
                  <a:pt x="333" y="38"/>
                </a:lnTo>
                <a:lnTo>
                  <a:pt x="344" y="31"/>
                </a:lnTo>
                <a:lnTo>
                  <a:pt x="357" y="23"/>
                </a:lnTo>
                <a:lnTo>
                  <a:pt x="371" y="17"/>
                </a:lnTo>
                <a:lnTo>
                  <a:pt x="386" y="12"/>
                </a:lnTo>
                <a:lnTo>
                  <a:pt x="403" y="7"/>
                </a:lnTo>
                <a:lnTo>
                  <a:pt x="403" y="7"/>
                </a:lnTo>
                <a:lnTo>
                  <a:pt x="420" y="5"/>
                </a:lnTo>
                <a:lnTo>
                  <a:pt x="437" y="2"/>
                </a:lnTo>
                <a:lnTo>
                  <a:pt x="454" y="1"/>
                </a:lnTo>
                <a:lnTo>
                  <a:pt x="469" y="0"/>
                </a:lnTo>
                <a:lnTo>
                  <a:pt x="485" y="0"/>
                </a:lnTo>
                <a:lnTo>
                  <a:pt x="501" y="1"/>
                </a:lnTo>
                <a:lnTo>
                  <a:pt x="515" y="3"/>
                </a:lnTo>
                <a:lnTo>
                  <a:pt x="530" y="6"/>
                </a:lnTo>
                <a:lnTo>
                  <a:pt x="543" y="9"/>
                </a:lnTo>
                <a:lnTo>
                  <a:pt x="556" y="14"/>
                </a:lnTo>
                <a:lnTo>
                  <a:pt x="568" y="19"/>
                </a:lnTo>
                <a:lnTo>
                  <a:pt x="579" y="24"/>
                </a:lnTo>
                <a:lnTo>
                  <a:pt x="590" y="30"/>
                </a:lnTo>
                <a:lnTo>
                  <a:pt x="600" y="37"/>
                </a:lnTo>
                <a:lnTo>
                  <a:pt x="608" y="44"/>
                </a:lnTo>
                <a:lnTo>
                  <a:pt x="617" y="53"/>
                </a:lnTo>
                <a:lnTo>
                  <a:pt x="617" y="53"/>
                </a:lnTo>
                <a:lnTo>
                  <a:pt x="631" y="68"/>
                </a:lnTo>
                <a:lnTo>
                  <a:pt x="645" y="83"/>
                </a:lnTo>
                <a:lnTo>
                  <a:pt x="660" y="99"/>
                </a:lnTo>
                <a:lnTo>
                  <a:pt x="666" y="107"/>
                </a:lnTo>
                <a:lnTo>
                  <a:pt x="672" y="117"/>
                </a:lnTo>
                <a:lnTo>
                  <a:pt x="678" y="126"/>
                </a:lnTo>
                <a:lnTo>
                  <a:pt x="683" y="137"/>
                </a:lnTo>
                <a:lnTo>
                  <a:pt x="686" y="149"/>
                </a:lnTo>
                <a:lnTo>
                  <a:pt x="690" y="164"/>
                </a:lnTo>
                <a:lnTo>
                  <a:pt x="691" y="178"/>
                </a:lnTo>
                <a:lnTo>
                  <a:pt x="692" y="195"/>
                </a:lnTo>
                <a:lnTo>
                  <a:pt x="694" y="214"/>
                </a:lnTo>
                <a:lnTo>
                  <a:pt x="692" y="235"/>
                </a:lnTo>
                <a:lnTo>
                  <a:pt x="692" y="235"/>
                </a:lnTo>
                <a:lnTo>
                  <a:pt x="690" y="258"/>
                </a:lnTo>
                <a:lnTo>
                  <a:pt x="685" y="281"/>
                </a:lnTo>
                <a:lnTo>
                  <a:pt x="680" y="304"/>
                </a:lnTo>
                <a:lnTo>
                  <a:pt x="673" y="328"/>
                </a:lnTo>
                <a:lnTo>
                  <a:pt x="666" y="351"/>
                </a:lnTo>
                <a:lnTo>
                  <a:pt x="658" y="374"/>
                </a:lnTo>
                <a:lnTo>
                  <a:pt x="641" y="416"/>
                </a:lnTo>
                <a:lnTo>
                  <a:pt x="625" y="453"/>
                </a:lnTo>
                <a:lnTo>
                  <a:pt x="610" y="483"/>
                </a:lnTo>
                <a:lnTo>
                  <a:pt x="597" y="509"/>
                </a:lnTo>
                <a:lnTo>
                  <a:pt x="597" y="509"/>
                </a:lnTo>
                <a:lnTo>
                  <a:pt x="601" y="506"/>
                </a:lnTo>
                <a:lnTo>
                  <a:pt x="615" y="498"/>
                </a:lnTo>
                <a:lnTo>
                  <a:pt x="626" y="493"/>
                </a:lnTo>
                <a:lnTo>
                  <a:pt x="641" y="488"/>
                </a:lnTo>
                <a:lnTo>
                  <a:pt x="658" y="482"/>
                </a:lnTo>
                <a:lnTo>
                  <a:pt x="679" y="476"/>
                </a:lnTo>
                <a:lnTo>
                  <a:pt x="705" y="471"/>
                </a:lnTo>
                <a:lnTo>
                  <a:pt x="733" y="466"/>
                </a:lnTo>
                <a:lnTo>
                  <a:pt x="767" y="463"/>
                </a:lnTo>
                <a:lnTo>
                  <a:pt x="806" y="460"/>
                </a:lnTo>
                <a:lnTo>
                  <a:pt x="849" y="459"/>
                </a:lnTo>
                <a:lnTo>
                  <a:pt x="897" y="460"/>
                </a:lnTo>
                <a:lnTo>
                  <a:pt x="952" y="463"/>
                </a:lnTo>
                <a:lnTo>
                  <a:pt x="1012" y="468"/>
                </a:lnTo>
                <a:lnTo>
                  <a:pt x="1012" y="468"/>
                </a:lnTo>
                <a:lnTo>
                  <a:pt x="1129" y="478"/>
                </a:lnTo>
                <a:lnTo>
                  <a:pt x="1234" y="491"/>
                </a:lnTo>
                <a:lnTo>
                  <a:pt x="1324" y="501"/>
                </a:lnTo>
                <a:lnTo>
                  <a:pt x="1405" y="511"/>
                </a:lnTo>
                <a:lnTo>
                  <a:pt x="1534" y="529"/>
                </a:lnTo>
                <a:lnTo>
                  <a:pt x="1587" y="535"/>
                </a:lnTo>
                <a:lnTo>
                  <a:pt x="1632" y="539"/>
                </a:lnTo>
                <a:lnTo>
                  <a:pt x="1632" y="539"/>
                </a:lnTo>
                <a:lnTo>
                  <a:pt x="1675" y="544"/>
                </a:lnTo>
                <a:lnTo>
                  <a:pt x="1718" y="548"/>
                </a:lnTo>
                <a:lnTo>
                  <a:pt x="1802" y="559"/>
                </a:lnTo>
                <a:lnTo>
                  <a:pt x="1862" y="569"/>
                </a:lnTo>
                <a:lnTo>
                  <a:pt x="1879" y="571"/>
                </a:lnTo>
                <a:lnTo>
                  <a:pt x="1882" y="573"/>
                </a:lnTo>
                <a:lnTo>
                  <a:pt x="1882" y="574"/>
                </a:lnTo>
                <a:lnTo>
                  <a:pt x="1882" y="574"/>
                </a:lnTo>
                <a:lnTo>
                  <a:pt x="1882" y="574"/>
                </a:lnTo>
                <a:lnTo>
                  <a:pt x="1876" y="574"/>
                </a:lnTo>
                <a:lnTo>
                  <a:pt x="1863" y="575"/>
                </a:lnTo>
                <a:lnTo>
                  <a:pt x="1831" y="576"/>
                </a:lnTo>
                <a:lnTo>
                  <a:pt x="1815" y="577"/>
                </a:lnTo>
                <a:lnTo>
                  <a:pt x="1802" y="579"/>
                </a:lnTo>
                <a:lnTo>
                  <a:pt x="1797" y="580"/>
                </a:lnTo>
                <a:lnTo>
                  <a:pt x="1794" y="581"/>
                </a:lnTo>
                <a:lnTo>
                  <a:pt x="1793" y="583"/>
                </a:lnTo>
                <a:lnTo>
                  <a:pt x="1796" y="585"/>
                </a:lnTo>
                <a:lnTo>
                  <a:pt x="1796" y="585"/>
                </a:lnTo>
                <a:lnTo>
                  <a:pt x="1812" y="600"/>
                </a:lnTo>
                <a:lnTo>
                  <a:pt x="1824" y="611"/>
                </a:lnTo>
                <a:lnTo>
                  <a:pt x="1845" y="627"/>
                </a:lnTo>
                <a:lnTo>
                  <a:pt x="1845" y="627"/>
                </a:lnTo>
                <a:lnTo>
                  <a:pt x="1852" y="632"/>
                </a:lnTo>
                <a:lnTo>
                  <a:pt x="1862" y="634"/>
                </a:lnTo>
                <a:lnTo>
                  <a:pt x="1873" y="638"/>
                </a:lnTo>
                <a:lnTo>
                  <a:pt x="1885" y="639"/>
                </a:lnTo>
                <a:lnTo>
                  <a:pt x="1914" y="642"/>
                </a:lnTo>
                <a:lnTo>
                  <a:pt x="1941" y="644"/>
                </a:lnTo>
                <a:lnTo>
                  <a:pt x="1968" y="645"/>
                </a:lnTo>
                <a:lnTo>
                  <a:pt x="1988" y="647"/>
                </a:lnTo>
                <a:lnTo>
                  <a:pt x="1996" y="648"/>
                </a:lnTo>
                <a:lnTo>
                  <a:pt x="2001" y="651"/>
                </a:lnTo>
                <a:lnTo>
                  <a:pt x="2002" y="652"/>
                </a:lnTo>
                <a:lnTo>
                  <a:pt x="2002" y="653"/>
                </a:lnTo>
                <a:lnTo>
                  <a:pt x="2001" y="657"/>
                </a:lnTo>
                <a:lnTo>
                  <a:pt x="2001" y="657"/>
                </a:lnTo>
                <a:lnTo>
                  <a:pt x="1993" y="662"/>
                </a:lnTo>
                <a:lnTo>
                  <a:pt x="1981" y="669"/>
                </a:lnTo>
                <a:lnTo>
                  <a:pt x="1943" y="687"/>
                </a:lnTo>
                <a:lnTo>
                  <a:pt x="1891" y="710"/>
                </a:lnTo>
                <a:lnTo>
                  <a:pt x="1833" y="735"/>
                </a:lnTo>
                <a:lnTo>
                  <a:pt x="1728" y="779"/>
                </a:lnTo>
                <a:lnTo>
                  <a:pt x="1681" y="798"/>
                </a:lnTo>
                <a:lnTo>
                  <a:pt x="1681" y="798"/>
                </a:lnTo>
                <a:lnTo>
                  <a:pt x="1681" y="799"/>
                </a:lnTo>
                <a:lnTo>
                  <a:pt x="1677" y="805"/>
                </a:lnTo>
                <a:lnTo>
                  <a:pt x="1670" y="815"/>
                </a:lnTo>
                <a:lnTo>
                  <a:pt x="1665" y="821"/>
                </a:lnTo>
                <a:lnTo>
                  <a:pt x="1657" y="827"/>
                </a:lnTo>
                <a:lnTo>
                  <a:pt x="1647" y="835"/>
                </a:lnTo>
                <a:lnTo>
                  <a:pt x="1635" y="843"/>
                </a:lnTo>
                <a:lnTo>
                  <a:pt x="1620" y="852"/>
                </a:lnTo>
                <a:lnTo>
                  <a:pt x="1601" y="862"/>
                </a:lnTo>
                <a:lnTo>
                  <a:pt x="1581" y="873"/>
                </a:lnTo>
                <a:lnTo>
                  <a:pt x="1556" y="884"/>
                </a:lnTo>
                <a:lnTo>
                  <a:pt x="1527" y="896"/>
                </a:lnTo>
                <a:lnTo>
                  <a:pt x="1494" y="908"/>
                </a:lnTo>
                <a:lnTo>
                  <a:pt x="1494" y="908"/>
                </a:lnTo>
                <a:lnTo>
                  <a:pt x="1456" y="921"/>
                </a:lnTo>
                <a:lnTo>
                  <a:pt x="1409" y="933"/>
                </a:lnTo>
                <a:lnTo>
                  <a:pt x="1356" y="945"/>
                </a:lnTo>
                <a:lnTo>
                  <a:pt x="1298" y="957"/>
                </a:lnTo>
                <a:lnTo>
                  <a:pt x="1235" y="968"/>
                </a:lnTo>
                <a:lnTo>
                  <a:pt x="1169" y="978"/>
                </a:lnTo>
                <a:lnTo>
                  <a:pt x="1101" y="987"/>
                </a:lnTo>
                <a:lnTo>
                  <a:pt x="1032" y="995"/>
                </a:lnTo>
                <a:lnTo>
                  <a:pt x="964" y="1001"/>
                </a:lnTo>
                <a:lnTo>
                  <a:pt x="896" y="1005"/>
                </a:lnTo>
                <a:lnTo>
                  <a:pt x="831" y="1009"/>
                </a:lnTo>
                <a:lnTo>
                  <a:pt x="771" y="1009"/>
                </a:lnTo>
                <a:lnTo>
                  <a:pt x="714" y="1009"/>
                </a:lnTo>
                <a:lnTo>
                  <a:pt x="664" y="1005"/>
                </a:lnTo>
                <a:lnTo>
                  <a:pt x="642" y="1003"/>
                </a:lnTo>
                <a:lnTo>
                  <a:pt x="620" y="999"/>
                </a:lnTo>
                <a:lnTo>
                  <a:pt x="602" y="996"/>
                </a:lnTo>
                <a:lnTo>
                  <a:pt x="585" y="992"/>
                </a:lnTo>
                <a:lnTo>
                  <a:pt x="585" y="992"/>
                </a:lnTo>
                <a:lnTo>
                  <a:pt x="530" y="975"/>
                </a:lnTo>
                <a:lnTo>
                  <a:pt x="484" y="962"/>
                </a:lnTo>
                <a:lnTo>
                  <a:pt x="414" y="943"/>
                </a:lnTo>
                <a:lnTo>
                  <a:pt x="387" y="934"/>
                </a:lnTo>
                <a:lnTo>
                  <a:pt x="362" y="925"/>
                </a:lnTo>
                <a:lnTo>
                  <a:pt x="338" y="914"/>
                </a:lnTo>
                <a:lnTo>
                  <a:pt x="312" y="901"/>
                </a:lnTo>
                <a:lnTo>
                  <a:pt x="312" y="901"/>
                </a:lnTo>
                <a:lnTo>
                  <a:pt x="285" y="887"/>
                </a:lnTo>
                <a:lnTo>
                  <a:pt x="261" y="875"/>
                </a:lnTo>
                <a:lnTo>
                  <a:pt x="239" y="866"/>
                </a:lnTo>
                <a:lnTo>
                  <a:pt x="219" y="855"/>
                </a:lnTo>
                <a:lnTo>
                  <a:pt x="210" y="849"/>
                </a:lnTo>
                <a:lnTo>
                  <a:pt x="202" y="843"/>
                </a:lnTo>
                <a:lnTo>
                  <a:pt x="193" y="834"/>
                </a:lnTo>
                <a:lnTo>
                  <a:pt x="186" y="826"/>
                </a:lnTo>
                <a:lnTo>
                  <a:pt x="179" y="816"/>
                </a:lnTo>
                <a:lnTo>
                  <a:pt x="173" y="805"/>
                </a:lnTo>
                <a:lnTo>
                  <a:pt x="168" y="793"/>
                </a:lnTo>
                <a:lnTo>
                  <a:pt x="163" y="779"/>
                </a:lnTo>
                <a:lnTo>
                  <a:pt x="163" y="779"/>
                </a:lnTo>
                <a:lnTo>
                  <a:pt x="156" y="747"/>
                </a:lnTo>
                <a:lnTo>
                  <a:pt x="154" y="732"/>
                </a:lnTo>
                <a:lnTo>
                  <a:pt x="151" y="715"/>
                </a:lnTo>
                <a:lnTo>
                  <a:pt x="150" y="699"/>
                </a:lnTo>
                <a:lnTo>
                  <a:pt x="150" y="682"/>
                </a:lnTo>
                <a:lnTo>
                  <a:pt x="151" y="667"/>
                </a:lnTo>
                <a:lnTo>
                  <a:pt x="152" y="651"/>
                </a:lnTo>
                <a:lnTo>
                  <a:pt x="155" y="635"/>
                </a:lnTo>
                <a:lnTo>
                  <a:pt x="158" y="620"/>
                </a:lnTo>
                <a:lnTo>
                  <a:pt x="163" y="605"/>
                </a:lnTo>
                <a:lnTo>
                  <a:pt x="169" y="591"/>
                </a:lnTo>
                <a:lnTo>
                  <a:pt x="176" y="577"/>
                </a:lnTo>
                <a:lnTo>
                  <a:pt x="185" y="565"/>
                </a:lnTo>
                <a:lnTo>
                  <a:pt x="195" y="553"/>
                </a:lnTo>
                <a:lnTo>
                  <a:pt x="205" y="544"/>
                </a:lnTo>
                <a:lnTo>
                  <a:pt x="205" y="544"/>
                </a:lnTo>
                <a:lnTo>
                  <a:pt x="217" y="534"/>
                </a:lnTo>
                <a:lnTo>
                  <a:pt x="230" y="525"/>
                </a:lnTo>
                <a:lnTo>
                  <a:pt x="252" y="511"/>
                </a:lnTo>
                <a:lnTo>
                  <a:pt x="277" y="499"/>
                </a:lnTo>
                <a:lnTo>
                  <a:pt x="298" y="489"/>
                </a:lnTo>
                <a:lnTo>
                  <a:pt x="318" y="480"/>
                </a:lnTo>
                <a:lnTo>
                  <a:pt x="334" y="471"/>
                </a:lnTo>
                <a:lnTo>
                  <a:pt x="340" y="466"/>
                </a:lnTo>
                <a:lnTo>
                  <a:pt x="346" y="460"/>
                </a:lnTo>
                <a:lnTo>
                  <a:pt x="350" y="454"/>
                </a:lnTo>
                <a:lnTo>
                  <a:pt x="354" y="448"/>
                </a:lnTo>
                <a:lnTo>
                  <a:pt x="354" y="448"/>
                </a:lnTo>
                <a:lnTo>
                  <a:pt x="383" y="366"/>
                </a:lnTo>
                <a:lnTo>
                  <a:pt x="403" y="311"/>
                </a:lnTo>
                <a:lnTo>
                  <a:pt x="312" y="296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D837361E-83D4-4396-B3BA-EC4DE1F26BC8}"/>
              </a:ext>
            </a:extLst>
          </p:cNvPr>
          <p:cNvSpPr>
            <a:spLocks/>
          </p:cNvSpPr>
          <p:nvPr/>
        </p:nvSpPr>
        <p:spPr bwMode="auto">
          <a:xfrm>
            <a:off x="4036070" y="5088479"/>
            <a:ext cx="1717675" cy="777884"/>
          </a:xfrm>
          <a:custGeom>
            <a:avLst/>
            <a:gdLst>
              <a:gd name="T0" fmla="*/ 201 w 1411"/>
              <a:gd name="T1" fmla="*/ 313 h 639"/>
              <a:gd name="T2" fmla="*/ 182 w 1411"/>
              <a:gd name="T3" fmla="*/ 374 h 639"/>
              <a:gd name="T4" fmla="*/ 137 w 1411"/>
              <a:gd name="T5" fmla="*/ 450 h 639"/>
              <a:gd name="T6" fmla="*/ 119 w 1411"/>
              <a:gd name="T7" fmla="*/ 503 h 639"/>
              <a:gd name="T8" fmla="*/ 115 w 1411"/>
              <a:gd name="T9" fmla="*/ 559 h 639"/>
              <a:gd name="T10" fmla="*/ 117 w 1411"/>
              <a:gd name="T11" fmla="*/ 585 h 639"/>
              <a:gd name="T12" fmla="*/ 175 w 1411"/>
              <a:gd name="T13" fmla="*/ 614 h 639"/>
              <a:gd name="T14" fmla="*/ 245 w 1411"/>
              <a:gd name="T15" fmla="*/ 628 h 639"/>
              <a:gd name="T16" fmla="*/ 397 w 1411"/>
              <a:gd name="T17" fmla="*/ 635 h 639"/>
              <a:gd name="T18" fmla="*/ 622 w 1411"/>
              <a:gd name="T19" fmla="*/ 635 h 639"/>
              <a:gd name="T20" fmla="*/ 734 w 1411"/>
              <a:gd name="T21" fmla="*/ 627 h 639"/>
              <a:gd name="T22" fmla="*/ 854 w 1411"/>
              <a:gd name="T23" fmla="*/ 625 h 639"/>
              <a:gd name="T24" fmla="*/ 891 w 1411"/>
              <a:gd name="T25" fmla="*/ 612 h 639"/>
              <a:gd name="T26" fmla="*/ 1005 w 1411"/>
              <a:gd name="T27" fmla="*/ 559 h 639"/>
              <a:gd name="T28" fmla="*/ 1040 w 1411"/>
              <a:gd name="T29" fmla="*/ 533 h 639"/>
              <a:gd name="T30" fmla="*/ 1092 w 1411"/>
              <a:gd name="T31" fmla="*/ 517 h 639"/>
              <a:gd name="T32" fmla="*/ 1188 w 1411"/>
              <a:gd name="T33" fmla="*/ 516 h 639"/>
              <a:gd name="T34" fmla="*/ 1298 w 1411"/>
              <a:gd name="T35" fmla="*/ 524 h 639"/>
              <a:gd name="T36" fmla="*/ 1390 w 1411"/>
              <a:gd name="T37" fmla="*/ 539 h 639"/>
              <a:gd name="T38" fmla="*/ 1408 w 1411"/>
              <a:gd name="T39" fmla="*/ 529 h 639"/>
              <a:gd name="T40" fmla="*/ 1409 w 1411"/>
              <a:gd name="T41" fmla="*/ 514 h 639"/>
              <a:gd name="T42" fmla="*/ 1394 w 1411"/>
              <a:gd name="T43" fmla="*/ 493 h 639"/>
              <a:gd name="T44" fmla="*/ 1355 w 1411"/>
              <a:gd name="T45" fmla="*/ 438 h 639"/>
              <a:gd name="T46" fmla="*/ 1339 w 1411"/>
              <a:gd name="T47" fmla="*/ 435 h 639"/>
              <a:gd name="T48" fmla="*/ 1210 w 1411"/>
              <a:gd name="T49" fmla="*/ 433 h 639"/>
              <a:gd name="T50" fmla="*/ 1169 w 1411"/>
              <a:gd name="T51" fmla="*/ 435 h 639"/>
              <a:gd name="T52" fmla="*/ 1142 w 1411"/>
              <a:gd name="T53" fmla="*/ 444 h 639"/>
              <a:gd name="T54" fmla="*/ 1142 w 1411"/>
              <a:gd name="T55" fmla="*/ 438 h 639"/>
              <a:gd name="T56" fmla="*/ 1172 w 1411"/>
              <a:gd name="T57" fmla="*/ 392 h 639"/>
              <a:gd name="T58" fmla="*/ 1210 w 1411"/>
              <a:gd name="T59" fmla="*/ 358 h 639"/>
              <a:gd name="T60" fmla="*/ 1248 w 1411"/>
              <a:gd name="T61" fmla="*/ 338 h 639"/>
              <a:gd name="T62" fmla="*/ 1244 w 1411"/>
              <a:gd name="T63" fmla="*/ 332 h 639"/>
              <a:gd name="T64" fmla="*/ 1173 w 1411"/>
              <a:gd name="T65" fmla="*/ 334 h 639"/>
              <a:gd name="T66" fmla="*/ 1020 w 1411"/>
              <a:gd name="T67" fmla="*/ 358 h 639"/>
              <a:gd name="T68" fmla="*/ 843 w 1411"/>
              <a:gd name="T69" fmla="*/ 379 h 639"/>
              <a:gd name="T70" fmla="*/ 731 w 1411"/>
              <a:gd name="T71" fmla="*/ 369 h 639"/>
              <a:gd name="T72" fmla="*/ 592 w 1411"/>
              <a:gd name="T73" fmla="*/ 350 h 639"/>
              <a:gd name="T74" fmla="*/ 510 w 1411"/>
              <a:gd name="T75" fmla="*/ 358 h 639"/>
              <a:gd name="T76" fmla="*/ 374 w 1411"/>
              <a:gd name="T77" fmla="*/ 407 h 639"/>
              <a:gd name="T78" fmla="*/ 398 w 1411"/>
              <a:gd name="T79" fmla="*/ 315 h 639"/>
              <a:gd name="T80" fmla="*/ 405 w 1411"/>
              <a:gd name="T81" fmla="*/ 237 h 639"/>
              <a:gd name="T82" fmla="*/ 453 w 1411"/>
              <a:gd name="T83" fmla="*/ 199 h 639"/>
              <a:gd name="T84" fmla="*/ 379 w 1411"/>
              <a:gd name="T85" fmla="*/ 81 h 639"/>
              <a:gd name="T86" fmla="*/ 336 w 1411"/>
              <a:gd name="T87" fmla="*/ 28 h 639"/>
              <a:gd name="T88" fmla="*/ 297 w 1411"/>
              <a:gd name="T89" fmla="*/ 4 h 639"/>
              <a:gd name="T90" fmla="*/ 245 w 1411"/>
              <a:gd name="T91" fmla="*/ 5 h 639"/>
              <a:gd name="T92" fmla="*/ 205 w 1411"/>
              <a:gd name="T93" fmla="*/ 23 h 639"/>
              <a:gd name="T94" fmla="*/ 168 w 1411"/>
              <a:gd name="T95" fmla="*/ 60 h 639"/>
              <a:gd name="T96" fmla="*/ 139 w 1411"/>
              <a:gd name="T97" fmla="*/ 112 h 639"/>
              <a:gd name="T98" fmla="*/ 128 w 1411"/>
              <a:gd name="T99" fmla="*/ 175 h 639"/>
              <a:gd name="T100" fmla="*/ 123 w 1411"/>
              <a:gd name="T101" fmla="*/ 206 h 639"/>
              <a:gd name="T102" fmla="*/ 113 w 1411"/>
              <a:gd name="T103" fmla="*/ 236 h 639"/>
              <a:gd name="T104" fmla="*/ 98 w 1411"/>
              <a:gd name="T105" fmla="*/ 253 h 639"/>
              <a:gd name="T106" fmla="*/ 11 w 1411"/>
              <a:gd name="T107" fmla="*/ 307 h 639"/>
              <a:gd name="T108" fmla="*/ 1 w 1411"/>
              <a:gd name="T109" fmla="*/ 324 h 639"/>
              <a:gd name="T110" fmla="*/ 12 w 1411"/>
              <a:gd name="T111" fmla="*/ 336 h 639"/>
              <a:gd name="T112" fmla="*/ 24 w 1411"/>
              <a:gd name="T113" fmla="*/ 339 h 639"/>
              <a:gd name="T114" fmla="*/ 36 w 1411"/>
              <a:gd name="T115" fmla="*/ 357 h 639"/>
              <a:gd name="T116" fmla="*/ 62 w 1411"/>
              <a:gd name="T117" fmla="*/ 365 h 639"/>
              <a:gd name="T118" fmla="*/ 110 w 1411"/>
              <a:gd name="T119" fmla="*/ 352 h 639"/>
              <a:gd name="T120" fmla="*/ 203 w 1411"/>
              <a:gd name="T121" fmla="*/ 298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1" h="639">
                <a:moveTo>
                  <a:pt x="203" y="298"/>
                </a:moveTo>
                <a:lnTo>
                  <a:pt x="203" y="298"/>
                </a:lnTo>
                <a:lnTo>
                  <a:pt x="203" y="305"/>
                </a:lnTo>
                <a:lnTo>
                  <a:pt x="201" y="313"/>
                </a:lnTo>
                <a:lnTo>
                  <a:pt x="199" y="326"/>
                </a:lnTo>
                <a:lnTo>
                  <a:pt x="195" y="340"/>
                </a:lnTo>
                <a:lnTo>
                  <a:pt x="189" y="356"/>
                </a:lnTo>
                <a:lnTo>
                  <a:pt x="182" y="374"/>
                </a:lnTo>
                <a:lnTo>
                  <a:pt x="172" y="392"/>
                </a:lnTo>
                <a:lnTo>
                  <a:pt x="172" y="392"/>
                </a:lnTo>
                <a:lnTo>
                  <a:pt x="152" y="426"/>
                </a:lnTo>
                <a:lnTo>
                  <a:pt x="137" y="450"/>
                </a:lnTo>
                <a:lnTo>
                  <a:pt x="131" y="462"/>
                </a:lnTo>
                <a:lnTo>
                  <a:pt x="127" y="474"/>
                </a:lnTo>
                <a:lnTo>
                  <a:pt x="122" y="487"/>
                </a:lnTo>
                <a:lnTo>
                  <a:pt x="119" y="503"/>
                </a:lnTo>
                <a:lnTo>
                  <a:pt x="119" y="503"/>
                </a:lnTo>
                <a:lnTo>
                  <a:pt x="117" y="520"/>
                </a:lnTo>
                <a:lnTo>
                  <a:pt x="115" y="534"/>
                </a:lnTo>
                <a:lnTo>
                  <a:pt x="115" y="559"/>
                </a:lnTo>
                <a:lnTo>
                  <a:pt x="115" y="576"/>
                </a:lnTo>
                <a:lnTo>
                  <a:pt x="115" y="582"/>
                </a:lnTo>
                <a:lnTo>
                  <a:pt x="115" y="582"/>
                </a:lnTo>
                <a:lnTo>
                  <a:pt x="117" y="585"/>
                </a:lnTo>
                <a:lnTo>
                  <a:pt x="123" y="590"/>
                </a:lnTo>
                <a:lnTo>
                  <a:pt x="134" y="597"/>
                </a:lnTo>
                <a:lnTo>
                  <a:pt x="151" y="605"/>
                </a:lnTo>
                <a:lnTo>
                  <a:pt x="175" y="614"/>
                </a:lnTo>
                <a:lnTo>
                  <a:pt x="189" y="619"/>
                </a:lnTo>
                <a:lnTo>
                  <a:pt x="206" y="622"/>
                </a:lnTo>
                <a:lnTo>
                  <a:pt x="224" y="626"/>
                </a:lnTo>
                <a:lnTo>
                  <a:pt x="245" y="628"/>
                </a:lnTo>
                <a:lnTo>
                  <a:pt x="269" y="631"/>
                </a:lnTo>
                <a:lnTo>
                  <a:pt x="294" y="632"/>
                </a:lnTo>
                <a:lnTo>
                  <a:pt x="294" y="632"/>
                </a:lnTo>
                <a:lnTo>
                  <a:pt x="397" y="635"/>
                </a:lnTo>
                <a:lnTo>
                  <a:pt x="491" y="639"/>
                </a:lnTo>
                <a:lnTo>
                  <a:pt x="537" y="639"/>
                </a:lnTo>
                <a:lnTo>
                  <a:pt x="580" y="638"/>
                </a:lnTo>
                <a:lnTo>
                  <a:pt x="622" y="635"/>
                </a:lnTo>
                <a:lnTo>
                  <a:pt x="663" y="632"/>
                </a:lnTo>
                <a:lnTo>
                  <a:pt x="663" y="632"/>
                </a:lnTo>
                <a:lnTo>
                  <a:pt x="700" y="628"/>
                </a:lnTo>
                <a:lnTo>
                  <a:pt x="734" y="627"/>
                </a:lnTo>
                <a:lnTo>
                  <a:pt x="792" y="628"/>
                </a:lnTo>
                <a:lnTo>
                  <a:pt x="817" y="628"/>
                </a:lnTo>
                <a:lnTo>
                  <a:pt x="842" y="626"/>
                </a:lnTo>
                <a:lnTo>
                  <a:pt x="854" y="625"/>
                </a:lnTo>
                <a:lnTo>
                  <a:pt x="866" y="621"/>
                </a:lnTo>
                <a:lnTo>
                  <a:pt x="879" y="617"/>
                </a:lnTo>
                <a:lnTo>
                  <a:pt x="891" y="612"/>
                </a:lnTo>
                <a:lnTo>
                  <a:pt x="891" y="612"/>
                </a:lnTo>
                <a:lnTo>
                  <a:pt x="961" y="584"/>
                </a:lnTo>
                <a:lnTo>
                  <a:pt x="984" y="573"/>
                </a:lnTo>
                <a:lnTo>
                  <a:pt x="1005" y="559"/>
                </a:lnTo>
                <a:lnTo>
                  <a:pt x="1005" y="559"/>
                </a:lnTo>
                <a:lnTo>
                  <a:pt x="1015" y="552"/>
                </a:lnTo>
                <a:lnTo>
                  <a:pt x="1025" y="545"/>
                </a:lnTo>
                <a:lnTo>
                  <a:pt x="1032" y="538"/>
                </a:lnTo>
                <a:lnTo>
                  <a:pt x="1040" y="533"/>
                </a:lnTo>
                <a:lnTo>
                  <a:pt x="1050" y="528"/>
                </a:lnTo>
                <a:lnTo>
                  <a:pt x="1061" y="523"/>
                </a:lnTo>
                <a:lnTo>
                  <a:pt x="1074" y="520"/>
                </a:lnTo>
                <a:lnTo>
                  <a:pt x="1092" y="517"/>
                </a:lnTo>
                <a:lnTo>
                  <a:pt x="1092" y="517"/>
                </a:lnTo>
                <a:lnTo>
                  <a:pt x="1114" y="516"/>
                </a:lnTo>
                <a:lnTo>
                  <a:pt x="1137" y="516"/>
                </a:lnTo>
                <a:lnTo>
                  <a:pt x="1188" y="516"/>
                </a:lnTo>
                <a:lnTo>
                  <a:pt x="1236" y="518"/>
                </a:lnTo>
                <a:lnTo>
                  <a:pt x="1279" y="522"/>
                </a:lnTo>
                <a:lnTo>
                  <a:pt x="1279" y="522"/>
                </a:lnTo>
                <a:lnTo>
                  <a:pt x="1298" y="524"/>
                </a:lnTo>
                <a:lnTo>
                  <a:pt x="1318" y="528"/>
                </a:lnTo>
                <a:lnTo>
                  <a:pt x="1357" y="535"/>
                </a:lnTo>
                <a:lnTo>
                  <a:pt x="1376" y="538"/>
                </a:lnTo>
                <a:lnTo>
                  <a:pt x="1390" y="539"/>
                </a:lnTo>
                <a:lnTo>
                  <a:pt x="1396" y="538"/>
                </a:lnTo>
                <a:lnTo>
                  <a:pt x="1401" y="535"/>
                </a:lnTo>
                <a:lnTo>
                  <a:pt x="1406" y="533"/>
                </a:lnTo>
                <a:lnTo>
                  <a:pt x="1408" y="529"/>
                </a:lnTo>
                <a:lnTo>
                  <a:pt x="1408" y="529"/>
                </a:lnTo>
                <a:lnTo>
                  <a:pt x="1409" y="524"/>
                </a:lnTo>
                <a:lnTo>
                  <a:pt x="1411" y="521"/>
                </a:lnTo>
                <a:lnTo>
                  <a:pt x="1409" y="514"/>
                </a:lnTo>
                <a:lnTo>
                  <a:pt x="1407" y="506"/>
                </a:lnTo>
                <a:lnTo>
                  <a:pt x="1403" y="502"/>
                </a:lnTo>
                <a:lnTo>
                  <a:pt x="1398" y="497"/>
                </a:lnTo>
                <a:lnTo>
                  <a:pt x="1394" y="493"/>
                </a:lnTo>
                <a:lnTo>
                  <a:pt x="1389" y="491"/>
                </a:lnTo>
                <a:lnTo>
                  <a:pt x="1309" y="468"/>
                </a:lnTo>
                <a:lnTo>
                  <a:pt x="1355" y="438"/>
                </a:lnTo>
                <a:lnTo>
                  <a:pt x="1355" y="438"/>
                </a:lnTo>
                <a:lnTo>
                  <a:pt x="1357" y="438"/>
                </a:lnTo>
                <a:lnTo>
                  <a:pt x="1357" y="436"/>
                </a:lnTo>
                <a:lnTo>
                  <a:pt x="1356" y="436"/>
                </a:lnTo>
                <a:lnTo>
                  <a:pt x="1339" y="435"/>
                </a:lnTo>
                <a:lnTo>
                  <a:pt x="1294" y="434"/>
                </a:lnTo>
                <a:lnTo>
                  <a:pt x="1294" y="434"/>
                </a:lnTo>
                <a:lnTo>
                  <a:pt x="1242" y="434"/>
                </a:lnTo>
                <a:lnTo>
                  <a:pt x="1210" y="433"/>
                </a:lnTo>
                <a:lnTo>
                  <a:pt x="1190" y="433"/>
                </a:lnTo>
                <a:lnTo>
                  <a:pt x="1177" y="434"/>
                </a:lnTo>
                <a:lnTo>
                  <a:pt x="1177" y="434"/>
                </a:lnTo>
                <a:lnTo>
                  <a:pt x="1169" y="435"/>
                </a:lnTo>
                <a:lnTo>
                  <a:pt x="1162" y="438"/>
                </a:lnTo>
                <a:lnTo>
                  <a:pt x="1150" y="442"/>
                </a:lnTo>
                <a:lnTo>
                  <a:pt x="1145" y="444"/>
                </a:lnTo>
                <a:lnTo>
                  <a:pt x="1142" y="444"/>
                </a:lnTo>
                <a:lnTo>
                  <a:pt x="1142" y="442"/>
                </a:lnTo>
                <a:lnTo>
                  <a:pt x="1140" y="441"/>
                </a:lnTo>
                <a:lnTo>
                  <a:pt x="1142" y="438"/>
                </a:lnTo>
                <a:lnTo>
                  <a:pt x="1142" y="438"/>
                </a:lnTo>
                <a:lnTo>
                  <a:pt x="1149" y="424"/>
                </a:lnTo>
                <a:lnTo>
                  <a:pt x="1160" y="410"/>
                </a:lnTo>
                <a:lnTo>
                  <a:pt x="1172" y="392"/>
                </a:lnTo>
                <a:lnTo>
                  <a:pt x="1172" y="392"/>
                </a:lnTo>
                <a:lnTo>
                  <a:pt x="1188" y="379"/>
                </a:lnTo>
                <a:lnTo>
                  <a:pt x="1201" y="368"/>
                </a:lnTo>
                <a:lnTo>
                  <a:pt x="1210" y="358"/>
                </a:lnTo>
                <a:lnTo>
                  <a:pt x="1210" y="358"/>
                </a:lnTo>
                <a:lnTo>
                  <a:pt x="1216" y="354"/>
                </a:lnTo>
                <a:lnTo>
                  <a:pt x="1226" y="350"/>
                </a:lnTo>
                <a:lnTo>
                  <a:pt x="1245" y="340"/>
                </a:lnTo>
                <a:lnTo>
                  <a:pt x="1248" y="338"/>
                </a:lnTo>
                <a:lnTo>
                  <a:pt x="1250" y="335"/>
                </a:lnTo>
                <a:lnTo>
                  <a:pt x="1250" y="334"/>
                </a:lnTo>
                <a:lnTo>
                  <a:pt x="1248" y="333"/>
                </a:lnTo>
                <a:lnTo>
                  <a:pt x="1244" y="332"/>
                </a:lnTo>
                <a:lnTo>
                  <a:pt x="1237" y="332"/>
                </a:lnTo>
                <a:lnTo>
                  <a:pt x="1214" y="332"/>
                </a:lnTo>
                <a:lnTo>
                  <a:pt x="1214" y="332"/>
                </a:lnTo>
                <a:lnTo>
                  <a:pt x="1173" y="334"/>
                </a:lnTo>
                <a:lnTo>
                  <a:pt x="1147" y="338"/>
                </a:lnTo>
                <a:lnTo>
                  <a:pt x="1107" y="345"/>
                </a:lnTo>
                <a:lnTo>
                  <a:pt x="1020" y="358"/>
                </a:lnTo>
                <a:lnTo>
                  <a:pt x="1020" y="358"/>
                </a:lnTo>
                <a:lnTo>
                  <a:pt x="928" y="371"/>
                </a:lnTo>
                <a:lnTo>
                  <a:pt x="896" y="376"/>
                </a:lnTo>
                <a:lnTo>
                  <a:pt x="869" y="379"/>
                </a:lnTo>
                <a:lnTo>
                  <a:pt x="843" y="379"/>
                </a:lnTo>
                <a:lnTo>
                  <a:pt x="814" y="377"/>
                </a:lnTo>
                <a:lnTo>
                  <a:pt x="778" y="375"/>
                </a:lnTo>
                <a:lnTo>
                  <a:pt x="731" y="369"/>
                </a:lnTo>
                <a:lnTo>
                  <a:pt x="731" y="369"/>
                </a:lnTo>
                <a:lnTo>
                  <a:pt x="684" y="363"/>
                </a:lnTo>
                <a:lnTo>
                  <a:pt x="646" y="358"/>
                </a:lnTo>
                <a:lnTo>
                  <a:pt x="616" y="353"/>
                </a:lnTo>
                <a:lnTo>
                  <a:pt x="592" y="350"/>
                </a:lnTo>
                <a:lnTo>
                  <a:pt x="571" y="348"/>
                </a:lnTo>
                <a:lnTo>
                  <a:pt x="552" y="348"/>
                </a:lnTo>
                <a:lnTo>
                  <a:pt x="533" y="352"/>
                </a:lnTo>
                <a:lnTo>
                  <a:pt x="510" y="358"/>
                </a:lnTo>
                <a:lnTo>
                  <a:pt x="510" y="358"/>
                </a:lnTo>
                <a:lnTo>
                  <a:pt x="462" y="375"/>
                </a:lnTo>
                <a:lnTo>
                  <a:pt x="418" y="391"/>
                </a:lnTo>
                <a:lnTo>
                  <a:pt x="374" y="407"/>
                </a:lnTo>
                <a:lnTo>
                  <a:pt x="374" y="407"/>
                </a:lnTo>
                <a:lnTo>
                  <a:pt x="377" y="393"/>
                </a:lnTo>
                <a:lnTo>
                  <a:pt x="387" y="358"/>
                </a:lnTo>
                <a:lnTo>
                  <a:pt x="398" y="315"/>
                </a:lnTo>
                <a:lnTo>
                  <a:pt x="401" y="293"/>
                </a:lnTo>
                <a:lnTo>
                  <a:pt x="404" y="275"/>
                </a:lnTo>
                <a:lnTo>
                  <a:pt x="404" y="275"/>
                </a:lnTo>
                <a:lnTo>
                  <a:pt x="405" y="237"/>
                </a:lnTo>
                <a:lnTo>
                  <a:pt x="405" y="203"/>
                </a:lnTo>
                <a:lnTo>
                  <a:pt x="404" y="164"/>
                </a:lnTo>
                <a:lnTo>
                  <a:pt x="453" y="199"/>
                </a:lnTo>
                <a:lnTo>
                  <a:pt x="453" y="199"/>
                </a:lnTo>
                <a:lnTo>
                  <a:pt x="430" y="160"/>
                </a:lnTo>
                <a:lnTo>
                  <a:pt x="388" y="95"/>
                </a:lnTo>
                <a:lnTo>
                  <a:pt x="388" y="95"/>
                </a:lnTo>
                <a:lnTo>
                  <a:pt x="379" y="81"/>
                </a:lnTo>
                <a:lnTo>
                  <a:pt x="367" y="63"/>
                </a:lnTo>
                <a:lnTo>
                  <a:pt x="353" y="45"/>
                </a:lnTo>
                <a:lnTo>
                  <a:pt x="345" y="36"/>
                </a:lnTo>
                <a:lnTo>
                  <a:pt x="336" y="28"/>
                </a:lnTo>
                <a:lnTo>
                  <a:pt x="328" y="19"/>
                </a:lnTo>
                <a:lnTo>
                  <a:pt x="317" y="13"/>
                </a:lnTo>
                <a:lnTo>
                  <a:pt x="307" y="7"/>
                </a:lnTo>
                <a:lnTo>
                  <a:pt x="297" y="4"/>
                </a:lnTo>
                <a:lnTo>
                  <a:pt x="285" y="1"/>
                </a:lnTo>
                <a:lnTo>
                  <a:pt x="271" y="0"/>
                </a:lnTo>
                <a:lnTo>
                  <a:pt x="258" y="1"/>
                </a:lnTo>
                <a:lnTo>
                  <a:pt x="245" y="5"/>
                </a:lnTo>
                <a:lnTo>
                  <a:pt x="245" y="5"/>
                </a:lnTo>
                <a:lnTo>
                  <a:pt x="230" y="10"/>
                </a:lnTo>
                <a:lnTo>
                  <a:pt x="217" y="16"/>
                </a:lnTo>
                <a:lnTo>
                  <a:pt x="205" y="23"/>
                </a:lnTo>
                <a:lnTo>
                  <a:pt x="194" y="31"/>
                </a:lnTo>
                <a:lnTo>
                  <a:pt x="184" y="40"/>
                </a:lnTo>
                <a:lnTo>
                  <a:pt x="175" y="49"/>
                </a:lnTo>
                <a:lnTo>
                  <a:pt x="168" y="60"/>
                </a:lnTo>
                <a:lnTo>
                  <a:pt x="159" y="70"/>
                </a:lnTo>
                <a:lnTo>
                  <a:pt x="153" y="81"/>
                </a:lnTo>
                <a:lnTo>
                  <a:pt x="147" y="92"/>
                </a:lnTo>
                <a:lnTo>
                  <a:pt x="139" y="112"/>
                </a:lnTo>
                <a:lnTo>
                  <a:pt x="133" y="131"/>
                </a:lnTo>
                <a:lnTo>
                  <a:pt x="130" y="149"/>
                </a:lnTo>
                <a:lnTo>
                  <a:pt x="130" y="149"/>
                </a:lnTo>
                <a:lnTo>
                  <a:pt x="128" y="175"/>
                </a:lnTo>
                <a:lnTo>
                  <a:pt x="125" y="192"/>
                </a:lnTo>
                <a:lnTo>
                  <a:pt x="123" y="203"/>
                </a:lnTo>
                <a:lnTo>
                  <a:pt x="123" y="203"/>
                </a:lnTo>
                <a:lnTo>
                  <a:pt x="123" y="206"/>
                </a:lnTo>
                <a:lnTo>
                  <a:pt x="121" y="215"/>
                </a:lnTo>
                <a:lnTo>
                  <a:pt x="119" y="221"/>
                </a:lnTo>
                <a:lnTo>
                  <a:pt x="117" y="228"/>
                </a:lnTo>
                <a:lnTo>
                  <a:pt x="113" y="236"/>
                </a:lnTo>
                <a:lnTo>
                  <a:pt x="107" y="244"/>
                </a:lnTo>
                <a:lnTo>
                  <a:pt x="107" y="244"/>
                </a:lnTo>
                <a:lnTo>
                  <a:pt x="104" y="248"/>
                </a:lnTo>
                <a:lnTo>
                  <a:pt x="98" y="253"/>
                </a:lnTo>
                <a:lnTo>
                  <a:pt x="82" y="264"/>
                </a:lnTo>
                <a:lnTo>
                  <a:pt x="45" y="287"/>
                </a:lnTo>
                <a:lnTo>
                  <a:pt x="27" y="298"/>
                </a:lnTo>
                <a:lnTo>
                  <a:pt x="11" y="307"/>
                </a:lnTo>
                <a:lnTo>
                  <a:pt x="6" y="312"/>
                </a:lnTo>
                <a:lnTo>
                  <a:pt x="2" y="317"/>
                </a:lnTo>
                <a:lnTo>
                  <a:pt x="0" y="321"/>
                </a:lnTo>
                <a:lnTo>
                  <a:pt x="1" y="324"/>
                </a:lnTo>
                <a:lnTo>
                  <a:pt x="1" y="324"/>
                </a:lnTo>
                <a:lnTo>
                  <a:pt x="5" y="329"/>
                </a:lnTo>
                <a:lnTo>
                  <a:pt x="8" y="333"/>
                </a:lnTo>
                <a:lnTo>
                  <a:pt x="12" y="336"/>
                </a:lnTo>
                <a:lnTo>
                  <a:pt x="16" y="338"/>
                </a:lnTo>
                <a:lnTo>
                  <a:pt x="22" y="339"/>
                </a:lnTo>
                <a:lnTo>
                  <a:pt x="24" y="339"/>
                </a:lnTo>
                <a:lnTo>
                  <a:pt x="24" y="339"/>
                </a:lnTo>
                <a:lnTo>
                  <a:pt x="25" y="344"/>
                </a:lnTo>
                <a:lnTo>
                  <a:pt x="28" y="347"/>
                </a:lnTo>
                <a:lnTo>
                  <a:pt x="31" y="352"/>
                </a:lnTo>
                <a:lnTo>
                  <a:pt x="36" y="357"/>
                </a:lnTo>
                <a:lnTo>
                  <a:pt x="42" y="362"/>
                </a:lnTo>
                <a:lnTo>
                  <a:pt x="51" y="364"/>
                </a:lnTo>
                <a:lnTo>
                  <a:pt x="62" y="365"/>
                </a:lnTo>
                <a:lnTo>
                  <a:pt x="62" y="365"/>
                </a:lnTo>
                <a:lnTo>
                  <a:pt x="69" y="365"/>
                </a:lnTo>
                <a:lnTo>
                  <a:pt x="76" y="364"/>
                </a:lnTo>
                <a:lnTo>
                  <a:pt x="92" y="359"/>
                </a:lnTo>
                <a:lnTo>
                  <a:pt x="110" y="352"/>
                </a:lnTo>
                <a:lnTo>
                  <a:pt x="127" y="345"/>
                </a:lnTo>
                <a:lnTo>
                  <a:pt x="156" y="330"/>
                </a:lnTo>
                <a:lnTo>
                  <a:pt x="169" y="324"/>
                </a:lnTo>
                <a:lnTo>
                  <a:pt x="203" y="29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AF30B8D5-15BB-4577-AF44-272FE8614F7F}"/>
              </a:ext>
            </a:extLst>
          </p:cNvPr>
          <p:cNvSpPr>
            <a:spLocks/>
          </p:cNvSpPr>
          <p:nvPr/>
        </p:nvSpPr>
        <p:spPr bwMode="auto">
          <a:xfrm>
            <a:off x="6143625" y="4735611"/>
            <a:ext cx="1432075" cy="1226453"/>
          </a:xfrm>
          <a:custGeom>
            <a:avLst/>
            <a:gdLst>
              <a:gd name="T0" fmla="*/ 496 w 787"/>
              <a:gd name="T1" fmla="*/ 369 h 674"/>
              <a:gd name="T2" fmla="*/ 408 w 787"/>
              <a:gd name="T3" fmla="*/ 367 h 674"/>
              <a:gd name="T4" fmla="*/ 273 w 787"/>
              <a:gd name="T5" fmla="*/ 360 h 674"/>
              <a:gd name="T6" fmla="*/ 226 w 787"/>
              <a:gd name="T7" fmla="*/ 363 h 674"/>
              <a:gd name="T8" fmla="*/ 124 w 787"/>
              <a:gd name="T9" fmla="*/ 385 h 674"/>
              <a:gd name="T10" fmla="*/ 44 w 787"/>
              <a:gd name="T11" fmla="*/ 414 h 674"/>
              <a:gd name="T12" fmla="*/ 21 w 787"/>
              <a:gd name="T13" fmla="*/ 435 h 674"/>
              <a:gd name="T14" fmla="*/ 16 w 787"/>
              <a:gd name="T15" fmla="*/ 470 h 674"/>
              <a:gd name="T16" fmla="*/ 28 w 787"/>
              <a:gd name="T17" fmla="*/ 489 h 674"/>
              <a:gd name="T18" fmla="*/ 34 w 787"/>
              <a:gd name="T19" fmla="*/ 493 h 674"/>
              <a:gd name="T20" fmla="*/ 28 w 787"/>
              <a:gd name="T21" fmla="*/ 519 h 674"/>
              <a:gd name="T22" fmla="*/ 15 w 787"/>
              <a:gd name="T23" fmla="*/ 532 h 674"/>
              <a:gd name="T24" fmla="*/ 0 w 787"/>
              <a:gd name="T25" fmla="*/ 543 h 674"/>
              <a:gd name="T26" fmla="*/ 21 w 787"/>
              <a:gd name="T27" fmla="*/ 577 h 674"/>
              <a:gd name="T28" fmla="*/ 69 w 787"/>
              <a:gd name="T29" fmla="*/ 630 h 674"/>
              <a:gd name="T30" fmla="*/ 100 w 787"/>
              <a:gd name="T31" fmla="*/ 644 h 674"/>
              <a:gd name="T32" fmla="*/ 164 w 787"/>
              <a:gd name="T33" fmla="*/ 654 h 674"/>
              <a:gd name="T34" fmla="*/ 209 w 787"/>
              <a:gd name="T35" fmla="*/ 667 h 674"/>
              <a:gd name="T36" fmla="*/ 253 w 787"/>
              <a:gd name="T37" fmla="*/ 674 h 674"/>
              <a:gd name="T38" fmla="*/ 358 w 787"/>
              <a:gd name="T39" fmla="*/ 653 h 674"/>
              <a:gd name="T40" fmla="*/ 429 w 787"/>
              <a:gd name="T41" fmla="*/ 630 h 674"/>
              <a:gd name="T42" fmla="*/ 478 w 787"/>
              <a:gd name="T43" fmla="*/ 606 h 674"/>
              <a:gd name="T44" fmla="*/ 515 w 787"/>
              <a:gd name="T45" fmla="*/ 595 h 674"/>
              <a:gd name="T46" fmla="*/ 634 w 787"/>
              <a:gd name="T47" fmla="*/ 597 h 674"/>
              <a:gd name="T48" fmla="*/ 710 w 787"/>
              <a:gd name="T49" fmla="*/ 586 h 674"/>
              <a:gd name="T50" fmla="*/ 757 w 787"/>
              <a:gd name="T51" fmla="*/ 569 h 674"/>
              <a:gd name="T52" fmla="*/ 787 w 787"/>
              <a:gd name="T53" fmla="*/ 556 h 674"/>
              <a:gd name="T54" fmla="*/ 785 w 787"/>
              <a:gd name="T55" fmla="*/ 542 h 674"/>
              <a:gd name="T56" fmla="*/ 724 w 787"/>
              <a:gd name="T57" fmla="*/ 451 h 674"/>
              <a:gd name="T58" fmla="*/ 689 w 787"/>
              <a:gd name="T59" fmla="*/ 416 h 674"/>
              <a:gd name="T60" fmla="*/ 663 w 787"/>
              <a:gd name="T61" fmla="*/ 379 h 674"/>
              <a:gd name="T62" fmla="*/ 657 w 787"/>
              <a:gd name="T63" fmla="*/ 335 h 674"/>
              <a:gd name="T64" fmla="*/ 663 w 787"/>
              <a:gd name="T65" fmla="*/ 291 h 674"/>
              <a:gd name="T66" fmla="*/ 687 w 787"/>
              <a:gd name="T67" fmla="*/ 300 h 674"/>
              <a:gd name="T68" fmla="*/ 725 w 787"/>
              <a:gd name="T69" fmla="*/ 293 h 674"/>
              <a:gd name="T70" fmla="*/ 755 w 787"/>
              <a:gd name="T71" fmla="*/ 278 h 674"/>
              <a:gd name="T72" fmla="*/ 754 w 787"/>
              <a:gd name="T73" fmla="*/ 272 h 674"/>
              <a:gd name="T74" fmla="*/ 707 w 787"/>
              <a:gd name="T75" fmla="*/ 229 h 674"/>
              <a:gd name="T76" fmla="*/ 696 w 787"/>
              <a:gd name="T77" fmla="*/ 203 h 674"/>
              <a:gd name="T78" fmla="*/ 696 w 787"/>
              <a:gd name="T79" fmla="*/ 167 h 674"/>
              <a:gd name="T80" fmla="*/ 666 w 787"/>
              <a:gd name="T81" fmla="*/ 109 h 674"/>
              <a:gd name="T82" fmla="*/ 664 w 787"/>
              <a:gd name="T83" fmla="*/ 92 h 674"/>
              <a:gd name="T84" fmla="*/ 661 w 787"/>
              <a:gd name="T85" fmla="*/ 52 h 674"/>
              <a:gd name="T86" fmla="*/ 637 w 787"/>
              <a:gd name="T87" fmla="*/ 18 h 674"/>
              <a:gd name="T88" fmla="*/ 598 w 787"/>
              <a:gd name="T89" fmla="*/ 3 h 674"/>
              <a:gd name="T90" fmla="*/ 545 w 787"/>
              <a:gd name="T91" fmla="*/ 5 h 674"/>
              <a:gd name="T92" fmla="*/ 513 w 787"/>
              <a:gd name="T93" fmla="*/ 35 h 674"/>
              <a:gd name="T94" fmla="*/ 494 w 787"/>
              <a:gd name="T95" fmla="*/ 77 h 674"/>
              <a:gd name="T96" fmla="*/ 475 w 787"/>
              <a:gd name="T97" fmla="*/ 177 h 674"/>
              <a:gd name="T98" fmla="*/ 473 w 787"/>
              <a:gd name="T99" fmla="*/ 215 h 674"/>
              <a:gd name="T100" fmla="*/ 522 w 787"/>
              <a:gd name="T101" fmla="*/ 36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7" h="674">
                <a:moveTo>
                  <a:pt x="522" y="367"/>
                </a:moveTo>
                <a:lnTo>
                  <a:pt x="522" y="367"/>
                </a:lnTo>
                <a:lnTo>
                  <a:pt x="516" y="368"/>
                </a:lnTo>
                <a:lnTo>
                  <a:pt x="496" y="369"/>
                </a:lnTo>
                <a:lnTo>
                  <a:pt x="459" y="370"/>
                </a:lnTo>
                <a:lnTo>
                  <a:pt x="437" y="369"/>
                </a:lnTo>
                <a:lnTo>
                  <a:pt x="408" y="367"/>
                </a:lnTo>
                <a:lnTo>
                  <a:pt x="408" y="367"/>
                </a:lnTo>
                <a:lnTo>
                  <a:pt x="363" y="363"/>
                </a:lnTo>
                <a:lnTo>
                  <a:pt x="327" y="361"/>
                </a:lnTo>
                <a:lnTo>
                  <a:pt x="297" y="360"/>
                </a:lnTo>
                <a:lnTo>
                  <a:pt x="273" y="360"/>
                </a:lnTo>
                <a:lnTo>
                  <a:pt x="255" y="360"/>
                </a:lnTo>
                <a:lnTo>
                  <a:pt x="240" y="361"/>
                </a:lnTo>
                <a:lnTo>
                  <a:pt x="232" y="362"/>
                </a:lnTo>
                <a:lnTo>
                  <a:pt x="226" y="363"/>
                </a:lnTo>
                <a:lnTo>
                  <a:pt x="226" y="363"/>
                </a:lnTo>
                <a:lnTo>
                  <a:pt x="191" y="370"/>
                </a:lnTo>
                <a:lnTo>
                  <a:pt x="159" y="376"/>
                </a:lnTo>
                <a:lnTo>
                  <a:pt x="124" y="385"/>
                </a:lnTo>
                <a:lnTo>
                  <a:pt x="88" y="396"/>
                </a:lnTo>
                <a:lnTo>
                  <a:pt x="72" y="401"/>
                </a:lnTo>
                <a:lnTo>
                  <a:pt x="57" y="407"/>
                </a:lnTo>
                <a:lnTo>
                  <a:pt x="44" y="414"/>
                </a:lnTo>
                <a:lnTo>
                  <a:pt x="33" y="421"/>
                </a:lnTo>
                <a:lnTo>
                  <a:pt x="24" y="428"/>
                </a:lnTo>
                <a:lnTo>
                  <a:pt x="22" y="432"/>
                </a:lnTo>
                <a:lnTo>
                  <a:pt x="21" y="435"/>
                </a:lnTo>
                <a:lnTo>
                  <a:pt x="21" y="435"/>
                </a:lnTo>
                <a:lnTo>
                  <a:pt x="16" y="450"/>
                </a:lnTo>
                <a:lnTo>
                  <a:pt x="15" y="462"/>
                </a:lnTo>
                <a:lnTo>
                  <a:pt x="16" y="470"/>
                </a:lnTo>
                <a:lnTo>
                  <a:pt x="18" y="478"/>
                </a:lnTo>
                <a:lnTo>
                  <a:pt x="21" y="483"/>
                </a:lnTo>
                <a:lnTo>
                  <a:pt x="24" y="486"/>
                </a:lnTo>
                <a:lnTo>
                  <a:pt x="28" y="489"/>
                </a:lnTo>
                <a:lnTo>
                  <a:pt x="28" y="489"/>
                </a:lnTo>
                <a:lnTo>
                  <a:pt x="30" y="490"/>
                </a:lnTo>
                <a:lnTo>
                  <a:pt x="32" y="491"/>
                </a:lnTo>
                <a:lnTo>
                  <a:pt x="34" y="493"/>
                </a:lnTo>
                <a:lnTo>
                  <a:pt x="34" y="498"/>
                </a:lnTo>
                <a:lnTo>
                  <a:pt x="34" y="503"/>
                </a:lnTo>
                <a:lnTo>
                  <a:pt x="32" y="510"/>
                </a:lnTo>
                <a:lnTo>
                  <a:pt x="28" y="519"/>
                </a:lnTo>
                <a:lnTo>
                  <a:pt x="28" y="519"/>
                </a:lnTo>
                <a:lnTo>
                  <a:pt x="24" y="524"/>
                </a:lnTo>
                <a:lnTo>
                  <a:pt x="21" y="527"/>
                </a:lnTo>
                <a:lnTo>
                  <a:pt x="15" y="532"/>
                </a:lnTo>
                <a:lnTo>
                  <a:pt x="7" y="536"/>
                </a:lnTo>
                <a:lnTo>
                  <a:pt x="3" y="539"/>
                </a:lnTo>
                <a:lnTo>
                  <a:pt x="1" y="542"/>
                </a:lnTo>
                <a:lnTo>
                  <a:pt x="0" y="543"/>
                </a:lnTo>
                <a:lnTo>
                  <a:pt x="0" y="546"/>
                </a:lnTo>
                <a:lnTo>
                  <a:pt x="1" y="550"/>
                </a:lnTo>
                <a:lnTo>
                  <a:pt x="7" y="561"/>
                </a:lnTo>
                <a:lnTo>
                  <a:pt x="21" y="577"/>
                </a:lnTo>
                <a:lnTo>
                  <a:pt x="21" y="577"/>
                </a:lnTo>
                <a:lnTo>
                  <a:pt x="46" y="608"/>
                </a:lnTo>
                <a:lnTo>
                  <a:pt x="57" y="620"/>
                </a:lnTo>
                <a:lnTo>
                  <a:pt x="69" y="630"/>
                </a:lnTo>
                <a:lnTo>
                  <a:pt x="76" y="634"/>
                </a:lnTo>
                <a:lnTo>
                  <a:pt x="82" y="638"/>
                </a:lnTo>
                <a:lnTo>
                  <a:pt x="91" y="642"/>
                </a:lnTo>
                <a:lnTo>
                  <a:pt x="100" y="644"/>
                </a:lnTo>
                <a:lnTo>
                  <a:pt x="122" y="649"/>
                </a:lnTo>
                <a:lnTo>
                  <a:pt x="150" y="653"/>
                </a:lnTo>
                <a:lnTo>
                  <a:pt x="150" y="653"/>
                </a:lnTo>
                <a:lnTo>
                  <a:pt x="164" y="654"/>
                </a:lnTo>
                <a:lnTo>
                  <a:pt x="175" y="656"/>
                </a:lnTo>
                <a:lnTo>
                  <a:pt x="186" y="659"/>
                </a:lnTo>
                <a:lnTo>
                  <a:pt x="194" y="662"/>
                </a:lnTo>
                <a:lnTo>
                  <a:pt x="209" y="667"/>
                </a:lnTo>
                <a:lnTo>
                  <a:pt x="222" y="672"/>
                </a:lnTo>
                <a:lnTo>
                  <a:pt x="230" y="673"/>
                </a:lnTo>
                <a:lnTo>
                  <a:pt x="241" y="674"/>
                </a:lnTo>
                <a:lnTo>
                  <a:pt x="253" y="674"/>
                </a:lnTo>
                <a:lnTo>
                  <a:pt x="267" y="673"/>
                </a:lnTo>
                <a:lnTo>
                  <a:pt x="285" y="669"/>
                </a:lnTo>
                <a:lnTo>
                  <a:pt x="305" y="666"/>
                </a:lnTo>
                <a:lnTo>
                  <a:pt x="358" y="653"/>
                </a:lnTo>
                <a:lnTo>
                  <a:pt x="358" y="653"/>
                </a:lnTo>
                <a:lnTo>
                  <a:pt x="387" y="644"/>
                </a:lnTo>
                <a:lnTo>
                  <a:pt x="410" y="637"/>
                </a:lnTo>
                <a:lnTo>
                  <a:pt x="429" y="630"/>
                </a:lnTo>
                <a:lnTo>
                  <a:pt x="444" y="624"/>
                </a:lnTo>
                <a:lnTo>
                  <a:pt x="456" y="618"/>
                </a:lnTo>
                <a:lnTo>
                  <a:pt x="466" y="613"/>
                </a:lnTo>
                <a:lnTo>
                  <a:pt x="478" y="606"/>
                </a:lnTo>
                <a:lnTo>
                  <a:pt x="486" y="599"/>
                </a:lnTo>
                <a:lnTo>
                  <a:pt x="492" y="597"/>
                </a:lnTo>
                <a:lnTo>
                  <a:pt x="498" y="596"/>
                </a:lnTo>
                <a:lnTo>
                  <a:pt x="515" y="595"/>
                </a:lnTo>
                <a:lnTo>
                  <a:pt x="545" y="595"/>
                </a:lnTo>
                <a:lnTo>
                  <a:pt x="545" y="595"/>
                </a:lnTo>
                <a:lnTo>
                  <a:pt x="609" y="597"/>
                </a:lnTo>
                <a:lnTo>
                  <a:pt x="634" y="597"/>
                </a:lnTo>
                <a:lnTo>
                  <a:pt x="656" y="596"/>
                </a:lnTo>
                <a:lnTo>
                  <a:pt x="675" y="595"/>
                </a:lnTo>
                <a:lnTo>
                  <a:pt x="693" y="591"/>
                </a:lnTo>
                <a:lnTo>
                  <a:pt x="710" y="586"/>
                </a:lnTo>
                <a:lnTo>
                  <a:pt x="727" y="580"/>
                </a:lnTo>
                <a:lnTo>
                  <a:pt x="727" y="580"/>
                </a:lnTo>
                <a:lnTo>
                  <a:pt x="744" y="574"/>
                </a:lnTo>
                <a:lnTo>
                  <a:pt x="757" y="569"/>
                </a:lnTo>
                <a:lnTo>
                  <a:pt x="778" y="563"/>
                </a:lnTo>
                <a:lnTo>
                  <a:pt x="784" y="561"/>
                </a:lnTo>
                <a:lnTo>
                  <a:pt x="785" y="558"/>
                </a:lnTo>
                <a:lnTo>
                  <a:pt x="787" y="556"/>
                </a:lnTo>
                <a:lnTo>
                  <a:pt x="787" y="554"/>
                </a:lnTo>
                <a:lnTo>
                  <a:pt x="787" y="550"/>
                </a:lnTo>
                <a:lnTo>
                  <a:pt x="785" y="542"/>
                </a:lnTo>
                <a:lnTo>
                  <a:pt x="785" y="542"/>
                </a:lnTo>
                <a:lnTo>
                  <a:pt x="774" y="521"/>
                </a:lnTo>
                <a:lnTo>
                  <a:pt x="760" y="498"/>
                </a:lnTo>
                <a:lnTo>
                  <a:pt x="743" y="474"/>
                </a:lnTo>
                <a:lnTo>
                  <a:pt x="724" y="451"/>
                </a:lnTo>
                <a:lnTo>
                  <a:pt x="724" y="451"/>
                </a:lnTo>
                <a:lnTo>
                  <a:pt x="714" y="440"/>
                </a:lnTo>
                <a:lnTo>
                  <a:pt x="704" y="432"/>
                </a:lnTo>
                <a:lnTo>
                  <a:pt x="689" y="416"/>
                </a:lnTo>
                <a:lnTo>
                  <a:pt x="681" y="408"/>
                </a:lnTo>
                <a:lnTo>
                  <a:pt x="674" y="399"/>
                </a:lnTo>
                <a:lnTo>
                  <a:pt x="668" y="390"/>
                </a:lnTo>
                <a:lnTo>
                  <a:pt x="663" y="379"/>
                </a:lnTo>
                <a:lnTo>
                  <a:pt x="663" y="379"/>
                </a:lnTo>
                <a:lnTo>
                  <a:pt x="658" y="364"/>
                </a:lnTo>
                <a:lnTo>
                  <a:pt x="657" y="350"/>
                </a:lnTo>
                <a:lnTo>
                  <a:pt x="657" y="335"/>
                </a:lnTo>
                <a:lnTo>
                  <a:pt x="658" y="322"/>
                </a:lnTo>
                <a:lnTo>
                  <a:pt x="661" y="300"/>
                </a:lnTo>
                <a:lnTo>
                  <a:pt x="663" y="291"/>
                </a:lnTo>
                <a:lnTo>
                  <a:pt x="663" y="291"/>
                </a:lnTo>
                <a:lnTo>
                  <a:pt x="666" y="293"/>
                </a:lnTo>
                <a:lnTo>
                  <a:pt x="674" y="298"/>
                </a:lnTo>
                <a:lnTo>
                  <a:pt x="680" y="299"/>
                </a:lnTo>
                <a:lnTo>
                  <a:pt x="687" y="300"/>
                </a:lnTo>
                <a:lnTo>
                  <a:pt x="696" y="300"/>
                </a:lnTo>
                <a:lnTo>
                  <a:pt x="704" y="299"/>
                </a:lnTo>
                <a:lnTo>
                  <a:pt x="704" y="299"/>
                </a:lnTo>
                <a:lnTo>
                  <a:pt x="725" y="293"/>
                </a:lnTo>
                <a:lnTo>
                  <a:pt x="742" y="286"/>
                </a:lnTo>
                <a:lnTo>
                  <a:pt x="749" y="282"/>
                </a:lnTo>
                <a:lnTo>
                  <a:pt x="754" y="279"/>
                </a:lnTo>
                <a:lnTo>
                  <a:pt x="755" y="278"/>
                </a:lnTo>
                <a:lnTo>
                  <a:pt x="756" y="275"/>
                </a:lnTo>
                <a:lnTo>
                  <a:pt x="755" y="274"/>
                </a:lnTo>
                <a:lnTo>
                  <a:pt x="754" y="272"/>
                </a:lnTo>
                <a:lnTo>
                  <a:pt x="754" y="272"/>
                </a:lnTo>
                <a:lnTo>
                  <a:pt x="742" y="262"/>
                </a:lnTo>
                <a:lnTo>
                  <a:pt x="725" y="247"/>
                </a:lnTo>
                <a:lnTo>
                  <a:pt x="715" y="239"/>
                </a:lnTo>
                <a:lnTo>
                  <a:pt x="707" y="229"/>
                </a:lnTo>
                <a:lnTo>
                  <a:pt x="701" y="221"/>
                </a:lnTo>
                <a:lnTo>
                  <a:pt x="697" y="211"/>
                </a:lnTo>
                <a:lnTo>
                  <a:pt x="697" y="211"/>
                </a:lnTo>
                <a:lnTo>
                  <a:pt x="696" y="203"/>
                </a:lnTo>
                <a:lnTo>
                  <a:pt x="696" y="196"/>
                </a:lnTo>
                <a:lnTo>
                  <a:pt x="698" y="182"/>
                </a:lnTo>
                <a:lnTo>
                  <a:pt x="698" y="175"/>
                </a:lnTo>
                <a:lnTo>
                  <a:pt x="696" y="167"/>
                </a:lnTo>
                <a:lnTo>
                  <a:pt x="692" y="156"/>
                </a:lnTo>
                <a:lnTo>
                  <a:pt x="686" y="142"/>
                </a:lnTo>
                <a:lnTo>
                  <a:pt x="686" y="142"/>
                </a:lnTo>
                <a:lnTo>
                  <a:pt x="666" y="109"/>
                </a:lnTo>
                <a:lnTo>
                  <a:pt x="663" y="105"/>
                </a:lnTo>
                <a:lnTo>
                  <a:pt x="663" y="105"/>
                </a:lnTo>
                <a:lnTo>
                  <a:pt x="663" y="101"/>
                </a:lnTo>
                <a:lnTo>
                  <a:pt x="664" y="92"/>
                </a:lnTo>
                <a:lnTo>
                  <a:pt x="666" y="77"/>
                </a:lnTo>
                <a:lnTo>
                  <a:pt x="664" y="69"/>
                </a:lnTo>
                <a:lnTo>
                  <a:pt x="663" y="60"/>
                </a:lnTo>
                <a:lnTo>
                  <a:pt x="661" y="52"/>
                </a:lnTo>
                <a:lnTo>
                  <a:pt x="657" y="42"/>
                </a:lnTo>
                <a:lnTo>
                  <a:pt x="652" y="34"/>
                </a:lnTo>
                <a:lnTo>
                  <a:pt x="645" y="27"/>
                </a:lnTo>
                <a:lnTo>
                  <a:pt x="637" y="18"/>
                </a:lnTo>
                <a:lnTo>
                  <a:pt x="626" y="12"/>
                </a:lnTo>
                <a:lnTo>
                  <a:pt x="614" y="6"/>
                </a:lnTo>
                <a:lnTo>
                  <a:pt x="598" y="3"/>
                </a:lnTo>
                <a:lnTo>
                  <a:pt x="598" y="3"/>
                </a:lnTo>
                <a:lnTo>
                  <a:pt x="582" y="0"/>
                </a:lnTo>
                <a:lnTo>
                  <a:pt x="568" y="0"/>
                </a:lnTo>
                <a:lnTo>
                  <a:pt x="556" y="1"/>
                </a:lnTo>
                <a:lnTo>
                  <a:pt x="545" y="5"/>
                </a:lnTo>
                <a:lnTo>
                  <a:pt x="535" y="11"/>
                </a:lnTo>
                <a:lnTo>
                  <a:pt x="526" y="18"/>
                </a:lnTo>
                <a:lnTo>
                  <a:pt x="519" y="26"/>
                </a:lnTo>
                <a:lnTo>
                  <a:pt x="513" y="35"/>
                </a:lnTo>
                <a:lnTo>
                  <a:pt x="507" y="45"/>
                </a:lnTo>
                <a:lnTo>
                  <a:pt x="502" y="56"/>
                </a:lnTo>
                <a:lnTo>
                  <a:pt x="498" y="67"/>
                </a:lnTo>
                <a:lnTo>
                  <a:pt x="494" y="77"/>
                </a:lnTo>
                <a:lnTo>
                  <a:pt x="490" y="99"/>
                </a:lnTo>
                <a:lnTo>
                  <a:pt x="486" y="118"/>
                </a:lnTo>
                <a:lnTo>
                  <a:pt x="486" y="118"/>
                </a:lnTo>
                <a:lnTo>
                  <a:pt x="475" y="177"/>
                </a:lnTo>
                <a:lnTo>
                  <a:pt x="473" y="199"/>
                </a:lnTo>
                <a:lnTo>
                  <a:pt x="473" y="208"/>
                </a:lnTo>
                <a:lnTo>
                  <a:pt x="473" y="215"/>
                </a:lnTo>
                <a:lnTo>
                  <a:pt x="473" y="215"/>
                </a:lnTo>
                <a:lnTo>
                  <a:pt x="475" y="227"/>
                </a:lnTo>
                <a:lnTo>
                  <a:pt x="479" y="239"/>
                </a:lnTo>
                <a:lnTo>
                  <a:pt x="492" y="276"/>
                </a:lnTo>
                <a:lnTo>
                  <a:pt x="522" y="36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75CA79F6-B1F8-4EDD-B6F5-FFAB450AE97E}"/>
              </a:ext>
            </a:extLst>
          </p:cNvPr>
          <p:cNvSpPr>
            <a:spLocks/>
          </p:cNvSpPr>
          <p:nvPr/>
        </p:nvSpPr>
        <p:spPr bwMode="auto">
          <a:xfrm>
            <a:off x="2165360" y="5171078"/>
            <a:ext cx="1804979" cy="590346"/>
          </a:xfrm>
          <a:custGeom>
            <a:avLst/>
            <a:gdLst>
              <a:gd name="T0" fmla="*/ 137 w 1489"/>
              <a:gd name="T1" fmla="*/ 247 h 487"/>
              <a:gd name="T2" fmla="*/ 116 w 1489"/>
              <a:gd name="T3" fmla="*/ 300 h 487"/>
              <a:gd name="T4" fmla="*/ 115 w 1489"/>
              <a:gd name="T5" fmla="*/ 323 h 487"/>
              <a:gd name="T6" fmla="*/ 127 w 1489"/>
              <a:gd name="T7" fmla="*/ 354 h 487"/>
              <a:gd name="T8" fmla="*/ 157 w 1489"/>
              <a:gd name="T9" fmla="*/ 384 h 487"/>
              <a:gd name="T10" fmla="*/ 209 w 1489"/>
              <a:gd name="T11" fmla="*/ 412 h 487"/>
              <a:gd name="T12" fmla="*/ 287 w 1489"/>
              <a:gd name="T13" fmla="*/ 437 h 487"/>
              <a:gd name="T14" fmla="*/ 392 w 1489"/>
              <a:gd name="T15" fmla="*/ 458 h 487"/>
              <a:gd name="T16" fmla="*/ 558 w 1489"/>
              <a:gd name="T17" fmla="*/ 474 h 487"/>
              <a:gd name="T18" fmla="*/ 745 w 1489"/>
              <a:gd name="T19" fmla="*/ 487 h 487"/>
              <a:gd name="T20" fmla="*/ 807 w 1489"/>
              <a:gd name="T21" fmla="*/ 478 h 487"/>
              <a:gd name="T22" fmla="*/ 875 w 1489"/>
              <a:gd name="T23" fmla="*/ 458 h 487"/>
              <a:gd name="T24" fmla="*/ 1033 w 1489"/>
              <a:gd name="T25" fmla="*/ 424 h 487"/>
              <a:gd name="T26" fmla="*/ 1157 w 1489"/>
              <a:gd name="T27" fmla="*/ 405 h 487"/>
              <a:gd name="T28" fmla="*/ 1212 w 1489"/>
              <a:gd name="T29" fmla="*/ 386 h 487"/>
              <a:gd name="T30" fmla="*/ 1308 w 1489"/>
              <a:gd name="T31" fmla="*/ 323 h 487"/>
              <a:gd name="T32" fmla="*/ 1350 w 1489"/>
              <a:gd name="T33" fmla="*/ 307 h 487"/>
              <a:gd name="T34" fmla="*/ 1477 w 1489"/>
              <a:gd name="T35" fmla="*/ 269 h 487"/>
              <a:gd name="T36" fmla="*/ 1489 w 1489"/>
              <a:gd name="T37" fmla="*/ 258 h 487"/>
              <a:gd name="T38" fmla="*/ 1478 w 1489"/>
              <a:gd name="T39" fmla="*/ 253 h 487"/>
              <a:gd name="T40" fmla="*/ 1361 w 1489"/>
              <a:gd name="T41" fmla="*/ 235 h 487"/>
              <a:gd name="T42" fmla="*/ 1407 w 1489"/>
              <a:gd name="T43" fmla="*/ 197 h 487"/>
              <a:gd name="T44" fmla="*/ 1414 w 1489"/>
              <a:gd name="T45" fmla="*/ 182 h 487"/>
              <a:gd name="T46" fmla="*/ 1376 w 1489"/>
              <a:gd name="T47" fmla="*/ 178 h 487"/>
              <a:gd name="T48" fmla="*/ 1247 w 1489"/>
              <a:gd name="T49" fmla="*/ 179 h 487"/>
              <a:gd name="T50" fmla="*/ 1159 w 1489"/>
              <a:gd name="T51" fmla="*/ 185 h 487"/>
              <a:gd name="T52" fmla="*/ 1037 w 1489"/>
              <a:gd name="T53" fmla="*/ 179 h 487"/>
              <a:gd name="T54" fmla="*/ 931 w 1489"/>
              <a:gd name="T55" fmla="*/ 155 h 487"/>
              <a:gd name="T56" fmla="*/ 820 w 1489"/>
              <a:gd name="T57" fmla="*/ 131 h 487"/>
              <a:gd name="T58" fmla="*/ 715 w 1489"/>
              <a:gd name="T59" fmla="*/ 125 h 487"/>
              <a:gd name="T60" fmla="*/ 564 w 1489"/>
              <a:gd name="T61" fmla="*/ 130 h 487"/>
              <a:gd name="T62" fmla="*/ 517 w 1489"/>
              <a:gd name="T63" fmla="*/ 140 h 487"/>
              <a:gd name="T64" fmla="*/ 467 w 1489"/>
              <a:gd name="T65" fmla="*/ 149 h 487"/>
              <a:gd name="T66" fmla="*/ 450 w 1489"/>
              <a:gd name="T67" fmla="*/ 90 h 487"/>
              <a:gd name="T68" fmla="*/ 423 w 1489"/>
              <a:gd name="T69" fmla="*/ 53 h 487"/>
              <a:gd name="T70" fmla="*/ 394 w 1489"/>
              <a:gd name="T71" fmla="*/ 29 h 487"/>
              <a:gd name="T72" fmla="*/ 346 w 1489"/>
              <a:gd name="T73" fmla="*/ 7 h 487"/>
              <a:gd name="T74" fmla="*/ 292 w 1489"/>
              <a:gd name="T75" fmla="*/ 0 h 487"/>
              <a:gd name="T76" fmla="*/ 241 w 1489"/>
              <a:gd name="T77" fmla="*/ 12 h 487"/>
              <a:gd name="T78" fmla="*/ 209 w 1489"/>
              <a:gd name="T79" fmla="*/ 35 h 487"/>
              <a:gd name="T80" fmla="*/ 180 w 1489"/>
              <a:gd name="T81" fmla="*/ 72 h 487"/>
              <a:gd name="T82" fmla="*/ 157 w 1489"/>
              <a:gd name="T83" fmla="*/ 136 h 487"/>
              <a:gd name="T84" fmla="*/ 123 w 1489"/>
              <a:gd name="T85" fmla="*/ 172 h 487"/>
              <a:gd name="T86" fmla="*/ 96 w 1489"/>
              <a:gd name="T87" fmla="*/ 189 h 487"/>
              <a:gd name="T88" fmla="*/ 12 w 1489"/>
              <a:gd name="T89" fmla="*/ 224 h 487"/>
              <a:gd name="T90" fmla="*/ 0 w 1489"/>
              <a:gd name="T91" fmla="*/ 237 h 487"/>
              <a:gd name="T92" fmla="*/ 16 w 1489"/>
              <a:gd name="T93" fmla="*/ 247 h 487"/>
              <a:gd name="T94" fmla="*/ 58 w 1489"/>
              <a:gd name="T95" fmla="*/ 249 h 487"/>
              <a:gd name="T96" fmla="*/ 144 w 1489"/>
              <a:gd name="T97" fmla="*/ 225 h 487"/>
              <a:gd name="T98" fmla="*/ 153 w 1489"/>
              <a:gd name="T99" fmla="*/ 224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89" h="487">
                <a:moveTo>
                  <a:pt x="153" y="224"/>
                </a:moveTo>
                <a:lnTo>
                  <a:pt x="153" y="224"/>
                </a:lnTo>
                <a:lnTo>
                  <a:pt x="145" y="236"/>
                </a:lnTo>
                <a:lnTo>
                  <a:pt x="137" y="247"/>
                </a:lnTo>
                <a:lnTo>
                  <a:pt x="130" y="261"/>
                </a:lnTo>
                <a:lnTo>
                  <a:pt x="123" y="276"/>
                </a:lnTo>
                <a:lnTo>
                  <a:pt x="117" y="292"/>
                </a:lnTo>
                <a:lnTo>
                  <a:pt x="116" y="300"/>
                </a:lnTo>
                <a:lnTo>
                  <a:pt x="115" y="308"/>
                </a:lnTo>
                <a:lnTo>
                  <a:pt x="113" y="316"/>
                </a:lnTo>
                <a:lnTo>
                  <a:pt x="115" y="323"/>
                </a:lnTo>
                <a:lnTo>
                  <a:pt x="115" y="323"/>
                </a:lnTo>
                <a:lnTo>
                  <a:pt x="116" y="331"/>
                </a:lnTo>
                <a:lnTo>
                  <a:pt x="118" y="339"/>
                </a:lnTo>
                <a:lnTo>
                  <a:pt x="122" y="346"/>
                </a:lnTo>
                <a:lnTo>
                  <a:pt x="127" y="354"/>
                </a:lnTo>
                <a:lnTo>
                  <a:pt x="131" y="361"/>
                </a:lnTo>
                <a:lnTo>
                  <a:pt x="139" y="369"/>
                </a:lnTo>
                <a:lnTo>
                  <a:pt x="147" y="377"/>
                </a:lnTo>
                <a:lnTo>
                  <a:pt x="157" y="384"/>
                </a:lnTo>
                <a:lnTo>
                  <a:pt x="168" y="392"/>
                </a:lnTo>
                <a:lnTo>
                  <a:pt x="180" y="399"/>
                </a:lnTo>
                <a:lnTo>
                  <a:pt x="194" y="406"/>
                </a:lnTo>
                <a:lnTo>
                  <a:pt x="209" y="412"/>
                </a:lnTo>
                <a:lnTo>
                  <a:pt x="225" y="419"/>
                </a:lnTo>
                <a:lnTo>
                  <a:pt x="245" y="425"/>
                </a:lnTo>
                <a:lnTo>
                  <a:pt x="265" y="431"/>
                </a:lnTo>
                <a:lnTo>
                  <a:pt x="287" y="437"/>
                </a:lnTo>
                <a:lnTo>
                  <a:pt x="287" y="437"/>
                </a:lnTo>
                <a:lnTo>
                  <a:pt x="328" y="446"/>
                </a:lnTo>
                <a:lnTo>
                  <a:pt x="363" y="453"/>
                </a:lnTo>
                <a:lnTo>
                  <a:pt x="392" y="458"/>
                </a:lnTo>
                <a:lnTo>
                  <a:pt x="420" y="462"/>
                </a:lnTo>
                <a:lnTo>
                  <a:pt x="477" y="466"/>
                </a:lnTo>
                <a:lnTo>
                  <a:pt x="558" y="474"/>
                </a:lnTo>
                <a:lnTo>
                  <a:pt x="558" y="474"/>
                </a:lnTo>
                <a:lnTo>
                  <a:pt x="645" y="481"/>
                </a:lnTo>
                <a:lnTo>
                  <a:pt x="681" y="484"/>
                </a:lnTo>
                <a:lnTo>
                  <a:pt x="714" y="487"/>
                </a:lnTo>
                <a:lnTo>
                  <a:pt x="745" y="487"/>
                </a:lnTo>
                <a:lnTo>
                  <a:pt x="760" y="486"/>
                </a:lnTo>
                <a:lnTo>
                  <a:pt x="775" y="484"/>
                </a:lnTo>
                <a:lnTo>
                  <a:pt x="791" y="482"/>
                </a:lnTo>
                <a:lnTo>
                  <a:pt x="807" y="478"/>
                </a:lnTo>
                <a:lnTo>
                  <a:pt x="822" y="475"/>
                </a:lnTo>
                <a:lnTo>
                  <a:pt x="839" y="470"/>
                </a:lnTo>
                <a:lnTo>
                  <a:pt x="839" y="470"/>
                </a:lnTo>
                <a:lnTo>
                  <a:pt x="875" y="458"/>
                </a:lnTo>
                <a:lnTo>
                  <a:pt x="914" y="448"/>
                </a:lnTo>
                <a:lnTo>
                  <a:pt x="952" y="440"/>
                </a:lnTo>
                <a:lnTo>
                  <a:pt x="993" y="431"/>
                </a:lnTo>
                <a:lnTo>
                  <a:pt x="1033" y="424"/>
                </a:lnTo>
                <a:lnTo>
                  <a:pt x="1072" y="418"/>
                </a:lnTo>
                <a:lnTo>
                  <a:pt x="1142" y="408"/>
                </a:lnTo>
                <a:lnTo>
                  <a:pt x="1142" y="408"/>
                </a:lnTo>
                <a:lnTo>
                  <a:pt x="1157" y="405"/>
                </a:lnTo>
                <a:lnTo>
                  <a:pt x="1172" y="401"/>
                </a:lnTo>
                <a:lnTo>
                  <a:pt x="1186" y="396"/>
                </a:lnTo>
                <a:lnTo>
                  <a:pt x="1200" y="392"/>
                </a:lnTo>
                <a:lnTo>
                  <a:pt x="1212" y="386"/>
                </a:lnTo>
                <a:lnTo>
                  <a:pt x="1224" y="378"/>
                </a:lnTo>
                <a:lnTo>
                  <a:pt x="1247" y="364"/>
                </a:lnTo>
                <a:lnTo>
                  <a:pt x="1289" y="335"/>
                </a:lnTo>
                <a:lnTo>
                  <a:pt x="1308" y="323"/>
                </a:lnTo>
                <a:lnTo>
                  <a:pt x="1318" y="318"/>
                </a:lnTo>
                <a:lnTo>
                  <a:pt x="1327" y="314"/>
                </a:lnTo>
                <a:lnTo>
                  <a:pt x="1327" y="314"/>
                </a:lnTo>
                <a:lnTo>
                  <a:pt x="1350" y="307"/>
                </a:lnTo>
                <a:lnTo>
                  <a:pt x="1379" y="299"/>
                </a:lnTo>
                <a:lnTo>
                  <a:pt x="1442" y="281"/>
                </a:lnTo>
                <a:lnTo>
                  <a:pt x="1467" y="272"/>
                </a:lnTo>
                <a:lnTo>
                  <a:pt x="1477" y="269"/>
                </a:lnTo>
                <a:lnTo>
                  <a:pt x="1484" y="265"/>
                </a:lnTo>
                <a:lnTo>
                  <a:pt x="1489" y="261"/>
                </a:lnTo>
                <a:lnTo>
                  <a:pt x="1489" y="259"/>
                </a:lnTo>
                <a:lnTo>
                  <a:pt x="1489" y="258"/>
                </a:lnTo>
                <a:lnTo>
                  <a:pt x="1488" y="257"/>
                </a:lnTo>
                <a:lnTo>
                  <a:pt x="1487" y="255"/>
                </a:lnTo>
                <a:lnTo>
                  <a:pt x="1478" y="253"/>
                </a:lnTo>
                <a:lnTo>
                  <a:pt x="1478" y="253"/>
                </a:lnTo>
                <a:lnTo>
                  <a:pt x="1437" y="246"/>
                </a:lnTo>
                <a:lnTo>
                  <a:pt x="1400" y="240"/>
                </a:lnTo>
                <a:lnTo>
                  <a:pt x="1361" y="235"/>
                </a:lnTo>
                <a:lnTo>
                  <a:pt x="1361" y="235"/>
                </a:lnTo>
                <a:lnTo>
                  <a:pt x="1373" y="226"/>
                </a:lnTo>
                <a:lnTo>
                  <a:pt x="1384" y="218"/>
                </a:lnTo>
                <a:lnTo>
                  <a:pt x="1396" y="207"/>
                </a:lnTo>
                <a:lnTo>
                  <a:pt x="1407" y="197"/>
                </a:lnTo>
                <a:lnTo>
                  <a:pt x="1411" y="193"/>
                </a:lnTo>
                <a:lnTo>
                  <a:pt x="1414" y="189"/>
                </a:lnTo>
                <a:lnTo>
                  <a:pt x="1415" y="185"/>
                </a:lnTo>
                <a:lnTo>
                  <a:pt x="1414" y="182"/>
                </a:lnTo>
                <a:lnTo>
                  <a:pt x="1412" y="179"/>
                </a:lnTo>
                <a:lnTo>
                  <a:pt x="1406" y="179"/>
                </a:lnTo>
                <a:lnTo>
                  <a:pt x="1406" y="179"/>
                </a:lnTo>
                <a:lnTo>
                  <a:pt x="1376" y="178"/>
                </a:lnTo>
                <a:lnTo>
                  <a:pt x="1337" y="177"/>
                </a:lnTo>
                <a:lnTo>
                  <a:pt x="1292" y="177"/>
                </a:lnTo>
                <a:lnTo>
                  <a:pt x="1247" y="179"/>
                </a:lnTo>
                <a:lnTo>
                  <a:pt x="1247" y="179"/>
                </a:lnTo>
                <a:lnTo>
                  <a:pt x="1214" y="182"/>
                </a:lnTo>
                <a:lnTo>
                  <a:pt x="1194" y="184"/>
                </a:lnTo>
                <a:lnTo>
                  <a:pt x="1179" y="184"/>
                </a:lnTo>
                <a:lnTo>
                  <a:pt x="1159" y="185"/>
                </a:lnTo>
                <a:lnTo>
                  <a:pt x="1084" y="183"/>
                </a:lnTo>
                <a:lnTo>
                  <a:pt x="1084" y="183"/>
                </a:lnTo>
                <a:lnTo>
                  <a:pt x="1060" y="181"/>
                </a:lnTo>
                <a:lnTo>
                  <a:pt x="1037" y="179"/>
                </a:lnTo>
                <a:lnTo>
                  <a:pt x="1016" y="176"/>
                </a:lnTo>
                <a:lnTo>
                  <a:pt x="998" y="172"/>
                </a:lnTo>
                <a:lnTo>
                  <a:pt x="963" y="165"/>
                </a:lnTo>
                <a:lnTo>
                  <a:pt x="931" y="155"/>
                </a:lnTo>
                <a:lnTo>
                  <a:pt x="898" y="146"/>
                </a:lnTo>
                <a:lnTo>
                  <a:pt x="862" y="137"/>
                </a:lnTo>
                <a:lnTo>
                  <a:pt x="843" y="134"/>
                </a:lnTo>
                <a:lnTo>
                  <a:pt x="820" y="131"/>
                </a:lnTo>
                <a:lnTo>
                  <a:pt x="796" y="129"/>
                </a:lnTo>
                <a:lnTo>
                  <a:pt x="769" y="126"/>
                </a:lnTo>
                <a:lnTo>
                  <a:pt x="769" y="126"/>
                </a:lnTo>
                <a:lnTo>
                  <a:pt x="715" y="125"/>
                </a:lnTo>
                <a:lnTo>
                  <a:pt x="668" y="125"/>
                </a:lnTo>
                <a:lnTo>
                  <a:pt x="627" y="125"/>
                </a:lnTo>
                <a:lnTo>
                  <a:pt x="592" y="128"/>
                </a:lnTo>
                <a:lnTo>
                  <a:pt x="564" y="130"/>
                </a:lnTo>
                <a:lnTo>
                  <a:pt x="543" y="134"/>
                </a:lnTo>
                <a:lnTo>
                  <a:pt x="527" y="136"/>
                </a:lnTo>
                <a:lnTo>
                  <a:pt x="517" y="140"/>
                </a:lnTo>
                <a:lnTo>
                  <a:pt x="517" y="140"/>
                </a:lnTo>
                <a:lnTo>
                  <a:pt x="486" y="152"/>
                </a:lnTo>
                <a:lnTo>
                  <a:pt x="467" y="159"/>
                </a:lnTo>
                <a:lnTo>
                  <a:pt x="467" y="159"/>
                </a:lnTo>
                <a:lnTo>
                  <a:pt x="467" y="149"/>
                </a:lnTo>
                <a:lnTo>
                  <a:pt x="465" y="138"/>
                </a:lnTo>
                <a:lnTo>
                  <a:pt x="462" y="124"/>
                </a:lnTo>
                <a:lnTo>
                  <a:pt x="457" y="108"/>
                </a:lnTo>
                <a:lnTo>
                  <a:pt x="450" y="90"/>
                </a:lnTo>
                <a:lnTo>
                  <a:pt x="444" y="81"/>
                </a:lnTo>
                <a:lnTo>
                  <a:pt x="439" y="71"/>
                </a:lnTo>
                <a:lnTo>
                  <a:pt x="432" y="62"/>
                </a:lnTo>
                <a:lnTo>
                  <a:pt x="423" y="53"/>
                </a:lnTo>
                <a:lnTo>
                  <a:pt x="423" y="53"/>
                </a:lnTo>
                <a:lnTo>
                  <a:pt x="415" y="44"/>
                </a:lnTo>
                <a:lnTo>
                  <a:pt x="405" y="36"/>
                </a:lnTo>
                <a:lnTo>
                  <a:pt x="394" y="29"/>
                </a:lnTo>
                <a:lnTo>
                  <a:pt x="382" y="21"/>
                </a:lnTo>
                <a:lnTo>
                  <a:pt x="371" y="15"/>
                </a:lnTo>
                <a:lnTo>
                  <a:pt x="358" y="11"/>
                </a:lnTo>
                <a:lnTo>
                  <a:pt x="346" y="7"/>
                </a:lnTo>
                <a:lnTo>
                  <a:pt x="333" y="3"/>
                </a:lnTo>
                <a:lnTo>
                  <a:pt x="320" y="1"/>
                </a:lnTo>
                <a:lnTo>
                  <a:pt x="306" y="0"/>
                </a:lnTo>
                <a:lnTo>
                  <a:pt x="292" y="0"/>
                </a:lnTo>
                <a:lnTo>
                  <a:pt x="279" y="1"/>
                </a:lnTo>
                <a:lnTo>
                  <a:pt x="266" y="3"/>
                </a:lnTo>
                <a:lnTo>
                  <a:pt x="253" y="7"/>
                </a:lnTo>
                <a:lnTo>
                  <a:pt x="241" y="12"/>
                </a:lnTo>
                <a:lnTo>
                  <a:pt x="229" y="19"/>
                </a:lnTo>
                <a:lnTo>
                  <a:pt x="229" y="19"/>
                </a:lnTo>
                <a:lnTo>
                  <a:pt x="218" y="26"/>
                </a:lnTo>
                <a:lnTo>
                  <a:pt x="209" y="35"/>
                </a:lnTo>
                <a:lnTo>
                  <a:pt x="200" y="43"/>
                </a:lnTo>
                <a:lnTo>
                  <a:pt x="192" y="53"/>
                </a:lnTo>
                <a:lnTo>
                  <a:pt x="186" y="62"/>
                </a:lnTo>
                <a:lnTo>
                  <a:pt x="180" y="72"/>
                </a:lnTo>
                <a:lnTo>
                  <a:pt x="170" y="91"/>
                </a:lnTo>
                <a:lnTo>
                  <a:pt x="164" y="108"/>
                </a:lnTo>
                <a:lnTo>
                  <a:pt x="160" y="123"/>
                </a:lnTo>
                <a:lnTo>
                  <a:pt x="157" y="136"/>
                </a:lnTo>
                <a:lnTo>
                  <a:pt x="157" y="136"/>
                </a:lnTo>
                <a:lnTo>
                  <a:pt x="152" y="142"/>
                </a:lnTo>
                <a:lnTo>
                  <a:pt x="140" y="156"/>
                </a:lnTo>
                <a:lnTo>
                  <a:pt x="123" y="172"/>
                </a:lnTo>
                <a:lnTo>
                  <a:pt x="115" y="179"/>
                </a:lnTo>
                <a:lnTo>
                  <a:pt x="107" y="184"/>
                </a:lnTo>
                <a:lnTo>
                  <a:pt x="107" y="184"/>
                </a:lnTo>
                <a:lnTo>
                  <a:pt x="96" y="189"/>
                </a:lnTo>
                <a:lnTo>
                  <a:pt x="81" y="195"/>
                </a:lnTo>
                <a:lnTo>
                  <a:pt x="45" y="210"/>
                </a:lnTo>
                <a:lnTo>
                  <a:pt x="27" y="217"/>
                </a:lnTo>
                <a:lnTo>
                  <a:pt x="12" y="224"/>
                </a:lnTo>
                <a:lnTo>
                  <a:pt x="6" y="228"/>
                </a:lnTo>
                <a:lnTo>
                  <a:pt x="2" y="231"/>
                </a:lnTo>
                <a:lnTo>
                  <a:pt x="1" y="234"/>
                </a:lnTo>
                <a:lnTo>
                  <a:pt x="0" y="237"/>
                </a:lnTo>
                <a:lnTo>
                  <a:pt x="0" y="237"/>
                </a:lnTo>
                <a:lnTo>
                  <a:pt x="4" y="241"/>
                </a:lnTo>
                <a:lnTo>
                  <a:pt x="8" y="244"/>
                </a:lnTo>
                <a:lnTo>
                  <a:pt x="16" y="247"/>
                </a:lnTo>
                <a:lnTo>
                  <a:pt x="24" y="248"/>
                </a:lnTo>
                <a:lnTo>
                  <a:pt x="41" y="249"/>
                </a:lnTo>
                <a:lnTo>
                  <a:pt x="58" y="249"/>
                </a:lnTo>
                <a:lnTo>
                  <a:pt x="58" y="249"/>
                </a:lnTo>
                <a:lnTo>
                  <a:pt x="68" y="248"/>
                </a:lnTo>
                <a:lnTo>
                  <a:pt x="82" y="244"/>
                </a:lnTo>
                <a:lnTo>
                  <a:pt x="115" y="235"/>
                </a:lnTo>
                <a:lnTo>
                  <a:pt x="144" y="225"/>
                </a:lnTo>
                <a:lnTo>
                  <a:pt x="151" y="224"/>
                </a:lnTo>
                <a:lnTo>
                  <a:pt x="153" y="224"/>
                </a:lnTo>
                <a:lnTo>
                  <a:pt x="153" y="224"/>
                </a:lnTo>
                <a:lnTo>
                  <a:pt x="153" y="224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6EA62D01-52C7-403D-9829-1FAE20206CC8}"/>
              </a:ext>
            </a:extLst>
          </p:cNvPr>
          <p:cNvSpPr>
            <a:spLocks/>
          </p:cNvSpPr>
          <p:nvPr/>
        </p:nvSpPr>
        <p:spPr bwMode="auto">
          <a:xfrm>
            <a:off x="4068762" y="1098158"/>
            <a:ext cx="1720345" cy="1070407"/>
          </a:xfrm>
          <a:custGeom>
            <a:avLst/>
            <a:gdLst>
              <a:gd name="T0" fmla="*/ 934 w 1252"/>
              <a:gd name="T1" fmla="*/ 489 h 779"/>
              <a:gd name="T2" fmla="*/ 863 w 1252"/>
              <a:gd name="T3" fmla="*/ 460 h 779"/>
              <a:gd name="T4" fmla="*/ 765 w 1252"/>
              <a:gd name="T5" fmla="*/ 441 h 779"/>
              <a:gd name="T6" fmla="*/ 666 w 1252"/>
              <a:gd name="T7" fmla="*/ 439 h 779"/>
              <a:gd name="T8" fmla="*/ 526 w 1252"/>
              <a:gd name="T9" fmla="*/ 456 h 779"/>
              <a:gd name="T10" fmla="*/ 349 w 1252"/>
              <a:gd name="T11" fmla="*/ 502 h 779"/>
              <a:gd name="T12" fmla="*/ 237 w 1252"/>
              <a:gd name="T13" fmla="*/ 545 h 779"/>
              <a:gd name="T14" fmla="*/ 108 w 1252"/>
              <a:gd name="T15" fmla="*/ 611 h 779"/>
              <a:gd name="T16" fmla="*/ 36 w 1252"/>
              <a:gd name="T17" fmla="*/ 634 h 779"/>
              <a:gd name="T18" fmla="*/ 1 w 1252"/>
              <a:gd name="T19" fmla="*/ 649 h 779"/>
              <a:gd name="T20" fmla="*/ 115 w 1252"/>
              <a:gd name="T21" fmla="*/ 658 h 779"/>
              <a:gd name="T22" fmla="*/ 274 w 1252"/>
              <a:gd name="T23" fmla="*/ 678 h 779"/>
              <a:gd name="T24" fmla="*/ 352 w 1252"/>
              <a:gd name="T25" fmla="*/ 702 h 779"/>
              <a:gd name="T26" fmla="*/ 461 w 1252"/>
              <a:gd name="T27" fmla="*/ 744 h 779"/>
              <a:gd name="T28" fmla="*/ 530 w 1252"/>
              <a:gd name="T29" fmla="*/ 755 h 779"/>
              <a:gd name="T30" fmla="*/ 692 w 1252"/>
              <a:gd name="T31" fmla="*/ 778 h 779"/>
              <a:gd name="T32" fmla="*/ 759 w 1252"/>
              <a:gd name="T33" fmla="*/ 776 h 779"/>
              <a:gd name="T34" fmla="*/ 800 w 1252"/>
              <a:gd name="T35" fmla="*/ 763 h 779"/>
              <a:gd name="T36" fmla="*/ 843 w 1252"/>
              <a:gd name="T37" fmla="*/ 736 h 779"/>
              <a:gd name="T38" fmla="*/ 866 w 1252"/>
              <a:gd name="T39" fmla="*/ 724 h 779"/>
              <a:gd name="T40" fmla="*/ 962 w 1252"/>
              <a:gd name="T41" fmla="*/ 719 h 779"/>
              <a:gd name="T42" fmla="*/ 1091 w 1252"/>
              <a:gd name="T43" fmla="*/ 706 h 779"/>
              <a:gd name="T44" fmla="*/ 1142 w 1252"/>
              <a:gd name="T45" fmla="*/ 694 h 779"/>
              <a:gd name="T46" fmla="*/ 1226 w 1252"/>
              <a:gd name="T47" fmla="*/ 637 h 779"/>
              <a:gd name="T48" fmla="*/ 1230 w 1252"/>
              <a:gd name="T49" fmla="*/ 591 h 779"/>
              <a:gd name="T50" fmla="*/ 1221 w 1252"/>
              <a:gd name="T51" fmla="*/ 538 h 779"/>
              <a:gd name="T52" fmla="*/ 1203 w 1252"/>
              <a:gd name="T53" fmla="*/ 508 h 779"/>
              <a:gd name="T54" fmla="*/ 1135 w 1252"/>
              <a:gd name="T55" fmla="*/ 437 h 779"/>
              <a:gd name="T56" fmla="*/ 1099 w 1252"/>
              <a:gd name="T57" fmla="*/ 391 h 779"/>
              <a:gd name="T58" fmla="*/ 1065 w 1252"/>
              <a:gd name="T59" fmla="*/ 314 h 779"/>
              <a:gd name="T60" fmla="*/ 1062 w 1252"/>
              <a:gd name="T61" fmla="*/ 284 h 779"/>
              <a:gd name="T62" fmla="*/ 1129 w 1252"/>
              <a:gd name="T63" fmla="*/ 279 h 779"/>
              <a:gd name="T64" fmla="*/ 1193 w 1252"/>
              <a:gd name="T65" fmla="*/ 292 h 779"/>
              <a:gd name="T66" fmla="*/ 1244 w 1252"/>
              <a:gd name="T67" fmla="*/ 283 h 779"/>
              <a:gd name="T68" fmla="*/ 1252 w 1252"/>
              <a:gd name="T69" fmla="*/ 272 h 779"/>
              <a:gd name="T70" fmla="*/ 1247 w 1252"/>
              <a:gd name="T71" fmla="*/ 261 h 779"/>
              <a:gd name="T72" fmla="*/ 1195 w 1252"/>
              <a:gd name="T73" fmla="*/ 234 h 779"/>
              <a:gd name="T74" fmla="*/ 1130 w 1252"/>
              <a:gd name="T75" fmla="*/ 185 h 779"/>
              <a:gd name="T76" fmla="*/ 1121 w 1252"/>
              <a:gd name="T77" fmla="*/ 139 h 779"/>
              <a:gd name="T78" fmla="*/ 1100 w 1252"/>
              <a:gd name="T79" fmla="*/ 73 h 779"/>
              <a:gd name="T80" fmla="*/ 1069 w 1252"/>
              <a:gd name="T81" fmla="*/ 28 h 779"/>
              <a:gd name="T82" fmla="*/ 1035 w 1252"/>
              <a:gd name="T83" fmla="*/ 11 h 779"/>
              <a:gd name="T84" fmla="*/ 983 w 1252"/>
              <a:gd name="T85" fmla="*/ 0 h 779"/>
              <a:gd name="T86" fmla="*/ 930 w 1252"/>
              <a:gd name="T87" fmla="*/ 6 h 779"/>
              <a:gd name="T88" fmla="*/ 883 w 1252"/>
              <a:gd name="T89" fmla="*/ 32 h 779"/>
              <a:gd name="T90" fmla="*/ 857 w 1252"/>
              <a:gd name="T91" fmla="*/ 64 h 779"/>
              <a:gd name="T92" fmla="*/ 824 w 1252"/>
              <a:gd name="T93" fmla="*/ 144 h 779"/>
              <a:gd name="T94" fmla="*/ 800 w 1252"/>
              <a:gd name="T95" fmla="*/ 257 h 779"/>
              <a:gd name="T96" fmla="*/ 860 w 1252"/>
              <a:gd name="T97" fmla="*/ 166 h 779"/>
              <a:gd name="T98" fmla="*/ 930 w 1252"/>
              <a:gd name="T99" fmla="*/ 389 h 779"/>
              <a:gd name="T100" fmla="*/ 948 w 1252"/>
              <a:gd name="T101" fmla="*/ 46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2" h="779">
                <a:moveTo>
                  <a:pt x="952" y="501"/>
                </a:moveTo>
                <a:lnTo>
                  <a:pt x="952" y="501"/>
                </a:lnTo>
                <a:lnTo>
                  <a:pt x="947" y="497"/>
                </a:lnTo>
                <a:lnTo>
                  <a:pt x="934" y="489"/>
                </a:lnTo>
                <a:lnTo>
                  <a:pt x="912" y="478"/>
                </a:lnTo>
                <a:lnTo>
                  <a:pt x="898" y="472"/>
                </a:lnTo>
                <a:lnTo>
                  <a:pt x="882" y="466"/>
                </a:lnTo>
                <a:lnTo>
                  <a:pt x="863" y="460"/>
                </a:lnTo>
                <a:lnTo>
                  <a:pt x="841" y="454"/>
                </a:lnTo>
                <a:lnTo>
                  <a:pt x="818" y="449"/>
                </a:lnTo>
                <a:lnTo>
                  <a:pt x="793" y="444"/>
                </a:lnTo>
                <a:lnTo>
                  <a:pt x="765" y="441"/>
                </a:lnTo>
                <a:lnTo>
                  <a:pt x="734" y="439"/>
                </a:lnTo>
                <a:lnTo>
                  <a:pt x="701" y="438"/>
                </a:lnTo>
                <a:lnTo>
                  <a:pt x="666" y="439"/>
                </a:lnTo>
                <a:lnTo>
                  <a:pt x="666" y="439"/>
                </a:lnTo>
                <a:lnTo>
                  <a:pt x="631" y="442"/>
                </a:lnTo>
                <a:lnTo>
                  <a:pt x="595" y="447"/>
                </a:lnTo>
                <a:lnTo>
                  <a:pt x="560" y="451"/>
                </a:lnTo>
                <a:lnTo>
                  <a:pt x="526" y="456"/>
                </a:lnTo>
                <a:lnTo>
                  <a:pt x="494" y="463"/>
                </a:lnTo>
                <a:lnTo>
                  <a:pt x="462" y="471"/>
                </a:lnTo>
                <a:lnTo>
                  <a:pt x="402" y="486"/>
                </a:lnTo>
                <a:lnTo>
                  <a:pt x="349" y="502"/>
                </a:lnTo>
                <a:lnTo>
                  <a:pt x="303" y="519"/>
                </a:lnTo>
                <a:lnTo>
                  <a:pt x="265" y="533"/>
                </a:lnTo>
                <a:lnTo>
                  <a:pt x="237" y="545"/>
                </a:lnTo>
                <a:lnTo>
                  <a:pt x="237" y="545"/>
                </a:lnTo>
                <a:lnTo>
                  <a:pt x="195" y="566"/>
                </a:lnTo>
                <a:lnTo>
                  <a:pt x="162" y="584"/>
                </a:lnTo>
                <a:lnTo>
                  <a:pt x="133" y="599"/>
                </a:lnTo>
                <a:lnTo>
                  <a:pt x="108" y="611"/>
                </a:lnTo>
                <a:lnTo>
                  <a:pt x="108" y="611"/>
                </a:lnTo>
                <a:lnTo>
                  <a:pt x="92" y="617"/>
                </a:lnTo>
                <a:lnTo>
                  <a:pt x="74" y="623"/>
                </a:lnTo>
                <a:lnTo>
                  <a:pt x="36" y="634"/>
                </a:lnTo>
                <a:lnTo>
                  <a:pt x="7" y="643"/>
                </a:lnTo>
                <a:lnTo>
                  <a:pt x="1" y="646"/>
                </a:lnTo>
                <a:lnTo>
                  <a:pt x="0" y="648"/>
                </a:lnTo>
                <a:lnTo>
                  <a:pt x="1" y="649"/>
                </a:lnTo>
                <a:lnTo>
                  <a:pt x="1" y="649"/>
                </a:lnTo>
                <a:lnTo>
                  <a:pt x="14" y="650"/>
                </a:lnTo>
                <a:lnTo>
                  <a:pt x="39" y="653"/>
                </a:lnTo>
                <a:lnTo>
                  <a:pt x="115" y="658"/>
                </a:lnTo>
                <a:lnTo>
                  <a:pt x="161" y="661"/>
                </a:lnTo>
                <a:lnTo>
                  <a:pt x="208" y="667"/>
                </a:lnTo>
                <a:lnTo>
                  <a:pt x="254" y="675"/>
                </a:lnTo>
                <a:lnTo>
                  <a:pt x="274" y="678"/>
                </a:lnTo>
                <a:lnTo>
                  <a:pt x="294" y="683"/>
                </a:lnTo>
                <a:lnTo>
                  <a:pt x="294" y="683"/>
                </a:lnTo>
                <a:lnTo>
                  <a:pt x="326" y="693"/>
                </a:lnTo>
                <a:lnTo>
                  <a:pt x="352" y="702"/>
                </a:lnTo>
                <a:lnTo>
                  <a:pt x="393" y="723"/>
                </a:lnTo>
                <a:lnTo>
                  <a:pt x="415" y="731"/>
                </a:lnTo>
                <a:lnTo>
                  <a:pt x="443" y="740"/>
                </a:lnTo>
                <a:lnTo>
                  <a:pt x="461" y="744"/>
                </a:lnTo>
                <a:lnTo>
                  <a:pt x="481" y="748"/>
                </a:lnTo>
                <a:lnTo>
                  <a:pt x="503" y="752"/>
                </a:lnTo>
                <a:lnTo>
                  <a:pt x="530" y="755"/>
                </a:lnTo>
                <a:lnTo>
                  <a:pt x="530" y="755"/>
                </a:lnTo>
                <a:lnTo>
                  <a:pt x="581" y="761"/>
                </a:lnTo>
                <a:lnTo>
                  <a:pt x="624" y="769"/>
                </a:lnTo>
                <a:lnTo>
                  <a:pt x="660" y="773"/>
                </a:lnTo>
                <a:lnTo>
                  <a:pt x="692" y="778"/>
                </a:lnTo>
                <a:lnTo>
                  <a:pt x="719" y="779"/>
                </a:lnTo>
                <a:lnTo>
                  <a:pt x="733" y="779"/>
                </a:lnTo>
                <a:lnTo>
                  <a:pt x="746" y="778"/>
                </a:lnTo>
                <a:lnTo>
                  <a:pt x="759" y="776"/>
                </a:lnTo>
                <a:lnTo>
                  <a:pt x="772" y="772"/>
                </a:lnTo>
                <a:lnTo>
                  <a:pt x="786" y="769"/>
                </a:lnTo>
                <a:lnTo>
                  <a:pt x="800" y="763"/>
                </a:lnTo>
                <a:lnTo>
                  <a:pt x="800" y="763"/>
                </a:lnTo>
                <a:lnTo>
                  <a:pt x="812" y="757"/>
                </a:lnTo>
                <a:lnTo>
                  <a:pt x="823" y="752"/>
                </a:lnTo>
                <a:lnTo>
                  <a:pt x="836" y="743"/>
                </a:lnTo>
                <a:lnTo>
                  <a:pt x="843" y="736"/>
                </a:lnTo>
                <a:lnTo>
                  <a:pt x="848" y="731"/>
                </a:lnTo>
                <a:lnTo>
                  <a:pt x="851" y="729"/>
                </a:lnTo>
                <a:lnTo>
                  <a:pt x="854" y="728"/>
                </a:lnTo>
                <a:lnTo>
                  <a:pt x="866" y="724"/>
                </a:lnTo>
                <a:lnTo>
                  <a:pt x="888" y="723"/>
                </a:lnTo>
                <a:lnTo>
                  <a:pt x="922" y="720"/>
                </a:lnTo>
                <a:lnTo>
                  <a:pt x="922" y="720"/>
                </a:lnTo>
                <a:lnTo>
                  <a:pt x="962" y="719"/>
                </a:lnTo>
                <a:lnTo>
                  <a:pt x="999" y="717"/>
                </a:lnTo>
                <a:lnTo>
                  <a:pt x="1034" y="713"/>
                </a:lnTo>
                <a:lnTo>
                  <a:pt x="1064" y="709"/>
                </a:lnTo>
                <a:lnTo>
                  <a:pt x="1091" y="706"/>
                </a:lnTo>
                <a:lnTo>
                  <a:pt x="1112" y="702"/>
                </a:lnTo>
                <a:lnTo>
                  <a:pt x="1130" y="699"/>
                </a:lnTo>
                <a:lnTo>
                  <a:pt x="1142" y="694"/>
                </a:lnTo>
                <a:lnTo>
                  <a:pt x="1142" y="694"/>
                </a:lnTo>
                <a:lnTo>
                  <a:pt x="1152" y="689"/>
                </a:lnTo>
                <a:lnTo>
                  <a:pt x="1165" y="681"/>
                </a:lnTo>
                <a:lnTo>
                  <a:pt x="1193" y="662"/>
                </a:lnTo>
                <a:lnTo>
                  <a:pt x="1226" y="637"/>
                </a:lnTo>
                <a:lnTo>
                  <a:pt x="1226" y="637"/>
                </a:lnTo>
                <a:lnTo>
                  <a:pt x="1228" y="624"/>
                </a:lnTo>
                <a:lnTo>
                  <a:pt x="1229" y="609"/>
                </a:lnTo>
                <a:lnTo>
                  <a:pt x="1230" y="591"/>
                </a:lnTo>
                <a:lnTo>
                  <a:pt x="1228" y="571"/>
                </a:lnTo>
                <a:lnTo>
                  <a:pt x="1227" y="560"/>
                </a:lnTo>
                <a:lnTo>
                  <a:pt x="1224" y="549"/>
                </a:lnTo>
                <a:lnTo>
                  <a:pt x="1221" y="538"/>
                </a:lnTo>
                <a:lnTo>
                  <a:pt x="1216" y="527"/>
                </a:lnTo>
                <a:lnTo>
                  <a:pt x="1210" y="518"/>
                </a:lnTo>
                <a:lnTo>
                  <a:pt x="1203" y="508"/>
                </a:lnTo>
                <a:lnTo>
                  <a:pt x="1203" y="508"/>
                </a:lnTo>
                <a:lnTo>
                  <a:pt x="1188" y="491"/>
                </a:lnTo>
                <a:lnTo>
                  <a:pt x="1176" y="478"/>
                </a:lnTo>
                <a:lnTo>
                  <a:pt x="1156" y="457"/>
                </a:lnTo>
                <a:lnTo>
                  <a:pt x="1135" y="437"/>
                </a:lnTo>
                <a:lnTo>
                  <a:pt x="1124" y="425"/>
                </a:lnTo>
                <a:lnTo>
                  <a:pt x="1111" y="409"/>
                </a:lnTo>
                <a:lnTo>
                  <a:pt x="1111" y="409"/>
                </a:lnTo>
                <a:lnTo>
                  <a:pt x="1099" y="391"/>
                </a:lnTo>
                <a:lnTo>
                  <a:pt x="1088" y="371"/>
                </a:lnTo>
                <a:lnTo>
                  <a:pt x="1079" y="351"/>
                </a:lnTo>
                <a:lnTo>
                  <a:pt x="1071" y="332"/>
                </a:lnTo>
                <a:lnTo>
                  <a:pt x="1065" y="314"/>
                </a:lnTo>
                <a:lnTo>
                  <a:pt x="1063" y="299"/>
                </a:lnTo>
                <a:lnTo>
                  <a:pt x="1062" y="290"/>
                </a:lnTo>
                <a:lnTo>
                  <a:pt x="1062" y="286"/>
                </a:lnTo>
                <a:lnTo>
                  <a:pt x="1062" y="284"/>
                </a:lnTo>
                <a:lnTo>
                  <a:pt x="1077" y="261"/>
                </a:lnTo>
                <a:lnTo>
                  <a:pt x="1077" y="261"/>
                </a:lnTo>
                <a:lnTo>
                  <a:pt x="1103" y="269"/>
                </a:lnTo>
                <a:lnTo>
                  <a:pt x="1129" y="279"/>
                </a:lnTo>
                <a:lnTo>
                  <a:pt x="1161" y="287"/>
                </a:lnTo>
                <a:lnTo>
                  <a:pt x="1161" y="287"/>
                </a:lnTo>
                <a:lnTo>
                  <a:pt x="1177" y="291"/>
                </a:lnTo>
                <a:lnTo>
                  <a:pt x="1193" y="292"/>
                </a:lnTo>
                <a:lnTo>
                  <a:pt x="1209" y="292"/>
                </a:lnTo>
                <a:lnTo>
                  <a:pt x="1223" y="290"/>
                </a:lnTo>
                <a:lnTo>
                  <a:pt x="1235" y="287"/>
                </a:lnTo>
                <a:lnTo>
                  <a:pt x="1244" y="283"/>
                </a:lnTo>
                <a:lnTo>
                  <a:pt x="1247" y="280"/>
                </a:lnTo>
                <a:lnTo>
                  <a:pt x="1250" y="278"/>
                </a:lnTo>
                <a:lnTo>
                  <a:pt x="1252" y="275"/>
                </a:lnTo>
                <a:lnTo>
                  <a:pt x="1252" y="272"/>
                </a:lnTo>
                <a:lnTo>
                  <a:pt x="1252" y="272"/>
                </a:lnTo>
                <a:lnTo>
                  <a:pt x="1252" y="267"/>
                </a:lnTo>
                <a:lnTo>
                  <a:pt x="1250" y="263"/>
                </a:lnTo>
                <a:lnTo>
                  <a:pt x="1247" y="261"/>
                </a:lnTo>
                <a:lnTo>
                  <a:pt x="1242" y="258"/>
                </a:lnTo>
                <a:lnTo>
                  <a:pt x="1224" y="251"/>
                </a:lnTo>
                <a:lnTo>
                  <a:pt x="1212" y="244"/>
                </a:lnTo>
                <a:lnTo>
                  <a:pt x="1195" y="234"/>
                </a:lnTo>
                <a:lnTo>
                  <a:pt x="1195" y="234"/>
                </a:lnTo>
                <a:lnTo>
                  <a:pt x="1164" y="213"/>
                </a:lnTo>
                <a:lnTo>
                  <a:pt x="1142" y="196"/>
                </a:lnTo>
                <a:lnTo>
                  <a:pt x="1130" y="185"/>
                </a:lnTo>
                <a:lnTo>
                  <a:pt x="1127" y="181"/>
                </a:lnTo>
                <a:lnTo>
                  <a:pt x="1127" y="181"/>
                </a:lnTo>
                <a:lnTo>
                  <a:pt x="1124" y="161"/>
                </a:lnTo>
                <a:lnTo>
                  <a:pt x="1121" y="139"/>
                </a:lnTo>
                <a:lnTo>
                  <a:pt x="1115" y="113"/>
                </a:lnTo>
                <a:lnTo>
                  <a:pt x="1111" y="99"/>
                </a:lnTo>
                <a:lnTo>
                  <a:pt x="1106" y="86"/>
                </a:lnTo>
                <a:lnTo>
                  <a:pt x="1100" y="73"/>
                </a:lnTo>
                <a:lnTo>
                  <a:pt x="1094" y="60"/>
                </a:lnTo>
                <a:lnTo>
                  <a:pt x="1087" y="47"/>
                </a:lnTo>
                <a:lnTo>
                  <a:pt x="1079" y="38"/>
                </a:lnTo>
                <a:lnTo>
                  <a:pt x="1069" y="28"/>
                </a:lnTo>
                <a:lnTo>
                  <a:pt x="1058" y="21"/>
                </a:lnTo>
                <a:lnTo>
                  <a:pt x="1058" y="21"/>
                </a:lnTo>
                <a:lnTo>
                  <a:pt x="1047" y="16"/>
                </a:lnTo>
                <a:lnTo>
                  <a:pt x="1035" y="11"/>
                </a:lnTo>
                <a:lnTo>
                  <a:pt x="1022" y="6"/>
                </a:lnTo>
                <a:lnTo>
                  <a:pt x="1010" y="4"/>
                </a:lnTo>
                <a:lnTo>
                  <a:pt x="997" y="2"/>
                </a:lnTo>
                <a:lnTo>
                  <a:pt x="983" y="0"/>
                </a:lnTo>
                <a:lnTo>
                  <a:pt x="969" y="0"/>
                </a:lnTo>
                <a:lnTo>
                  <a:pt x="956" y="2"/>
                </a:lnTo>
                <a:lnTo>
                  <a:pt x="944" y="3"/>
                </a:lnTo>
                <a:lnTo>
                  <a:pt x="930" y="6"/>
                </a:lnTo>
                <a:lnTo>
                  <a:pt x="917" y="11"/>
                </a:lnTo>
                <a:lnTo>
                  <a:pt x="906" y="16"/>
                </a:lnTo>
                <a:lnTo>
                  <a:pt x="894" y="23"/>
                </a:lnTo>
                <a:lnTo>
                  <a:pt x="883" y="32"/>
                </a:lnTo>
                <a:lnTo>
                  <a:pt x="874" y="41"/>
                </a:lnTo>
                <a:lnTo>
                  <a:pt x="864" y="52"/>
                </a:lnTo>
                <a:lnTo>
                  <a:pt x="864" y="52"/>
                </a:lnTo>
                <a:lnTo>
                  <a:pt x="857" y="64"/>
                </a:lnTo>
                <a:lnTo>
                  <a:pt x="848" y="79"/>
                </a:lnTo>
                <a:lnTo>
                  <a:pt x="841" y="93"/>
                </a:lnTo>
                <a:lnTo>
                  <a:pt x="835" y="110"/>
                </a:lnTo>
                <a:lnTo>
                  <a:pt x="824" y="144"/>
                </a:lnTo>
                <a:lnTo>
                  <a:pt x="815" y="178"/>
                </a:lnTo>
                <a:lnTo>
                  <a:pt x="808" y="209"/>
                </a:lnTo>
                <a:lnTo>
                  <a:pt x="804" y="233"/>
                </a:lnTo>
                <a:lnTo>
                  <a:pt x="800" y="257"/>
                </a:lnTo>
                <a:lnTo>
                  <a:pt x="821" y="225"/>
                </a:lnTo>
                <a:lnTo>
                  <a:pt x="827" y="215"/>
                </a:lnTo>
                <a:lnTo>
                  <a:pt x="860" y="166"/>
                </a:lnTo>
                <a:lnTo>
                  <a:pt x="860" y="166"/>
                </a:lnTo>
                <a:lnTo>
                  <a:pt x="876" y="215"/>
                </a:lnTo>
                <a:lnTo>
                  <a:pt x="906" y="310"/>
                </a:lnTo>
                <a:lnTo>
                  <a:pt x="906" y="310"/>
                </a:lnTo>
                <a:lnTo>
                  <a:pt x="930" y="389"/>
                </a:lnTo>
                <a:lnTo>
                  <a:pt x="939" y="416"/>
                </a:lnTo>
                <a:lnTo>
                  <a:pt x="945" y="439"/>
                </a:lnTo>
                <a:lnTo>
                  <a:pt x="945" y="439"/>
                </a:lnTo>
                <a:lnTo>
                  <a:pt x="948" y="460"/>
                </a:lnTo>
                <a:lnTo>
                  <a:pt x="951" y="480"/>
                </a:lnTo>
                <a:lnTo>
                  <a:pt x="952" y="501"/>
                </a:lnTo>
                <a:lnTo>
                  <a:pt x="952" y="50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8BBC18AD-D7C6-49B1-BB75-52DDBD4767D6}"/>
              </a:ext>
            </a:extLst>
          </p:cNvPr>
          <p:cNvSpPr>
            <a:spLocks/>
          </p:cNvSpPr>
          <p:nvPr/>
        </p:nvSpPr>
        <p:spPr bwMode="auto">
          <a:xfrm>
            <a:off x="473869" y="1137444"/>
            <a:ext cx="1555750" cy="896938"/>
          </a:xfrm>
          <a:custGeom>
            <a:avLst/>
            <a:gdLst>
              <a:gd name="T0" fmla="*/ 136 w 980"/>
              <a:gd name="T1" fmla="*/ 225 h 565"/>
              <a:gd name="T2" fmla="*/ 88 w 980"/>
              <a:gd name="T3" fmla="*/ 281 h 565"/>
              <a:gd name="T4" fmla="*/ 63 w 980"/>
              <a:gd name="T5" fmla="*/ 343 h 565"/>
              <a:gd name="T6" fmla="*/ 60 w 980"/>
              <a:gd name="T7" fmla="*/ 369 h 565"/>
              <a:gd name="T8" fmla="*/ 93 w 980"/>
              <a:gd name="T9" fmla="*/ 398 h 565"/>
              <a:gd name="T10" fmla="*/ 123 w 980"/>
              <a:gd name="T11" fmla="*/ 442 h 565"/>
              <a:gd name="T12" fmla="*/ 183 w 980"/>
              <a:gd name="T13" fmla="*/ 497 h 565"/>
              <a:gd name="T14" fmla="*/ 222 w 980"/>
              <a:gd name="T15" fmla="*/ 518 h 565"/>
              <a:gd name="T16" fmla="*/ 288 w 980"/>
              <a:gd name="T17" fmla="*/ 537 h 565"/>
              <a:gd name="T18" fmla="*/ 429 w 980"/>
              <a:gd name="T19" fmla="*/ 553 h 565"/>
              <a:gd name="T20" fmla="*/ 550 w 980"/>
              <a:gd name="T21" fmla="*/ 555 h 565"/>
              <a:gd name="T22" fmla="*/ 667 w 980"/>
              <a:gd name="T23" fmla="*/ 559 h 565"/>
              <a:gd name="T24" fmla="*/ 779 w 980"/>
              <a:gd name="T25" fmla="*/ 562 h 565"/>
              <a:gd name="T26" fmla="*/ 827 w 980"/>
              <a:gd name="T27" fmla="*/ 550 h 565"/>
              <a:gd name="T28" fmla="*/ 955 w 980"/>
              <a:gd name="T29" fmla="*/ 514 h 565"/>
              <a:gd name="T30" fmla="*/ 980 w 980"/>
              <a:gd name="T31" fmla="*/ 500 h 565"/>
              <a:gd name="T32" fmla="*/ 956 w 980"/>
              <a:gd name="T33" fmla="*/ 488 h 565"/>
              <a:gd name="T34" fmla="*/ 870 w 980"/>
              <a:gd name="T35" fmla="*/ 453 h 565"/>
              <a:gd name="T36" fmla="*/ 831 w 980"/>
              <a:gd name="T37" fmla="*/ 425 h 565"/>
              <a:gd name="T38" fmla="*/ 880 w 980"/>
              <a:gd name="T39" fmla="*/ 433 h 565"/>
              <a:gd name="T40" fmla="*/ 945 w 980"/>
              <a:gd name="T41" fmla="*/ 438 h 565"/>
              <a:gd name="T42" fmla="*/ 945 w 980"/>
              <a:gd name="T43" fmla="*/ 428 h 565"/>
              <a:gd name="T44" fmla="*/ 900 w 980"/>
              <a:gd name="T45" fmla="*/ 408 h 565"/>
              <a:gd name="T46" fmla="*/ 826 w 980"/>
              <a:gd name="T47" fmla="*/ 386 h 565"/>
              <a:gd name="T48" fmla="*/ 793 w 980"/>
              <a:gd name="T49" fmla="*/ 372 h 565"/>
              <a:gd name="T50" fmla="*/ 714 w 980"/>
              <a:gd name="T51" fmla="*/ 326 h 565"/>
              <a:gd name="T52" fmla="*/ 604 w 980"/>
              <a:gd name="T53" fmla="*/ 285 h 565"/>
              <a:gd name="T54" fmla="*/ 483 w 980"/>
              <a:gd name="T55" fmla="*/ 256 h 565"/>
              <a:gd name="T56" fmla="*/ 371 w 980"/>
              <a:gd name="T57" fmla="*/ 242 h 565"/>
              <a:gd name="T58" fmla="*/ 374 w 980"/>
              <a:gd name="T59" fmla="*/ 222 h 565"/>
              <a:gd name="T60" fmla="*/ 392 w 980"/>
              <a:gd name="T61" fmla="*/ 180 h 565"/>
              <a:gd name="T62" fmla="*/ 389 w 980"/>
              <a:gd name="T63" fmla="*/ 149 h 565"/>
              <a:gd name="T64" fmla="*/ 360 w 980"/>
              <a:gd name="T65" fmla="*/ 70 h 565"/>
              <a:gd name="T66" fmla="*/ 333 w 980"/>
              <a:gd name="T67" fmla="*/ 34 h 565"/>
              <a:gd name="T68" fmla="*/ 283 w 980"/>
              <a:gd name="T69" fmla="*/ 6 h 565"/>
              <a:gd name="T70" fmla="*/ 234 w 980"/>
              <a:gd name="T71" fmla="*/ 3 h 565"/>
              <a:gd name="T72" fmla="*/ 178 w 980"/>
              <a:gd name="T73" fmla="*/ 20 h 565"/>
              <a:gd name="T74" fmla="*/ 146 w 980"/>
              <a:gd name="T75" fmla="*/ 45 h 565"/>
              <a:gd name="T76" fmla="*/ 134 w 980"/>
              <a:gd name="T77" fmla="*/ 80 h 565"/>
              <a:gd name="T78" fmla="*/ 119 w 980"/>
              <a:gd name="T79" fmla="*/ 132 h 565"/>
              <a:gd name="T80" fmla="*/ 113 w 980"/>
              <a:gd name="T81" fmla="*/ 146 h 565"/>
              <a:gd name="T82" fmla="*/ 82 w 980"/>
              <a:gd name="T83" fmla="*/ 160 h 565"/>
              <a:gd name="T84" fmla="*/ 17 w 980"/>
              <a:gd name="T85" fmla="*/ 180 h 565"/>
              <a:gd name="T86" fmla="*/ 0 w 980"/>
              <a:gd name="T87" fmla="*/ 195 h 565"/>
              <a:gd name="T88" fmla="*/ 8 w 980"/>
              <a:gd name="T89" fmla="*/ 204 h 565"/>
              <a:gd name="T90" fmla="*/ 47 w 980"/>
              <a:gd name="T91" fmla="*/ 202 h 565"/>
              <a:gd name="T92" fmla="*/ 100 w 980"/>
              <a:gd name="T93" fmla="*/ 191 h 565"/>
              <a:gd name="T94" fmla="*/ 174 w 980"/>
              <a:gd name="T95" fmla="*/ 193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0" h="565">
                <a:moveTo>
                  <a:pt x="174" y="193"/>
                </a:moveTo>
                <a:lnTo>
                  <a:pt x="174" y="193"/>
                </a:lnTo>
                <a:lnTo>
                  <a:pt x="163" y="202"/>
                </a:lnTo>
                <a:lnTo>
                  <a:pt x="136" y="225"/>
                </a:lnTo>
                <a:lnTo>
                  <a:pt x="122" y="239"/>
                </a:lnTo>
                <a:lnTo>
                  <a:pt x="106" y="256"/>
                </a:lnTo>
                <a:lnTo>
                  <a:pt x="93" y="273"/>
                </a:lnTo>
                <a:lnTo>
                  <a:pt x="88" y="281"/>
                </a:lnTo>
                <a:lnTo>
                  <a:pt x="83" y="290"/>
                </a:lnTo>
                <a:lnTo>
                  <a:pt x="83" y="290"/>
                </a:lnTo>
                <a:lnTo>
                  <a:pt x="71" y="321"/>
                </a:lnTo>
                <a:lnTo>
                  <a:pt x="63" y="343"/>
                </a:lnTo>
                <a:lnTo>
                  <a:pt x="59" y="359"/>
                </a:lnTo>
                <a:lnTo>
                  <a:pt x="58" y="366"/>
                </a:lnTo>
                <a:lnTo>
                  <a:pt x="58" y="366"/>
                </a:lnTo>
                <a:lnTo>
                  <a:pt x="60" y="369"/>
                </a:lnTo>
                <a:lnTo>
                  <a:pt x="63" y="372"/>
                </a:lnTo>
                <a:lnTo>
                  <a:pt x="73" y="381"/>
                </a:lnTo>
                <a:lnTo>
                  <a:pt x="87" y="392"/>
                </a:lnTo>
                <a:lnTo>
                  <a:pt x="93" y="398"/>
                </a:lnTo>
                <a:lnTo>
                  <a:pt x="98" y="406"/>
                </a:lnTo>
                <a:lnTo>
                  <a:pt x="98" y="406"/>
                </a:lnTo>
                <a:lnTo>
                  <a:pt x="112" y="427"/>
                </a:lnTo>
                <a:lnTo>
                  <a:pt x="123" y="442"/>
                </a:lnTo>
                <a:lnTo>
                  <a:pt x="136" y="456"/>
                </a:lnTo>
                <a:lnTo>
                  <a:pt x="153" y="473"/>
                </a:lnTo>
                <a:lnTo>
                  <a:pt x="172" y="489"/>
                </a:lnTo>
                <a:lnTo>
                  <a:pt x="183" y="497"/>
                </a:lnTo>
                <a:lnTo>
                  <a:pt x="195" y="504"/>
                </a:lnTo>
                <a:lnTo>
                  <a:pt x="208" y="512"/>
                </a:lnTo>
                <a:lnTo>
                  <a:pt x="222" y="518"/>
                </a:lnTo>
                <a:lnTo>
                  <a:pt x="222" y="518"/>
                </a:lnTo>
                <a:lnTo>
                  <a:pt x="237" y="524"/>
                </a:lnTo>
                <a:lnTo>
                  <a:pt x="253" y="529"/>
                </a:lnTo>
                <a:lnTo>
                  <a:pt x="270" y="533"/>
                </a:lnTo>
                <a:lnTo>
                  <a:pt x="288" y="537"/>
                </a:lnTo>
                <a:lnTo>
                  <a:pt x="324" y="543"/>
                </a:lnTo>
                <a:lnTo>
                  <a:pt x="362" y="548"/>
                </a:lnTo>
                <a:lnTo>
                  <a:pt x="398" y="551"/>
                </a:lnTo>
                <a:lnTo>
                  <a:pt x="429" y="553"/>
                </a:lnTo>
                <a:lnTo>
                  <a:pt x="476" y="555"/>
                </a:lnTo>
                <a:lnTo>
                  <a:pt x="476" y="555"/>
                </a:lnTo>
                <a:lnTo>
                  <a:pt x="509" y="556"/>
                </a:lnTo>
                <a:lnTo>
                  <a:pt x="550" y="555"/>
                </a:lnTo>
                <a:lnTo>
                  <a:pt x="600" y="555"/>
                </a:lnTo>
                <a:lnTo>
                  <a:pt x="632" y="556"/>
                </a:lnTo>
                <a:lnTo>
                  <a:pt x="667" y="559"/>
                </a:lnTo>
                <a:lnTo>
                  <a:pt x="667" y="559"/>
                </a:lnTo>
                <a:lnTo>
                  <a:pt x="727" y="564"/>
                </a:lnTo>
                <a:lnTo>
                  <a:pt x="747" y="565"/>
                </a:lnTo>
                <a:lnTo>
                  <a:pt x="764" y="565"/>
                </a:lnTo>
                <a:lnTo>
                  <a:pt x="779" y="562"/>
                </a:lnTo>
                <a:lnTo>
                  <a:pt x="793" y="560"/>
                </a:lnTo>
                <a:lnTo>
                  <a:pt x="809" y="556"/>
                </a:lnTo>
                <a:lnTo>
                  <a:pt x="827" y="550"/>
                </a:lnTo>
                <a:lnTo>
                  <a:pt x="827" y="550"/>
                </a:lnTo>
                <a:lnTo>
                  <a:pt x="850" y="543"/>
                </a:lnTo>
                <a:lnTo>
                  <a:pt x="876" y="536"/>
                </a:lnTo>
                <a:lnTo>
                  <a:pt x="932" y="521"/>
                </a:lnTo>
                <a:lnTo>
                  <a:pt x="955" y="514"/>
                </a:lnTo>
                <a:lnTo>
                  <a:pt x="972" y="507"/>
                </a:lnTo>
                <a:lnTo>
                  <a:pt x="976" y="504"/>
                </a:lnTo>
                <a:lnTo>
                  <a:pt x="979" y="501"/>
                </a:lnTo>
                <a:lnTo>
                  <a:pt x="980" y="500"/>
                </a:lnTo>
                <a:lnTo>
                  <a:pt x="979" y="498"/>
                </a:lnTo>
                <a:lnTo>
                  <a:pt x="976" y="496"/>
                </a:lnTo>
                <a:lnTo>
                  <a:pt x="976" y="496"/>
                </a:lnTo>
                <a:lnTo>
                  <a:pt x="956" y="488"/>
                </a:lnTo>
                <a:lnTo>
                  <a:pt x="933" y="480"/>
                </a:lnTo>
                <a:lnTo>
                  <a:pt x="905" y="469"/>
                </a:lnTo>
                <a:lnTo>
                  <a:pt x="888" y="462"/>
                </a:lnTo>
                <a:lnTo>
                  <a:pt x="870" y="453"/>
                </a:lnTo>
                <a:lnTo>
                  <a:pt x="870" y="453"/>
                </a:lnTo>
                <a:lnTo>
                  <a:pt x="814" y="424"/>
                </a:lnTo>
                <a:lnTo>
                  <a:pt x="814" y="424"/>
                </a:lnTo>
                <a:lnTo>
                  <a:pt x="831" y="425"/>
                </a:lnTo>
                <a:lnTo>
                  <a:pt x="847" y="426"/>
                </a:lnTo>
                <a:lnTo>
                  <a:pt x="868" y="431"/>
                </a:lnTo>
                <a:lnTo>
                  <a:pt x="868" y="431"/>
                </a:lnTo>
                <a:lnTo>
                  <a:pt x="880" y="433"/>
                </a:lnTo>
                <a:lnTo>
                  <a:pt x="892" y="436"/>
                </a:lnTo>
                <a:lnTo>
                  <a:pt x="917" y="438"/>
                </a:lnTo>
                <a:lnTo>
                  <a:pt x="945" y="438"/>
                </a:lnTo>
                <a:lnTo>
                  <a:pt x="945" y="438"/>
                </a:lnTo>
                <a:lnTo>
                  <a:pt x="947" y="437"/>
                </a:lnTo>
                <a:lnTo>
                  <a:pt x="949" y="436"/>
                </a:lnTo>
                <a:lnTo>
                  <a:pt x="949" y="432"/>
                </a:lnTo>
                <a:lnTo>
                  <a:pt x="945" y="428"/>
                </a:lnTo>
                <a:lnTo>
                  <a:pt x="937" y="422"/>
                </a:lnTo>
                <a:lnTo>
                  <a:pt x="922" y="416"/>
                </a:lnTo>
                <a:lnTo>
                  <a:pt x="900" y="408"/>
                </a:lnTo>
                <a:lnTo>
                  <a:pt x="900" y="408"/>
                </a:lnTo>
                <a:lnTo>
                  <a:pt x="878" y="400"/>
                </a:lnTo>
                <a:lnTo>
                  <a:pt x="861" y="395"/>
                </a:lnTo>
                <a:lnTo>
                  <a:pt x="835" y="389"/>
                </a:lnTo>
                <a:lnTo>
                  <a:pt x="826" y="386"/>
                </a:lnTo>
                <a:lnTo>
                  <a:pt x="816" y="383"/>
                </a:lnTo>
                <a:lnTo>
                  <a:pt x="805" y="378"/>
                </a:lnTo>
                <a:lnTo>
                  <a:pt x="793" y="372"/>
                </a:lnTo>
                <a:lnTo>
                  <a:pt x="793" y="372"/>
                </a:lnTo>
                <a:lnTo>
                  <a:pt x="769" y="356"/>
                </a:lnTo>
                <a:lnTo>
                  <a:pt x="746" y="342"/>
                </a:lnTo>
                <a:lnTo>
                  <a:pt x="732" y="334"/>
                </a:lnTo>
                <a:lnTo>
                  <a:pt x="714" y="326"/>
                </a:lnTo>
                <a:lnTo>
                  <a:pt x="691" y="316"/>
                </a:lnTo>
                <a:lnTo>
                  <a:pt x="662" y="304"/>
                </a:lnTo>
                <a:lnTo>
                  <a:pt x="662" y="304"/>
                </a:lnTo>
                <a:lnTo>
                  <a:pt x="604" y="285"/>
                </a:lnTo>
                <a:lnTo>
                  <a:pt x="560" y="273"/>
                </a:lnTo>
                <a:lnTo>
                  <a:pt x="523" y="264"/>
                </a:lnTo>
                <a:lnTo>
                  <a:pt x="483" y="256"/>
                </a:lnTo>
                <a:lnTo>
                  <a:pt x="483" y="256"/>
                </a:lnTo>
                <a:lnTo>
                  <a:pt x="460" y="251"/>
                </a:lnTo>
                <a:lnTo>
                  <a:pt x="439" y="249"/>
                </a:lnTo>
                <a:lnTo>
                  <a:pt x="400" y="244"/>
                </a:lnTo>
                <a:lnTo>
                  <a:pt x="371" y="242"/>
                </a:lnTo>
                <a:lnTo>
                  <a:pt x="360" y="242"/>
                </a:lnTo>
                <a:lnTo>
                  <a:pt x="360" y="242"/>
                </a:lnTo>
                <a:lnTo>
                  <a:pt x="365" y="236"/>
                </a:lnTo>
                <a:lnTo>
                  <a:pt x="374" y="222"/>
                </a:lnTo>
                <a:lnTo>
                  <a:pt x="380" y="213"/>
                </a:lnTo>
                <a:lnTo>
                  <a:pt x="384" y="202"/>
                </a:lnTo>
                <a:lnTo>
                  <a:pt x="388" y="191"/>
                </a:lnTo>
                <a:lnTo>
                  <a:pt x="392" y="180"/>
                </a:lnTo>
                <a:lnTo>
                  <a:pt x="392" y="180"/>
                </a:lnTo>
                <a:lnTo>
                  <a:pt x="392" y="174"/>
                </a:lnTo>
                <a:lnTo>
                  <a:pt x="392" y="167"/>
                </a:lnTo>
                <a:lnTo>
                  <a:pt x="389" y="149"/>
                </a:lnTo>
                <a:lnTo>
                  <a:pt x="383" y="127"/>
                </a:lnTo>
                <a:lnTo>
                  <a:pt x="376" y="104"/>
                </a:lnTo>
                <a:lnTo>
                  <a:pt x="366" y="81"/>
                </a:lnTo>
                <a:lnTo>
                  <a:pt x="360" y="70"/>
                </a:lnTo>
                <a:lnTo>
                  <a:pt x="354" y="59"/>
                </a:lnTo>
                <a:lnTo>
                  <a:pt x="347" y="50"/>
                </a:lnTo>
                <a:lnTo>
                  <a:pt x="340" y="41"/>
                </a:lnTo>
                <a:lnTo>
                  <a:pt x="333" y="34"/>
                </a:lnTo>
                <a:lnTo>
                  <a:pt x="324" y="29"/>
                </a:lnTo>
                <a:lnTo>
                  <a:pt x="324" y="29"/>
                </a:lnTo>
                <a:lnTo>
                  <a:pt x="295" y="12"/>
                </a:lnTo>
                <a:lnTo>
                  <a:pt x="283" y="6"/>
                </a:lnTo>
                <a:lnTo>
                  <a:pt x="271" y="3"/>
                </a:lnTo>
                <a:lnTo>
                  <a:pt x="259" y="0"/>
                </a:lnTo>
                <a:lnTo>
                  <a:pt x="247" y="0"/>
                </a:lnTo>
                <a:lnTo>
                  <a:pt x="234" y="3"/>
                </a:lnTo>
                <a:lnTo>
                  <a:pt x="218" y="8"/>
                </a:lnTo>
                <a:lnTo>
                  <a:pt x="218" y="8"/>
                </a:lnTo>
                <a:lnTo>
                  <a:pt x="190" y="16"/>
                </a:lnTo>
                <a:lnTo>
                  <a:pt x="178" y="20"/>
                </a:lnTo>
                <a:lnTo>
                  <a:pt x="169" y="25"/>
                </a:lnTo>
                <a:lnTo>
                  <a:pt x="160" y="29"/>
                </a:lnTo>
                <a:lnTo>
                  <a:pt x="152" y="37"/>
                </a:lnTo>
                <a:lnTo>
                  <a:pt x="146" y="45"/>
                </a:lnTo>
                <a:lnTo>
                  <a:pt x="141" y="56"/>
                </a:lnTo>
                <a:lnTo>
                  <a:pt x="141" y="56"/>
                </a:lnTo>
                <a:lnTo>
                  <a:pt x="137" y="68"/>
                </a:lnTo>
                <a:lnTo>
                  <a:pt x="134" y="80"/>
                </a:lnTo>
                <a:lnTo>
                  <a:pt x="129" y="100"/>
                </a:lnTo>
                <a:lnTo>
                  <a:pt x="125" y="119"/>
                </a:lnTo>
                <a:lnTo>
                  <a:pt x="123" y="126"/>
                </a:lnTo>
                <a:lnTo>
                  <a:pt x="119" y="132"/>
                </a:lnTo>
                <a:lnTo>
                  <a:pt x="119" y="132"/>
                </a:lnTo>
                <a:lnTo>
                  <a:pt x="116" y="140"/>
                </a:lnTo>
                <a:lnTo>
                  <a:pt x="114" y="145"/>
                </a:lnTo>
                <a:lnTo>
                  <a:pt x="113" y="146"/>
                </a:lnTo>
                <a:lnTo>
                  <a:pt x="111" y="149"/>
                </a:lnTo>
                <a:lnTo>
                  <a:pt x="101" y="154"/>
                </a:lnTo>
                <a:lnTo>
                  <a:pt x="101" y="154"/>
                </a:lnTo>
                <a:lnTo>
                  <a:pt x="82" y="160"/>
                </a:lnTo>
                <a:lnTo>
                  <a:pt x="57" y="168"/>
                </a:lnTo>
                <a:lnTo>
                  <a:pt x="32" y="175"/>
                </a:lnTo>
                <a:lnTo>
                  <a:pt x="17" y="180"/>
                </a:lnTo>
                <a:lnTo>
                  <a:pt x="17" y="180"/>
                </a:lnTo>
                <a:lnTo>
                  <a:pt x="8" y="185"/>
                </a:lnTo>
                <a:lnTo>
                  <a:pt x="5" y="189"/>
                </a:lnTo>
                <a:lnTo>
                  <a:pt x="1" y="191"/>
                </a:lnTo>
                <a:lnTo>
                  <a:pt x="0" y="195"/>
                </a:lnTo>
                <a:lnTo>
                  <a:pt x="0" y="198"/>
                </a:lnTo>
                <a:lnTo>
                  <a:pt x="2" y="201"/>
                </a:lnTo>
                <a:lnTo>
                  <a:pt x="8" y="204"/>
                </a:lnTo>
                <a:lnTo>
                  <a:pt x="8" y="204"/>
                </a:lnTo>
                <a:lnTo>
                  <a:pt x="16" y="205"/>
                </a:lnTo>
                <a:lnTo>
                  <a:pt x="25" y="205"/>
                </a:lnTo>
                <a:lnTo>
                  <a:pt x="35" y="204"/>
                </a:lnTo>
                <a:lnTo>
                  <a:pt x="47" y="202"/>
                </a:lnTo>
                <a:lnTo>
                  <a:pt x="73" y="196"/>
                </a:lnTo>
                <a:lnTo>
                  <a:pt x="87" y="193"/>
                </a:lnTo>
                <a:lnTo>
                  <a:pt x="100" y="191"/>
                </a:lnTo>
                <a:lnTo>
                  <a:pt x="100" y="191"/>
                </a:lnTo>
                <a:lnTo>
                  <a:pt x="122" y="190"/>
                </a:lnTo>
                <a:lnTo>
                  <a:pt x="136" y="189"/>
                </a:lnTo>
                <a:lnTo>
                  <a:pt x="147" y="190"/>
                </a:lnTo>
                <a:lnTo>
                  <a:pt x="174" y="193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BC06C8B0-8479-4589-BCEF-4FABABE38B4C}"/>
              </a:ext>
            </a:extLst>
          </p:cNvPr>
          <p:cNvSpPr>
            <a:spLocks/>
          </p:cNvSpPr>
          <p:nvPr/>
        </p:nvSpPr>
        <p:spPr bwMode="auto">
          <a:xfrm>
            <a:off x="2146822" y="1392236"/>
            <a:ext cx="1850503" cy="545119"/>
          </a:xfrm>
          <a:custGeom>
            <a:avLst/>
            <a:gdLst>
              <a:gd name="T0" fmla="*/ 54 w 1531"/>
              <a:gd name="T1" fmla="*/ 166 h 451"/>
              <a:gd name="T2" fmla="*/ 13 w 1531"/>
              <a:gd name="T3" fmla="*/ 164 h 451"/>
              <a:gd name="T4" fmla="*/ 0 w 1531"/>
              <a:gd name="T5" fmla="*/ 151 h 451"/>
              <a:gd name="T6" fmla="*/ 12 w 1531"/>
              <a:gd name="T7" fmla="*/ 141 h 451"/>
              <a:gd name="T8" fmla="*/ 101 w 1531"/>
              <a:gd name="T9" fmla="*/ 119 h 451"/>
              <a:gd name="T10" fmla="*/ 123 w 1531"/>
              <a:gd name="T11" fmla="*/ 106 h 451"/>
              <a:gd name="T12" fmla="*/ 134 w 1531"/>
              <a:gd name="T13" fmla="*/ 63 h 451"/>
              <a:gd name="T14" fmla="*/ 152 w 1531"/>
              <a:gd name="T15" fmla="*/ 27 h 451"/>
              <a:gd name="T16" fmla="*/ 195 w 1531"/>
              <a:gd name="T17" fmla="*/ 4 h 451"/>
              <a:gd name="T18" fmla="*/ 245 w 1531"/>
              <a:gd name="T19" fmla="*/ 0 h 451"/>
              <a:gd name="T20" fmla="*/ 296 w 1531"/>
              <a:gd name="T21" fmla="*/ 16 h 451"/>
              <a:gd name="T22" fmla="*/ 331 w 1531"/>
              <a:gd name="T23" fmla="*/ 43 h 451"/>
              <a:gd name="T24" fmla="*/ 361 w 1531"/>
              <a:gd name="T25" fmla="*/ 79 h 451"/>
              <a:gd name="T26" fmla="*/ 408 w 1531"/>
              <a:gd name="T27" fmla="*/ 144 h 451"/>
              <a:gd name="T28" fmla="*/ 449 w 1531"/>
              <a:gd name="T29" fmla="*/ 146 h 451"/>
              <a:gd name="T30" fmla="*/ 574 w 1531"/>
              <a:gd name="T31" fmla="*/ 133 h 451"/>
              <a:gd name="T32" fmla="*/ 657 w 1531"/>
              <a:gd name="T33" fmla="*/ 139 h 451"/>
              <a:gd name="T34" fmla="*/ 856 w 1531"/>
              <a:gd name="T35" fmla="*/ 188 h 451"/>
              <a:gd name="T36" fmla="*/ 1033 w 1531"/>
              <a:gd name="T37" fmla="*/ 235 h 451"/>
              <a:gd name="T38" fmla="*/ 1096 w 1531"/>
              <a:gd name="T39" fmla="*/ 257 h 451"/>
              <a:gd name="T40" fmla="*/ 1109 w 1531"/>
              <a:gd name="T41" fmla="*/ 267 h 451"/>
              <a:gd name="T42" fmla="*/ 1104 w 1531"/>
              <a:gd name="T43" fmla="*/ 272 h 451"/>
              <a:gd name="T44" fmla="*/ 1105 w 1531"/>
              <a:gd name="T45" fmla="*/ 284 h 451"/>
              <a:gd name="T46" fmla="*/ 1125 w 1531"/>
              <a:gd name="T47" fmla="*/ 301 h 451"/>
              <a:gd name="T48" fmla="*/ 1250 w 1531"/>
              <a:gd name="T49" fmla="*/ 316 h 451"/>
              <a:gd name="T50" fmla="*/ 1346 w 1531"/>
              <a:gd name="T51" fmla="*/ 317 h 451"/>
              <a:gd name="T52" fmla="*/ 1527 w 1531"/>
              <a:gd name="T53" fmla="*/ 321 h 451"/>
              <a:gd name="T54" fmla="*/ 1530 w 1531"/>
              <a:gd name="T55" fmla="*/ 324 h 451"/>
              <a:gd name="T56" fmla="*/ 1348 w 1531"/>
              <a:gd name="T57" fmla="*/ 339 h 451"/>
              <a:gd name="T58" fmla="*/ 1207 w 1531"/>
              <a:gd name="T59" fmla="*/ 351 h 451"/>
              <a:gd name="T60" fmla="*/ 1144 w 1531"/>
              <a:gd name="T61" fmla="*/ 377 h 451"/>
              <a:gd name="T62" fmla="*/ 1127 w 1531"/>
              <a:gd name="T63" fmla="*/ 393 h 451"/>
              <a:gd name="T64" fmla="*/ 1141 w 1531"/>
              <a:gd name="T65" fmla="*/ 410 h 451"/>
              <a:gd name="T66" fmla="*/ 1139 w 1531"/>
              <a:gd name="T67" fmla="*/ 419 h 451"/>
              <a:gd name="T68" fmla="*/ 1068 w 1531"/>
              <a:gd name="T69" fmla="*/ 434 h 451"/>
              <a:gd name="T70" fmla="*/ 997 w 1531"/>
              <a:gd name="T71" fmla="*/ 448 h 451"/>
              <a:gd name="T72" fmla="*/ 918 w 1531"/>
              <a:gd name="T73" fmla="*/ 449 h 451"/>
              <a:gd name="T74" fmla="*/ 763 w 1531"/>
              <a:gd name="T75" fmla="*/ 450 h 451"/>
              <a:gd name="T76" fmla="*/ 651 w 1531"/>
              <a:gd name="T77" fmla="*/ 436 h 451"/>
              <a:gd name="T78" fmla="*/ 518 w 1531"/>
              <a:gd name="T79" fmla="*/ 404 h 451"/>
              <a:gd name="T80" fmla="*/ 445 w 1531"/>
              <a:gd name="T81" fmla="*/ 389 h 451"/>
              <a:gd name="T82" fmla="*/ 341 w 1531"/>
              <a:gd name="T83" fmla="*/ 368 h 451"/>
              <a:gd name="T84" fmla="*/ 270 w 1531"/>
              <a:gd name="T85" fmla="*/ 334 h 451"/>
              <a:gd name="T86" fmla="*/ 219 w 1531"/>
              <a:gd name="T87" fmla="*/ 293 h 451"/>
              <a:gd name="T88" fmla="*/ 208 w 1531"/>
              <a:gd name="T89" fmla="*/ 268 h 451"/>
              <a:gd name="T90" fmla="*/ 211 w 1531"/>
              <a:gd name="T91" fmla="*/ 232 h 451"/>
              <a:gd name="T92" fmla="*/ 223 w 1531"/>
              <a:gd name="T93" fmla="*/ 198 h 451"/>
              <a:gd name="T94" fmla="*/ 188 w 1531"/>
              <a:gd name="T95" fmla="*/ 185 h 451"/>
              <a:gd name="T96" fmla="*/ 138 w 1531"/>
              <a:gd name="T97" fmla="*/ 156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1" h="451">
                <a:moveTo>
                  <a:pt x="138" y="156"/>
                </a:moveTo>
                <a:lnTo>
                  <a:pt x="138" y="156"/>
                </a:lnTo>
                <a:lnTo>
                  <a:pt x="91" y="162"/>
                </a:lnTo>
                <a:lnTo>
                  <a:pt x="54" y="166"/>
                </a:lnTo>
                <a:lnTo>
                  <a:pt x="28" y="167"/>
                </a:lnTo>
                <a:lnTo>
                  <a:pt x="28" y="167"/>
                </a:lnTo>
                <a:lnTo>
                  <a:pt x="20" y="166"/>
                </a:lnTo>
                <a:lnTo>
                  <a:pt x="13" y="164"/>
                </a:lnTo>
                <a:lnTo>
                  <a:pt x="6" y="161"/>
                </a:lnTo>
                <a:lnTo>
                  <a:pt x="2" y="157"/>
                </a:lnTo>
                <a:lnTo>
                  <a:pt x="0" y="153"/>
                </a:lnTo>
                <a:lnTo>
                  <a:pt x="0" y="151"/>
                </a:lnTo>
                <a:lnTo>
                  <a:pt x="0" y="150"/>
                </a:lnTo>
                <a:lnTo>
                  <a:pt x="1" y="147"/>
                </a:lnTo>
                <a:lnTo>
                  <a:pt x="3" y="145"/>
                </a:lnTo>
                <a:lnTo>
                  <a:pt x="12" y="141"/>
                </a:lnTo>
                <a:lnTo>
                  <a:pt x="12" y="141"/>
                </a:lnTo>
                <a:lnTo>
                  <a:pt x="38" y="134"/>
                </a:lnTo>
                <a:lnTo>
                  <a:pt x="71" y="127"/>
                </a:lnTo>
                <a:lnTo>
                  <a:pt x="101" y="119"/>
                </a:lnTo>
                <a:lnTo>
                  <a:pt x="112" y="114"/>
                </a:lnTo>
                <a:lnTo>
                  <a:pt x="120" y="109"/>
                </a:lnTo>
                <a:lnTo>
                  <a:pt x="120" y="109"/>
                </a:lnTo>
                <a:lnTo>
                  <a:pt x="123" y="106"/>
                </a:lnTo>
                <a:lnTo>
                  <a:pt x="124" y="102"/>
                </a:lnTo>
                <a:lnTo>
                  <a:pt x="128" y="88"/>
                </a:lnTo>
                <a:lnTo>
                  <a:pt x="131" y="71"/>
                </a:lnTo>
                <a:lnTo>
                  <a:pt x="134" y="63"/>
                </a:lnTo>
                <a:lnTo>
                  <a:pt x="136" y="53"/>
                </a:lnTo>
                <a:lnTo>
                  <a:pt x="140" y="45"/>
                </a:lnTo>
                <a:lnTo>
                  <a:pt x="146" y="35"/>
                </a:lnTo>
                <a:lnTo>
                  <a:pt x="152" y="27"/>
                </a:lnTo>
                <a:lnTo>
                  <a:pt x="160" y="20"/>
                </a:lnTo>
                <a:lnTo>
                  <a:pt x="170" y="14"/>
                </a:lnTo>
                <a:lnTo>
                  <a:pt x="182" y="8"/>
                </a:lnTo>
                <a:lnTo>
                  <a:pt x="195" y="4"/>
                </a:lnTo>
                <a:lnTo>
                  <a:pt x="212" y="0"/>
                </a:lnTo>
                <a:lnTo>
                  <a:pt x="212" y="0"/>
                </a:lnTo>
                <a:lnTo>
                  <a:pt x="229" y="0"/>
                </a:lnTo>
                <a:lnTo>
                  <a:pt x="245" y="0"/>
                </a:lnTo>
                <a:lnTo>
                  <a:pt x="259" y="3"/>
                </a:lnTo>
                <a:lnTo>
                  <a:pt x="272" y="6"/>
                </a:lnTo>
                <a:lnTo>
                  <a:pt x="284" y="10"/>
                </a:lnTo>
                <a:lnTo>
                  <a:pt x="296" y="16"/>
                </a:lnTo>
                <a:lnTo>
                  <a:pt x="306" y="22"/>
                </a:lnTo>
                <a:lnTo>
                  <a:pt x="316" y="28"/>
                </a:lnTo>
                <a:lnTo>
                  <a:pt x="324" y="35"/>
                </a:lnTo>
                <a:lnTo>
                  <a:pt x="331" y="43"/>
                </a:lnTo>
                <a:lnTo>
                  <a:pt x="345" y="56"/>
                </a:lnTo>
                <a:lnTo>
                  <a:pt x="354" y="69"/>
                </a:lnTo>
                <a:lnTo>
                  <a:pt x="361" y="79"/>
                </a:lnTo>
                <a:lnTo>
                  <a:pt x="361" y="79"/>
                </a:lnTo>
                <a:lnTo>
                  <a:pt x="387" y="116"/>
                </a:lnTo>
                <a:lnTo>
                  <a:pt x="399" y="133"/>
                </a:lnTo>
                <a:lnTo>
                  <a:pt x="408" y="144"/>
                </a:lnTo>
                <a:lnTo>
                  <a:pt x="408" y="144"/>
                </a:lnTo>
                <a:lnTo>
                  <a:pt x="411" y="145"/>
                </a:lnTo>
                <a:lnTo>
                  <a:pt x="416" y="146"/>
                </a:lnTo>
                <a:lnTo>
                  <a:pt x="430" y="146"/>
                </a:lnTo>
                <a:lnTo>
                  <a:pt x="449" y="146"/>
                </a:lnTo>
                <a:lnTo>
                  <a:pt x="474" y="144"/>
                </a:lnTo>
                <a:lnTo>
                  <a:pt x="527" y="139"/>
                </a:lnTo>
                <a:lnTo>
                  <a:pt x="574" y="133"/>
                </a:lnTo>
                <a:lnTo>
                  <a:pt x="574" y="133"/>
                </a:lnTo>
                <a:lnTo>
                  <a:pt x="585" y="132"/>
                </a:lnTo>
                <a:lnTo>
                  <a:pt x="597" y="132"/>
                </a:lnTo>
                <a:lnTo>
                  <a:pt x="624" y="134"/>
                </a:lnTo>
                <a:lnTo>
                  <a:pt x="657" y="139"/>
                </a:lnTo>
                <a:lnTo>
                  <a:pt x="693" y="146"/>
                </a:lnTo>
                <a:lnTo>
                  <a:pt x="732" y="155"/>
                </a:lnTo>
                <a:lnTo>
                  <a:pt x="771" y="166"/>
                </a:lnTo>
                <a:lnTo>
                  <a:pt x="856" y="188"/>
                </a:lnTo>
                <a:lnTo>
                  <a:pt x="856" y="188"/>
                </a:lnTo>
                <a:lnTo>
                  <a:pt x="933" y="209"/>
                </a:lnTo>
                <a:lnTo>
                  <a:pt x="991" y="225"/>
                </a:lnTo>
                <a:lnTo>
                  <a:pt x="1033" y="235"/>
                </a:lnTo>
                <a:lnTo>
                  <a:pt x="1047" y="239"/>
                </a:lnTo>
                <a:lnTo>
                  <a:pt x="1057" y="243"/>
                </a:lnTo>
                <a:lnTo>
                  <a:pt x="1057" y="243"/>
                </a:lnTo>
                <a:lnTo>
                  <a:pt x="1096" y="257"/>
                </a:lnTo>
                <a:lnTo>
                  <a:pt x="1103" y="261"/>
                </a:lnTo>
                <a:lnTo>
                  <a:pt x="1108" y="263"/>
                </a:lnTo>
                <a:lnTo>
                  <a:pt x="1109" y="266"/>
                </a:lnTo>
                <a:lnTo>
                  <a:pt x="1109" y="267"/>
                </a:lnTo>
                <a:lnTo>
                  <a:pt x="1108" y="268"/>
                </a:lnTo>
                <a:lnTo>
                  <a:pt x="1107" y="269"/>
                </a:lnTo>
                <a:lnTo>
                  <a:pt x="1107" y="269"/>
                </a:lnTo>
                <a:lnTo>
                  <a:pt x="1104" y="272"/>
                </a:lnTo>
                <a:lnTo>
                  <a:pt x="1103" y="273"/>
                </a:lnTo>
                <a:lnTo>
                  <a:pt x="1102" y="275"/>
                </a:lnTo>
                <a:lnTo>
                  <a:pt x="1103" y="278"/>
                </a:lnTo>
                <a:lnTo>
                  <a:pt x="1105" y="284"/>
                </a:lnTo>
                <a:lnTo>
                  <a:pt x="1109" y="289"/>
                </a:lnTo>
                <a:lnTo>
                  <a:pt x="1114" y="293"/>
                </a:lnTo>
                <a:lnTo>
                  <a:pt x="1120" y="298"/>
                </a:lnTo>
                <a:lnTo>
                  <a:pt x="1125" y="301"/>
                </a:lnTo>
                <a:lnTo>
                  <a:pt x="1128" y="302"/>
                </a:lnTo>
                <a:lnTo>
                  <a:pt x="1128" y="302"/>
                </a:lnTo>
                <a:lnTo>
                  <a:pt x="1197" y="311"/>
                </a:lnTo>
                <a:lnTo>
                  <a:pt x="1250" y="316"/>
                </a:lnTo>
                <a:lnTo>
                  <a:pt x="1273" y="319"/>
                </a:lnTo>
                <a:lnTo>
                  <a:pt x="1290" y="319"/>
                </a:lnTo>
                <a:lnTo>
                  <a:pt x="1290" y="319"/>
                </a:lnTo>
                <a:lnTo>
                  <a:pt x="1346" y="317"/>
                </a:lnTo>
                <a:lnTo>
                  <a:pt x="1432" y="317"/>
                </a:lnTo>
                <a:lnTo>
                  <a:pt x="1474" y="317"/>
                </a:lnTo>
                <a:lnTo>
                  <a:pt x="1507" y="319"/>
                </a:lnTo>
                <a:lnTo>
                  <a:pt x="1527" y="321"/>
                </a:lnTo>
                <a:lnTo>
                  <a:pt x="1531" y="322"/>
                </a:lnTo>
                <a:lnTo>
                  <a:pt x="1531" y="324"/>
                </a:lnTo>
                <a:lnTo>
                  <a:pt x="1530" y="324"/>
                </a:lnTo>
                <a:lnTo>
                  <a:pt x="1530" y="324"/>
                </a:lnTo>
                <a:lnTo>
                  <a:pt x="1515" y="327"/>
                </a:lnTo>
                <a:lnTo>
                  <a:pt x="1492" y="330"/>
                </a:lnTo>
                <a:lnTo>
                  <a:pt x="1427" y="334"/>
                </a:lnTo>
                <a:lnTo>
                  <a:pt x="1348" y="339"/>
                </a:lnTo>
                <a:lnTo>
                  <a:pt x="1268" y="344"/>
                </a:lnTo>
                <a:lnTo>
                  <a:pt x="1268" y="344"/>
                </a:lnTo>
                <a:lnTo>
                  <a:pt x="1234" y="346"/>
                </a:lnTo>
                <a:lnTo>
                  <a:pt x="1207" y="351"/>
                </a:lnTo>
                <a:lnTo>
                  <a:pt x="1185" y="357"/>
                </a:lnTo>
                <a:lnTo>
                  <a:pt x="1168" y="363"/>
                </a:lnTo>
                <a:lnTo>
                  <a:pt x="1155" y="369"/>
                </a:lnTo>
                <a:lnTo>
                  <a:pt x="1144" y="377"/>
                </a:lnTo>
                <a:lnTo>
                  <a:pt x="1137" y="384"/>
                </a:lnTo>
                <a:lnTo>
                  <a:pt x="1129" y="391"/>
                </a:lnTo>
                <a:lnTo>
                  <a:pt x="1129" y="391"/>
                </a:lnTo>
                <a:lnTo>
                  <a:pt x="1127" y="393"/>
                </a:lnTo>
                <a:lnTo>
                  <a:pt x="1127" y="397"/>
                </a:lnTo>
                <a:lnTo>
                  <a:pt x="1128" y="399"/>
                </a:lnTo>
                <a:lnTo>
                  <a:pt x="1131" y="402"/>
                </a:lnTo>
                <a:lnTo>
                  <a:pt x="1141" y="410"/>
                </a:lnTo>
                <a:lnTo>
                  <a:pt x="1143" y="412"/>
                </a:lnTo>
                <a:lnTo>
                  <a:pt x="1144" y="414"/>
                </a:lnTo>
                <a:lnTo>
                  <a:pt x="1143" y="416"/>
                </a:lnTo>
                <a:lnTo>
                  <a:pt x="1139" y="419"/>
                </a:lnTo>
                <a:lnTo>
                  <a:pt x="1125" y="422"/>
                </a:lnTo>
                <a:lnTo>
                  <a:pt x="1097" y="428"/>
                </a:lnTo>
                <a:lnTo>
                  <a:pt x="1097" y="428"/>
                </a:lnTo>
                <a:lnTo>
                  <a:pt x="1068" y="434"/>
                </a:lnTo>
                <a:lnTo>
                  <a:pt x="1047" y="438"/>
                </a:lnTo>
                <a:lnTo>
                  <a:pt x="1021" y="445"/>
                </a:lnTo>
                <a:lnTo>
                  <a:pt x="1010" y="447"/>
                </a:lnTo>
                <a:lnTo>
                  <a:pt x="997" y="448"/>
                </a:lnTo>
                <a:lnTo>
                  <a:pt x="978" y="449"/>
                </a:lnTo>
                <a:lnTo>
                  <a:pt x="951" y="448"/>
                </a:lnTo>
                <a:lnTo>
                  <a:pt x="951" y="448"/>
                </a:lnTo>
                <a:lnTo>
                  <a:pt x="918" y="449"/>
                </a:lnTo>
                <a:lnTo>
                  <a:pt x="883" y="449"/>
                </a:lnTo>
                <a:lnTo>
                  <a:pt x="845" y="450"/>
                </a:lnTo>
                <a:lnTo>
                  <a:pt x="805" y="451"/>
                </a:lnTo>
                <a:lnTo>
                  <a:pt x="763" y="450"/>
                </a:lnTo>
                <a:lnTo>
                  <a:pt x="718" y="447"/>
                </a:lnTo>
                <a:lnTo>
                  <a:pt x="697" y="444"/>
                </a:lnTo>
                <a:lnTo>
                  <a:pt x="674" y="440"/>
                </a:lnTo>
                <a:lnTo>
                  <a:pt x="651" y="436"/>
                </a:lnTo>
                <a:lnTo>
                  <a:pt x="628" y="431"/>
                </a:lnTo>
                <a:lnTo>
                  <a:pt x="628" y="431"/>
                </a:lnTo>
                <a:lnTo>
                  <a:pt x="557" y="413"/>
                </a:lnTo>
                <a:lnTo>
                  <a:pt x="518" y="404"/>
                </a:lnTo>
                <a:lnTo>
                  <a:pt x="493" y="399"/>
                </a:lnTo>
                <a:lnTo>
                  <a:pt x="464" y="392"/>
                </a:lnTo>
                <a:lnTo>
                  <a:pt x="464" y="392"/>
                </a:lnTo>
                <a:lnTo>
                  <a:pt x="445" y="389"/>
                </a:lnTo>
                <a:lnTo>
                  <a:pt x="425" y="385"/>
                </a:lnTo>
                <a:lnTo>
                  <a:pt x="384" y="379"/>
                </a:lnTo>
                <a:lnTo>
                  <a:pt x="363" y="374"/>
                </a:lnTo>
                <a:lnTo>
                  <a:pt x="341" y="368"/>
                </a:lnTo>
                <a:lnTo>
                  <a:pt x="317" y="358"/>
                </a:lnTo>
                <a:lnTo>
                  <a:pt x="293" y="348"/>
                </a:lnTo>
                <a:lnTo>
                  <a:pt x="293" y="348"/>
                </a:lnTo>
                <a:lnTo>
                  <a:pt x="270" y="334"/>
                </a:lnTo>
                <a:lnTo>
                  <a:pt x="251" y="322"/>
                </a:lnTo>
                <a:lnTo>
                  <a:pt x="235" y="310"/>
                </a:lnTo>
                <a:lnTo>
                  <a:pt x="223" y="298"/>
                </a:lnTo>
                <a:lnTo>
                  <a:pt x="219" y="293"/>
                </a:lnTo>
                <a:lnTo>
                  <a:pt x="214" y="287"/>
                </a:lnTo>
                <a:lnTo>
                  <a:pt x="212" y="281"/>
                </a:lnTo>
                <a:lnTo>
                  <a:pt x="210" y="274"/>
                </a:lnTo>
                <a:lnTo>
                  <a:pt x="208" y="268"/>
                </a:lnTo>
                <a:lnTo>
                  <a:pt x="207" y="261"/>
                </a:lnTo>
                <a:lnTo>
                  <a:pt x="208" y="246"/>
                </a:lnTo>
                <a:lnTo>
                  <a:pt x="208" y="246"/>
                </a:lnTo>
                <a:lnTo>
                  <a:pt x="211" y="232"/>
                </a:lnTo>
                <a:lnTo>
                  <a:pt x="213" y="221"/>
                </a:lnTo>
                <a:lnTo>
                  <a:pt x="217" y="207"/>
                </a:lnTo>
                <a:lnTo>
                  <a:pt x="220" y="199"/>
                </a:lnTo>
                <a:lnTo>
                  <a:pt x="223" y="198"/>
                </a:lnTo>
                <a:lnTo>
                  <a:pt x="223" y="198"/>
                </a:lnTo>
                <a:lnTo>
                  <a:pt x="212" y="194"/>
                </a:lnTo>
                <a:lnTo>
                  <a:pt x="201" y="191"/>
                </a:lnTo>
                <a:lnTo>
                  <a:pt x="188" y="185"/>
                </a:lnTo>
                <a:lnTo>
                  <a:pt x="188" y="185"/>
                </a:lnTo>
                <a:lnTo>
                  <a:pt x="157" y="167"/>
                </a:lnTo>
                <a:lnTo>
                  <a:pt x="138" y="156"/>
                </a:lnTo>
                <a:lnTo>
                  <a:pt x="138" y="15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F4FE8EEA-D2A6-46CB-B57E-E0795D4613F2}"/>
              </a:ext>
            </a:extLst>
          </p:cNvPr>
          <p:cNvSpPr>
            <a:spLocks/>
          </p:cNvSpPr>
          <p:nvPr/>
        </p:nvSpPr>
        <p:spPr bwMode="auto">
          <a:xfrm>
            <a:off x="8135144" y="1003299"/>
            <a:ext cx="1141413" cy="1212850"/>
          </a:xfrm>
          <a:custGeom>
            <a:avLst/>
            <a:gdLst>
              <a:gd name="T0" fmla="*/ 301 w 719"/>
              <a:gd name="T1" fmla="*/ 295 h 764"/>
              <a:gd name="T2" fmla="*/ 250 w 719"/>
              <a:gd name="T3" fmla="*/ 307 h 764"/>
              <a:gd name="T4" fmla="*/ 155 w 719"/>
              <a:gd name="T5" fmla="*/ 343 h 764"/>
              <a:gd name="T6" fmla="*/ 118 w 719"/>
              <a:gd name="T7" fmla="*/ 361 h 764"/>
              <a:gd name="T8" fmla="*/ 71 w 719"/>
              <a:gd name="T9" fmla="*/ 396 h 764"/>
              <a:gd name="T10" fmla="*/ 35 w 719"/>
              <a:gd name="T11" fmla="*/ 436 h 764"/>
              <a:gd name="T12" fmla="*/ 12 w 719"/>
              <a:gd name="T13" fmla="*/ 477 h 764"/>
              <a:gd name="T14" fmla="*/ 1 w 719"/>
              <a:gd name="T15" fmla="*/ 518 h 764"/>
              <a:gd name="T16" fmla="*/ 1 w 719"/>
              <a:gd name="T17" fmla="*/ 543 h 764"/>
              <a:gd name="T18" fmla="*/ 12 w 719"/>
              <a:gd name="T19" fmla="*/ 570 h 764"/>
              <a:gd name="T20" fmla="*/ 48 w 719"/>
              <a:gd name="T21" fmla="*/ 618 h 764"/>
              <a:gd name="T22" fmla="*/ 129 w 719"/>
              <a:gd name="T23" fmla="*/ 700 h 764"/>
              <a:gd name="T24" fmla="*/ 184 w 719"/>
              <a:gd name="T25" fmla="*/ 748 h 764"/>
              <a:gd name="T26" fmla="*/ 206 w 719"/>
              <a:gd name="T27" fmla="*/ 757 h 764"/>
              <a:gd name="T28" fmla="*/ 259 w 719"/>
              <a:gd name="T29" fmla="*/ 764 h 764"/>
              <a:gd name="T30" fmla="*/ 315 w 719"/>
              <a:gd name="T31" fmla="*/ 762 h 764"/>
              <a:gd name="T32" fmla="*/ 420 w 719"/>
              <a:gd name="T33" fmla="*/ 745 h 764"/>
              <a:gd name="T34" fmla="*/ 473 w 719"/>
              <a:gd name="T35" fmla="*/ 728 h 764"/>
              <a:gd name="T36" fmla="*/ 522 w 719"/>
              <a:gd name="T37" fmla="*/ 704 h 764"/>
              <a:gd name="T38" fmla="*/ 549 w 719"/>
              <a:gd name="T39" fmla="*/ 684 h 764"/>
              <a:gd name="T40" fmla="*/ 585 w 719"/>
              <a:gd name="T41" fmla="*/ 648 h 764"/>
              <a:gd name="T42" fmla="*/ 634 w 719"/>
              <a:gd name="T43" fmla="*/ 578 h 764"/>
              <a:gd name="T44" fmla="*/ 665 w 719"/>
              <a:gd name="T45" fmla="*/ 502 h 764"/>
              <a:gd name="T46" fmla="*/ 667 w 719"/>
              <a:gd name="T47" fmla="*/ 484 h 764"/>
              <a:gd name="T48" fmla="*/ 666 w 719"/>
              <a:gd name="T49" fmla="*/ 425 h 764"/>
              <a:gd name="T50" fmla="*/ 654 w 719"/>
              <a:gd name="T51" fmla="*/ 371 h 764"/>
              <a:gd name="T52" fmla="*/ 639 w 719"/>
              <a:gd name="T53" fmla="*/ 343 h 764"/>
              <a:gd name="T54" fmla="*/ 625 w 719"/>
              <a:gd name="T55" fmla="*/ 329 h 764"/>
              <a:gd name="T56" fmla="*/ 526 w 719"/>
              <a:gd name="T57" fmla="*/ 262 h 764"/>
              <a:gd name="T58" fmla="*/ 459 w 719"/>
              <a:gd name="T59" fmla="*/ 221 h 764"/>
              <a:gd name="T60" fmla="*/ 485 w 719"/>
              <a:gd name="T61" fmla="*/ 219 h 764"/>
              <a:gd name="T62" fmla="*/ 512 w 719"/>
              <a:gd name="T63" fmla="*/ 209 h 764"/>
              <a:gd name="T64" fmla="*/ 540 w 719"/>
              <a:gd name="T65" fmla="*/ 188 h 764"/>
              <a:gd name="T66" fmla="*/ 576 w 719"/>
              <a:gd name="T67" fmla="*/ 182 h 764"/>
              <a:gd name="T68" fmla="*/ 689 w 719"/>
              <a:gd name="T69" fmla="*/ 199 h 764"/>
              <a:gd name="T70" fmla="*/ 718 w 719"/>
              <a:gd name="T71" fmla="*/ 200 h 764"/>
              <a:gd name="T72" fmla="*/ 719 w 719"/>
              <a:gd name="T73" fmla="*/ 196 h 764"/>
              <a:gd name="T74" fmla="*/ 707 w 719"/>
              <a:gd name="T75" fmla="*/ 182 h 764"/>
              <a:gd name="T76" fmla="*/ 669 w 719"/>
              <a:gd name="T77" fmla="*/ 158 h 764"/>
              <a:gd name="T78" fmla="*/ 594 w 719"/>
              <a:gd name="T79" fmla="*/ 113 h 764"/>
              <a:gd name="T80" fmla="*/ 590 w 719"/>
              <a:gd name="T81" fmla="*/ 94 h 764"/>
              <a:gd name="T82" fmla="*/ 569 w 719"/>
              <a:gd name="T83" fmla="*/ 57 h 764"/>
              <a:gd name="T84" fmla="*/ 541 w 719"/>
              <a:gd name="T85" fmla="*/ 31 h 764"/>
              <a:gd name="T86" fmla="*/ 514 w 719"/>
              <a:gd name="T87" fmla="*/ 14 h 764"/>
              <a:gd name="T88" fmla="*/ 467 w 719"/>
              <a:gd name="T89" fmla="*/ 0 h 764"/>
              <a:gd name="T90" fmla="*/ 418 w 719"/>
              <a:gd name="T91" fmla="*/ 4 h 764"/>
              <a:gd name="T92" fmla="*/ 371 w 719"/>
              <a:gd name="T93" fmla="*/ 24 h 764"/>
              <a:gd name="T94" fmla="*/ 331 w 719"/>
              <a:gd name="T95" fmla="*/ 53 h 764"/>
              <a:gd name="T96" fmla="*/ 301 w 719"/>
              <a:gd name="T97" fmla="*/ 86 h 764"/>
              <a:gd name="T98" fmla="*/ 289 w 719"/>
              <a:gd name="T99" fmla="*/ 109 h 764"/>
              <a:gd name="T100" fmla="*/ 279 w 719"/>
              <a:gd name="T101" fmla="*/ 145 h 764"/>
              <a:gd name="T102" fmla="*/ 279 w 719"/>
              <a:gd name="T103" fmla="*/ 189 h 764"/>
              <a:gd name="T104" fmla="*/ 293 w 719"/>
              <a:gd name="T105" fmla="*/ 238 h 764"/>
              <a:gd name="T106" fmla="*/ 303 w 719"/>
              <a:gd name="T107" fmla="*/ 255 h 764"/>
              <a:gd name="T108" fmla="*/ 309 w 719"/>
              <a:gd name="T109" fmla="*/ 278 h 764"/>
              <a:gd name="T110" fmla="*/ 311 w 719"/>
              <a:gd name="T111" fmla="*/ 294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9" h="764">
                <a:moveTo>
                  <a:pt x="311" y="294"/>
                </a:moveTo>
                <a:lnTo>
                  <a:pt x="311" y="294"/>
                </a:lnTo>
                <a:lnTo>
                  <a:pt x="301" y="295"/>
                </a:lnTo>
                <a:lnTo>
                  <a:pt x="289" y="297"/>
                </a:lnTo>
                <a:lnTo>
                  <a:pt x="272" y="301"/>
                </a:lnTo>
                <a:lnTo>
                  <a:pt x="250" y="307"/>
                </a:lnTo>
                <a:lnTo>
                  <a:pt x="224" y="316"/>
                </a:lnTo>
                <a:lnTo>
                  <a:pt x="191" y="328"/>
                </a:lnTo>
                <a:lnTo>
                  <a:pt x="155" y="343"/>
                </a:lnTo>
                <a:lnTo>
                  <a:pt x="155" y="343"/>
                </a:lnTo>
                <a:lnTo>
                  <a:pt x="136" y="352"/>
                </a:lnTo>
                <a:lnTo>
                  <a:pt x="118" y="361"/>
                </a:lnTo>
                <a:lnTo>
                  <a:pt x="101" y="372"/>
                </a:lnTo>
                <a:lnTo>
                  <a:pt x="85" y="384"/>
                </a:lnTo>
                <a:lnTo>
                  <a:pt x="71" y="396"/>
                </a:lnTo>
                <a:lnTo>
                  <a:pt x="57" y="410"/>
                </a:lnTo>
                <a:lnTo>
                  <a:pt x="45" y="423"/>
                </a:lnTo>
                <a:lnTo>
                  <a:pt x="35" y="436"/>
                </a:lnTo>
                <a:lnTo>
                  <a:pt x="26" y="451"/>
                </a:lnTo>
                <a:lnTo>
                  <a:pt x="18" y="464"/>
                </a:lnTo>
                <a:lnTo>
                  <a:pt x="12" y="477"/>
                </a:lnTo>
                <a:lnTo>
                  <a:pt x="6" y="492"/>
                </a:lnTo>
                <a:lnTo>
                  <a:pt x="2" y="505"/>
                </a:lnTo>
                <a:lnTo>
                  <a:pt x="1" y="518"/>
                </a:lnTo>
                <a:lnTo>
                  <a:pt x="0" y="530"/>
                </a:lnTo>
                <a:lnTo>
                  <a:pt x="1" y="543"/>
                </a:lnTo>
                <a:lnTo>
                  <a:pt x="1" y="543"/>
                </a:lnTo>
                <a:lnTo>
                  <a:pt x="2" y="549"/>
                </a:lnTo>
                <a:lnTo>
                  <a:pt x="4" y="555"/>
                </a:lnTo>
                <a:lnTo>
                  <a:pt x="12" y="570"/>
                </a:lnTo>
                <a:lnTo>
                  <a:pt x="21" y="586"/>
                </a:lnTo>
                <a:lnTo>
                  <a:pt x="33" y="601"/>
                </a:lnTo>
                <a:lnTo>
                  <a:pt x="48" y="618"/>
                </a:lnTo>
                <a:lnTo>
                  <a:pt x="63" y="635"/>
                </a:lnTo>
                <a:lnTo>
                  <a:pt x="96" y="669"/>
                </a:lnTo>
                <a:lnTo>
                  <a:pt x="129" y="700"/>
                </a:lnTo>
                <a:lnTo>
                  <a:pt x="156" y="724"/>
                </a:lnTo>
                <a:lnTo>
                  <a:pt x="184" y="748"/>
                </a:lnTo>
                <a:lnTo>
                  <a:pt x="184" y="748"/>
                </a:lnTo>
                <a:lnTo>
                  <a:pt x="189" y="751"/>
                </a:lnTo>
                <a:lnTo>
                  <a:pt x="196" y="753"/>
                </a:lnTo>
                <a:lnTo>
                  <a:pt x="206" y="757"/>
                </a:lnTo>
                <a:lnTo>
                  <a:pt x="219" y="759"/>
                </a:lnTo>
                <a:lnTo>
                  <a:pt x="237" y="763"/>
                </a:lnTo>
                <a:lnTo>
                  <a:pt x="259" y="764"/>
                </a:lnTo>
                <a:lnTo>
                  <a:pt x="284" y="764"/>
                </a:lnTo>
                <a:lnTo>
                  <a:pt x="284" y="764"/>
                </a:lnTo>
                <a:lnTo>
                  <a:pt x="315" y="762"/>
                </a:lnTo>
                <a:lnTo>
                  <a:pt x="348" y="758"/>
                </a:lnTo>
                <a:lnTo>
                  <a:pt x="384" y="753"/>
                </a:lnTo>
                <a:lnTo>
                  <a:pt x="420" y="745"/>
                </a:lnTo>
                <a:lnTo>
                  <a:pt x="438" y="740"/>
                </a:lnTo>
                <a:lnTo>
                  <a:pt x="455" y="734"/>
                </a:lnTo>
                <a:lnTo>
                  <a:pt x="473" y="728"/>
                </a:lnTo>
                <a:lnTo>
                  <a:pt x="490" y="721"/>
                </a:lnTo>
                <a:lnTo>
                  <a:pt x="506" y="713"/>
                </a:lnTo>
                <a:lnTo>
                  <a:pt x="522" y="704"/>
                </a:lnTo>
                <a:lnTo>
                  <a:pt x="536" y="695"/>
                </a:lnTo>
                <a:lnTo>
                  <a:pt x="549" y="684"/>
                </a:lnTo>
                <a:lnTo>
                  <a:pt x="549" y="684"/>
                </a:lnTo>
                <a:lnTo>
                  <a:pt x="561" y="674"/>
                </a:lnTo>
                <a:lnTo>
                  <a:pt x="573" y="662"/>
                </a:lnTo>
                <a:lnTo>
                  <a:pt x="585" y="648"/>
                </a:lnTo>
                <a:lnTo>
                  <a:pt x="596" y="635"/>
                </a:lnTo>
                <a:lnTo>
                  <a:pt x="617" y="607"/>
                </a:lnTo>
                <a:lnTo>
                  <a:pt x="634" y="578"/>
                </a:lnTo>
                <a:lnTo>
                  <a:pt x="648" y="551"/>
                </a:lnTo>
                <a:lnTo>
                  <a:pt x="659" y="525"/>
                </a:lnTo>
                <a:lnTo>
                  <a:pt x="665" y="502"/>
                </a:lnTo>
                <a:lnTo>
                  <a:pt x="667" y="493"/>
                </a:lnTo>
                <a:lnTo>
                  <a:pt x="667" y="484"/>
                </a:lnTo>
                <a:lnTo>
                  <a:pt x="667" y="484"/>
                </a:lnTo>
                <a:lnTo>
                  <a:pt x="669" y="466"/>
                </a:lnTo>
                <a:lnTo>
                  <a:pt x="667" y="447"/>
                </a:lnTo>
                <a:lnTo>
                  <a:pt x="666" y="425"/>
                </a:lnTo>
                <a:lnTo>
                  <a:pt x="663" y="404"/>
                </a:lnTo>
                <a:lnTo>
                  <a:pt x="658" y="382"/>
                </a:lnTo>
                <a:lnTo>
                  <a:pt x="654" y="371"/>
                </a:lnTo>
                <a:lnTo>
                  <a:pt x="649" y="361"/>
                </a:lnTo>
                <a:lnTo>
                  <a:pt x="645" y="352"/>
                </a:lnTo>
                <a:lnTo>
                  <a:pt x="639" y="343"/>
                </a:lnTo>
                <a:lnTo>
                  <a:pt x="632" y="335"/>
                </a:lnTo>
                <a:lnTo>
                  <a:pt x="625" y="329"/>
                </a:lnTo>
                <a:lnTo>
                  <a:pt x="625" y="329"/>
                </a:lnTo>
                <a:lnTo>
                  <a:pt x="606" y="314"/>
                </a:lnTo>
                <a:lnTo>
                  <a:pt x="581" y="297"/>
                </a:lnTo>
                <a:lnTo>
                  <a:pt x="526" y="262"/>
                </a:lnTo>
                <a:lnTo>
                  <a:pt x="479" y="234"/>
                </a:lnTo>
                <a:lnTo>
                  <a:pt x="459" y="221"/>
                </a:lnTo>
                <a:lnTo>
                  <a:pt x="459" y="221"/>
                </a:lnTo>
                <a:lnTo>
                  <a:pt x="465" y="221"/>
                </a:lnTo>
                <a:lnTo>
                  <a:pt x="477" y="220"/>
                </a:lnTo>
                <a:lnTo>
                  <a:pt x="485" y="219"/>
                </a:lnTo>
                <a:lnTo>
                  <a:pt x="494" y="218"/>
                </a:lnTo>
                <a:lnTo>
                  <a:pt x="503" y="214"/>
                </a:lnTo>
                <a:lnTo>
                  <a:pt x="512" y="209"/>
                </a:lnTo>
                <a:lnTo>
                  <a:pt x="512" y="209"/>
                </a:lnTo>
                <a:lnTo>
                  <a:pt x="526" y="199"/>
                </a:lnTo>
                <a:lnTo>
                  <a:pt x="540" y="188"/>
                </a:lnTo>
                <a:lnTo>
                  <a:pt x="551" y="177"/>
                </a:lnTo>
                <a:lnTo>
                  <a:pt x="551" y="177"/>
                </a:lnTo>
                <a:lnTo>
                  <a:pt x="576" y="182"/>
                </a:lnTo>
                <a:lnTo>
                  <a:pt x="631" y="190"/>
                </a:lnTo>
                <a:lnTo>
                  <a:pt x="663" y="195"/>
                </a:lnTo>
                <a:lnTo>
                  <a:pt x="689" y="199"/>
                </a:lnTo>
                <a:lnTo>
                  <a:pt x="708" y="201"/>
                </a:lnTo>
                <a:lnTo>
                  <a:pt x="716" y="200"/>
                </a:lnTo>
                <a:lnTo>
                  <a:pt x="718" y="200"/>
                </a:lnTo>
                <a:lnTo>
                  <a:pt x="718" y="200"/>
                </a:lnTo>
                <a:lnTo>
                  <a:pt x="719" y="197"/>
                </a:lnTo>
                <a:lnTo>
                  <a:pt x="719" y="196"/>
                </a:lnTo>
                <a:lnTo>
                  <a:pt x="718" y="193"/>
                </a:lnTo>
                <a:lnTo>
                  <a:pt x="713" y="188"/>
                </a:lnTo>
                <a:lnTo>
                  <a:pt x="707" y="182"/>
                </a:lnTo>
                <a:lnTo>
                  <a:pt x="690" y="170"/>
                </a:lnTo>
                <a:lnTo>
                  <a:pt x="669" y="158"/>
                </a:lnTo>
                <a:lnTo>
                  <a:pt x="669" y="158"/>
                </a:lnTo>
                <a:lnTo>
                  <a:pt x="643" y="144"/>
                </a:lnTo>
                <a:lnTo>
                  <a:pt x="619" y="130"/>
                </a:lnTo>
                <a:lnTo>
                  <a:pt x="594" y="113"/>
                </a:lnTo>
                <a:lnTo>
                  <a:pt x="594" y="113"/>
                </a:lnTo>
                <a:lnTo>
                  <a:pt x="593" y="104"/>
                </a:lnTo>
                <a:lnTo>
                  <a:pt x="590" y="94"/>
                </a:lnTo>
                <a:lnTo>
                  <a:pt x="584" y="80"/>
                </a:lnTo>
                <a:lnTo>
                  <a:pt x="575" y="66"/>
                </a:lnTo>
                <a:lnTo>
                  <a:pt x="569" y="57"/>
                </a:lnTo>
                <a:lnTo>
                  <a:pt x="560" y="49"/>
                </a:lnTo>
                <a:lnTo>
                  <a:pt x="552" y="41"/>
                </a:lnTo>
                <a:lnTo>
                  <a:pt x="541" y="31"/>
                </a:lnTo>
                <a:lnTo>
                  <a:pt x="529" y="22"/>
                </a:lnTo>
                <a:lnTo>
                  <a:pt x="514" y="14"/>
                </a:lnTo>
                <a:lnTo>
                  <a:pt x="514" y="14"/>
                </a:lnTo>
                <a:lnTo>
                  <a:pt x="499" y="7"/>
                </a:lnTo>
                <a:lnTo>
                  <a:pt x="483" y="2"/>
                </a:lnTo>
                <a:lnTo>
                  <a:pt x="467" y="0"/>
                </a:lnTo>
                <a:lnTo>
                  <a:pt x="450" y="0"/>
                </a:lnTo>
                <a:lnTo>
                  <a:pt x="435" y="1"/>
                </a:lnTo>
                <a:lnTo>
                  <a:pt x="418" y="4"/>
                </a:lnTo>
                <a:lnTo>
                  <a:pt x="402" y="9"/>
                </a:lnTo>
                <a:lnTo>
                  <a:pt x="387" y="15"/>
                </a:lnTo>
                <a:lnTo>
                  <a:pt x="371" y="24"/>
                </a:lnTo>
                <a:lnTo>
                  <a:pt x="356" y="32"/>
                </a:lnTo>
                <a:lnTo>
                  <a:pt x="343" y="42"/>
                </a:lnTo>
                <a:lnTo>
                  <a:pt x="331" y="53"/>
                </a:lnTo>
                <a:lnTo>
                  <a:pt x="319" y="63"/>
                </a:lnTo>
                <a:lnTo>
                  <a:pt x="309" y="74"/>
                </a:lnTo>
                <a:lnTo>
                  <a:pt x="301" y="86"/>
                </a:lnTo>
                <a:lnTo>
                  <a:pt x="294" y="98"/>
                </a:lnTo>
                <a:lnTo>
                  <a:pt x="294" y="98"/>
                </a:lnTo>
                <a:lnTo>
                  <a:pt x="289" y="109"/>
                </a:lnTo>
                <a:lnTo>
                  <a:pt x="284" y="121"/>
                </a:lnTo>
                <a:lnTo>
                  <a:pt x="282" y="133"/>
                </a:lnTo>
                <a:lnTo>
                  <a:pt x="279" y="145"/>
                </a:lnTo>
                <a:lnTo>
                  <a:pt x="278" y="156"/>
                </a:lnTo>
                <a:lnTo>
                  <a:pt x="278" y="167"/>
                </a:lnTo>
                <a:lnTo>
                  <a:pt x="279" y="189"/>
                </a:lnTo>
                <a:lnTo>
                  <a:pt x="283" y="208"/>
                </a:lnTo>
                <a:lnTo>
                  <a:pt x="288" y="225"/>
                </a:lnTo>
                <a:lnTo>
                  <a:pt x="293" y="238"/>
                </a:lnTo>
                <a:lnTo>
                  <a:pt x="299" y="247"/>
                </a:lnTo>
                <a:lnTo>
                  <a:pt x="299" y="247"/>
                </a:lnTo>
                <a:lnTo>
                  <a:pt x="303" y="255"/>
                </a:lnTo>
                <a:lnTo>
                  <a:pt x="306" y="262"/>
                </a:lnTo>
                <a:lnTo>
                  <a:pt x="308" y="271"/>
                </a:lnTo>
                <a:lnTo>
                  <a:pt x="309" y="278"/>
                </a:lnTo>
                <a:lnTo>
                  <a:pt x="311" y="289"/>
                </a:lnTo>
                <a:lnTo>
                  <a:pt x="311" y="294"/>
                </a:lnTo>
                <a:lnTo>
                  <a:pt x="311" y="29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E947FA30-F12B-4B7F-8311-555C48C2F830}"/>
              </a:ext>
            </a:extLst>
          </p:cNvPr>
          <p:cNvSpPr>
            <a:spLocks/>
          </p:cNvSpPr>
          <p:nvPr/>
        </p:nvSpPr>
        <p:spPr bwMode="auto">
          <a:xfrm>
            <a:off x="5930396" y="1330326"/>
            <a:ext cx="1762125" cy="722313"/>
          </a:xfrm>
          <a:custGeom>
            <a:avLst/>
            <a:gdLst>
              <a:gd name="T0" fmla="*/ 58 w 1110"/>
              <a:gd name="T1" fmla="*/ 202 h 455"/>
              <a:gd name="T2" fmla="*/ 5 w 1110"/>
              <a:gd name="T3" fmla="*/ 213 h 455"/>
              <a:gd name="T4" fmla="*/ 2 w 1110"/>
              <a:gd name="T5" fmla="*/ 208 h 455"/>
              <a:gd name="T6" fmla="*/ 2 w 1110"/>
              <a:gd name="T7" fmla="*/ 192 h 455"/>
              <a:gd name="T8" fmla="*/ 5 w 1110"/>
              <a:gd name="T9" fmla="*/ 188 h 455"/>
              <a:gd name="T10" fmla="*/ 20 w 1110"/>
              <a:gd name="T11" fmla="*/ 178 h 455"/>
              <a:gd name="T12" fmla="*/ 33 w 1110"/>
              <a:gd name="T13" fmla="*/ 161 h 455"/>
              <a:gd name="T14" fmla="*/ 73 w 1110"/>
              <a:gd name="T15" fmla="*/ 110 h 455"/>
              <a:gd name="T16" fmla="*/ 70 w 1110"/>
              <a:gd name="T17" fmla="*/ 86 h 455"/>
              <a:gd name="T18" fmla="*/ 76 w 1110"/>
              <a:gd name="T19" fmla="*/ 55 h 455"/>
              <a:gd name="T20" fmla="*/ 90 w 1110"/>
              <a:gd name="T21" fmla="*/ 29 h 455"/>
              <a:gd name="T22" fmla="*/ 117 w 1110"/>
              <a:gd name="T23" fmla="*/ 10 h 455"/>
              <a:gd name="T24" fmla="*/ 140 w 1110"/>
              <a:gd name="T25" fmla="*/ 3 h 455"/>
              <a:gd name="T26" fmla="*/ 176 w 1110"/>
              <a:gd name="T27" fmla="*/ 0 h 455"/>
              <a:gd name="T28" fmla="*/ 211 w 1110"/>
              <a:gd name="T29" fmla="*/ 8 h 455"/>
              <a:gd name="T30" fmla="*/ 266 w 1110"/>
              <a:gd name="T31" fmla="*/ 33 h 455"/>
              <a:gd name="T32" fmla="*/ 284 w 1110"/>
              <a:gd name="T33" fmla="*/ 51 h 455"/>
              <a:gd name="T34" fmla="*/ 339 w 1110"/>
              <a:gd name="T35" fmla="*/ 149 h 455"/>
              <a:gd name="T36" fmla="*/ 350 w 1110"/>
              <a:gd name="T37" fmla="*/ 139 h 455"/>
              <a:gd name="T38" fmla="*/ 391 w 1110"/>
              <a:gd name="T39" fmla="*/ 112 h 455"/>
              <a:gd name="T40" fmla="*/ 427 w 1110"/>
              <a:gd name="T41" fmla="*/ 102 h 455"/>
              <a:gd name="T42" fmla="*/ 473 w 1110"/>
              <a:gd name="T43" fmla="*/ 102 h 455"/>
              <a:gd name="T44" fmla="*/ 521 w 1110"/>
              <a:gd name="T45" fmla="*/ 112 h 455"/>
              <a:gd name="T46" fmla="*/ 647 w 1110"/>
              <a:gd name="T47" fmla="*/ 140 h 455"/>
              <a:gd name="T48" fmla="*/ 707 w 1110"/>
              <a:gd name="T49" fmla="*/ 155 h 455"/>
              <a:gd name="T50" fmla="*/ 861 w 1110"/>
              <a:gd name="T51" fmla="*/ 184 h 455"/>
              <a:gd name="T52" fmla="*/ 1049 w 1110"/>
              <a:gd name="T53" fmla="*/ 213 h 455"/>
              <a:gd name="T54" fmla="*/ 1058 w 1110"/>
              <a:gd name="T55" fmla="*/ 216 h 455"/>
              <a:gd name="T56" fmla="*/ 1019 w 1110"/>
              <a:gd name="T57" fmla="*/ 235 h 455"/>
              <a:gd name="T58" fmla="*/ 1016 w 1110"/>
              <a:gd name="T59" fmla="*/ 238 h 455"/>
              <a:gd name="T60" fmla="*/ 1070 w 1110"/>
              <a:gd name="T61" fmla="*/ 231 h 455"/>
              <a:gd name="T62" fmla="*/ 1106 w 1110"/>
              <a:gd name="T63" fmla="*/ 231 h 455"/>
              <a:gd name="T64" fmla="*/ 1107 w 1110"/>
              <a:gd name="T65" fmla="*/ 238 h 455"/>
              <a:gd name="T66" fmla="*/ 1098 w 1110"/>
              <a:gd name="T67" fmla="*/ 246 h 455"/>
              <a:gd name="T68" fmla="*/ 1045 w 1110"/>
              <a:gd name="T69" fmla="*/ 275 h 455"/>
              <a:gd name="T70" fmla="*/ 983 w 1110"/>
              <a:gd name="T71" fmla="*/ 304 h 455"/>
              <a:gd name="T72" fmla="*/ 977 w 1110"/>
              <a:gd name="T73" fmla="*/ 313 h 455"/>
              <a:gd name="T74" fmla="*/ 964 w 1110"/>
              <a:gd name="T75" fmla="*/ 326 h 455"/>
              <a:gd name="T76" fmla="*/ 930 w 1110"/>
              <a:gd name="T77" fmla="*/ 340 h 455"/>
              <a:gd name="T78" fmla="*/ 811 w 1110"/>
              <a:gd name="T79" fmla="*/ 379 h 455"/>
              <a:gd name="T80" fmla="*/ 650 w 1110"/>
              <a:gd name="T81" fmla="*/ 418 h 455"/>
              <a:gd name="T82" fmla="*/ 556 w 1110"/>
              <a:gd name="T83" fmla="*/ 432 h 455"/>
              <a:gd name="T84" fmla="*/ 480 w 1110"/>
              <a:gd name="T85" fmla="*/ 443 h 455"/>
              <a:gd name="T86" fmla="*/ 390 w 1110"/>
              <a:gd name="T87" fmla="*/ 454 h 455"/>
              <a:gd name="T88" fmla="*/ 333 w 1110"/>
              <a:gd name="T89" fmla="*/ 453 h 455"/>
              <a:gd name="T90" fmla="*/ 273 w 1110"/>
              <a:gd name="T91" fmla="*/ 438 h 455"/>
              <a:gd name="T92" fmla="*/ 176 w 1110"/>
              <a:gd name="T93" fmla="*/ 398 h 455"/>
              <a:gd name="T94" fmla="*/ 115 w 1110"/>
              <a:gd name="T95" fmla="*/ 367 h 455"/>
              <a:gd name="T96" fmla="*/ 92 w 1110"/>
              <a:gd name="T97" fmla="*/ 344 h 455"/>
              <a:gd name="T98" fmla="*/ 79 w 1110"/>
              <a:gd name="T99" fmla="*/ 308 h 455"/>
              <a:gd name="T100" fmla="*/ 73 w 1110"/>
              <a:gd name="T101" fmla="*/ 270 h 455"/>
              <a:gd name="T102" fmla="*/ 78 w 1110"/>
              <a:gd name="T103" fmla="*/ 250 h 455"/>
              <a:gd name="T104" fmla="*/ 86 w 1110"/>
              <a:gd name="T105" fmla="*/ 238 h 455"/>
              <a:gd name="T106" fmla="*/ 103 w 1110"/>
              <a:gd name="T107" fmla="*/ 188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0" h="455">
                <a:moveTo>
                  <a:pt x="103" y="188"/>
                </a:moveTo>
                <a:lnTo>
                  <a:pt x="103" y="188"/>
                </a:lnTo>
                <a:lnTo>
                  <a:pt x="58" y="202"/>
                </a:lnTo>
                <a:lnTo>
                  <a:pt x="25" y="210"/>
                </a:lnTo>
                <a:lnTo>
                  <a:pt x="13" y="213"/>
                </a:lnTo>
                <a:lnTo>
                  <a:pt x="5" y="213"/>
                </a:lnTo>
                <a:lnTo>
                  <a:pt x="5" y="213"/>
                </a:lnTo>
                <a:lnTo>
                  <a:pt x="3" y="211"/>
                </a:lnTo>
                <a:lnTo>
                  <a:pt x="2" y="208"/>
                </a:lnTo>
                <a:lnTo>
                  <a:pt x="0" y="204"/>
                </a:lnTo>
                <a:lnTo>
                  <a:pt x="0" y="199"/>
                </a:lnTo>
                <a:lnTo>
                  <a:pt x="2" y="192"/>
                </a:lnTo>
                <a:lnTo>
                  <a:pt x="3" y="188"/>
                </a:lnTo>
                <a:lnTo>
                  <a:pt x="3" y="188"/>
                </a:lnTo>
                <a:lnTo>
                  <a:pt x="5" y="188"/>
                </a:lnTo>
                <a:lnTo>
                  <a:pt x="10" y="186"/>
                </a:lnTo>
                <a:lnTo>
                  <a:pt x="15" y="182"/>
                </a:lnTo>
                <a:lnTo>
                  <a:pt x="20" y="178"/>
                </a:lnTo>
                <a:lnTo>
                  <a:pt x="26" y="170"/>
                </a:lnTo>
                <a:lnTo>
                  <a:pt x="33" y="161"/>
                </a:lnTo>
                <a:lnTo>
                  <a:pt x="33" y="161"/>
                </a:lnTo>
                <a:lnTo>
                  <a:pt x="49" y="139"/>
                </a:lnTo>
                <a:lnTo>
                  <a:pt x="61" y="123"/>
                </a:lnTo>
                <a:lnTo>
                  <a:pt x="73" y="110"/>
                </a:lnTo>
                <a:lnTo>
                  <a:pt x="73" y="110"/>
                </a:lnTo>
                <a:lnTo>
                  <a:pt x="70" y="98"/>
                </a:lnTo>
                <a:lnTo>
                  <a:pt x="70" y="86"/>
                </a:lnTo>
                <a:lnTo>
                  <a:pt x="72" y="70"/>
                </a:lnTo>
                <a:lnTo>
                  <a:pt x="74" y="62"/>
                </a:lnTo>
                <a:lnTo>
                  <a:pt x="76" y="55"/>
                </a:lnTo>
                <a:lnTo>
                  <a:pt x="80" y="46"/>
                </a:lnTo>
                <a:lnTo>
                  <a:pt x="84" y="38"/>
                </a:lnTo>
                <a:lnTo>
                  <a:pt x="90" y="29"/>
                </a:lnTo>
                <a:lnTo>
                  <a:pt x="97" y="22"/>
                </a:lnTo>
                <a:lnTo>
                  <a:pt x="107" y="16"/>
                </a:lnTo>
                <a:lnTo>
                  <a:pt x="117" y="10"/>
                </a:lnTo>
                <a:lnTo>
                  <a:pt x="117" y="10"/>
                </a:lnTo>
                <a:lnTo>
                  <a:pt x="128" y="5"/>
                </a:lnTo>
                <a:lnTo>
                  <a:pt x="140" y="3"/>
                </a:lnTo>
                <a:lnTo>
                  <a:pt x="152" y="2"/>
                </a:lnTo>
                <a:lnTo>
                  <a:pt x="164" y="0"/>
                </a:lnTo>
                <a:lnTo>
                  <a:pt x="176" y="0"/>
                </a:lnTo>
                <a:lnTo>
                  <a:pt x="189" y="3"/>
                </a:lnTo>
                <a:lnTo>
                  <a:pt x="201" y="4"/>
                </a:lnTo>
                <a:lnTo>
                  <a:pt x="211" y="8"/>
                </a:lnTo>
                <a:lnTo>
                  <a:pt x="233" y="15"/>
                </a:lnTo>
                <a:lnTo>
                  <a:pt x="251" y="23"/>
                </a:lnTo>
                <a:lnTo>
                  <a:pt x="266" y="33"/>
                </a:lnTo>
                <a:lnTo>
                  <a:pt x="275" y="41"/>
                </a:lnTo>
                <a:lnTo>
                  <a:pt x="275" y="41"/>
                </a:lnTo>
                <a:lnTo>
                  <a:pt x="284" y="51"/>
                </a:lnTo>
                <a:lnTo>
                  <a:pt x="293" y="67"/>
                </a:lnTo>
                <a:lnTo>
                  <a:pt x="315" y="103"/>
                </a:lnTo>
                <a:lnTo>
                  <a:pt x="339" y="149"/>
                </a:lnTo>
                <a:lnTo>
                  <a:pt x="339" y="149"/>
                </a:lnTo>
                <a:lnTo>
                  <a:pt x="343" y="146"/>
                </a:lnTo>
                <a:lnTo>
                  <a:pt x="350" y="139"/>
                </a:lnTo>
                <a:lnTo>
                  <a:pt x="363" y="128"/>
                </a:lnTo>
                <a:lnTo>
                  <a:pt x="380" y="117"/>
                </a:lnTo>
                <a:lnTo>
                  <a:pt x="391" y="112"/>
                </a:lnTo>
                <a:lnTo>
                  <a:pt x="402" y="108"/>
                </a:lnTo>
                <a:lnTo>
                  <a:pt x="414" y="104"/>
                </a:lnTo>
                <a:lnTo>
                  <a:pt x="427" y="102"/>
                </a:lnTo>
                <a:lnTo>
                  <a:pt x="442" y="99"/>
                </a:lnTo>
                <a:lnTo>
                  <a:pt x="457" y="99"/>
                </a:lnTo>
                <a:lnTo>
                  <a:pt x="473" y="102"/>
                </a:lnTo>
                <a:lnTo>
                  <a:pt x="490" y="105"/>
                </a:lnTo>
                <a:lnTo>
                  <a:pt x="490" y="105"/>
                </a:lnTo>
                <a:lnTo>
                  <a:pt x="521" y="112"/>
                </a:lnTo>
                <a:lnTo>
                  <a:pt x="549" y="120"/>
                </a:lnTo>
                <a:lnTo>
                  <a:pt x="598" y="129"/>
                </a:lnTo>
                <a:lnTo>
                  <a:pt x="647" y="140"/>
                </a:lnTo>
                <a:lnTo>
                  <a:pt x="674" y="146"/>
                </a:lnTo>
                <a:lnTo>
                  <a:pt x="707" y="155"/>
                </a:lnTo>
                <a:lnTo>
                  <a:pt x="707" y="155"/>
                </a:lnTo>
                <a:lnTo>
                  <a:pt x="749" y="164"/>
                </a:lnTo>
                <a:lnTo>
                  <a:pt x="802" y="174"/>
                </a:lnTo>
                <a:lnTo>
                  <a:pt x="861" y="184"/>
                </a:lnTo>
                <a:lnTo>
                  <a:pt x="920" y="192"/>
                </a:lnTo>
                <a:lnTo>
                  <a:pt x="1020" y="208"/>
                </a:lnTo>
                <a:lnTo>
                  <a:pt x="1049" y="213"/>
                </a:lnTo>
                <a:lnTo>
                  <a:pt x="1057" y="215"/>
                </a:lnTo>
                <a:lnTo>
                  <a:pt x="1058" y="215"/>
                </a:lnTo>
                <a:lnTo>
                  <a:pt x="1058" y="216"/>
                </a:lnTo>
                <a:lnTo>
                  <a:pt x="1058" y="216"/>
                </a:lnTo>
                <a:lnTo>
                  <a:pt x="1031" y="229"/>
                </a:lnTo>
                <a:lnTo>
                  <a:pt x="1019" y="235"/>
                </a:lnTo>
                <a:lnTo>
                  <a:pt x="1016" y="237"/>
                </a:lnTo>
                <a:lnTo>
                  <a:pt x="1016" y="238"/>
                </a:lnTo>
                <a:lnTo>
                  <a:pt x="1016" y="238"/>
                </a:lnTo>
                <a:lnTo>
                  <a:pt x="1016" y="238"/>
                </a:lnTo>
                <a:lnTo>
                  <a:pt x="1035" y="235"/>
                </a:lnTo>
                <a:lnTo>
                  <a:pt x="1070" y="231"/>
                </a:lnTo>
                <a:lnTo>
                  <a:pt x="1088" y="229"/>
                </a:lnTo>
                <a:lnTo>
                  <a:pt x="1101" y="229"/>
                </a:lnTo>
                <a:lnTo>
                  <a:pt x="1106" y="231"/>
                </a:lnTo>
                <a:lnTo>
                  <a:pt x="1108" y="232"/>
                </a:lnTo>
                <a:lnTo>
                  <a:pt x="1110" y="234"/>
                </a:lnTo>
                <a:lnTo>
                  <a:pt x="1107" y="238"/>
                </a:lnTo>
                <a:lnTo>
                  <a:pt x="1107" y="238"/>
                </a:lnTo>
                <a:lnTo>
                  <a:pt x="1104" y="242"/>
                </a:lnTo>
                <a:lnTo>
                  <a:pt x="1098" y="246"/>
                </a:lnTo>
                <a:lnTo>
                  <a:pt x="1083" y="256"/>
                </a:lnTo>
                <a:lnTo>
                  <a:pt x="1064" y="266"/>
                </a:lnTo>
                <a:lnTo>
                  <a:pt x="1045" y="275"/>
                </a:lnTo>
                <a:lnTo>
                  <a:pt x="1006" y="293"/>
                </a:lnTo>
                <a:lnTo>
                  <a:pt x="983" y="304"/>
                </a:lnTo>
                <a:lnTo>
                  <a:pt x="983" y="304"/>
                </a:lnTo>
                <a:lnTo>
                  <a:pt x="979" y="308"/>
                </a:lnTo>
                <a:lnTo>
                  <a:pt x="978" y="310"/>
                </a:lnTo>
                <a:lnTo>
                  <a:pt x="977" y="313"/>
                </a:lnTo>
                <a:lnTo>
                  <a:pt x="976" y="316"/>
                </a:lnTo>
                <a:lnTo>
                  <a:pt x="972" y="321"/>
                </a:lnTo>
                <a:lnTo>
                  <a:pt x="964" y="326"/>
                </a:lnTo>
                <a:lnTo>
                  <a:pt x="950" y="332"/>
                </a:lnTo>
                <a:lnTo>
                  <a:pt x="930" y="340"/>
                </a:lnTo>
                <a:lnTo>
                  <a:pt x="930" y="340"/>
                </a:lnTo>
                <a:lnTo>
                  <a:pt x="899" y="351"/>
                </a:lnTo>
                <a:lnTo>
                  <a:pt x="858" y="365"/>
                </a:lnTo>
                <a:lnTo>
                  <a:pt x="811" y="379"/>
                </a:lnTo>
                <a:lnTo>
                  <a:pt x="759" y="393"/>
                </a:lnTo>
                <a:lnTo>
                  <a:pt x="705" y="407"/>
                </a:lnTo>
                <a:lnTo>
                  <a:pt x="650" y="418"/>
                </a:lnTo>
                <a:lnTo>
                  <a:pt x="601" y="427"/>
                </a:lnTo>
                <a:lnTo>
                  <a:pt x="578" y="431"/>
                </a:lnTo>
                <a:lnTo>
                  <a:pt x="556" y="432"/>
                </a:lnTo>
                <a:lnTo>
                  <a:pt x="556" y="432"/>
                </a:lnTo>
                <a:lnTo>
                  <a:pt x="518" y="437"/>
                </a:lnTo>
                <a:lnTo>
                  <a:pt x="480" y="443"/>
                </a:lnTo>
                <a:lnTo>
                  <a:pt x="444" y="449"/>
                </a:lnTo>
                <a:lnTo>
                  <a:pt x="408" y="453"/>
                </a:lnTo>
                <a:lnTo>
                  <a:pt x="390" y="454"/>
                </a:lnTo>
                <a:lnTo>
                  <a:pt x="372" y="455"/>
                </a:lnTo>
                <a:lnTo>
                  <a:pt x="353" y="454"/>
                </a:lnTo>
                <a:lnTo>
                  <a:pt x="333" y="453"/>
                </a:lnTo>
                <a:lnTo>
                  <a:pt x="314" y="449"/>
                </a:lnTo>
                <a:lnTo>
                  <a:pt x="293" y="444"/>
                </a:lnTo>
                <a:lnTo>
                  <a:pt x="273" y="438"/>
                </a:lnTo>
                <a:lnTo>
                  <a:pt x="250" y="430"/>
                </a:lnTo>
                <a:lnTo>
                  <a:pt x="250" y="430"/>
                </a:lnTo>
                <a:lnTo>
                  <a:pt x="176" y="398"/>
                </a:lnTo>
                <a:lnTo>
                  <a:pt x="150" y="386"/>
                </a:lnTo>
                <a:lnTo>
                  <a:pt x="129" y="375"/>
                </a:lnTo>
                <a:lnTo>
                  <a:pt x="115" y="367"/>
                </a:lnTo>
                <a:lnTo>
                  <a:pt x="104" y="358"/>
                </a:lnTo>
                <a:lnTo>
                  <a:pt x="97" y="351"/>
                </a:lnTo>
                <a:lnTo>
                  <a:pt x="92" y="344"/>
                </a:lnTo>
                <a:lnTo>
                  <a:pt x="92" y="344"/>
                </a:lnTo>
                <a:lnTo>
                  <a:pt x="84" y="322"/>
                </a:lnTo>
                <a:lnTo>
                  <a:pt x="79" y="308"/>
                </a:lnTo>
                <a:lnTo>
                  <a:pt x="75" y="293"/>
                </a:lnTo>
                <a:lnTo>
                  <a:pt x="73" y="278"/>
                </a:lnTo>
                <a:lnTo>
                  <a:pt x="73" y="270"/>
                </a:lnTo>
                <a:lnTo>
                  <a:pt x="74" y="263"/>
                </a:lnTo>
                <a:lnTo>
                  <a:pt x="75" y="256"/>
                </a:lnTo>
                <a:lnTo>
                  <a:pt x="78" y="250"/>
                </a:lnTo>
                <a:lnTo>
                  <a:pt x="81" y="244"/>
                </a:lnTo>
                <a:lnTo>
                  <a:pt x="86" y="238"/>
                </a:lnTo>
                <a:lnTo>
                  <a:pt x="86" y="238"/>
                </a:lnTo>
                <a:lnTo>
                  <a:pt x="119" y="207"/>
                </a:lnTo>
                <a:lnTo>
                  <a:pt x="131" y="197"/>
                </a:lnTo>
                <a:lnTo>
                  <a:pt x="103" y="18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pptx799_泳いでいるカモのシルエット（１）</dc:title>
  <dc:subject>pptx799_泳いでいるカモのシルエット（１）</dc:subject>
  <dc:creator>Digipot.net</dc:creator>
  <cp:revision>1</cp:revision>
  <dcterms:created xsi:type="dcterms:W3CDTF">2018-05-20T00:31:01Z</dcterms:created>
  <dcterms:modified xsi:type="dcterms:W3CDTF">2018-06-22T01:52:17Z</dcterms:modified>
  <cp:version>1</cp:version>
</cp:coreProperties>
</file>