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44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8">
            <a:extLst>
              <a:ext uri="{FF2B5EF4-FFF2-40B4-BE49-F238E27FC236}">
                <a16:creationId xmlns:a16="http://schemas.microsoft.com/office/drawing/2014/main" id="{9C9FDE94-EC20-4519-9CCD-06D8615D66EF}"/>
              </a:ext>
            </a:extLst>
          </p:cNvPr>
          <p:cNvSpPr>
            <a:spLocks/>
          </p:cNvSpPr>
          <p:nvPr/>
        </p:nvSpPr>
        <p:spPr bwMode="auto">
          <a:xfrm>
            <a:off x="542510" y="1094455"/>
            <a:ext cx="1440160" cy="1144927"/>
          </a:xfrm>
          <a:custGeom>
            <a:avLst/>
            <a:gdLst>
              <a:gd name="T0" fmla="*/ 163 w 800"/>
              <a:gd name="T1" fmla="*/ 382 h 636"/>
              <a:gd name="T2" fmla="*/ 112 w 800"/>
              <a:gd name="T3" fmla="*/ 397 h 636"/>
              <a:gd name="T4" fmla="*/ 67 w 800"/>
              <a:gd name="T5" fmla="*/ 410 h 636"/>
              <a:gd name="T6" fmla="*/ 26 w 800"/>
              <a:gd name="T7" fmla="*/ 431 h 636"/>
              <a:gd name="T8" fmla="*/ 13 w 800"/>
              <a:gd name="T9" fmla="*/ 456 h 636"/>
              <a:gd name="T10" fmla="*/ 36 w 800"/>
              <a:gd name="T11" fmla="*/ 462 h 636"/>
              <a:gd name="T12" fmla="*/ 104 w 800"/>
              <a:gd name="T13" fmla="*/ 447 h 636"/>
              <a:gd name="T14" fmla="*/ 171 w 800"/>
              <a:gd name="T15" fmla="*/ 436 h 636"/>
              <a:gd name="T16" fmla="*/ 246 w 800"/>
              <a:gd name="T17" fmla="*/ 425 h 636"/>
              <a:gd name="T18" fmla="*/ 260 w 800"/>
              <a:gd name="T19" fmla="*/ 462 h 636"/>
              <a:gd name="T20" fmla="*/ 271 w 800"/>
              <a:gd name="T21" fmla="*/ 497 h 636"/>
              <a:gd name="T22" fmla="*/ 304 w 800"/>
              <a:gd name="T23" fmla="*/ 529 h 636"/>
              <a:gd name="T24" fmla="*/ 351 w 800"/>
              <a:gd name="T25" fmla="*/ 529 h 636"/>
              <a:gd name="T26" fmla="*/ 410 w 800"/>
              <a:gd name="T27" fmla="*/ 509 h 636"/>
              <a:gd name="T28" fmla="*/ 431 w 800"/>
              <a:gd name="T29" fmla="*/ 474 h 636"/>
              <a:gd name="T30" fmla="*/ 473 w 800"/>
              <a:gd name="T31" fmla="*/ 498 h 636"/>
              <a:gd name="T32" fmla="*/ 506 w 800"/>
              <a:gd name="T33" fmla="*/ 538 h 636"/>
              <a:gd name="T34" fmla="*/ 547 w 800"/>
              <a:gd name="T35" fmla="*/ 552 h 636"/>
              <a:gd name="T36" fmla="*/ 569 w 800"/>
              <a:gd name="T37" fmla="*/ 579 h 636"/>
              <a:gd name="T38" fmla="*/ 591 w 800"/>
              <a:gd name="T39" fmla="*/ 612 h 636"/>
              <a:gd name="T40" fmla="*/ 627 w 800"/>
              <a:gd name="T41" fmla="*/ 631 h 636"/>
              <a:gd name="T42" fmla="*/ 634 w 800"/>
              <a:gd name="T43" fmla="*/ 615 h 636"/>
              <a:gd name="T44" fmla="*/ 613 w 800"/>
              <a:gd name="T45" fmla="*/ 592 h 636"/>
              <a:gd name="T46" fmla="*/ 601 w 800"/>
              <a:gd name="T47" fmla="*/ 561 h 636"/>
              <a:gd name="T48" fmla="*/ 563 w 800"/>
              <a:gd name="T49" fmla="*/ 529 h 636"/>
              <a:gd name="T50" fmla="*/ 531 w 800"/>
              <a:gd name="T51" fmla="*/ 498 h 636"/>
              <a:gd name="T52" fmla="*/ 521 w 800"/>
              <a:gd name="T53" fmla="*/ 436 h 636"/>
              <a:gd name="T54" fmla="*/ 564 w 800"/>
              <a:gd name="T55" fmla="*/ 436 h 636"/>
              <a:gd name="T56" fmla="*/ 602 w 800"/>
              <a:gd name="T57" fmla="*/ 418 h 636"/>
              <a:gd name="T58" fmla="*/ 640 w 800"/>
              <a:gd name="T59" fmla="*/ 376 h 636"/>
              <a:gd name="T60" fmla="*/ 650 w 800"/>
              <a:gd name="T61" fmla="*/ 318 h 636"/>
              <a:gd name="T62" fmla="*/ 672 w 800"/>
              <a:gd name="T63" fmla="*/ 269 h 636"/>
              <a:gd name="T64" fmla="*/ 711 w 800"/>
              <a:gd name="T65" fmla="*/ 297 h 636"/>
              <a:gd name="T66" fmla="*/ 757 w 800"/>
              <a:gd name="T67" fmla="*/ 297 h 636"/>
              <a:gd name="T68" fmla="*/ 773 w 800"/>
              <a:gd name="T69" fmla="*/ 281 h 636"/>
              <a:gd name="T70" fmla="*/ 782 w 800"/>
              <a:gd name="T71" fmla="*/ 274 h 636"/>
              <a:gd name="T72" fmla="*/ 793 w 800"/>
              <a:gd name="T73" fmla="*/ 260 h 636"/>
              <a:gd name="T74" fmla="*/ 798 w 800"/>
              <a:gd name="T75" fmla="*/ 230 h 636"/>
              <a:gd name="T76" fmla="*/ 799 w 800"/>
              <a:gd name="T77" fmla="*/ 207 h 636"/>
              <a:gd name="T78" fmla="*/ 774 w 800"/>
              <a:gd name="T79" fmla="*/ 187 h 636"/>
              <a:gd name="T80" fmla="*/ 722 w 800"/>
              <a:gd name="T81" fmla="*/ 162 h 636"/>
              <a:gd name="T82" fmla="*/ 652 w 800"/>
              <a:gd name="T83" fmla="*/ 155 h 636"/>
              <a:gd name="T84" fmla="*/ 598 w 800"/>
              <a:gd name="T85" fmla="*/ 109 h 636"/>
              <a:gd name="T86" fmla="*/ 538 w 800"/>
              <a:gd name="T87" fmla="*/ 59 h 636"/>
              <a:gd name="T88" fmla="*/ 481 w 800"/>
              <a:gd name="T89" fmla="*/ 44 h 636"/>
              <a:gd name="T90" fmla="*/ 410 w 800"/>
              <a:gd name="T91" fmla="*/ 2 h 636"/>
              <a:gd name="T92" fmla="*/ 403 w 800"/>
              <a:gd name="T93" fmla="*/ 3 h 636"/>
              <a:gd name="T94" fmla="*/ 389 w 800"/>
              <a:gd name="T95" fmla="*/ 21 h 636"/>
              <a:gd name="T96" fmla="*/ 259 w 800"/>
              <a:gd name="T97" fmla="*/ 32 h 636"/>
              <a:gd name="T98" fmla="*/ 175 w 800"/>
              <a:gd name="T99" fmla="*/ 17 h 636"/>
              <a:gd name="T100" fmla="*/ 105 w 800"/>
              <a:gd name="T101" fmla="*/ 13 h 636"/>
              <a:gd name="T102" fmla="*/ 102 w 800"/>
              <a:gd name="T103" fmla="*/ 24 h 636"/>
              <a:gd name="T104" fmla="*/ 82 w 800"/>
              <a:gd name="T105" fmla="*/ 35 h 636"/>
              <a:gd name="T106" fmla="*/ 84 w 800"/>
              <a:gd name="T107" fmla="*/ 45 h 636"/>
              <a:gd name="T108" fmla="*/ 74 w 800"/>
              <a:gd name="T109" fmla="*/ 66 h 636"/>
              <a:gd name="T110" fmla="*/ 74 w 800"/>
              <a:gd name="T111" fmla="*/ 81 h 636"/>
              <a:gd name="T112" fmla="*/ 86 w 800"/>
              <a:gd name="T113" fmla="*/ 96 h 636"/>
              <a:gd name="T114" fmla="*/ 118 w 800"/>
              <a:gd name="T115" fmla="*/ 98 h 636"/>
              <a:gd name="T116" fmla="*/ 83 w 800"/>
              <a:gd name="T117" fmla="*/ 263 h 636"/>
              <a:gd name="T118" fmla="*/ 91 w 800"/>
              <a:gd name="T119" fmla="*/ 318 h 636"/>
              <a:gd name="T120" fmla="*/ 115 w 800"/>
              <a:gd name="T121" fmla="*/ 346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00" h="636">
                <a:moveTo>
                  <a:pt x="175" y="372"/>
                </a:moveTo>
                <a:lnTo>
                  <a:pt x="175" y="372"/>
                </a:lnTo>
                <a:lnTo>
                  <a:pt x="174" y="374"/>
                </a:lnTo>
                <a:lnTo>
                  <a:pt x="170" y="377"/>
                </a:lnTo>
                <a:lnTo>
                  <a:pt x="163" y="382"/>
                </a:lnTo>
                <a:lnTo>
                  <a:pt x="157" y="386"/>
                </a:lnTo>
                <a:lnTo>
                  <a:pt x="148" y="388"/>
                </a:lnTo>
                <a:lnTo>
                  <a:pt x="148" y="388"/>
                </a:lnTo>
                <a:lnTo>
                  <a:pt x="131" y="393"/>
                </a:lnTo>
                <a:lnTo>
                  <a:pt x="112" y="397"/>
                </a:lnTo>
                <a:lnTo>
                  <a:pt x="96" y="399"/>
                </a:lnTo>
                <a:lnTo>
                  <a:pt x="80" y="404"/>
                </a:lnTo>
                <a:lnTo>
                  <a:pt x="80" y="404"/>
                </a:lnTo>
                <a:lnTo>
                  <a:pt x="73" y="407"/>
                </a:lnTo>
                <a:lnTo>
                  <a:pt x="67" y="410"/>
                </a:lnTo>
                <a:lnTo>
                  <a:pt x="54" y="419"/>
                </a:lnTo>
                <a:lnTo>
                  <a:pt x="45" y="425"/>
                </a:lnTo>
                <a:lnTo>
                  <a:pt x="36" y="429"/>
                </a:lnTo>
                <a:lnTo>
                  <a:pt x="36" y="429"/>
                </a:lnTo>
                <a:lnTo>
                  <a:pt x="26" y="431"/>
                </a:lnTo>
                <a:lnTo>
                  <a:pt x="15" y="431"/>
                </a:lnTo>
                <a:lnTo>
                  <a:pt x="0" y="433"/>
                </a:lnTo>
                <a:lnTo>
                  <a:pt x="13" y="439"/>
                </a:lnTo>
                <a:lnTo>
                  <a:pt x="19" y="447"/>
                </a:lnTo>
                <a:lnTo>
                  <a:pt x="13" y="456"/>
                </a:lnTo>
                <a:lnTo>
                  <a:pt x="13" y="456"/>
                </a:lnTo>
                <a:lnTo>
                  <a:pt x="20" y="458"/>
                </a:lnTo>
                <a:lnTo>
                  <a:pt x="27" y="461"/>
                </a:lnTo>
                <a:lnTo>
                  <a:pt x="36" y="462"/>
                </a:lnTo>
                <a:lnTo>
                  <a:pt x="36" y="462"/>
                </a:lnTo>
                <a:lnTo>
                  <a:pt x="50" y="460"/>
                </a:lnTo>
                <a:lnTo>
                  <a:pt x="69" y="455"/>
                </a:lnTo>
                <a:lnTo>
                  <a:pt x="89" y="450"/>
                </a:lnTo>
                <a:lnTo>
                  <a:pt x="104" y="447"/>
                </a:lnTo>
                <a:lnTo>
                  <a:pt x="104" y="447"/>
                </a:lnTo>
                <a:lnTo>
                  <a:pt x="130" y="446"/>
                </a:lnTo>
                <a:lnTo>
                  <a:pt x="148" y="444"/>
                </a:lnTo>
                <a:lnTo>
                  <a:pt x="159" y="440"/>
                </a:lnTo>
                <a:lnTo>
                  <a:pt x="171" y="436"/>
                </a:lnTo>
                <a:lnTo>
                  <a:pt x="171" y="436"/>
                </a:lnTo>
                <a:lnTo>
                  <a:pt x="185" y="433"/>
                </a:lnTo>
                <a:lnTo>
                  <a:pt x="198" y="430"/>
                </a:lnTo>
                <a:lnTo>
                  <a:pt x="222" y="426"/>
                </a:lnTo>
                <a:lnTo>
                  <a:pt x="240" y="425"/>
                </a:lnTo>
                <a:lnTo>
                  <a:pt x="246" y="425"/>
                </a:lnTo>
                <a:lnTo>
                  <a:pt x="260" y="429"/>
                </a:lnTo>
                <a:lnTo>
                  <a:pt x="260" y="429"/>
                </a:lnTo>
                <a:lnTo>
                  <a:pt x="260" y="434"/>
                </a:lnTo>
                <a:lnTo>
                  <a:pt x="259" y="446"/>
                </a:lnTo>
                <a:lnTo>
                  <a:pt x="260" y="462"/>
                </a:lnTo>
                <a:lnTo>
                  <a:pt x="261" y="471"/>
                </a:lnTo>
                <a:lnTo>
                  <a:pt x="262" y="479"/>
                </a:lnTo>
                <a:lnTo>
                  <a:pt x="262" y="479"/>
                </a:lnTo>
                <a:lnTo>
                  <a:pt x="266" y="488"/>
                </a:lnTo>
                <a:lnTo>
                  <a:pt x="271" y="497"/>
                </a:lnTo>
                <a:lnTo>
                  <a:pt x="276" y="505"/>
                </a:lnTo>
                <a:lnTo>
                  <a:pt x="282" y="513"/>
                </a:lnTo>
                <a:lnTo>
                  <a:pt x="288" y="519"/>
                </a:lnTo>
                <a:lnTo>
                  <a:pt x="296" y="525"/>
                </a:lnTo>
                <a:lnTo>
                  <a:pt x="304" y="529"/>
                </a:lnTo>
                <a:lnTo>
                  <a:pt x="313" y="531"/>
                </a:lnTo>
                <a:lnTo>
                  <a:pt x="313" y="531"/>
                </a:lnTo>
                <a:lnTo>
                  <a:pt x="324" y="531"/>
                </a:lnTo>
                <a:lnTo>
                  <a:pt x="336" y="531"/>
                </a:lnTo>
                <a:lnTo>
                  <a:pt x="351" y="529"/>
                </a:lnTo>
                <a:lnTo>
                  <a:pt x="366" y="526"/>
                </a:lnTo>
                <a:lnTo>
                  <a:pt x="379" y="522"/>
                </a:lnTo>
                <a:lnTo>
                  <a:pt x="393" y="517"/>
                </a:lnTo>
                <a:lnTo>
                  <a:pt x="403" y="514"/>
                </a:lnTo>
                <a:lnTo>
                  <a:pt x="410" y="509"/>
                </a:lnTo>
                <a:lnTo>
                  <a:pt x="410" y="509"/>
                </a:lnTo>
                <a:lnTo>
                  <a:pt x="415" y="504"/>
                </a:lnTo>
                <a:lnTo>
                  <a:pt x="420" y="498"/>
                </a:lnTo>
                <a:lnTo>
                  <a:pt x="426" y="485"/>
                </a:lnTo>
                <a:lnTo>
                  <a:pt x="431" y="474"/>
                </a:lnTo>
                <a:lnTo>
                  <a:pt x="432" y="471"/>
                </a:lnTo>
                <a:lnTo>
                  <a:pt x="457" y="466"/>
                </a:lnTo>
                <a:lnTo>
                  <a:pt x="457" y="466"/>
                </a:lnTo>
                <a:lnTo>
                  <a:pt x="462" y="476"/>
                </a:lnTo>
                <a:lnTo>
                  <a:pt x="473" y="498"/>
                </a:lnTo>
                <a:lnTo>
                  <a:pt x="480" y="510"/>
                </a:lnTo>
                <a:lnTo>
                  <a:pt x="489" y="522"/>
                </a:lnTo>
                <a:lnTo>
                  <a:pt x="497" y="532"/>
                </a:lnTo>
                <a:lnTo>
                  <a:pt x="501" y="536"/>
                </a:lnTo>
                <a:lnTo>
                  <a:pt x="506" y="538"/>
                </a:lnTo>
                <a:lnTo>
                  <a:pt x="506" y="538"/>
                </a:lnTo>
                <a:lnTo>
                  <a:pt x="515" y="542"/>
                </a:lnTo>
                <a:lnTo>
                  <a:pt x="523" y="546"/>
                </a:lnTo>
                <a:lnTo>
                  <a:pt x="539" y="549"/>
                </a:lnTo>
                <a:lnTo>
                  <a:pt x="547" y="552"/>
                </a:lnTo>
                <a:lnTo>
                  <a:pt x="553" y="556"/>
                </a:lnTo>
                <a:lnTo>
                  <a:pt x="559" y="561"/>
                </a:lnTo>
                <a:lnTo>
                  <a:pt x="564" y="567"/>
                </a:lnTo>
                <a:lnTo>
                  <a:pt x="564" y="567"/>
                </a:lnTo>
                <a:lnTo>
                  <a:pt x="569" y="579"/>
                </a:lnTo>
                <a:lnTo>
                  <a:pt x="572" y="589"/>
                </a:lnTo>
                <a:lnTo>
                  <a:pt x="575" y="594"/>
                </a:lnTo>
                <a:lnTo>
                  <a:pt x="579" y="599"/>
                </a:lnTo>
                <a:lnTo>
                  <a:pt x="583" y="605"/>
                </a:lnTo>
                <a:lnTo>
                  <a:pt x="591" y="612"/>
                </a:lnTo>
                <a:lnTo>
                  <a:pt x="591" y="612"/>
                </a:lnTo>
                <a:lnTo>
                  <a:pt x="599" y="618"/>
                </a:lnTo>
                <a:lnTo>
                  <a:pt x="609" y="624"/>
                </a:lnTo>
                <a:lnTo>
                  <a:pt x="618" y="628"/>
                </a:lnTo>
                <a:lnTo>
                  <a:pt x="627" y="631"/>
                </a:lnTo>
                <a:lnTo>
                  <a:pt x="639" y="634"/>
                </a:lnTo>
                <a:lnTo>
                  <a:pt x="644" y="636"/>
                </a:lnTo>
                <a:lnTo>
                  <a:pt x="618" y="618"/>
                </a:lnTo>
                <a:lnTo>
                  <a:pt x="634" y="615"/>
                </a:lnTo>
                <a:lnTo>
                  <a:pt x="634" y="615"/>
                </a:lnTo>
                <a:lnTo>
                  <a:pt x="629" y="611"/>
                </a:lnTo>
                <a:lnTo>
                  <a:pt x="623" y="606"/>
                </a:lnTo>
                <a:lnTo>
                  <a:pt x="617" y="597"/>
                </a:lnTo>
                <a:lnTo>
                  <a:pt x="617" y="597"/>
                </a:lnTo>
                <a:lnTo>
                  <a:pt x="613" y="592"/>
                </a:lnTo>
                <a:lnTo>
                  <a:pt x="612" y="588"/>
                </a:lnTo>
                <a:lnTo>
                  <a:pt x="609" y="578"/>
                </a:lnTo>
                <a:lnTo>
                  <a:pt x="608" y="572"/>
                </a:lnTo>
                <a:lnTo>
                  <a:pt x="604" y="567"/>
                </a:lnTo>
                <a:lnTo>
                  <a:pt x="601" y="561"/>
                </a:lnTo>
                <a:lnTo>
                  <a:pt x="595" y="553"/>
                </a:lnTo>
                <a:lnTo>
                  <a:pt x="595" y="553"/>
                </a:lnTo>
                <a:lnTo>
                  <a:pt x="586" y="546"/>
                </a:lnTo>
                <a:lnTo>
                  <a:pt x="579" y="540"/>
                </a:lnTo>
                <a:lnTo>
                  <a:pt x="563" y="529"/>
                </a:lnTo>
                <a:lnTo>
                  <a:pt x="548" y="519"/>
                </a:lnTo>
                <a:lnTo>
                  <a:pt x="542" y="513"/>
                </a:lnTo>
                <a:lnTo>
                  <a:pt x="535" y="506"/>
                </a:lnTo>
                <a:lnTo>
                  <a:pt x="535" y="506"/>
                </a:lnTo>
                <a:lnTo>
                  <a:pt x="531" y="498"/>
                </a:lnTo>
                <a:lnTo>
                  <a:pt x="527" y="487"/>
                </a:lnTo>
                <a:lnTo>
                  <a:pt x="524" y="476"/>
                </a:lnTo>
                <a:lnTo>
                  <a:pt x="522" y="465"/>
                </a:lnTo>
                <a:lnTo>
                  <a:pt x="521" y="445"/>
                </a:lnTo>
                <a:lnTo>
                  <a:pt x="521" y="436"/>
                </a:lnTo>
                <a:lnTo>
                  <a:pt x="521" y="436"/>
                </a:lnTo>
                <a:lnTo>
                  <a:pt x="529" y="438"/>
                </a:lnTo>
                <a:lnTo>
                  <a:pt x="539" y="439"/>
                </a:lnTo>
                <a:lnTo>
                  <a:pt x="550" y="439"/>
                </a:lnTo>
                <a:lnTo>
                  <a:pt x="564" y="436"/>
                </a:lnTo>
                <a:lnTo>
                  <a:pt x="576" y="434"/>
                </a:lnTo>
                <a:lnTo>
                  <a:pt x="583" y="430"/>
                </a:lnTo>
                <a:lnTo>
                  <a:pt x="590" y="426"/>
                </a:lnTo>
                <a:lnTo>
                  <a:pt x="596" y="423"/>
                </a:lnTo>
                <a:lnTo>
                  <a:pt x="602" y="418"/>
                </a:lnTo>
                <a:lnTo>
                  <a:pt x="602" y="418"/>
                </a:lnTo>
                <a:lnTo>
                  <a:pt x="620" y="398"/>
                </a:lnTo>
                <a:lnTo>
                  <a:pt x="628" y="391"/>
                </a:lnTo>
                <a:lnTo>
                  <a:pt x="634" y="383"/>
                </a:lnTo>
                <a:lnTo>
                  <a:pt x="640" y="376"/>
                </a:lnTo>
                <a:lnTo>
                  <a:pt x="644" y="367"/>
                </a:lnTo>
                <a:lnTo>
                  <a:pt x="646" y="359"/>
                </a:lnTo>
                <a:lnTo>
                  <a:pt x="647" y="346"/>
                </a:lnTo>
                <a:lnTo>
                  <a:pt x="647" y="346"/>
                </a:lnTo>
                <a:lnTo>
                  <a:pt x="650" y="318"/>
                </a:lnTo>
                <a:lnTo>
                  <a:pt x="655" y="287"/>
                </a:lnTo>
                <a:lnTo>
                  <a:pt x="661" y="253"/>
                </a:lnTo>
                <a:lnTo>
                  <a:pt x="661" y="253"/>
                </a:lnTo>
                <a:lnTo>
                  <a:pt x="663" y="258"/>
                </a:lnTo>
                <a:lnTo>
                  <a:pt x="672" y="269"/>
                </a:lnTo>
                <a:lnTo>
                  <a:pt x="679" y="276"/>
                </a:lnTo>
                <a:lnTo>
                  <a:pt x="688" y="284"/>
                </a:lnTo>
                <a:lnTo>
                  <a:pt x="699" y="290"/>
                </a:lnTo>
                <a:lnTo>
                  <a:pt x="711" y="297"/>
                </a:lnTo>
                <a:lnTo>
                  <a:pt x="711" y="297"/>
                </a:lnTo>
                <a:lnTo>
                  <a:pt x="719" y="300"/>
                </a:lnTo>
                <a:lnTo>
                  <a:pt x="726" y="301"/>
                </a:lnTo>
                <a:lnTo>
                  <a:pt x="737" y="302"/>
                </a:lnTo>
                <a:lnTo>
                  <a:pt x="748" y="301"/>
                </a:lnTo>
                <a:lnTo>
                  <a:pt x="757" y="297"/>
                </a:lnTo>
                <a:lnTo>
                  <a:pt x="763" y="294"/>
                </a:lnTo>
                <a:lnTo>
                  <a:pt x="768" y="291"/>
                </a:lnTo>
                <a:lnTo>
                  <a:pt x="773" y="286"/>
                </a:lnTo>
                <a:lnTo>
                  <a:pt x="773" y="286"/>
                </a:lnTo>
                <a:lnTo>
                  <a:pt x="773" y="281"/>
                </a:lnTo>
                <a:lnTo>
                  <a:pt x="774" y="276"/>
                </a:lnTo>
                <a:lnTo>
                  <a:pt x="775" y="275"/>
                </a:lnTo>
                <a:lnTo>
                  <a:pt x="777" y="275"/>
                </a:lnTo>
                <a:lnTo>
                  <a:pt x="777" y="275"/>
                </a:lnTo>
                <a:lnTo>
                  <a:pt x="782" y="274"/>
                </a:lnTo>
                <a:lnTo>
                  <a:pt x="786" y="273"/>
                </a:lnTo>
                <a:lnTo>
                  <a:pt x="791" y="270"/>
                </a:lnTo>
                <a:lnTo>
                  <a:pt x="791" y="263"/>
                </a:lnTo>
                <a:lnTo>
                  <a:pt x="791" y="263"/>
                </a:lnTo>
                <a:lnTo>
                  <a:pt x="793" y="260"/>
                </a:lnTo>
                <a:lnTo>
                  <a:pt x="796" y="254"/>
                </a:lnTo>
                <a:lnTo>
                  <a:pt x="798" y="243"/>
                </a:lnTo>
                <a:lnTo>
                  <a:pt x="799" y="237"/>
                </a:lnTo>
                <a:lnTo>
                  <a:pt x="798" y="230"/>
                </a:lnTo>
                <a:lnTo>
                  <a:pt x="798" y="230"/>
                </a:lnTo>
                <a:lnTo>
                  <a:pt x="796" y="222"/>
                </a:lnTo>
                <a:lnTo>
                  <a:pt x="798" y="219"/>
                </a:lnTo>
                <a:lnTo>
                  <a:pt x="800" y="212"/>
                </a:lnTo>
                <a:lnTo>
                  <a:pt x="800" y="210"/>
                </a:lnTo>
                <a:lnTo>
                  <a:pt x="799" y="207"/>
                </a:lnTo>
                <a:lnTo>
                  <a:pt x="794" y="204"/>
                </a:lnTo>
                <a:lnTo>
                  <a:pt x="788" y="199"/>
                </a:lnTo>
                <a:lnTo>
                  <a:pt x="788" y="199"/>
                </a:lnTo>
                <a:lnTo>
                  <a:pt x="779" y="193"/>
                </a:lnTo>
                <a:lnTo>
                  <a:pt x="774" y="187"/>
                </a:lnTo>
                <a:lnTo>
                  <a:pt x="767" y="178"/>
                </a:lnTo>
                <a:lnTo>
                  <a:pt x="761" y="174"/>
                </a:lnTo>
                <a:lnTo>
                  <a:pt x="752" y="169"/>
                </a:lnTo>
                <a:lnTo>
                  <a:pt x="740" y="166"/>
                </a:lnTo>
                <a:lnTo>
                  <a:pt x="722" y="162"/>
                </a:lnTo>
                <a:lnTo>
                  <a:pt x="722" y="162"/>
                </a:lnTo>
                <a:lnTo>
                  <a:pt x="703" y="158"/>
                </a:lnTo>
                <a:lnTo>
                  <a:pt x="687" y="156"/>
                </a:lnTo>
                <a:lnTo>
                  <a:pt x="665" y="155"/>
                </a:lnTo>
                <a:lnTo>
                  <a:pt x="652" y="155"/>
                </a:lnTo>
                <a:lnTo>
                  <a:pt x="649" y="156"/>
                </a:lnTo>
                <a:lnTo>
                  <a:pt x="649" y="156"/>
                </a:lnTo>
                <a:lnTo>
                  <a:pt x="634" y="144"/>
                </a:lnTo>
                <a:lnTo>
                  <a:pt x="598" y="109"/>
                </a:lnTo>
                <a:lnTo>
                  <a:pt x="598" y="109"/>
                </a:lnTo>
                <a:lnTo>
                  <a:pt x="579" y="88"/>
                </a:lnTo>
                <a:lnTo>
                  <a:pt x="569" y="80"/>
                </a:lnTo>
                <a:lnTo>
                  <a:pt x="559" y="72"/>
                </a:lnTo>
                <a:lnTo>
                  <a:pt x="549" y="65"/>
                </a:lnTo>
                <a:lnTo>
                  <a:pt x="538" y="59"/>
                </a:lnTo>
                <a:lnTo>
                  <a:pt x="527" y="55"/>
                </a:lnTo>
                <a:lnTo>
                  <a:pt x="513" y="51"/>
                </a:lnTo>
                <a:lnTo>
                  <a:pt x="513" y="51"/>
                </a:lnTo>
                <a:lnTo>
                  <a:pt x="499" y="48"/>
                </a:lnTo>
                <a:lnTo>
                  <a:pt x="481" y="44"/>
                </a:lnTo>
                <a:lnTo>
                  <a:pt x="448" y="33"/>
                </a:lnTo>
                <a:lnTo>
                  <a:pt x="411" y="21"/>
                </a:lnTo>
                <a:lnTo>
                  <a:pt x="411" y="21"/>
                </a:lnTo>
                <a:lnTo>
                  <a:pt x="411" y="9"/>
                </a:lnTo>
                <a:lnTo>
                  <a:pt x="410" y="2"/>
                </a:lnTo>
                <a:lnTo>
                  <a:pt x="409" y="0"/>
                </a:lnTo>
                <a:lnTo>
                  <a:pt x="408" y="0"/>
                </a:lnTo>
                <a:lnTo>
                  <a:pt x="408" y="0"/>
                </a:lnTo>
                <a:lnTo>
                  <a:pt x="405" y="1"/>
                </a:lnTo>
                <a:lnTo>
                  <a:pt x="403" y="3"/>
                </a:lnTo>
                <a:lnTo>
                  <a:pt x="396" y="11"/>
                </a:lnTo>
                <a:lnTo>
                  <a:pt x="393" y="18"/>
                </a:lnTo>
                <a:lnTo>
                  <a:pt x="390" y="19"/>
                </a:lnTo>
                <a:lnTo>
                  <a:pt x="389" y="21"/>
                </a:lnTo>
                <a:lnTo>
                  <a:pt x="389" y="21"/>
                </a:lnTo>
                <a:lnTo>
                  <a:pt x="334" y="27"/>
                </a:lnTo>
                <a:lnTo>
                  <a:pt x="291" y="32"/>
                </a:lnTo>
                <a:lnTo>
                  <a:pt x="272" y="33"/>
                </a:lnTo>
                <a:lnTo>
                  <a:pt x="259" y="32"/>
                </a:lnTo>
                <a:lnTo>
                  <a:pt x="259" y="32"/>
                </a:lnTo>
                <a:lnTo>
                  <a:pt x="228" y="29"/>
                </a:lnTo>
                <a:lnTo>
                  <a:pt x="228" y="29"/>
                </a:lnTo>
                <a:lnTo>
                  <a:pt x="214" y="25"/>
                </a:lnTo>
                <a:lnTo>
                  <a:pt x="175" y="17"/>
                </a:lnTo>
                <a:lnTo>
                  <a:pt x="175" y="17"/>
                </a:lnTo>
                <a:lnTo>
                  <a:pt x="148" y="13"/>
                </a:lnTo>
                <a:lnTo>
                  <a:pt x="125" y="12"/>
                </a:lnTo>
                <a:lnTo>
                  <a:pt x="110" y="12"/>
                </a:lnTo>
                <a:lnTo>
                  <a:pt x="106" y="13"/>
                </a:lnTo>
                <a:lnTo>
                  <a:pt x="105" y="13"/>
                </a:lnTo>
                <a:lnTo>
                  <a:pt x="105" y="14"/>
                </a:lnTo>
                <a:lnTo>
                  <a:pt x="105" y="14"/>
                </a:lnTo>
                <a:lnTo>
                  <a:pt x="106" y="18"/>
                </a:lnTo>
                <a:lnTo>
                  <a:pt x="105" y="22"/>
                </a:lnTo>
                <a:lnTo>
                  <a:pt x="102" y="24"/>
                </a:lnTo>
                <a:lnTo>
                  <a:pt x="98" y="28"/>
                </a:lnTo>
                <a:lnTo>
                  <a:pt x="98" y="28"/>
                </a:lnTo>
                <a:lnTo>
                  <a:pt x="93" y="30"/>
                </a:lnTo>
                <a:lnTo>
                  <a:pt x="86" y="33"/>
                </a:lnTo>
                <a:lnTo>
                  <a:pt x="82" y="35"/>
                </a:lnTo>
                <a:lnTo>
                  <a:pt x="80" y="37"/>
                </a:lnTo>
                <a:lnTo>
                  <a:pt x="80" y="38"/>
                </a:lnTo>
                <a:lnTo>
                  <a:pt x="80" y="38"/>
                </a:lnTo>
                <a:lnTo>
                  <a:pt x="82" y="41"/>
                </a:lnTo>
                <a:lnTo>
                  <a:pt x="84" y="45"/>
                </a:lnTo>
                <a:lnTo>
                  <a:pt x="85" y="50"/>
                </a:lnTo>
                <a:lnTo>
                  <a:pt x="84" y="52"/>
                </a:lnTo>
                <a:lnTo>
                  <a:pt x="83" y="54"/>
                </a:lnTo>
                <a:lnTo>
                  <a:pt x="83" y="54"/>
                </a:lnTo>
                <a:lnTo>
                  <a:pt x="74" y="66"/>
                </a:lnTo>
                <a:lnTo>
                  <a:pt x="70" y="73"/>
                </a:lnTo>
                <a:lnTo>
                  <a:pt x="70" y="76"/>
                </a:lnTo>
                <a:lnTo>
                  <a:pt x="72" y="77"/>
                </a:lnTo>
                <a:lnTo>
                  <a:pt x="72" y="77"/>
                </a:lnTo>
                <a:lnTo>
                  <a:pt x="74" y="81"/>
                </a:lnTo>
                <a:lnTo>
                  <a:pt x="75" y="86"/>
                </a:lnTo>
                <a:lnTo>
                  <a:pt x="79" y="91"/>
                </a:lnTo>
                <a:lnTo>
                  <a:pt x="82" y="93"/>
                </a:lnTo>
                <a:lnTo>
                  <a:pt x="86" y="96"/>
                </a:lnTo>
                <a:lnTo>
                  <a:pt x="86" y="96"/>
                </a:lnTo>
                <a:lnTo>
                  <a:pt x="91" y="97"/>
                </a:lnTo>
                <a:lnTo>
                  <a:pt x="98" y="98"/>
                </a:lnTo>
                <a:lnTo>
                  <a:pt x="107" y="99"/>
                </a:lnTo>
                <a:lnTo>
                  <a:pt x="118" y="98"/>
                </a:lnTo>
                <a:lnTo>
                  <a:pt x="118" y="98"/>
                </a:lnTo>
                <a:lnTo>
                  <a:pt x="101" y="171"/>
                </a:lnTo>
                <a:lnTo>
                  <a:pt x="89" y="226"/>
                </a:lnTo>
                <a:lnTo>
                  <a:pt x="85" y="248"/>
                </a:lnTo>
                <a:lnTo>
                  <a:pt x="83" y="263"/>
                </a:lnTo>
                <a:lnTo>
                  <a:pt x="83" y="263"/>
                </a:lnTo>
                <a:lnTo>
                  <a:pt x="83" y="274"/>
                </a:lnTo>
                <a:lnTo>
                  <a:pt x="84" y="285"/>
                </a:lnTo>
                <a:lnTo>
                  <a:pt x="86" y="296"/>
                </a:lnTo>
                <a:lnTo>
                  <a:pt x="89" y="307"/>
                </a:lnTo>
                <a:lnTo>
                  <a:pt x="91" y="318"/>
                </a:lnTo>
                <a:lnTo>
                  <a:pt x="96" y="328"/>
                </a:lnTo>
                <a:lnTo>
                  <a:pt x="101" y="335"/>
                </a:lnTo>
                <a:lnTo>
                  <a:pt x="107" y="342"/>
                </a:lnTo>
                <a:lnTo>
                  <a:pt x="107" y="342"/>
                </a:lnTo>
                <a:lnTo>
                  <a:pt x="115" y="346"/>
                </a:lnTo>
                <a:lnTo>
                  <a:pt x="125" y="351"/>
                </a:lnTo>
                <a:lnTo>
                  <a:pt x="147" y="361"/>
                </a:lnTo>
                <a:lnTo>
                  <a:pt x="175" y="372"/>
                </a:lnTo>
                <a:lnTo>
                  <a:pt x="175" y="37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9">
            <a:extLst>
              <a:ext uri="{FF2B5EF4-FFF2-40B4-BE49-F238E27FC236}">
                <a16:creationId xmlns:a16="http://schemas.microsoft.com/office/drawing/2014/main" id="{AF440B5C-A6C8-440D-A2D7-C8F33E078E01}"/>
              </a:ext>
            </a:extLst>
          </p:cNvPr>
          <p:cNvSpPr>
            <a:spLocks/>
          </p:cNvSpPr>
          <p:nvPr/>
        </p:nvSpPr>
        <p:spPr bwMode="auto">
          <a:xfrm>
            <a:off x="2272546" y="1008563"/>
            <a:ext cx="1566701" cy="1144030"/>
          </a:xfrm>
          <a:custGeom>
            <a:avLst/>
            <a:gdLst>
              <a:gd name="T0" fmla="*/ 583 w 1112"/>
              <a:gd name="T1" fmla="*/ 69 h 812"/>
              <a:gd name="T2" fmla="*/ 592 w 1112"/>
              <a:gd name="T3" fmla="*/ 49 h 812"/>
              <a:gd name="T4" fmla="*/ 565 w 1112"/>
              <a:gd name="T5" fmla="*/ 29 h 812"/>
              <a:gd name="T6" fmla="*/ 560 w 1112"/>
              <a:gd name="T7" fmla="*/ 12 h 812"/>
              <a:gd name="T8" fmla="*/ 518 w 1112"/>
              <a:gd name="T9" fmla="*/ 2 h 812"/>
              <a:gd name="T10" fmla="*/ 487 w 1112"/>
              <a:gd name="T11" fmla="*/ 2 h 812"/>
              <a:gd name="T12" fmla="*/ 433 w 1112"/>
              <a:gd name="T13" fmla="*/ 34 h 812"/>
              <a:gd name="T14" fmla="*/ 405 w 1112"/>
              <a:gd name="T15" fmla="*/ 82 h 812"/>
              <a:gd name="T16" fmla="*/ 305 w 1112"/>
              <a:gd name="T17" fmla="*/ 110 h 812"/>
              <a:gd name="T18" fmla="*/ 244 w 1112"/>
              <a:gd name="T19" fmla="*/ 145 h 812"/>
              <a:gd name="T20" fmla="*/ 139 w 1112"/>
              <a:gd name="T21" fmla="*/ 249 h 812"/>
              <a:gd name="T22" fmla="*/ 115 w 1112"/>
              <a:gd name="T23" fmla="*/ 284 h 812"/>
              <a:gd name="T24" fmla="*/ 92 w 1112"/>
              <a:gd name="T25" fmla="*/ 347 h 812"/>
              <a:gd name="T26" fmla="*/ 91 w 1112"/>
              <a:gd name="T27" fmla="*/ 470 h 812"/>
              <a:gd name="T28" fmla="*/ 110 w 1112"/>
              <a:gd name="T29" fmla="*/ 525 h 812"/>
              <a:gd name="T30" fmla="*/ 79 w 1112"/>
              <a:gd name="T31" fmla="*/ 564 h 812"/>
              <a:gd name="T32" fmla="*/ 28 w 1112"/>
              <a:gd name="T33" fmla="*/ 583 h 812"/>
              <a:gd name="T34" fmla="*/ 4 w 1112"/>
              <a:gd name="T35" fmla="*/ 626 h 812"/>
              <a:gd name="T36" fmla="*/ 3 w 1112"/>
              <a:gd name="T37" fmla="*/ 692 h 812"/>
              <a:gd name="T38" fmla="*/ 10 w 1112"/>
              <a:gd name="T39" fmla="*/ 697 h 812"/>
              <a:gd name="T40" fmla="*/ 23 w 1112"/>
              <a:gd name="T41" fmla="*/ 691 h 812"/>
              <a:gd name="T42" fmla="*/ 96 w 1112"/>
              <a:gd name="T43" fmla="*/ 733 h 812"/>
              <a:gd name="T44" fmla="*/ 115 w 1112"/>
              <a:gd name="T45" fmla="*/ 722 h 812"/>
              <a:gd name="T46" fmla="*/ 122 w 1112"/>
              <a:gd name="T47" fmla="*/ 753 h 812"/>
              <a:gd name="T48" fmla="*/ 135 w 1112"/>
              <a:gd name="T49" fmla="*/ 741 h 812"/>
              <a:gd name="T50" fmla="*/ 153 w 1112"/>
              <a:gd name="T51" fmla="*/ 680 h 812"/>
              <a:gd name="T52" fmla="*/ 193 w 1112"/>
              <a:gd name="T53" fmla="*/ 617 h 812"/>
              <a:gd name="T54" fmla="*/ 346 w 1112"/>
              <a:gd name="T55" fmla="*/ 637 h 812"/>
              <a:gd name="T56" fmla="*/ 455 w 1112"/>
              <a:gd name="T57" fmla="*/ 669 h 812"/>
              <a:gd name="T58" fmla="*/ 614 w 1112"/>
              <a:gd name="T59" fmla="*/ 681 h 812"/>
              <a:gd name="T60" fmla="*/ 771 w 1112"/>
              <a:gd name="T61" fmla="*/ 649 h 812"/>
              <a:gd name="T62" fmla="*/ 780 w 1112"/>
              <a:gd name="T63" fmla="*/ 712 h 812"/>
              <a:gd name="T64" fmla="*/ 806 w 1112"/>
              <a:gd name="T65" fmla="*/ 751 h 812"/>
              <a:gd name="T66" fmla="*/ 818 w 1112"/>
              <a:gd name="T67" fmla="*/ 788 h 812"/>
              <a:gd name="T68" fmla="*/ 839 w 1112"/>
              <a:gd name="T69" fmla="*/ 812 h 812"/>
              <a:gd name="T70" fmla="*/ 850 w 1112"/>
              <a:gd name="T71" fmla="*/ 753 h 812"/>
              <a:gd name="T72" fmla="*/ 838 w 1112"/>
              <a:gd name="T73" fmla="*/ 713 h 812"/>
              <a:gd name="T74" fmla="*/ 834 w 1112"/>
              <a:gd name="T75" fmla="*/ 675 h 812"/>
              <a:gd name="T76" fmla="*/ 867 w 1112"/>
              <a:gd name="T77" fmla="*/ 609 h 812"/>
              <a:gd name="T78" fmla="*/ 907 w 1112"/>
              <a:gd name="T79" fmla="*/ 582 h 812"/>
              <a:gd name="T80" fmla="*/ 920 w 1112"/>
              <a:gd name="T81" fmla="*/ 567 h 812"/>
              <a:gd name="T82" fmla="*/ 989 w 1112"/>
              <a:gd name="T83" fmla="*/ 573 h 812"/>
              <a:gd name="T84" fmla="*/ 1048 w 1112"/>
              <a:gd name="T85" fmla="*/ 554 h 812"/>
              <a:gd name="T86" fmla="*/ 1106 w 1112"/>
              <a:gd name="T87" fmla="*/ 520 h 812"/>
              <a:gd name="T88" fmla="*/ 1111 w 1112"/>
              <a:gd name="T89" fmla="*/ 505 h 812"/>
              <a:gd name="T90" fmla="*/ 1086 w 1112"/>
              <a:gd name="T91" fmla="*/ 463 h 812"/>
              <a:gd name="T92" fmla="*/ 1040 w 1112"/>
              <a:gd name="T93" fmla="*/ 444 h 812"/>
              <a:gd name="T94" fmla="*/ 977 w 1112"/>
              <a:gd name="T95" fmla="*/ 431 h 812"/>
              <a:gd name="T96" fmla="*/ 968 w 1112"/>
              <a:gd name="T97" fmla="*/ 415 h 812"/>
              <a:gd name="T98" fmla="*/ 957 w 1112"/>
              <a:gd name="T99" fmla="*/ 376 h 812"/>
              <a:gd name="T100" fmla="*/ 973 w 1112"/>
              <a:gd name="T101" fmla="*/ 364 h 812"/>
              <a:gd name="T102" fmla="*/ 999 w 1112"/>
              <a:gd name="T103" fmla="*/ 320 h 812"/>
              <a:gd name="T104" fmla="*/ 1019 w 1112"/>
              <a:gd name="T105" fmla="*/ 273 h 812"/>
              <a:gd name="T106" fmla="*/ 1017 w 1112"/>
              <a:gd name="T107" fmla="*/ 261 h 812"/>
              <a:gd name="T108" fmla="*/ 1013 w 1112"/>
              <a:gd name="T109" fmla="*/ 252 h 812"/>
              <a:gd name="T110" fmla="*/ 992 w 1112"/>
              <a:gd name="T111" fmla="*/ 247 h 812"/>
              <a:gd name="T112" fmla="*/ 969 w 1112"/>
              <a:gd name="T113" fmla="*/ 230 h 812"/>
              <a:gd name="T114" fmla="*/ 972 w 1112"/>
              <a:gd name="T115" fmla="*/ 257 h 812"/>
              <a:gd name="T116" fmla="*/ 951 w 1112"/>
              <a:gd name="T117" fmla="*/ 279 h 812"/>
              <a:gd name="T118" fmla="*/ 938 w 1112"/>
              <a:gd name="T119" fmla="*/ 259 h 812"/>
              <a:gd name="T120" fmla="*/ 845 w 1112"/>
              <a:gd name="T121" fmla="*/ 190 h 812"/>
              <a:gd name="T122" fmla="*/ 730 w 1112"/>
              <a:gd name="T123" fmla="*/ 140 h 812"/>
              <a:gd name="T124" fmla="*/ 549 w 1112"/>
              <a:gd name="T125" fmla="*/ 94 h 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12" h="812">
                <a:moveTo>
                  <a:pt x="549" y="94"/>
                </a:moveTo>
                <a:lnTo>
                  <a:pt x="549" y="94"/>
                </a:lnTo>
                <a:lnTo>
                  <a:pt x="557" y="90"/>
                </a:lnTo>
                <a:lnTo>
                  <a:pt x="575" y="77"/>
                </a:lnTo>
                <a:lnTo>
                  <a:pt x="583" y="69"/>
                </a:lnTo>
                <a:lnTo>
                  <a:pt x="591" y="61"/>
                </a:lnTo>
                <a:lnTo>
                  <a:pt x="592" y="58"/>
                </a:lnTo>
                <a:lnTo>
                  <a:pt x="593" y="55"/>
                </a:lnTo>
                <a:lnTo>
                  <a:pt x="593" y="51"/>
                </a:lnTo>
                <a:lnTo>
                  <a:pt x="592" y="49"/>
                </a:lnTo>
                <a:lnTo>
                  <a:pt x="592" y="49"/>
                </a:lnTo>
                <a:lnTo>
                  <a:pt x="583" y="42"/>
                </a:lnTo>
                <a:lnTo>
                  <a:pt x="576" y="37"/>
                </a:lnTo>
                <a:lnTo>
                  <a:pt x="570" y="33"/>
                </a:lnTo>
                <a:lnTo>
                  <a:pt x="565" y="29"/>
                </a:lnTo>
                <a:lnTo>
                  <a:pt x="565" y="29"/>
                </a:lnTo>
                <a:lnTo>
                  <a:pt x="564" y="26"/>
                </a:lnTo>
                <a:lnTo>
                  <a:pt x="562" y="22"/>
                </a:lnTo>
                <a:lnTo>
                  <a:pt x="561" y="16"/>
                </a:lnTo>
                <a:lnTo>
                  <a:pt x="560" y="12"/>
                </a:lnTo>
                <a:lnTo>
                  <a:pt x="559" y="10"/>
                </a:lnTo>
                <a:lnTo>
                  <a:pt x="556" y="8"/>
                </a:lnTo>
                <a:lnTo>
                  <a:pt x="552" y="7"/>
                </a:lnTo>
                <a:lnTo>
                  <a:pt x="552" y="7"/>
                </a:lnTo>
                <a:lnTo>
                  <a:pt x="518" y="2"/>
                </a:lnTo>
                <a:lnTo>
                  <a:pt x="518" y="2"/>
                </a:lnTo>
                <a:lnTo>
                  <a:pt x="506" y="1"/>
                </a:lnTo>
                <a:lnTo>
                  <a:pt x="496" y="0"/>
                </a:lnTo>
                <a:lnTo>
                  <a:pt x="491" y="1"/>
                </a:lnTo>
                <a:lnTo>
                  <a:pt x="487" y="2"/>
                </a:lnTo>
                <a:lnTo>
                  <a:pt x="487" y="2"/>
                </a:lnTo>
                <a:lnTo>
                  <a:pt x="475" y="8"/>
                </a:lnTo>
                <a:lnTo>
                  <a:pt x="458" y="17"/>
                </a:lnTo>
                <a:lnTo>
                  <a:pt x="441" y="28"/>
                </a:lnTo>
                <a:lnTo>
                  <a:pt x="433" y="34"/>
                </a:lnTo>
                <a:lnTo>
                  <a:pt x="427" y="40"/>
                </a:lnTo>
                <a:lnTo>
                  <a:pt x="427" y="40"/>
                </a:lnTo>
                <a:lnTo>
                  <a:pt x="417" y="54"/>
                </a:lnTo>
                <a:lnTo>
                  <a:pt x="411" y="67"/>
                </a:lnTo>
                <a:lnTo>
                  <a:pt x="405" y="82"/>
                </a:lnTo>
                <a:lnTo>
                  <a:pt x="405" y="82"/>
                </a:lnTo>
                <a:lnTo>
                  <a:pt x="389" y="85"/>
                </a:lnTo>
                <a:lnTo>
                  <a:pt x="352" y="94"/>
                </a:lnTo>
                <a:lnTo>
                  <a:pt x="329" y="102"/>
                </a:lnTo>
                <a:lnTo>
                  <a:pt x="305" y="110"/>
                </a:lnTo>
                <a:lnTo>
                  <a:pt x="282" y="120"/>
                </a:lnTo>
                <a:lnTo>
                  <a:pt x="272" y="126"/>
                </a:lnTo>
                <a:lnTo>
                  <a:pt x="262" y="131"/>
                </a:lnTo>
                <a:lnTo>
                  <a:pt x="262" y="131"/>
                </a:lnTo>
                <a:lnTo>
                  <a:pt x="244" y="145"/>
                </a:lnTo>
                <a:lnTo>
                  <a:pt x="224" y="162"/>
                </a:lnTo>
                <a:lnTo>
                  <a:pt x="204" y="179"/>
                </a:lnTo>
                <a:lnTo>
                  <a:pt x="187" y="198"/>
                </a:lnTo>
                <a:lnTo>
                  <a:pt x="156" y="230"/>
                </a:lnTo>
                <a:lnTo>
                  <a:pt x="139" y="249"/>
                </a:lnTo>
                <a:lnTo>
                  <a:pt x="139" y="249"/>
                </a:lnTo>
                <a:lnTo>
                  <a:pt x="131" y="261"/>
                </a:lnTo>
                <a:lnTo>
                  <a:pt x="126" y="267"/>
                </a:lnTo>
                <a:lnTo>
                  <a:pt x="121" y="274"/>
                </a:lnTo>
                <a:lnTo>
                  <a:pt x="115" y="284"/>
                </a:lnTo>
                <a:lnTo>
                  <a:pt x="108" y="297"/>
                </a:lnTo>
                <a:lnTo>
                  <a:pt x="102" y="313"/>
                </a:lnTo>
                <a:lnTo>
                  <a:pt x="96" y="334"/>
                </a:lnTo>
                <a:lnTo>
                  <a:pt x="96" y="334"/>
                </a:lnTo>
                <a:lnTo>
                  <a:pt x="92" y="347"/>
                </a:lnTo>
                <a:lnTo>
                  <a:pt x="90" y="360"/>
                </a:lnTo>
                <a:lnTo>
                  <a:pt x="87" y="387"/>
                </a:lnTo>
                <a:lnTo>
                  <a:pt x="87" y="417"/>
                </a:lnTo>
                <a:lnTo>
                  <a:pt x="89" y="444"/>
                </a:lnTo>
                <a:lnTo>
                  <a:pt x="91" y="470"/>
                </a:lnTo>
                <a:lnTo>
                  <a:pt x="95" y="492"/>
                </a:lnTo>
                <a:lnTo>
                  <a:pt x="99" y="508"/>
                </a:lnTo>
                <a:lnTo>
                  <a:pt x="103" y="516"/>
                </a:lnTo>
                <a:lnTo>
                  <a:pt x="103" y="516"/>
                </a:lnTo>
                <a:lnTo>
                  <a:pt x="110" y="525"/>
                </a:lnTo>
                <a:lnTo>
                  <a:pt x="116" y="536"/>
                </a:lnTo>
                <a:lnTo>
                  <a:pt x="122" y="547"/>
                </a:lnTo>
                <a:lnTo>
                  <a:pt x="122" y="547"/>
                </a:lnTo>
                <a:lnTo>
                  <a:pt x="79" y="564"/>
                </a:lnTo>
                <a:lnTo>
                  <a:pt x="79" y="564"/>
                </a:lnTo>
                <a:lnTo>
                  <a:pt x="67" y="569"/>
                </a:lnTo>
                <a:lnTo>
                  <a:pt x="55" y="572"/>
                </a:lnTo>
                <a:lnTo>
                  <a:pt x="46" y="575"/>
                </a:lnTo>
                <a:lnTo>
                  <a:pt x="37" y="579"/>
                </a:lnTo>
                <a:lnTo>
                  <a:pt x="28" y="583"/>
                </a:lnTo>
                <a:lnTo>
                  <a:pt x="21" y="590"/>
                </a:lnTo>
                <a:lnTo>
                  <a:pt x="15" y="599"/>
                </a:lnTo>
                <a:lnTo>
                  <a:pt x="9" y="611"/>
                </a:lnTo>
                <a:lnTo>
                  <a:pt x="9" y="611"/>
                </a:lnTo>
                <a:lnTo>
                  <a:pt x="4" y="626"/>
                </a:lnTo>
                <a:lnTo>
                  <a:pt x="1" y="642"/>
                </a:lnTo>
                <a:lnTo>
                  <a:pt x="0" y="657"/>
                </a:lnTo>
                <a:lnTo>
                  <a:pt x="0" y="670"/>
                </a:lnTo>
                <a:lnTo>
                  <a:pt x="1" y="682"/>
                </a:lnTo>
                <a:lnTo>
                  <a:pt x="3" y="692"/>
                </a:lnTo>
                <a:lnTo>
                  <a:pt x="4" y="698"/>
                </a:lnTo>
                <a:lnTo>
                  <a:pt x="5" y="700"/>
                </a:lnTo>
                <a:lnTo>
                  <a:pt x="6" y="700"/>
                </a:lnTo>
                <a:lnTo>
                  <a:pt x="6" y="700"/>
                </a:lnTo>
                <a:lnTo>
                  <a:pt x="10" y="697"/>
                </a:lnTo>
                <a:lnTo>
                  <a:pt x="16" y="693"/>
                </a:lnTo>
                <a:lnTo>
                  <a:pt x="21" y="690"/>
                </a:lnTo>
                <a:lnTo>
                  <a:pt x="22" y="690"/>
                </a:lnTo>
                <a:lnTo>
                  <a:pt x="23" y="691"/>
                </a:lnTo>
                <a:lnTo>
                  <a:pt x="23" y="691"/>
                </a:lnTo>
                <a:lnTo>
                  <a:pt x="35" y="728"/>
                </a:lnTo>
                <a:lnTo>
                  <a:pt x="55" y="717"/>
                </a:lnTo>
                <a:lnTo>
                  <a:pt x="76" y="746"/>
                </a:lnTo>
                <a:lnTo>
                  <a:pt x="76" y="746"/>
                </a:lnTo>
                <a:lnTo>
                  <a:pt x="96" y="733"/>
                </a:lnTo>
                <a:lnTo>
                  <a:pt x="108" y="724"/>
                </a:lnTo>
                <a:lnTo>
                  <a:pt x="113" y="722"/>
                </a:lnTo>
                <a:lnTo>
                  <a:pt x="115" y="722"/>
                </a:lnTo>
                <a:lnTo>
                  <a:pt x="115" y="722"/>
                </a:lnTo>
                <a:lnTo>
                  <a:pt x="115" y="722"/>
                </a:lnTo>
                <a:lnTo>
                  <a:pt x="115" y="732"/>
                </a:lnTo>
                <a:lnTo>
                  <a:pt x="116" y="739"/>
                </a:lnTo>
                <a:lnTo>
                  <a:pt x="118" y="745"/>
                </a:lnTo>
                <a:lnTo>
                  <a:pt x="121" y="751"/>
                </a:lnTo>
                <a:lnTo>
                  <a:pt x="122" y="753"/>
                </a:lnTo>
                <a:lnTo>
                  <a:pt x="124" y="753"/>
                </a:lnTo>
                <a:lnTo>
                  <a:pt x="127" y="753"/>
                </a:lnTo>
                <a:lnTo>
                  <a:pt x="129" y="750"/>
                </a:lnTo>
                <a:lnTo>
                  <a:pt x="135" y="741"/>
                </a:lnTo>
                <a:lnTo>
                  <a:pt x="135" y="741"/>
                </a:lnTo>
                <a:lnTo>
                  <a:pt x="140" y="729"/>
                </a:lnTo>
                <a:lnTo>
                  <a:pt x="144" y="718"/>
                </a:lnTo>
                <a:lnTo>
                  <a:pt x="148" y="700"/>
                </a:lnTo>
                <a:lnTo>
                  <a:pt x="150" y="690"/>
                </a:lnTo>
                <a:lnTo>
                  <a:pt x="153" y="680"/>
                </a:lnTo>
                <a:lnTo>
                  <a:pt x="156" y="669"/>
                </a:lnTo>
                <a:lnTo>
                  <a:pt x="164" y="657"/>
                </a:lnTo>
                <a:lnTo>
                  <a:pt x="164" y="657"/>
                </a:lnTo>
                <a:lnTo>
                  <a:pt x="178" y="634"/>
                </a:lnTo>
                <a:lnTo>
                  <a:pt x="193" y="617"/>
                </a:lnTo>
                <a:lnTo>
                  <a:pt x="206" y="602"/>
                </a:lnTo>
                <a:lnTo>
                  <a:pt x="206" y="602"/>
                </a:lnTo>
                <a:lnTo>
                  <a:pt x="226" y="607"/>
                </a:lnTo>
                <a:lnTo>
                  <a:pt x="277" y="618"/>
                </a:lnTo>
                <a:lnTo>
                  <a:pt x="346" y="637"/>
                </a:lnTo>
                <a:lnTo>
                  <a:pt x="383" y="647"/>
                </a:lnTo>
                <a:lnTo>
                  <a:pt x="418" y="659"/>
                </a:lnTo>
                <a:lnTo>
                  <a:pt x="418" y="659"/>
                </a:lnTo>
                <a:lnTo>
                  <a:pt x="436" y="664"/>
                </a:lnTo>
                <a:lnTo>
                  <a:pt x="455" y="669"/>
                </a:lnTo>
                <a:lnTo>
                  <a:pt x="475" y="673"/>
                </a:lnTo>
                <a:lnTo>
                  <a:pt x="495" y="675"/>
                </a:lnTo>
                <a:lnTo>
                  <a:pt x="536" y="680"/>
                </a:lnTo>
                <a:lnTo>
                  <a:pt x="576" y="681"/>
                </a:lnTo>
                <a:lnTo>
                  <a:pt x="614" y="681"/>
                </a:lnTo>
                <a:lnTo>
                  <a:pt x="646" y="680"/>
                </a:lnTo>
                <a:lnTo>
                  <a:pt x="672" y="676"/>
                </a:lnTo>
                <a:lnTo>
                  <a:pt x="689" y="674"/>
                </a:lnTo>
                <a:lnTo>
                  <a:pt x="689" y="674"/>
                </a:lnTo>
                <a:lnTo>
                  <a:pt x="771" y="649"/>
                </a:lnTo>
                <a:lnTo>
                  <a:pt x="771" y="649"/>
                </a:lnTo>
                <a:lnTo>
                  <a:pt x="771" y="658"/>
                </a:lnTo>
                <a:lnTo>
                  <a:pt x="773" y="678"/>
                </a:lnTo>
                <a:lnTo>
                  <a:pt x="776" y="701"/>
                </a:lnTo>
                <a:lnTo>
                  <a:pt x="780" y="712"/>
                </a:lnTo>
                <a:lnTo>
                  <a:pt x="783" y="721"/>
                </a:lnTo>
                <a:lnTo>
                  <a:pt x="783" y="721"/>
                </a:lnTo>
                <a:lnTo>
                  <a:pt x="791" y="733"/>
                </a:lnTo>
                <a:lnTo>
                  <a:pt x="800" y="743"/>
                </a:lnTo>
                <a:lnTo>
                  <a:pt x="806" y="751"/>
                </a:lnTo>
                <a:lnTo>
                  <a:pt x="811" y="759"/>
                </a:lnTo>
                <a:lnTo>
                  <a:pt x="811" y="759"/>
                </a:lnTo>
                <a:lnTo>
                  <a:pt x="817" y="773"/>
                </a:lnTo>
                <a:lnTo>
                  <a:pt x="818" y="781"/>
                </a:lnTo>
                <a:lnTo>
                  <a:pt x="818" y="788"/>
                </a:lnTo>
                <a:lnTo>
                  <a:pt x="818" y="788"/>
                </a:lnTo>
                <a:lnTo>
                  <a:pt x="816" y="799"/>
                </a:lnTo>
                <a:lnTo>
                  <a:pt x="816" y="803"/>
                </a:lnTo>
                <a:lnTo>
                  <a:pt x="830" y="776"/>
                </a:lnTo>
                <a:lnTo>
                  <a:pt x="839" y="812"/>
                </a:lnTo>
                <a:lnTo>
                  <a:pt x="842" y="782"/>
                </a:lnTo>
                <a:lnTo>
                  <a:pt x="853" y="788"/>
                </a:lnTo>
                <a:lnTo>
                  <a:pt x="853" y="788"/>
                </a:lnTo>
                <a:lnTo>
                  <a:pt x="853" y="778"/>
                </a:lnTo>
                <a:lnTo>
                  <a:pt x="850" y="753"/>
                </a:lnTo>
                <a:lnTo>
                  <a:pt x="850" y="753"/>
                </a:lnTo>
                <a:lnTo>
                  <a:pt x="850" y="745"/>
                </a:lnTo>
                <a:lnTo>
                  <a:pt x="848" y="738"/>
                </a:lnTo>
                <a:lnTo>
                  <a:pt x="843" y="724"/>
                </a:lnTo>
                <a:lnTo>
                  <a:pt x="838" y="713"/>
                </a:lnTo>
                <a:lnTo>
                  <a:pt x="833" y="702"/>
                </a:lnTo>
                <a:lnTo>
                  <a:pt x="833" y="702"/>
                </a:lnTo>
                <a:lnTo>
                  <a:pt x="832" y="697"/>
                </a:lnTo>
                <a:lnTo>
                  <a:pt x="832" y="691"/>
                </a:lnTo>
                <a:lnTo>
                  <a:pt x="834" y="675"/>
                </a:lnTo>
                <a:lnTo>
                  <a:pt x="842" y="644"/>
                </a:lnTo>
                <a:lnTo>
                  <a:pt x="842" y="644"/>
                </a:lnTo>
                <a:lnTo>
                  <a:pt x="848" y="617"/>
                </a:lnTo>
                <a:lnTo>
                  <a:pt x="848" y="617"/>
                </a:lnTo>
                <a:lnTo>
                  <a:pt x="867" y="609"/>
                </a:lnTo>
                <a:lnTo>
                  <a:pt x="885" y="600"/>
                </a:lnTo>
                <a:lnTo>
                  <a:pt x="898" y="591"/>
                </a:lnTo>
                <a:lnTo>
                  <a:pt x="898" y="591"/>
                </a:lnTo>
                <a:lnTo>
                  <a:pt x="903" y="586"/>
                </a:lnTo>
                <a:lnTo>
                  <a:pt x="907" y="582"/>
                </a:lnTo>
                <a:lnTo>
                  <a:pt x="913" y="573"/>
                </a:lnTo>
                <a:lnTo>
                  <a:pt x="917" y="567"/>
                </a:lnTo>
                <a:lnTo>
                  <a:pt x="917" y="564"/>
                </a:lnTo>
                <a:lnTo>
                  <a:pt x="917" y="564"/>
                </a:lnTo>
                <a:lnTo>
                  <a:pt x="920" y="567"/>
                </a:lnTo>
                <a:lnTo>
                  <a:pt x="934" y="570"/>
                </a:lnTo>
                <a:lnTo>
                  <a:pt x="944" y="573"/>
                </a:lnTo>
                <a:lnTo>
                  <a:pt x="956" y="574"/>
                </a:lnTo>
                <a:lnTo>
                  <a:pt x="971" y="574"/>
                </a:lnTo>
                <a:lnTo>
                  <a:pt x="989" y="573"/>
                </a:lnTo>
                <a:lnTo>
                  <a:pt x="989" y="573"/>
                </a:lnTo>
                <a:lnTo>
                  <a:pt x="1008" y="570"/>
                </a:lnTo>
                <a:lnTo>
                  <a:pt x="1024" y="567"/>
                </a:lnTo>
                <a:lnTo>
                  <a:pt x="1037" y="561"/>
                </a:lnTo>
                <a:lnTo>
                  <a:pt x="1048" y="554"/>
                </a:lnTo>
                <a:lnTo>
                  <a:pt x="1068" y="542"/>
                </a:lnTo>
                <a:lnTo>
                  <a:pt x="1084" y="532"/>
                </a:lnTo>
                <a:lnTo>
                  <a:pt x="1084" y="532"/>
                </a:lnTo>
                <a:lnTo>
                  <a:pt x="1096" y="525"/>
                </a:lnTo>
                <a:lnTo>
                  <a:pt x="1106" y="520"/>
                </a:lnTo>
                <a:lnTo>
                  <a:pt x="1110" y="516"/>
                </a:lnTo>
                <a:lnTo>
                  <a:pt x="1112" y="514"/>
                </a:lnTo>
                <a:lnTo>
                  <a:pt x="1112" y="510"/>
                </a:lnTo>
                <a:lnTo>
                  <a:pt x="1111" y="505"/>
                </a:lnTo>
                <a:lnTo>
                  <a:pt x="1111" y="505"/>
                </a:lnTo>
                <a:lnTo>
                  <a:pt x="1106" y="491"/>
                </a:lnTo>
                <a:lnTo>
                  <a:pt x="1101" y="482"/>
                </a:lnTo>
                <a:lnTo>
                  <a:pt x="1093" y="470"/>
                </a:lnTo>
                <a:lnTo>
                  <a:pt x="1093" y="470"/>
                </a:lnTo>
                <a:lnTo>
                  <a:pt x="1086" y="463"/>
                </a:lnTo>
                <a:lnTo>
                  <a:pt x="1080" y="459"/>
                </a:lnTo>
                <a:lnTo>
                  <a:pt x="1073" y="454"/>
                </a:lnTo>
                <a:lnTo>
                  <a:pt x="1067" y="451"/>
                </a:lnTo>
                <a:lnTo>
                  <a:pt x="1053" y="447"/>
                </a:lnTo>
                <a:lnTo>
                  <a:pt x="1040" y="444"/>
                </a:lnTo>
                <a:lnTo>
                  <a:pt x="1040" y="444"/>
                </a:lnTo>
                <a:lnTo>
                  <a:pt x="1001" y="436"/>
                </a:lnTo>
                <a:lnTo>
                  <a:pt x="977" y="431"/>
                </a:lnTo>
                <a:lnTo>
                  <a:pt x="977" y="431"/>
                </a:lnTo>
                <a:lnTo>
                  <a:pt x="977" y="431"/>
                </a:lnTo>
                <a:lnTo>
                  <a:pt x="976" y="431"/>
                </a:lnTo>
                <a:lnTo>
                  <a:pt x="973" y="429"/>
                </a:lnTo>
                <a:lnTo>
                  <a:pt x="972" y="423"/>
                </a:lnTo>
                <a:lnTo>
                  <a:pt x="972" y="423"/>
                </a:lnTo>
                <a:lnTo>
                  <a:pt x="968" y="415"/>
                </a:lnTo>
                <a:lnTo>
                  <a:pt x="965" y="411"/>
                </a:lnTo>
                <a:lnTo>
                  <a:pt x="960" y="406"/>
                </a:lnTo>
                <a:lnTo>
                  <a:pt x="951" y="400"/>
                </a:lnTo>
                <a:lnTo>
                  <a:pt x="957" y="376"/>
                </a:lnTo>
                <a:lnTo>
                  <a:pt x="957" y="376"/>
                </a:lnTo>
                <a:lnTo>
                  <a:pt x="957" y="376"/>
                </a:lnTo>
                <a:lnTo>
                  <a:pt x="961" y="375"/>
                </a:lnTo>
                <a:lnTo>
                  <a:pt x="966" y="371"/>
                </a:lnTo>
                <a:lnTo>
                  <a:pt x="973" y="364"/>
                </a:lnTo>
                <a:lnTo>
                  <a:pt x="973" y="364"/>
                </a:lnTo>
                <a:lnTo>
                  <a:pt x="979" y="358"/>
                </a:lnTo>
                <a:lnTo>
                  <a:pt x="984" y="352"/>
                </a:lnTo>
                <a:lnTo>
                  <a:pt x="990" y="342"/>
                </a:lnTo>
                <a:lnTo>
                  <a:pt x="999" y="320"/>
                </a:lnTo>
                <a:lnTo>
                  <a:pt x="999" y="320"/>
                </a:lnTo>
                <a:lnTo>
                  <a:pt x="1009" y="297"/>
                </a:lnTo>
                <a:lnTo>
                  <a:pt x="1015" y="285"/>
                </a:lnTo>
                <a:lnTo>
                  <a:pt x="1017" y="279"/>
                </a:lnTo>
                <a:lnTo>
                  <a:pt x="1019" y="273"/>
                </a:lnTo>
                <a:lnTo>
                  <a:pt x="1019" y="273"/>
                </a:lnTo>
                <a:lnTo>
                  <a:pt x="1020" y="264"/>
                </a:lnTo>
                <a:lnTo>
                  <a:pt x="1020" y="262"/>
                </a:lnTo>
                <a:lnTo>
                  <a:pt x="1019" y="262"/>
                </a:lnTo>
                <a:lnTo>
                  <a:pt x="1019" y="262"/>
                </a:lnTo>
                <a:lnTo>
                  <a:pt x="1017" y="261"/>
                </a:lnTo>
                <a:lnTo>
                  <a:pt x="1017" y="259"/>
                </a:lnTo>
                <a:lnTo>
                  <a:pt x="1016" y="256"/>
                </a:lnTo>
                <a:lnTo>
                  <a:pt x="1015" y="253"/>
                </a:lnTo>
                <a:lnTo>
                  <a:pt x="1014" y="252"/>
                </a:lnTo>
                <a:lnTo>
                  <a:pt x="1013" y="252"/>
                </a:lnTo>
                <a:lnTo>
                  <a:pt x="1013" y="252"/>
                </a:lnTo>
                <a:lnTo>
                  <a:pt x="1008" y="254"/>
                </a:lnTo>
                <a:lnTo>
                  <a:pt x="1003" y="254"/>
                </a:lnTo>
                <a:lnTo>
                  <a:pt x="998" y="256"/>
                </a:lnTo>
                <a:lnTo>
                  <a:pt x="992" y="247"/>
                </a:lnTo>
                <a:lnTo>
                  <a:pt x="982" y="232"/>
                </a:lnTo>
                <a:lnTo>
                  <a:pt x="982" y="232"/>
                </a:lnTo>
                <a:lnTo>
                  <a:pt x="976" y="230"/>
                </a:lnTo>
                <a:lnTo>
                  <a:pt x="971" y="230"/>
                </a:lnTo>
                <a:lnTo>
                  <a:pt x="969" y="230"/>
                </a:lnTo>
                <a:lnTo>
                  <a:pt x="968" y="230"/>
                </a:lnTo>
                <a:lnTo>
                  <a:pt x="968" y="230"/>
                </a:lnTo>
                <a:lnTo>
                  <a:pt x="971" y="242"/>
                </a:lnTo>
                <a:lnTo>
                  <a:pt x="972" y="251"/>
                </a:lnTo>
                <a:lnTo>
                  <a:pt x="972" y="257"/>
                </a:lnTo>
                <a:lnTo>
                  <a:pt x="972" y="257"/>
                </a:lnTo>
                <a:lnTo>
                  <a:pt x="971" y="259"/>
                </a:lnTo>
                <a:lnTo>
                  <a:pt x="967" y="263"/>
                </a:lnTo>
                <a:lnTo>
                  <a:pt x="961" y="270"/>
                </a:lnTo>
                <a:lnTo>
                  <a:pt x="951" y="279"/>
                </a:lnTo>
                <a:lnTo>
                  <a:pt x="951" y="279"/>
                </a:lnTo>
                <a:lnTo>
                  <a:pt x="951" y="278"/>
                </a:lnTo>
                <a:lnTo>
                  <a:pt x="950" y="274"/>
                </a:lnTo>
                <a:lnTo>
                  <a:pt x="945" y="268"/>
                </a:lnTo>
                <a:lnTo>
                  <a:pt x="938" y="259"/>
                </a:lnTo>
                <a:lnTo>
                  <a:pt x="925" y="247"/>
                </a:lnTo>
                <a:lnTo>
                  <a:pt x="907" y="232"/>
                </a:lnTo>
                <a:lnTo>
                  <a:pt x="880" y="213"/>
                </a:lnTo>
                <a:lnTo>
                  <a:pt x="845" y="190"/>
                </a:lnTo>
                <a:lnTo>
                  <a:pt x="845" y="190"/>
                </a:lnTo>
                <a:lnTo>
                  <a:pt x="824" y="179"/>
                </a:lnTo>
                <a:lnTo>
                  <a:pt x="801" y="168"/>
                </a:lnTo>
                <a:lnTo>
                  <a:pt x="778" y="157"/>
                </a:lnTo>
                <a:lnTo>
                  <a:pt x="754" y="149"/>
                </a:lnTo>
                <a:lnTo>
                  <a:pt x="730" y="140"/>
                </a:lnTo>
                <a:lnTo>
                  <a:pt x="705" y="131"/>
                </a:lnTo>
                <a:lnTo>
                  <a:pt x="657" y="118"/>
                </a:lnTo>
                <a:lnTo>
                  <a:pt x="614" y="108"/>
                </a:lnTo>
                <a:lnTo>
                  <a:pt x="581" y="101"/>
                </a:lnTo>
                <a:lnTo>
                  <a:pt x="549" y="94"/>
                </a:lnTo>
                <a:lnTo>
                  <a:pt x="549" y="9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30">
            <a:extLst>
              <a:ext uri="{FF2B5EF4-FFF2-40B4-BE49-F238E27FC236}">
                <a16:creationId xmlns:a16="http://schemas.microsoft.com/office/drawing/2014/main" id="{DA4C56B2-D2CB-4559-8840-75148D3CD8CB}"/>
              </a:ext>
            </a:extLst>
          </p:cNvPr>
          <p:cNvSpPr>
            <a:spLocks/>
          </p:cNvSpPr>
          <p:nvPr/>
        </p:nvSpPr>
        <p:spPr bwMode="auto">
          <a:xfrm>
            <a:off x="362491" y="3317553"/>
            <a:ext cx="1620180" cy="651520"/>
          </a:xfrm>
          <a:custGeom>
            <a:avLst/>
            <a:gdLst>
              <a:gd name="T0" fmla="*/ 90 w 1410"/>
              <a:gd name="T1" fmla="*/ 368 h 567"/>
              <a:gd name="T2" fmla="*/ 19 w 1410"/>
              <a:gd name="T3" fmla="*/ 413 h 567"/>
              <a:gd name="T4" fmla="*/ 10 w 1410"/>
              <a:gd name="T5" fmla="*/ 427 h 567"/>
              <a:gd name="T6" fmla="*/ 11 w 1410"/>
              <a:gd name="T7" fmla="*/ 446 h 567"/>
              <a:gd name="T8" fmla="*/ 3 w 1410"/>
              <a:gd name="T9" fmla="*/ 459 h 567"/>
              <a:gd name="T10" fmla="*/ 3 w 1410"/>
              <a:gd name="T11" fmla="*/ 468 h 567"/>
              <a:gd name="T12" fmla="*/ 19 w 1410"/>
              <a:gd name="T13" fmla="*/ 475 h 567"/>
              <a:gd name="T14" fmla="*/ 32 w 1410"/>
              <a:gd name="T15" fmla="*/ 488 h 567"/>
              <a:gd name="T16" fmla="*/ 49 w 1410"/>
              <a:gd name="T17" fmla="*/ 500 h 567"/>
              <a:gd name="T18" fmla="*/ 95 w 1410"/>
              <a:gd name="T19" fmla="*/ 496 h 567"/>
              <a:gd name="T20" fmla="*/ 111 w 1410"/>
              <a:gd name="T21" fmla="*/ 510 h 567"/>
              <a:gd name="T22" fmla="*/ 155 w 1410"/>
              <a:gd name="T23" fmla="*/ 508 h 567"/>
              <a:gd name="T24" fmla="*/ 250 w 1410"/>
              <a:gd name="T25" fmla="*/ 472 h 567"/>
              <a:gd name="T26" fmla="*/ 311 w 1410"/>
              <a:gd name="T27" fmla="*/ 477 h 567"/>
              <a:gd name="T28" fmla="*/ 485 w 1410"/>
              <a:gd name="T29" fmla="*/ 514 h 567"/>
              <a:gd name="T30" fmla="*/ 711 w 1410"/>
              <a:gd name="T31" fmla="*/ 536 h 567"/>
              <a:gd name="T32" fmla="*/ 853 w 1410"/>
              <a:gd name="T33" fmla="*/ 545 h 567"/>
              <a:gd name="T34" fmla="*/ 977 w 1410"/>
              <a:gd name="T35" fmla="*/ 531 h 567"/>
              <a:gd name="T36" fmla="*/ 974 w 1410"/>
              <a:gd name="T37" fmla="*/ 553 h 567"/>
              <a:gd name="T38" fmla="*/ 995 w 1410"/>
              <a:gd name="T39" fmla="*/ 564 h 567"/>
              <a:gd name="T40" fmla="*/ 1019 w 1410"/>
              <a:gd name="T41" fmla="*/ 563 h 567"/>
              <a:gd name="T42" fmla="*/ 1058 w 1410"/>
              <a:gd name="T43" fmla="*/ 524 h 567"/>
              <a:gd name="T44" fmla="*/ 1073 w 1410"/>
              <a:gd name="T45" fmla="*/ 502 h 567"/>
              <a:gd name="T46" fmla="*/ 1083 w 1410"/>
              <a:gd name="T47" fmla="*/ 499 h 567"/>
              <a:gd name="T48" fmla="*/ 1191 w 1410"/>
              <a:gd name="T49" fmla="*/ 456 h 567"/>
              <a:gd name="T50" fmla="*/ 1228 w 1410"/>
              <a:gd name="T51" fmla="*/ 434 h 567"/>
              <a:gd name="T52" fmla="*/ 1261 w 1410"/>
              <a:gd name="T53" fmla="*/ 395 h 567"/>
              <a:gd name="T54" fmla="*/ 1281 w 1410"/>
              <a:gd name="T55" fmla="*/ 366 h 567"/>
              <a:gd name="T56" fmla="*/ 1361 w 1410"/>
              <a:gd name="T57" fmla="*/ 289 h 567"/>
              <a:gd name="T58" fmla="*/ 1396 w 1410"/>
              <a:gd name="T59" fmla="*/ 236 h 567"/>
              <a:gd name="T60" fmla="*/ 1410 w 1410"/>
              <a:gd name="T61" fmla="*/ 183 h 567"/>
              <a:gd name="T62" fmla="*/ 1405 w 1410"/>
              <a:gd name="T63" fmla="*/ 123 h 567"/>
              <a:gd name="T64" fmla="*/ 1385 w 1410"/>
              <a:gd name="T65" fmla="*/ 91 h 567"/>
              <a:gd name="T66" fmla="*/ 1379 w 1410"/>
              <a:gd name="T67" fmla="*/ 86 h 567"/>
              <a:gd name="T68" fmla="*/ 1348 w 1410"/>
              <a:gd name="T69" fmla="*/ 71 h 567"/>
              <a:gd name="T70" fmla="*/ 1327 w 1410"/>
              <a:gd name="T71" fmla="*/ 72 h 567"/>
              <a:gd name="T72" fmla="*/ 1307 w 1410"/>
              <a:gd name="T73" fmla="*/ 81 h 567"/>
              <a:gd name="T74" fmla="*/ 1287 w 1410"/>
              <a:gd name="T75" fmla="*/ 86 h 567"/>
              <a:gd name="T76" fmla="*/ 1264 w 1410"/>
              <a:gd name="T77" fmla="*/ 104 h 567"/>
              <a:gd name="T78" fmla="*/ 1220 w 1410"/>
              <a:gd name="T79" fmla="*/ 150 h 567"/>
              <a:gd name="T80" fmla="*/ 1225 w 1410"/>
              <a:gd name="T81" fmla="*/ 145 h 567"/>
              <a:gd name="T82" fmla="*/ 1198 w 1410"/>
              <a:gd name="T83" fmla="*/ 123 h 567"/>
              <a:gd name="T84" fmla="*/ 1074 w 1410"/>
              <a:gd name="T85" fmla="*/ 64 h 567"/>
              <a:gd name="T86" fmla="*/ 954 w 1410"/>
              <a:gd name="T87" fmla="*/ 12 h 567"/>
              <a:gd name="T88" fmla="*/ 883 w 1410"/>
              <a:gd name="T89" fmla="*/ 1 h 567"/>
              <a:gd name="T90" fmla="*/ 811 w 1410"/>
              <a:gd name="T91" fmla="*/ 1 h 567"/>
              <a:gd name="T92" fmla="*/ 614 w 1410"/>
              <a:gd name="T93" fmla="*/ 22 h 567"/>
              <a:gd name="T94" fmla="*/ 507 w 1410"/>
              <a:gd name="T95" fmla="*/ 55 h 567"/>
              <a:gd name="T96" fmla="*/ 445 w 1410"/>
              <a:gd name="T97" fmla="*/ 83 h 567"/>
              <a:gd name="T98" fmla="*/ 276 w 1410"/>
              <a:gd name="T99" fmla="*/ 193 h 567"/>
              <a:gd name="T100" fmla="*/ 181 w 1410"/>
              <a:gd name="T101" fmla="*/ 270 h 567"/>
              <a:gd name="T102" fmla="*/ 169 w 1410"/>
              <a:gd name="T103" fmla="*/ 294 h 567"/>
              <a:gd name="T104" fmla="*/ 171 w 1410"/>
              <a:gd name="T105" fmla="*/ 305 h 567"/>
              <a:gd name="T106" fmla="*/ 170 w 1410"/>
              <a:gd name="T107" fmla="*/ 32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10" h="567">
                <a:moveTo>
                  <a:pt x="169" y="321"/>
                </a:moveTo>
                <a:lnTo>
                  <a:pt x="169" y="321"/>
                </a:lnTo>
                <a:lnTo>
                  <a:pt x="127" y="345"/>
                </a:lnTo>
                <a:lnTo>
                  <a:pt x="90" y="368"/>
                </a:lnTo>
                <a:lnTo>
                  <a:pt x="55" y="390"/>
                </a:lnTo>
                <a:lnTo>
                  <a:pt x="55" y="390"/>
                </a:lnTo>
                <a:lnTo>
                  <a:pt x="32" y="406"/>
                </a:lnTo>
                <a:lnTo>
                  <a:pt x="19" y="413"/>
                </a:lnTo>
                <a:lnTo>
                  <a:pt x="15" y="417"/>
                </a:lnTo>
                <a:lnTo>
                  <a:pt x="12" y="419"/>
                </a:lnTo>
                <a:lnTo>
                  <a:pt x="11" y="422"/>
                </a:lnTo>
                <a:lnTo>
                  <a:pt x="10" y="427"/>
                </a:lnTo>
                <a:lnTo>
                  <a:pt x="10" y="427"/>
                </a:lnTo>
                <a:lnTo>
                  <a:pt x="9" y="437"/>
                </a:lnTo>
                <a:lnTo>
                  <a:pt x="10" y="441"/>
                </a:lnTo>
                <a:lnTo>
                  <a:pt x="11" y="446"/>
                </a:lnTo>
                <a:lnTo>
                  <a:pt x="10" y="450"/>
                </a:lnTo>
                <a:lnTo>
                  <a:pt x="10" y="450"/>
                </a:lnTo>
                <a:lnTo>
                  <a:pt x="6" y="454"/>
                </a:lnTo>
                <a:lnTo>
                  <a:pt x="3" y="459"/>
                </a:lnTo>
                <a:lnTo>
                  <a:pt x="0" y="461"/>
                </a:lnTo>
                <a:lnTo>
                  <a:pt x="0" y="464"/>
                </a:lnTo>
                <a:lnTo>
                  <a:pt x="1" y="466"/>
                </a:lnTo>
                <a:lnTo>
                  <a:pt x="3" y="468"/>
                </a:lnTo>
                <a:lnTo>
                  <a:pt x="3" y="468"/>
                </a:lnTo>
                <a:lnTo>
                  <a:pt x="6" y="471"/>
                </a:lnTo>
                <a:lnTo>
                  <a:pt x="10" y="472"/>
                </a:lnTo>
                <a:lnTo>
                  <a:pt x="19" y="475"/>
                </a:lnTo>
                <a:lnTo>
                  <a:pt x="28" y="476"/>
                </a:lnTo>
                <a:lnTo>
                  <a:pt x="28" y="476"/>
                </a:lnTo>
                <a:lnTo>
                  <a:pt x="30" y="480"/>
                </a:lnTo>
                <a:lnTo>
                  <a:pt x="32" y="488"/>
                </a:lnTo>
                <a:lnTo>
                  <a:pt x="36" y="493"/>
                </a:lnTo>
                <a:lnTo>
                  <a:pt x="39" y="497"/>
                </a:lnTo>
                <a:lnTo>
                  <a:pt x="43" y="499"/>
                </a:lnTo>
                <a:lnTo>
                  <a:pt x="49" y="500"/>
                </a:lnTo>
                <a:lnTo>
                  <a:pt x="49" y="500"/>
                </a:lnTo>
                <a:lnTo>
                  <a:pt x="78" y="498"/>
                </a:lnTo>
                <a:lnTo>
                  <a:pt x="95" y="496"/>
                </a:lnTo>
                <a:lnTo>
                  <a:pt x="95" y="496"/>
                </a:lnTo>
                <a:lnTo>
                  <a:pt x="96" y="499"/>
                </a:lnTo>
                <a:lnTo>
                  <a:pt x="100" y="503"/>
                </a:lnTo>
                <a:lnTo>
                  <a:pt x="103" y="507"/>
                </a:lnTo>
                <a:lnTo>
                  <a:pt x="111" y="510"/>
                </a:lnTo>
                <a:lnTo>
                  <a:pt x="122" y="512"/>
                </a:lnTo>
                <a:lnTo>
                  <a:pt x="137" y="512"/>
                </a:lnTo>
                <a:lnTo>
                  <a:pt x="155" y="508"/>
                </a:lnTo>
                <a:lnTo>
                  <a:pt x="155" y="508"/>
                </a:lnTo>
                <a:lnTo>
                  <a:pt x="176" y="502"/>
                </a:lnTo>
                <a:lnTo>
                  <a:pt x="194" y="496"/>
                </a:lnTo>
                <a:lnTo>
                  <a:pt x="228" y="483"/>
                </a:lnTo>
                <a:lnTo>
                  <a:pt x="250" y="472"/>
                </a:lnTo>
                <a:lnTo>
                  <a:pt x="258" y="468"/>
                </a:lnTo>
                <a:lnTo>
                  <a:pt x="288" y="471"/>
                </a:lnTo>
                <a:lnTo>
                  <a:pt x="288" y="471"/>
                </a:lnTo>
                <a:lnTo>
                  <a:pt x="311" y="477"/>
                </a:lnTo>
                <a:lnTo>
                  <a:pt x="369" y="491"/>
                </a:lnTo>
                <a:lnTo>
                  <a:pt x="406" y="499"/>
                </a:lnTo>
                <a:lnTo>
                  <a:pt x="445" y="508"/>
                </a:lnTo>
                <a:lnTo>
                  <a:pt x="485" y="514"/>
                </a:lnTo>
                <a:lnTo>
                  <a:pt x="523" y="519"/>
                </a:lnTo>
                <a:lnTo>
                  <a:pt x="523" y="519"/>
                </a:lnTo>
                <a:lnTo>
                  <a:pt x="612" y="528"/>
                </a:lnTo>
                <a:lnTo>
                  <a:pt x="711" y="536"/>
                </a:lnTo>
                <a:lnTo>
                  <a:pt x="800" y="542"/>
                </a:lnTo>
                <a:lnTo>
                  <a:pt x="833" y="545"/>
                </a:lnTo>
                <a:lnTo>
                  <a:pt x="853" y="545"/>
                </a:lnTo>
                <a:lnTo>
                  <a:pt x="853" y="545"/>
                </a:lnTo>
                <a:lnTo>
                  <a:pt x="887" y="541"/>
                </a:lnTo>
                <a:lnTo>
                  <a:pt x="928" y="537"/>
                </a:lnTo>
                <a:lnTo>
                  <a:pt x="977" y="531"/>
                </a:lnTo>
                <a:lnTo>
                  <a:pt x="977" y="531"/>
                </a:lnTo>
                <a:lnTo>
                  <a:pt x="976" y="535"/>
                </a:lnTo>
                <a:lnTo>
                  <a:pt x="973" y="544"/>
                </a:lnTo>
                <a:lnTo>
                  <a:pt x="973" y="548"/>
                </a:lnTo>
                <a:lnTo>
                  <a:pt x="974" y="553"/>
                </a:lnTo>
                <a:lnTo>
                  <a:pt x="978" y="558"/>
                </a:lnTo>
                <a:lnTo>
                  <a:pt x="984" y="561"/>
                </a:lnTo>
                <a:lnTo>
                  <a:pt x="984" y="561"/>
                </a:lnTo>
                <a:lnTo>
                  <a:pt x="995" y="564"/>
                </a:lnTo>
                <a:lnTo>
                  <a:pt x="1003" y="567"/>
                </a:lnTo>
                <a:lnTo>
                  <a:pt x="1006" y="567"/>
                </a:lnTo>
                <a:lnTo>
                  <a:pt x="1010" y="567"/>
                </a:lnTo>
                <a:lnTo>
                  <a:pt x="1019" y="563"/>
                </a:lnTo>
                <a:lnTo>
                  <a:pt x="1019" y="563"/>
                </a:lnTo>
                <a:lnTo>
                  <a:pt x="1029" y="556"/>
                </a:lnTo>
                <a:lnTo>
                  <a:pt x="1038" y="547"/>
                </a:lnTo>
                <a:lnTo>
                  <a:pt x="1058" y="524"/>
                </a:lnTo>
                <a:lnTo>
                  <a:pt x="1058" y="524"/>
                </a:lnTo>
                <a:lnTo>
                  <a:pt x="1065" y="513"/>
                </a:lnTo>
                <a:lnTo>
                  <a:pt x="1070" y="505"/>
                </a:lnTo>
                <a:lnTo>
                  <a:pt x="1073" y="502"/>
                </a:lnTo>
                <a:lnTo>
                  <a:pt x="1074" y="500"/>
                </a:lnTo>
                <a:lnTo>
                  <a:pt x="1077" y="500"/>
                </a:lnTo>
                <a:lnTo>
                  <a:pt x="1077" y="500"/>
                </a:lnTo>
                <a:lnTo>
                  <a:pt x="1083" y="499"/>
                </a:lnTo>
                <a:lnTo>
                  <a:pt x="1097" y="494"/>
                </a:lnTo>
                <a:lnTo>
                  <a:pt x="1142" y="478"/>
                </a:lnTo>
                <a:lnTo>
                  <a:pt x="1166" y="468"/>
                </a:lnTo>
                <a:lnTo>
                  <a:pt x="1191" y="456"/>
                </a:lnTo>
                <a:lnTo>
                  <a:pt x="1212" y="445"/>
                </a:lnTo>
                <a:lnTo>
                  <a:pt x="1220" y="439"/>
                </a:lnTo>
                <a:lnTo>
                  <a:pt x="1228" y="434"/>
                </a:lnTo>
                <a:lnTo>
                  <a:pt x="1228" y="434"/>
                </a:lnTo>
                <a:lnTo>
                  <a:pt x="1240" y="423"/>
                </a:lnTo>
                <a:lnTo>
                  <a:pt x="1249" y="413"/>
                </a:lnTo>
                <a:lnTo>
                  <a:pt x="1256" y="403"/>
                </a:lnTo>
                <a:lnTo>
                  <a:pt x="1261" y="395"/>
                </a:lnTo>
                <a:lnTo>
                  <a:pt x="1266" y="381"/>
                </a:lnTo>
                <a:lnTo>
                  <a:pt x="1267" y="376"/>
                </a:lnTo>
                <a:lnTo>
                  <a:pt x="1267" y="376"/>
                </a:lnTo>
                <a:lnTo>
                  <a:pt x="1281" y="366"/>
                </a:lnTo>
                <a:lnTo>
                  <a:pt x="1310" y="341"/>
                </a:lnTo>
                <a:lnTo>
                  <a:pt x="1329" y="323"/>
                </a:lnTo>
                <a:lnTo>
                  <a:pt x="1346" y="306"/>
                </a:lnTo>
                <a:lnTo>
                  <a:pt x="1361" y="289"/>
                </a:lnTo>
                <a:lnTo>
                  <a:pt x="1373" y="273"/>
                </a:lnTo>
                <a:lnTo>
                  <a:pt x="1373" y="273"/>
                </a:lnTo>
                <a:lnTo>
                  <a:pt x="1390" y="247"/>
                </a:lnTo>
                <a:lnTo>
                  <a:pt x="1396" y="236"/>
                </a:lnTo>
                <a:lnTo>
                  <a:pt x="1401" y="226"/>
                </a:lnTo>
                <a:lnTo>
                  <a:pt x="1405" y="214"/>
                </a:lnTo>
                <a:lnTo>
                  <a:pt x="1407" y="200"/>
                </a:lnTo>
                <a:lnTo>
                  <a:pt x="1410" y="183"/>
                </a:lnTo>
                <a:lnTo>
                  <a:pt x="1410" y="162"/>
                </a:lnTo>
                <a:lnTo>
                  <a:pt x="1410" y="162"/>
                </a:lnTo>
                <a:lnTo>
                  <a:pt x="1409" y="140"/>
                </a:lnTo>
                <a:lnTo>
                  <a:pt x="1405" y="123"/>
                </a:lnTo>
                <a:lnTo>
                  <a:pt x="1400" y="111"/>
                </a:lnTo>
                <a:lnTo>
                  <a:pt x="1395" y="101"/>
                </a:lnTo>
                <a:lnTo>
                  <a:pt x="1389" y="95"/>
                </a:lnTo>
                <a:lnTo>
                  <a:pt x="1385" y="91"/>
                </a:lnTo>
                <a:lnTo>
                  <a:pt x="1380" y="88"/>
                </a:lnTo>
                <a:lnTo>
                  <a:pt x="1380" y="88"/>
                </a:lnTo>
                <a:lnTo>
                  <a:pt x="1380" y="87"/>
                </a:lnTo>
                <a:lnTo>
                  <a:pt x="1379" y="86"/>
                </a:lnTo>
                <a:lnTo>
                  <a:pt x="1373" y="82"/>
                </a:lnTo>
                <a:lnTo>
                  <a:pt x="1362" y="76"/>
                </a:lnTo>
                <a:lnTo>
                  <a:pt x="1362" y="76"/>
                </a:lnTo>
                <a:lnTo>
                  <a:pt x="1348" y="71"/>
                </a:lnTo>
                <a:lnTo>
                  <a:pt x="1339" y="69"/>
                </a:lnTo>
                <a:lnTo>
                  <a:pt x="1332" y="70"/>
                </a:lnTo>
                <a:lnTo>
                  <a:pt x="1327" y="72"/>
                </a:lnTo>
                <a:lnTo>
                  <a:pt x="1327" y="72"/>
                </a:lnTo>
                <a:lnTo>
                  <a:pt x="1323" y="75"/>
                </a:lnTo>
                <a:lnTo>
                  <a:pt x="1318" y="76"/>
                </a:lnTo>
                <a:lnTo>
                  <a:pt x="1313" y="79"/>
                </a:lnTo>
                <a:lnTo>
                  <a:pt x="1307" y="81"/>
                </a:lnTo>
                <a:lnTo>
                  <a:pt x="1307" y="81"/>
                </a:lnTo>
                <a:lnTo>
                  <a:pt x="1299" y="83"/>
                </a:lnTo>
                <a:lnTo>
                  <a:pt x="1294" y="85"/>
                </a:lnTo>
                <a:lnTo>
                  <a:pt x="1287" y="86"/>
                </a:lnTo>
                <a:lnTo>
                  <a:pt x="1283" y="87"/>
                </a:lnTo>
                <a:lnTo>
                  <a:pt x="1278" y="91"/>
                </a:lnTo>
                <a:lnTo>
                  <a:pt x="1278" y="91"/>
                </a:lnTo>
                <a:lnTo>
                  <a:pt x="1264" y="104"/>
                </a:lnTo>
                <a:lnTo>
                  <a:pt x="1244" y="124"/>
                </a:lnTo>
                <a:lnTo>
                  <a:pt x="1219" y="150"/>
                </a:lnTo>
                <a:lnTo>
                  <a:pt x="1219" y="150"/>
                </a:lnTo>
                <a:lnTo>
                  <a:pt x="1220" y="150"/>
                </a:lnTo>
                <a:lnTo>
                  <a:pt x="1224" y="150"/>
                </a:lnTo>
                <a:lnTo>
                  <a:pt x="1225" y="149"/>
                </a:lnTo>
                <a:lnTo>
                  <a:pt x="1227" y="147"/>
                </a:lnTo>
                <a:lnTo>
                  <a:pt x="1225" y="145"/>
                </a:lnTo>
                <a:lnTo>
                  <a:pt x="1224" y="143"/>
                </a:lnTo>
                <a:lnTo>
                  <a:pt x="1222" y="139"/>
                </a:lnTo>
                <a:lnTo>
                  <a:pt x="1216" y="134"/>
                </a:lnTo>
                <a:lnTo>
                  <a:pt x="1198" y="123"/>
                </a:lnTo>
                <a:lnTo>
                  <a:pt x="1168" y="107"/>
                </a:lnTo>
                <a:lnTo>
                  <a:pt x="1122" y="86"/>
                </a:lnTo>
                <a:lnTo>
                  <a:pt x="1122" y="86"/>
                </a:lnTo>
                <a:lnTo>
                  <a:pt x="1074" y="64"/>
                </a:lnTo>
                <a:lnTo>
                  <a:pt x="1035" y="45"/>
                </a:lnTo>
                <a:lnTo>
                  <a:pt x="1000" y="29"/>
                </a:lnTo>
                <a:lnTo>
                  <a:pt x="969" y="17"/>
                </a:lnTo>
                <a:lnTo>
                  <a:pt x="954" y="12"/>
                </a:lnTo>
                <a:lnTo>
                  <a:pt x="938" y="8"/>
                </a:lnTo>
                <a:lnTo>
                  <a:pt x="922" y="5"/>
                </a:lnTo>
                <a:lnTo>
                  <a:pt x="903" y="2"/>
                </a:lnTo>
                <a:lnTo>
                  <a:pt x="883" y="1"/>
                </a:lnTo>
                <a:lnTo>
                  <a:pt x="862" y="0"/>
                </a:lnTo>
                <a:lnTo>
                  <a:pt x="838" y="0"/>
                </a:lnTo>
                <a:lnTo>
                  <a:pt x="811" y="1"/>
                </a:lnTo>
                <a:lnTo>
                  <a:pt x="811" y="1"/>
                </a:lnTo>
                <a:lnTo>
                  <a:pt x="757" y="4"/>
                </a:lnTo>
                <a:lnTo>
                  <a:pt x="706" y="8"/>
                </a:lnTo>
                <a:lnTo>
                  <a:pt x="658" y="15"/>
                </a:lnTo>
                <a:lnTo>
                  <a:pt x="614" y="22"/>
                </a:lnTo>
                <a:lnTo>
                  <a:pt x="570" y="33"/>
                </a:lnTo>
                <a:lnTo>
                  <a:pt x="549" y="39"/>
                </a:lnTo>
                <a:lnTo>
                  <a:pt x="528" y="47"/>
                </a:lnTo>
                <a:lnTo>
                  <a:pt x="507" y="55"/>
                </a:lnTo>
                <a:lnTo>
                  <a:pt x="487" y="64"/>
                </a:lnTo>
                <a:lnTo>
                  <a:pt x="466" y="74"/>
                </a:lnTo>
                <a:lnTo>
                  <a:pt x="445" y="83"/>
                </a:lnTo>
                <a:lnTo>
                  <a:pt x="445" y="83"/>
                </a:lnTo>
                <a:lnTo>
                  <a:pt x="402" y="108"/>
                </a:lnTo>
                <a:lnTo>
                  <a:pt x="358" y="135"/>
                </a:lnTo>
                <a:lnTo>
                  <a:pt x="316" y="165"/>
                </a:lnTo>
                <a:lnTo>
                  <a:pt x="276" y="193"/>
                </a:lnTo>
                <a:lnTo>
                  <a:pt x="240" y="220"/>
                </a:lnTo>
                <a:lnTo>
                  <a:pt x="212" y="242"/>
                </a:lnTo>
                <a:lnTo>
                  <a:pt x="191" y="259"/>
                </a:lnTo>
                <a:lnTo>
                  <a:pt x="181" y="270"/>
                </a:lnTo>
                <a:lnTo>
                  <a:pt x="181" y="270"/>
                </a:lnTo>
                <a:lnTo>
                  <a:pt x="172" y="282"/>
                </a:lnTo>
                <a:lnTo>
                  <a:pt x="169" y="290"/>
                </a:lnTo>
                <a:lnTo>
                  <a:pt x="169" y="294"/>
                </a:lnTo>
                <a:lnTo>
                  <a:pt x="169" y="298"/>
                </a:lnTo>
                <a:lnTo>
                  <a:pt x="169" y="301"/>
                </a:lnTo>
                <a:lnTo>
                  <a:pt x="171" y="305"/>
                </a:lnTo>
                <a:lnTo>
                  <a:pt x="171" y="305"/>
                </a:lnTo>
                <a:lnTo>
                  <a:pt x="172" y="309"/>
                </a:lnTo>
                <a:lnTo>
                  <a:pt x="174" y="311"/>
                </a:lnTo>
                <a:lnTo>
                  <a:pt x="172" y="316"/>
                </a:lnTo>
                <a:lnTo>
                  <a:pt x="170" y="320"/>
                </a:lnTo>
                <a:lnTo>
                  <a:pt x="169" y="321"/>
                </a:lnTo>
                <a:lnTo>
                  <a:pt x="169" y="32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1">
            <a:extLst>
              <a:ext uri="{FF2B5EF4-FFF2-40B4-BE49-F238E27FC236}">
                <a16:creationId xmlns:a16="http://schemas.microsoft.com/office/drawing/2014/main" id="{5B700FE0-C4AF-426D-A4D9-D8C697413B9E}"/>
              </a:ext>
            </a:extLst>
          </p:cNvPr>
          <p:cNvSpPr>
            <a:spLocks/>
          </p:cNvSpPr>
          <p:nvPr/>
        </p:nvSpPr>
        <p:spPr bwMode="auto">
          <a:xfrm>
            <a:off x="7905899" y="1095304"/>
            <a:ext cx="1527175" cy="1270000"/>
          </a:xfrm>
          <a:custGeom>
            <a:avLst/>
            <a:gdLst>
              <a:gd name="T0" fmla="*/ 59 w 962"/>
              <a:gd name="T1" fmla="*/ 409 h 800"/>
              <a:gd name="T2" fmla="*/ 21 w 962"/>
              <a:gd name="T3" fmla="*/ 374 h 800"/>
              <a:gd name="T4" fmla="*/ 17 w 962"/>
              <a:gd name="T5" fmla="*/ 339 h 800"/>
              <a:gd name="T6" fmla="*/ 37 w 962"/>
              <a:gd name="T7" fmla="*/ 312 h 800"/>
              <a:gd name="T8" fmla="*/ 107 w 962"/>
              <a:gd name="T9" fmla="*/ 211 h 800"/>
              <a:gd name="T10" fmla="*/ 194 w 962"/>
              <a:gd name="T11" fmla="*/ 121 h 800"/>
              <a:gd name="T12" fmla="*/ 307 w 962"/>
              <a:gd name="T13" fmla="*/ 41 h 800"/>
              <a:gd name="T14" fmla="*/ 371 w 962"/>
              <a:gd name="T15" fmla="*/ 20 h 800"/>
              <a:gd name="T16" fmla="*/ 522 w 962"/>
              <a:gd name="T17" fmla="*/ 3 h 800"/>
              <a:gd name="T18" fmla="*/ 680 w 962"/>
              <a:gd name="T19" fmla="*/ 64 h 800"/>
              <a:gd name="T20" fmla="*/ 826 w 962"/>
              <a:gd name="T21" fmla="*/ 107 h 800"/>
              <a:gd name="T22" fmla="*/ 877 w 962"/>
              <a:gd name="T23" fmla="*/ 120 h 800"/>
              <a:gd name="T24" fmla="*/ 911 w 962"/>
              <a:gd name="T25" fmla="*/ 159 h 800"/>
              <a:gd name="T26" fmla="*/ 928 w 962"/>
              <a:gd name="T27" fmla="*/ 211 h 800"/>
              <a:gd name="T28" fmla="*/ 919 w 962"/>
              <a:gd name="T29" fmla="*/ 255 h 800"/>
              <a:gd name="T30" fmla="*/ 873 w 962"/>
              <a:gd name="T31" fmla="*/ 324 h 800"/>
              <a:gd name="T32" fmla="*/ 876 w 962"/>
              <a:gd name="T33" fmla="*/ 333 h 800"/>
              <a:gd name="T34" fmla="*/ 955 w 962"/>
              <a:gd name="T35" fmla="*/ 323 h 800"/>
              <a:gd name="T36" fmla="*/ 960 w 962"/>
              <a:gd name="T37" fmla="*/ 334 h 800"/>
              <a:gd name="T38" fmla="*/ 944 w 962"/>
              <a:gd name="T39" fmla="*/ 365 h 800"/>
              <a:gd name="T40" fmla="*/ 933 w 962"/>
              <a:gd name="T41" fmla="*/ 385 h 800"/>
              <a:gd name="T42" fmla="*/ 901 w 962"/>
              <a:gd name="T43" fmla="*/ 403 h 800"/>
              <a:gd name="T44" fmla="*/ 864 w 962"/>
              <a:gd name="T45" fmla="*/ 408 h 800"/>
              <a:gd name="T46" fmla="*/ 840 w 962"/>
              <a:gd name="T47" fmla="*/ 417 h 800"/>
              <a:gd name="T48" fmla="*/ 781 w 962"/>
              <a:gd name="T49" fmla="*/ 464 h 800"/>
              <a:gd name="T50" fmla="*/ 754 w 962"/>
              <a:gd name="T51" fmla="*/ 492 h 800"/>
              <a:gd name="T52" fmla="*/ 686 w 962"/>
              <a:gd name="T53" fmla="*/ 511 h 800"/>
              <a:gd name="T54" fmla="*/ 681 w 962"/>
              <a:gd name="T55" fmla="*/ 522 h 800"/>
              <a:gd name="T56" fmla="*/ 641 w 962"/>
              <a:gd name="T57" fmla="*/ 555 h 800"/>
              <a:gd name="T58" fmla="*/ 583 w 962"/>
              <a:gd name="T59" fmla="*/ 558 h 800"/>
              <a:gd name="T60" fmla="*/ 477 w 962"/>
              <a:gd name="T61" fmla="*/ 550 h 800"/>
              <a:gd name="T62" fmla="*/ 454 w 962"/>
              <a:gd name="T63" fmla="*/ 591 h 800"/>
              <a:gd name="T64" fmla="*/ 430 w 962"/>
              <a:gd name="T65" fmla="*/ 668 h 800"/>
              <a:gd name="T66" fmla="*/ 407 w 962"/>
              <a:gd name="T67" fmla="*/ 709 h 800"/>
              <a:gd name="T68" fmla="*/ 380 w 962"/>
              <a:gd name="T69" fmla="*/ 747 h 800"/>
              <a:gd name="T70" fmla="*/ 353 w 962"/>
              <a:gd name="T71" fmla="*/ 767 h 800"/>
              <a:gd name="T72" fmla="*/ 331 w 962"/>
              <a:gd name="T73" fmla="*/ 773 h 800"/>
              <a:gd name="T74" fmla="*/ 300 w 962"/>
              <a:gd name="T75" fmla="*/ 800 h 800"/>
              <a:gd name="T76" fmla="*/ 291 w 962"/>
              <a:gd name="T77" fmla="*/ 766 h 800"/>
              <a:gd name="T78" fmla="*/ 316 w 962"/>
              <a:gd name="T79" fmla="*/ 719 h 800"/>
              <a:gd name="T80" fmla="*/ 284 w 962"/>
              <a:gd name="T81" fmla="*/ 708 h 800"/>
              <a:gd name="T82" fmla="*/ 334 w 962"/>
              <a:gd name="T83" fmla="*/ 671 h 800"/>
              <a:gd name="T84" fmla="*/ 347 w 962"/>
              <a:gd name="T85" fmla="*/ 655 h 800"/>
              <a:gd name="T86" fmla="*/ 387 w 962"/>
              <a:gd name="T87" fmla="*/ 548 h 800"/>
              <a:gd name="T88" fmla="*/ 353 w 962"/>
              <a:gd name="T89" fmla="*/ 564 h 800"/>
              <a:gd name="T90" fmla="*/ 280 w 962"/>
              <a:gd name="T91" fmla="*/ 564 h 800"/>
              <a:gd name="T92" fmla="*/ 172 w 962"/>
              <a:gd name="T93" fmla="*/ 534 h 800"/>
              <a:gd name="T94" fmla="*/ 108 w 962"/>
              <a:gd name="T95" fmla="*/ 495 h 800"/>
              <a:gd name="T96" fmla="*/ 48 w 962"/>
              <a:gd name="T97" fmla="*/ 504 h 800"/>
              <a:gd name="T98" fmla="*/ 11 w 962"/>
              <a:gd name="T99" fmla="*/ 494 h 800"/>
              <a:gd name="T100" fmla="*/ 0 w 962"/>
              <a:gd name="T101" fmla="*/ 454 h 800"/>
              <a:gd name="T102" fmla="*/ 6 w 962"/>
              <a:gd name="T103" fmla="*/ 437 h 800"/>
              <a:gd name="T104" fmla="*/ 25 w 962"/>
              <a:gd name="T105" fmla="*/ 444 h 800"/>
              <a:gd name="T106" fmla="*/ 37 w 962"/>
              <a:gd name="T107" fmla="*/ 437 h 800"/>
              <a:gd name="T108" fmla="*/ 49 w 962"/>
              <a:gd name="T109" fmla="*/ 441 h 800"/>
              <a:gd name="T110" fmla="*/ 92 w 962"/>
              <a:gd name="T111" fmla="*/ 428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62" h="800">
                <a:moveTo>
                  <a:pt x="94" y="426"/>
                </a:moveTo>
                <a:lnTo>
                  <a:pt x="94" y="426"/>
                </a:lnTo>
                <a:lnTo>
                  <a:pt x="82" y="421"/>
                </a:lnTo>
                <a:lnTo>
                  <a:pt x="71" y="416"/>
                </a:lnTo>
                <a:lnTo>
                  <a:pt x="59" y="409"/>
                </a:lnTo>
                <a:lnTo>
                  <a:pt x="45" y="401"/>
                </a:lnTo>
                <a:lnTo>
                  <a:pt x="34" y="392"/>
                </a:lnTo>
                <a:lnTo>
                  <a:pt x="28" y="385"/>
                </a:lnTo>
                <a:lnTo>
                  <a:pt x="24" y="381"/>
                </a:lnTo>
                <a:lnTo>
                  <a:pt x="21" y="374"/>
                </a:lnTo>
                <a:lnTo>
                  <a:pt x="18" y="368"/>
                </a:lnTo>
                <a:lnTo>
                  <a:pt x="18" y="368"/>
                </a:lnTo>
                <a:lnTo>
                  <a:pt x="16" y="357"/>
                </a:lnTo>
                <a:lnTo>
                  <a:pt x="16" y="347"/>
                </a:lnTo>
                <a:lnTo>
                  <a:pt x="17" y="339"/>
                </a:lnTo>
                <a:lnTo>
                  <a:pt x="21" y="331"/>
                </a:lnTo>
                <a:lnTo>
                  <a:pt x="24" y="325"/>
                </a:lnTo>
                <a:lnTo>
                  <a:pt x="28" y="320"/>
                </a:lnTo>
                <a:lnTo>
                  <a:pt x="37" y="312"/>
                </a:lnTo>
                <a:lnTo>
                  <a:pt x="37" y="312"/>
                </a:lnTo>
                <a:lnTo>
                  <a:pt x="43" y="304"/>
                </a:lnTo>
                <a:lnTo>
                  <a:pt x="50" y="292"/>
                </a:lnTo>
                <a:lnTo>
                  <a:pt x="75" y="256"/>
                </a:lnTo>
                <a:lnTo>
                  <a:pt x="89" y="234"/>
                </a:lnTo>
                <a:lnTo>
                  <a:pt x="107" y="211"/>
                </a:lnTo>
                <a:lnTo>
                  <a:pt x="126" y="189"/>
                </a:lnTo>
                <a:lnTo>
                  <a:pt x="147" y="166"/>
                </a:lnTo>
                <a:lnTo>
                  <a:pt x="147" y="166"/>
                </a:lnTo>
                <a:lnTo>
                  <a:pt x="171" y="144"/>
                </a:lnTo>
                <a:lnTo>
                  <a:pt x="194" y="121"/>
                </a:lnTo>
                <a:lnTo>
                  <a:pt x="221" y="99"/>
                </a:lnTo>
                <a:lnTo>
                  <a:pt x="248" y="78"/>
                </a:lnTo>
                <a:lnTo>
                  <a:pt x="278" y="58"/>
                </a:lnTo>
                <a:lnTo>
                  <a:pt x="292" y="50"/>
                </a:lnTo>
                <a:lnTo>
                  <a:pt x="307" y="41"/>
                </a:lnTo>
                <a:lnTo>
                  <a:pt x="323" y="35"/>
                </a:lnTo>
                <a:lnTo>
                  <a:pt x="338" y="29"/>
                </a:lnTo>
                <a:lnTo>
                  <a:pt x="354" y="24"/>
                </a:lnTo>
                <a:lnTo>
                  <a:pt x="371" y="20"/>
                </a:lnTo>
                <a:lnTo>
                  <a:pt x="371" y="20"/>
                </a:lnTo>
                <a:lnTo>
                  <a:pt x="428" y="10"/>
                </a:lnTo>
                <a:lnTo>
                  <a:pt x="471" y="3"/>
                </a:lnTo>
                <a:lnTo>
                  <a:pt x="489" y="0"/>
                </a:lnTo>
                <a:lnTo>
                  <a:pt x="506" y="0"/>
                </a:lnTo>
                <a:lnTo>
                  <a:pt x="522" y="3"/>
                </a:lnTo>
                <a:lnTo>
                  <a:pt x="538" y="7"/>
                </a:lnTo>
                <a:lnTo>
                  <a:pt x="538" y="7"/>
                </a:lnTo>
                <a:lnTo>
                  <a:pt x="562" y="15"/>
                </a:lnTo>
                <a:lnTo>
                  <a:pt x="596" y="29"/>
                </a:lnTo>
                <a:lnTo>
                  <a:pt x="680" y="64"/>
                </a:lnTo>
                <a:lnTo>
                  <a:pt x="789" y="111"/>
                </a:lnTo>
                <a:lnTo>
                  <a:pt x="789" y="111"/>
                </a:lnTo>
                <a:lnTo>
                  <a:pt x="800" y="109"/>
                </a:lnTo>
                <a:lnTo>
                  <a:pt x="812" y="107"/>
                </a:lnTo>
                <a:lnTo>
                  <a:pt x="826" y="107"/>
                </a:lnTo>
                <a:lnTo>
                  <a:pt x="841" y="107"/>
                </a:lnTo>
                <a:lnTo>
                  <a:pt x="856" y="111"/>
                </a:lnTo>
                <a:lnTo>
                  <a:pt x="863" y="112"/>
                </a:lnTo>
                <a:lnTo>
                  <a:pt x="871" y="116"/>
                </a:lnTo>
                <a:lnTo>
                  <a:pt x="877" y="120"/>
                </a:lnTo>
                <a:lnTo>
                  <a:pt x="882" y="125"/>
                </a:lnTo>
                <a:lnTo>
                  <a:pt x="882" y="125"/>
                </a:lnTo>
                <a:lnTo>
                  <a:pt x="892" y="136"/>
                </a:lnTo>
                <a:lnTo>
                  <a:pt x="903" y="147"/>
                </a:lnTo>
                <a:lnTo>
                  <a:pt x="911" y="159"/>
                </a:lnTo>
                <a:lnTo>
                  <a:pt x="919" y="173"/>
                </a:lnTo>
                <a:lnTo>
                  <a:pt x="925" y="187"/>
                </a:lnTo>
                <a:lnTo>
                  <a:pt x="927" y="195"/>
                </a:lnTo>
                <a:lnTo>
                  <a:pt x="928" y="202"/>
                </a:lnTo>
                <a:lnTo>
                  <a:pt x="928" y="211"/>
                </a:lnTo>
                <a:lnTo>
                  <a:pt x="928" y="219"/>
                </a:lnTo>
                <a:lnTo>
                  <a:pt x="927" y="228"/>
                </a:lnTo>
                <a:lnTo>
                  <a:pt x="926" y="238"/>
                </a:lnTo>
                <a:lnTo>
                  <a:pt x="926" y="238"/>
                </a:lnTo>
                <a:lnTo>
                  <a:pt x="919" y="255"/>
                </a:lnTo>
                <a:lnTo>
                  <a:pt x="911" y="273"/>
                </a:lnTo>
                <a:lnTo>
                  <a:pt x="901" y="288"/>
                </a:lnTo>
                <a:lnTo>
                  <a:pt x="890" y="303"/>
                </a:lnTo>
                <a:lnTo>
                  <a:pt x="882" y="315"/>
                </a:lnTo>
                <a:lnTo>
                  <a:pt x="873" y="324"/>
                </a:lnTo>
                <a:lnTo>
                  <a:pt x="863" y="334"/>
                </a:lnTo>
                <a:lnTo>
                  <a:pt x="863" y="334"/>
                </a:lnTo>
                <a:lnTo>
                  <a:pt x="863" y="335"/>
                </a:lnTo>
                <a:lnTo>
                  <a:pt x="866" y="335"/>
                </a:lnTo>
                <a:lnTo>
                  <a:pt x="876" y="333"/>
                </a:lnTo>
                <a:lnTo>
                  <a:pt x="906" y="326"/>
                </a:lnTo>
                <a:lnTo>
                  <a:pt x="940" y="321"/>
                </a:lnTo>
                <a:lnTo>
                  <a:pt x="951" y="321"/>
                </a:lnTo>
                <a:lnTo>
                  <a:pt x="954" y="321"/>
                </a:lnTo>
                <a:lnTo>
                  <a:pt x="955" y="323"/>
                </a:lnTo>
                <a:lnTo>
                  <a:pt x="955" y="323"/>
                </a:lnTo>
                <a:lnTo>
                  <a:pt x="959" y="326"/>
                </a:lnTo>
                <a:lnTo>
                  <a:pt x="962" y="330"/>
                </a:lnTo>
                <a:lnTo>
                  <a:pt x="962" y="331"/>
                </a:lnTo>
                <a:lnTo>
                  <a:pt x="960" y="334"/>
                </a:lnTo>
                <a:lnTo>
                  <a:pt x="955" y="344"/>
                </a:lnTo>
                <a:lnTo>
                  <a:pt x="955" y="344"/>
                </a:lnTo>
                <a:lnTo>
                  <a:pt x="949" y="352"/>
                </a:lnTo>
                <a:lnTo>
                  <a:pt x="947" y="358"/>
                </a:lnTo>
                <a:lnTo>
                  <a:pt x="944" y="365"/>
                </a:lnTo>
                <a:lnTo>
                  <a:pt x="937" y="373"/>
                </a:lnTo>
                <a:lnTo>
                  <a:pt x="937" y="373"/>
                </a:lnTo>
                <a:lnTo>
                  <a:pt x="933" y="378"/>
                </a:lnTo>
                <a:lnTo>
                  <a:pt x="932" y="382"/>
                </a:lnTo>
                <a:lnTo>
                  <a:pt x="933" y="385"/>
                </a:lnTo>
                <a:lnTo>
                  <a:pt x="933" y="388"/>
                </a:lnTo>
                <a:lnTo>
                  <a:pt x="931" y="389"/>
                </a:lnTo>
                <a:lnTo>
                  <a:pt x="919" y="397"/>
                </a:lnTo>
                <a:lnTo>
                  <a:pt x="919" y="397"/>
                </a:lnTo>
                <a:lnTo>
                  <a:pt x="901" y="403"/>
                </a:lnTo>
                <a:lnTo>
                  <a:pt x="889" y="406"/>
                </a:lnTo>
                <a:lnTo>
                  <a:pt x="871" y="408"/>
                </a:lnTo>
                <a:lnTo>
                  <a:pt x="871" y="408"/>
                </a:lnTo>
                <a:lnTo>
                  <a:pt x="866" y="408"/>
                </a:lnTo>
                <a:lnTo>
                  <a:pt x="864" y="408"/>
                </a:lnTo>
                <a:lnTo>
                  <a:pt x="861" y="406"/>
                </a:lnTo>
                <a:lnTo>
                  <a:pt x="858" y="406"/>
                </a:lnTo>
                <a:lnTo>
                  <a:pt x="855" y="408"/>
                </a:lnTo>
                <a:lnTo>
                  <a:pt x="840" y="417"/>
                </a:lnTo>
                <a:lnTo>
                  <a:pt x="840" y="417"/>
                </a:lnTo>
                <a:lnTo>
                  <a:pt x="808" y="440"/>
                </a:lnTo>
                <a:lnTo>
                  <a:pt x="797" y="448"/>
                </a:lnTo>
                <a:lnTo>
                  <a:pt x="786" y="458"/>
                </a:lnTo>
                <a:lnTo>
                  <a:pt x="786" y="458"/>
                </a:lnTo>
                <a:lnTo>
                  <a:pt x="781" y="464"/>
                </a:lnTo>
                <a:lnTo>
                  <a:pt x="778" y="469"/>
                </a:lnTo>
                <a:lnTo>
                  <a:pt x="773" y="478"/>
                </a:lnTo>
                <a:lnTo>
                  <a:pt x="770" y="483"/>
                </a:lnTo>
                <a:lnTo>
                  <a:pt x="764" y="488"/>
                </a:lnTo>
                <a:lnTo>
                  <a:pt x="754" y="492"/>
                </a:lnTo>
                <a:lnTo>
                  <a:pt x="739" y="497"/>
                </a:lnTo>
                <a:lnTo>
                  <a:pt x="739" y="497"/>
                </a:lnTo>
                <a:lnTo>
                  <a:pt x="711" y="506"/>
                </a:lnTo>
                <a:lnTo>
                  <a:pt x="695" y="510"/>
                </a:lnTo>
                <a:lnTo>
                  <a:pt x="686" y="511"/>
                </a:lnTo>
                <a:lnTo>
                  <a:pt x="685" y="512"/>
                </a:lnTo>
                <a:lnTo>
                  <a:pt x="684" y="513"/>
                </a:lnTo>
                <a:lnTo>
                  <a:pt x="684" y="513"/>
                </a:lnTo>
                <a:lnTo>
                  <a:pt x="682" y="517"/>
                </a:lnTo>
                <a:lnTo>
                  <a:pt x="681" y="522"/>
                </a:lnTo>
                <a:lnTo>
                  <a:pt x="677" y="529"/>
                </a:lnTo>
                <a:lnTo>
                  <a:pt x="671" y="537"/>
                </a:lnTo>
                <a:lnTo>
                  <a:pt x="663" y="544"/>
                </a:lnTo>
                <a:lnTo>
                  <a:pt x="653" y="550"/>
                </a:lnTo>
                <a:lnTo>
                  <a:pt x="641" y="555"/>
                </a:lnTo>
                <a:lnTo>
                  <a:pt x="632" y="556"/>
                </a:lnTo>
                <a:lnTo>
                  <a:pt x="625" y="558"/>
                </a:lnTo>
                <a:lnTo>
                  <a:pt x="625" y="558"/>
                </a:lnTo>
                <a:lnTo>
                  <a:pt x="605" y="558"/>
                </a:lnTo>
                <a:lnTo>
                  <a:pt x="583" y="558"/>
                </a:lnTo>
                <a:lnTo>
                  <a:pt x="537" y="554"/>
                </a:lnTo>
                <a:lnTo>
                  <a:pt x="499" y="550"/>
                </a:lnTo>
                <a:lnTo>
                  <a:pt x="484" y="550"/>
                </a:lnTo>
                <a:lnTo>
                  <a:pt x="477" y="550"/>
                </a:lnTo>
                <a:lnTo>
                  <a:pt x="477" y="550"/>
                </a:lnTo>
                <a:lnTo>
                  <a:pt x="474" y="553"/>
                </a:lnTo>
                <a:lnTo>
                  <a:pt x="471" y="555"/>
                </a:lnTo>
                <a:lnTo>
                  <a:pt x="466" y="564"/>
                </a:lnTo>
                <a:lnTo>
                  <a:pt x="460" y="576"/>
                </a:lnTo>
                <a:lnTo>
                  <a:pt x="454" y="591"/>
                </a:lnTo>
                <a:lnTo>
                  <a:pt x="443" y="620"/>
                </a:lnTo>
                <a:lnTo>
                  <a:pt x="435" y="640"/>
                </a:lnTo>
                <a:lnTo>
                  <a:pt x="435" y="640"/>
                </a:lnTo>
                <a:lnTo>
                  <a:pt x="433" y="654"/>
                </a:lnTo>
                <a:lnTo>
                  <a:pt x="430" y="668"/>
                </a:lnTo>
                <a:lnTo>
                  <a:pt x="428" y="682"/>
                </a:lnTo>
                <a:lnTo>
                  <a:pt x="425" y="688"/>
                </a:lnTo>
                <a:lnTo>
                  <a:pt x="422" y="693"/>
                </a:lnTo>
                <a:lnTo>
                  <a:pt x="422" y="693"/>
                </a:lnTo>
                <a:lnTo>
                  <a:pt x="407" y="709"/>
                </a:lnTo>
                <a:lnTo>
                  <a:pt x="402" y="716"/>
                </a:lnTo>
                <a:lnTo>
                  <a:pt x="398" y="726"/>
                </a:lnTo>
                <a:lnTo>
                  <a:pt x="398" y="726"/>
                </a:lnTo>
                <a:lnTo>
                  <a:pt x="390" y="763"/>
                </a:lnTo>
                <a:lnTo>
                  <a:pt x="380" y="747"/>
                </a:lnTo>
                <a:lnTo>
                  <a:pt x="380" y="747"/>
                </a:lnTo>
                <a:lnTo>
                  <a:pt x="367" y="756"/>
                </a:lnTo>
                <a:lnTo>
                  <a:pt x="358" y="762"/>
                </a:lnTo>
                <a:lnTo>
                  <a:pt x="353" y="767"/>
                </a:lnTo>
                <a:lnTo>
                  <a:pt x="353" y="767"/>
                </a:lnTo>
                <a:lnTo>
                  <a:pt x="332" y="800"/>
                </a:lnTo>
                <a:lnTo>
                  <a:pt x="332" y="800"/>
                </a:lnTo>
                <a:lnTo>
                  <a:pt x="332" y="785"/>
                </a:lnTo>
                <a:lnTo>
                  <a:pt x="332" y="775"/>
                </a:lnTo>
                <a:lnTo>
                  <a:pt x="331" y="773"/>
                </a:lnTo>
                <a:lnTo>
                  <a:pt x="329" y="772"/>
                </a:lnTo>
                <a:lnTo>
                  <a:pt x="329" y="772"/>
                </a:lnTo>
                <a:lnTo>
                  <a:pt x="323" y="777"/>
                </a:lnTo>
                <a:lnTo>
                  <a:pt x="313" y="786"/>
                </a:lnTo>
                <a:lnTo>
                  <a:pt x="300" y="800"/>
                </a:lnTo>
                <a:lnTo>
                  <a:pt x="306" y="763"/>
                </a:lnTo>
                <a:lnTo>
                  <a:pt x="306" y="763"/>
                </a:lnTo>
                <a:lnTo>
                  <a:pt x="299" y="766"/>
                </a:lnTo>
                <a:lnTo>
                  <a:pt x="292" y="766"/>
                </a:lnTo>
                <a:lnTo>
                  <a:pt x="291" y="766"/>
                </a:lnTo>
                <a:lnTo>
                  <a:pt x="290" y="766"/>
                </a:lnTo>
                <a:lnTo>
                  <a:pt x="290" y="766"/>
                </a:lnTo>
                <a:lnTo>
                  <a:pt x="294" y="757"/>
                </a:lnTo>
                <a:lnTo>
                  <a:pt x="302" y="741"/>
                </a:lnTo>
                <a:lnTo>
                  <a:pt x="316" y="719"/>
                </a:lnTo>
                <a:lnTo>
                  <a:pt x="316" y="719"/>
                </a:lnTo>
                <a:lnTo>
                  <a:pt x="297" y="715"/>
                </a:lnTo>
                <a:lnTo>
                  <a:pt x="286" y="710"/>
                </a:lnTo>
                <a:lnTo>
                  <a:pt x="284" y="709"/>
                </a:lnTo>
                <a:lnTo>
                  <a:pt x="284" y="708"/>
                </a:lnTo>
                <a:lnTo>
                  <a:pt x="285" y="708"/>
                </a:lnTo>
                <a:lnTo>
                  <a:pt x="285" y="708"/>
                </a:lnTo>
                <a:lnTo>
                  <a:pt x="295" y="702"/>
                </a:lnTo>
                <a:lnTo>
                  <a:pt x="308" y="692"/>
                </a:lnTo>
                <a:lnTo>
                  <a:pt x="334" y="671"/>
                </a:lnTo>
                <a:lnTo>
                  <a:pt x="334" y="671"/>
                </a:lnTo>
                <a:lnTo>
                  <a:pt x="340" y="666"/>
                </a:lnTo>
                <a:lnTo>
                  <a:pt x="344" y="662"/>
                </a:lnTo>
                <a:lnTo>
                  <a:pt x="344" y="662"/>
                </a:lnTo>
                <a:lnTo>
                  <a:pt x="347" y="655"/>
                </a:lnTo>
                <a:lnTo>
                  <a:pt x="353" y="639"/>
                </a:lnTo>
                <a:lnTo>
                  <a:pt x="353" y="639"/>
                </a:lnTo>
                <a:lnTo>
                  <a:pt x="361" y="613"/>
                </a:lnTo>
                <a:lnTo>
                  <a:pt x="372" y="583"/>
                </a:lnTo>
                <a:lnTo>
                  <a:pt x="387" y="548"/>
                </a:lnTo>
                <a:lnTo>
                  <a:pt x="387" y="548"/>
                </a:lnTo>
                <a:lnTo>
                  <a:pt x="381" y="553"/>
                </a:lnTo>
                <a:lnTo>
                  <a:pt x="375" y="556"/>
                </a:lnTo>
                <a:lnTo>
                  <a:pt x="365" y="560"/>
                </a:lnTo>
                <a:lnTo>
                  <a:pt x="353" y="564"/>
                </a:lnTo>
                <a:lnTo>
                  <a:pt x="338" y="567"/>
                </a:lnTo>
                <a:lnTo>
                  <a:pt x="321" y="569"/>
                </a:lnTo>
                <a:lnTo>
                  <a:pt x="301" y="566"/>
                </a:lnTo>
                <a:lnTo>
                  <a:pt x="301" y="566"/>
                </a:lnTo>
                <a:lnTo>
                  <a:pt x="280" y="564"/>
                </a:lnTo>
                <a:lnTo>
                  <a:pt x="260" y="559"/>
                </a:lnTo>
                <a:lnTo>
                  <a:pt x="222" y="550"/>
                </a:lnTo>
                <a:lnTo>
                  <a:pt x="177" y="537"/>
                </a:lnTo>
                <a:lnTo>
                  <a:pt x="177" y="537"/>
                </a:lnTo>
                <a:lnTo>
                  <a:pt x="172" y="534"/>
                </a:lnTo>
                <a:lnTo>
                  <a:pt x="162" y="529"/>
                </a:lnTo>
                <a:lnTo>
                  <a:pt x="140" y="515"/>
                </a:lnTo>
                <a:lnTo>
                  <a:pt x="110" y="494"/>
                </a:lnTo>
                <a:lnTo>
                  <a:pt x="110" y="494"/>
                </a:lnTo>
                <a:lnTo>
                  <a:pt x="108" y="495"/>
                </a:lnTo>
                <a:lnTo>
                  <a:pt x="99" y="497"/>
                </a:lnTo>
                <a:lnTo>
                  <a:pt x="86" y="501"/>
                </a:lnTo>
                <a:lnTo>
                  <a:pt x="67" y="504"/>
                </a:lnTo>
                <a:lnTo>
                  <a:pt x="67" y="504"/>
                </a:lnTo>
                <a:lnTo>
                  <a:pt x="48" y="504"/>
                </a:lnTo>
                <a:lnTo>
                  <a:pt x="30" y="502"/>
                </a:lnTo>
                <a:lnTo>
                  <a:pt x="23" y="501"/>
                </a:lnTo>
                <a:lnTo>
                  <a:pt x="17" y="499"/>
                </a:lnTo>
                <a:lnTo>
                  <a:pt x="12" y="496"/>
                </a:lnTo>
                <a:lnTo>
                  <a:pt x="11" y="494"/>
                </a:lnTo>
                <a:lnTo>
                  <a:pt x="11" y="494"/>
                </a:lnTo>
                <a:lnTo>
                  <a:pt x="6" y="475"/>
                </a:lnTo>
                <a:lnTo>
                  <a:pt x="2" y="464"/>
                </a:lnTo>
                <a:lnTo>
                  <a:pt x="0" y="454"/>
                </a:lnTo>
                <a:lnTo>
                  <a:pt x="0" y="454"/>
                </a:lnTo>
                <a:lnTo>
                  <a:pt x="0" y="446"/>
                </a:lnTo>
                <a:lnTo>
                  <a:pt x="1" y="441"/>
                </a:lnTo>
                <a:lnTo>
                  <a:pt x="2" y="436"/>
                </a:lnTo>
                <a:lnTo>
                  <a:pt x="2" y="436"/>
                </a:lnTo>
                <a:lnTo>
                  <a:pt x="6" y="437"/>
                </a:lnTo>
                <a:lnTo>
                  <a:pt x="13" y="440"/>
                </a:lnTo>
                <a:lnTo>
                  <a:pt x="13" y="440"/>
                </a:lnTo>
                <a:lnTo>
                  <a:pt x="17" y="442"/>
                </a:lnTo>
                <a:lnTo>
                  <a:pt x="22" y="443"/>
                </a:lnTo>
                <a:lnTo>
                  <a:pt x="25" y="444"/>
                </a:lnTo>
                <a:lnTo>
                  <a:pt x="28" y="444"/>
                </a:lnTo>
                <a:lnTo>
                  <a:pt x="30" y="442"/>
                </a:lnTo>
                <a:lnTo>
                  <a:pt x="30" y="442"/>
                </a:lnTo>
                <a:lnTo>
                  <a:pt x="34" y="438"/>
                </a:lnTo>
                <a:lnTo>
                  <a:pt x="37" y="437"/>
                </a:lnTo>
                <a:lnTo>
                  <a:pt x="39" y="436"/>
                </a:lnTo>
                <a:lnTo>
                  <a:pt x="39" y="436"/>
                </a:lnTo>
                <a:lnTo>
                  <a:pt x="40" y="437"/>
                </a:lnTo>
                <a:lnTo>
                  <a:pt x="44" y="440"/>
                </a:lnTo>
                <a:lnTo>
                  <a:pt x="49" y="441"/>
                </a:lnTo>
                <a:lnTo>
                  <a:pt x="53" y="441"/>
                </a:lnTo>
                <a:lnTo>
                  <a:pt x="57" y="440"/>
                </a:lnTo>
                <a:lnTo>
                  <a:pt x="57" y="440"/>
                </a:lnTo>
                <a:lnTo>
                  <a:pt x="82" y="432"/>
                </a:lnTo>
                <a:lnTo>
                  <a:pt x="92" y="428"/>
                </a:lnTo>
                <a:lnTo>
                  <a:pt x="94" y="427"/>
                </a:lnTo>
                <a:lnTo>
                  <a:pt x="94" y="426"/>
                </a:lnTo>
                <a:lnTo>
                  <a:pt x="94" y="4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2">
            <a:extLst>
              <a:ext uri="{FF2B5EF4-FFF2-40B4-BE49-F238E27FC236}">
                <a16:creationId xmlns:a16="http://schemas.microsoft.com/office/drawing/2014/main" id="{DF7D281F-0691-4D0A-9054-8F6ADA70DB24}"/>
              </a:ext>
            </a:extLst>
          </p:cNvPr>
          <p:cNvSpPr>
            <a:spLocks/>
          </p:cNvSpPr>
          <p:nvPr/>
        </p:nvSpPr>
        <p:spPr bwMode="auto">
          <a:xfrm>
            <a:off x="5968269" y="1141378"/>
            <a:ext cx="1665185" cy="1097108"/>
          </a:xfrm>
          <a:custGeom>
            <a:avLst/>
            <a:gdLst>
              <a:gd name="T0" fmla="*/ 173 w 1322"/>
              <a:gd name="T1" fmla="*/ 195 h 871"/>
              <a:gd name="T2" fmla="*/ 131 w 1322"/>
              <a:gd name="T3" fmla="*/ 241 h 871"/>
              <a:gd name="T4" fmla="*/ 105 w 1322"/>
              <a:gd name="T5" fmla="*/ 270 h 871"/>
              <a:gd name="T6" fmla="*/ 41 w 1322"/>
              <a:gd name="T7" fmla="*/ 322 h 871"/>
              <a:gd name="T8" fmla="*/ 0 w 1322"/>
              <a:gd name="T9" fmla="*/ 339 h 871"/>
              <a:gd name="T10" fmla="*/ 0 w 1322"/>
              <a:gd name="T11" fmla="*/ 354 h 871"/>
              <a:gd name="T12" fmla="*/ 23 w 1322"/>
              <a:gd name="T13" fmla="*/ 369 h 871"/>
              <a:gd name="T14" fmla="*/ 28 w 1322"/>
              <a:gd name="T15" fmla="*/ 371 h 871"/>
              <a:gd name="T16" fmla="*/ 110 w 1322"/>
              <a:gd name="T17" fmla="*/ 366 h 871"/>
              <a:gd name="T18" fmla="*/ 163 w 1322"/>
              <a:gd name="T19" fmla="*/ 364 h 871"/>
              <a:gd name="T20" fmla="*/ 209 w 1322"/>
              <a:gd name="T21" fmla="*/ 393 h 871"/>
              <a:gd name="T22" fmla="*/ 311 w 1322"/>
              <a:gd name="T23" fmla="*/ 444 h 871"/>
              <a:gd name="T24" fmla="*/ 440 w 1322"/>
              <a:gd name="T25" fmla="*/ 494 h 871"/>
              <a:gd name="T26" fmla="*/ 654 w 1322"/>
              <a:gd name="T27" fmla="*/ 552 h 871"/>
              <a:gd name="T28" fmla="*/ 606 w 1322"/>
              <a:gd name="T29" fmla="*/ 653 h 871"/>
              <a:gd name="T30" fmla="*/ 591 w 1322"/>
              <a:gd name="T31" fmla="*/ 732 h 871"/>
              <a:gd name="T32" fmla="*/ 601 w 1322"/>
              <a:gd name="T33" fmla="*/ 780 h 871"/>
              <a:gd name="T34" fmla="*/ 668 w 1322"/>
              <a:gd name="T35" fmla="*/ 871 h 871"/>
              <a:gd name="T36" fmla="*/ 691 w 1322"/>
              <a:gd name="T37" fmla="*/ 814 h 871"/>
              <a:gd name="T38" fmla="*/ 691 w 1322"/>
              <a:gd name="T39" fmla="*/ 778 h 871"/>
              <a:gd name="T40" fmla="*/ 680 w 1322"/>
              <a:gd name="T41" fmla="*/ 725 h 871"/>
              <a:gd name="T42" fmla="*/ 727 w 1322"/>
              <a:gd name="T43" fmla="*/ 585 h 871"/>
              <a:gd name="T44" fmla="*/ 762 w 1322"/>
              <a:gd name="T45" fmla="*/ 553 h 871"/>
              <a:gd name="T46" fmla="*/ 932 w 1322"/>
              <a:gd name="T47" fmla="*/ 509 h 871"/>
              <a:gd name="T48" fmla="*/ 998 w 1322"/>
              <a:gd name="T49" fmla="*/ 471 h 871"/>
              <a:gd name="T50" fmla="*/ 1050 w 1322"/>
              <a:gd name="T51" fmla="*/ 441 h 871"/>
              <a:gd name="T52" fmla="*/ 1077 w 1322"/>
              <a:gd name="T53" fmla="*/ 407 h 871"/>
              <a:gd name="T54" fmla="*/ 1142 w 1322"/>
              <a:gd name="T55" fmla="*/ 483 h 871"/>
              <a:gd name="T56" fmla="*/ 1201 w 1322"/>
              <a:gd name="T57" fmla="*/ 570 h 871"/>
              <a:gd name="T58" fmla="*/ 1215 w 1322"/>
              <a:gd name="T59" fmla="*/ 548 h 871"/>
              <a:gd name="T60" fmla="*/ 1246 w 1322"/>
              <a:gd name="T61" fmla="*/ 563 h 871"/>
              <a:gd name="T62" fmla="*/ 1252 w 1322"/>
              <a:gd name="T63" fmla="*/ 541 h 871"/>
              <a:gd name="T64" fmla="*/ 1279 w 1322"/>
              <a:gd name="T65" fmla="*/ 548 h 871"/>
              <a:gd name="T66" fmla="*/ 1283 w 1322"/>
              <a:gd name="T67" fmla="*/ 532 h 871"/>
              <a:gd name="T68" fmla="*/ 1322 w 1322"/>
              <a:gd name="T69" fmla="*/ 552 h 871"/>
              <a:gd name="T70" fmla="*/ 1290 w 1322"/>
              <a:gd name="T71" fmla="*/ 506 h 871"/>
              <a:gd name="T72" fmla="*/ 1304 w 1322"/>
              <a:gd name="T73" fmla="*/ 494 h 871"/>
              <a:gd name="T74" fmla="*/ 1320 w 1322"/>
              <a:gd name="T75" fmla="*/ 488 h 871"/>
              <a:gd name="T76" fmla="*/ 1280 w 1322"/>
              <a:gd name="T77" fmla="*/ 462 h 871"/>
              <a:gd name="T78" fmla="*/ 1268 w 1322"/>
              <a:gd name="T79" fmla="*/ 436 h 871"/>
              <a:gd name="T80" fmla="*/ 1219 w 1322"/>
              <a:gd name="T81" fmla="*/ 391 h 871"/>
              <a:gd name="T82" fmla="*/ 1140 w 1322"/>
              <a:gd name="T83" fmla="*/ 350 h 871"/>
              <a:gd name="T84" fmla="*/ 1161 w 1322"/>
              <a:gd name="T85" fmla="*/ 295 h 871"/>
              <a:gd name="T86" fmla="*/ 1137 w 1322"/>
              <a:gd name="T87" fmla="*/ 240 h 871"/>
              <a:gd name="T88" fmla="*/ 1141 w 1322"/>
              <a:gd name="T89" fmla="*/ 212 h 871"/>
              <a:gd name="T90" fmla="*/ 1129 w 1322"/>
              <a:gd name="T91" fmla="*/ 201 h 871"/>
              <a:gd name="T92" fmla="*/ 1085 w 1322"/>
              <a:gd name="T93" fmla="*/ 198 h 871"/>
              <a:gd name="T94" fmla="*/ 1018 w 1322"/>
              <a:gd name="T95" fmla="*/ 140 h 871"/>
              <a:gd name="T96" fmla="*/ 885 w 1322"/>
              <a:gd name="T97" fmla="*/ 56 h 871"/>
              <a:gd name="T98" fmla="*/ 783 w 1322"/>
              <a:gd name="T99" fmla="*/ 13 h 871"/>
              <a:gd name="T100" fmla="*/ 472 w 1322"/>
              <a:gd name="T101" fmla="*/ 0 h 871"/>
              <a:gd name="T102" fmla="*/ 410 w 1322"/>
              <a:gd name="T103" fmla="*/ 2 h 871"/>
              <a:gd name="T104" fmla="*/ 377 w 1322"/>
              <a:gd name="T105" fmla="*/ 16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22" h="871">
                <a:moveTo>
                  <a:pt x="234" y="152"/>
                </a:moveTo>
                <a:lnTo>
                  <a:pt x="234" y="152"/>
                </a:lnTo>
                <a:lnTo>
                  <a:pt x="225" y="158"/>
                </a:lnTo>
                <a:lnTo>
                  <a:pt x="200" y="174"/>
                </a:lnTo>
                <a:lnTo>
                  <a:pt x="173" y="195"/>
                </a:lnTo>
                <a:lnTo>
                  <a:pt x="159" y="205"/>
                </a:lnTo>
                <a:lnTo>
                  <a:pt x="150" y="216"/>
                </a:lnTo>
                <a:lnTo>
                  <a:pt x="150" y="216"/>
                </a:lnTo>
                <a:lnTo>
                  <a:pt x="137" y="232"/>
                </a:lnTo>
                <a:lnTo>
                  <a:pt x="131" y="241"/>
                </a:lnTo>
                <a:lnTo>
                  <a:pt x="127" y="246"/>
                </a:lnTo>
                <a:lnTo>
                  <a:pt x="121" y="253"/>
                </a:lnTo>
                <a:lnTo>
                  <a:pt x="121" y="253"/>
                </a:lnTo>
                <a:lnTo>
                  <a:pt x="110" y="265"/>
                </a:lnTo>
                <a:lnTo>
                  <a:pt x="105" y="270"/>
                </a:lnTo>
                <a:lnTo>
                  <a:pt x="97" y="279"/>
                </a:lnTo>
                <a:lnTo>
                  <a:pt x="97" y="279"/>
                </a:lnTo>
                <a:lnTo>
                  <a:pt x="68" y="302"/>
                </a:lnTo>
                <a:lnTo>
                  <a:pt x="54" y="315"/>
                </a:lnTo>
                <a:lnTo>
                  <a:pt x="41" y="322"/>
                </a:lnTo>
                <a:lnTo>
                  <a:pt x="41" y="322"/>
                </a:lnTo>
                <a:lnTo>
                  <a:pt x="28" y="328"/>
                </a:lnTo>
                <a:lnTo>
                  <a:pt x="13" y="333"/>
                </a:lnTo>
                <a:lnTo>
                  <a:pt x="2" y="338"/>
                </a:lnTo>
                <a:lnTo>
                  <a:pt x="0" y="339"/>
                </a:lnTo>
                <a:lnTo>
                  <a:pt x="0" y="340"/>
                </a:lnTo>
                <a:lnTo>
                  <a:pt x="0" y="340"/>
                </a:lnTo>
                <a:lnTo>
                  <a:pt x="0" y="340"/>
                </a:lnTo>
                <a:lnTo>
                  <a:pt x="9" y="345"/>
                </a:lnTo>
                <a:lnTo>
                  <a:pt x="0" y="354"/>
                </a:lnTo>
                <a:lnTo>
                  <a:pt x="13" y="361"/>
                </a:lnTo>
                <a:lnTo>
                  <a:pt x="13" y="361"/>
                </a:lnTo>
                <a:lnTo>
                  <a:pt x="16" y="365"/>
                </a:lnTo>
                <a:lnTo>
                  <a:pt x="18" y="367"/>
                </a:lnTo>
                <a:lnTo>
                  <a:pt x="23" y="369"/>
                </a:lnTo>
                <a:lnTo>
                  <a:pt x="23" y="369"/>
                </a:lnTo>
                <a:lnTo>
                  <a:pt x="24" y="369"/>
                </a:lnTo>
                <a:lnTo>
                  <a:pt x="23" y="370"/>
                </a:lnTo>
                <a:lnTo>
                  <a:pt x="24" y="370"/>
                </a:lnTo>
                <a:lnTo>
                  <a:pt x="28" y="371"/>
                </a:lnTo>
                <a:lnTo>
                  <a:pt x="46" y="372"/>
                </a:lnTo>
                <a:lnTo>
                  <a:pt x="46" y="372"/>
                </a:lnTo>
                <a:lnTo>
                  <a:pt x="61" y="372"/>
                </a:lnTo>
                <a:lnTo>
                  <a:pt x="77" y="371"/>
                </a:lnTo>
                <a:lnTo>
                  <a:pt x="110" y="366"/>
                </a:lnTo>
                <a:lnTo>
                  <a:pt x="136" y="361"/>
                </a:lnTo>
                <a:lnTo>
                  <a:pt x="147" y="359"/>
                </a:lnTo>
                <a:lnTo>
                  <a:pt x="147" y="359"/>
                </a:lnTo>
                <a:lnTo>
                  <a:pt x="151" y="360"/>
                </a:lnTo>
                <a:lnTo>
                  <a:pt x="163" y="364"/>
                </a:lnTo>
                <a:lnTo>
                  <a:pt x="172" y="369"/>
                </a:lnTo>
                <a:lnTo>
                  <a:pt x="182" y="375"/>
                </a:lnTo>
                <a:lnTo>
                  <a:pt x="195" y="382"/>
                </a:lnTo>
                <a:lnTo>
                  <a:pt x="209" y="393"/>
                </a:lnTo>
                <a:lnTo>
                  <a:pt x="209" y="393"/>
                </a:lnTo>
                <a:lnTo>
                  <a:pt x="219" y="399"/>
                </a:lnTo>
                <a:lnTo>
                  <a:pt x="228" y="406"/>
                </a:lnTo>
                <a:lnTo>
                  <a:pt x="254" y="419"/>
                </a:lnTo>
                <a:lnTo>
                  <a:pt x="282" y="431"/>
                </a:lnTo>
                <a:lnTo>
                  <a:pt x="311" y="444"/>
                </a:lnTo>
                <a:lnTo>
                  <a:pt x="361" y="462"/>
                </a:lnTo>
                <a:lnTo>
                  <a:pt x="385" y="470"/>
                </a:lnTo>
                <a:lnTo>
                  <a:pt x="385" y="470"/>
                </a:lnTo>
                <a:lnTo>
                  <a:pt x="412" y="482"/>
                </a:lnTo>
                <a:lnTo>
                  <a:pt x="440" y="494"/>
                </a:lnTo>
                <a:lnTo>
                  <a:pt x="477" y="506"/>
                </a:lnTo>
                <a:lnTo>
                  <a:pt x="477" y="506"/>
                </a:lnTo>
                <a:lnTo>
                  <a:pt x="526" y="520"/>
                </a:lnTo>
                <a:lnTo>
                  <a:pt x="585" y="536"/>
                </a:lnTo>
                <a:lnTo>
                  <a:pt x="654" y="552"/>
                </a:lnTo>
                <a:lnTo>
                  <a:pt x="654" y="552"/>
                </a:lnTo>
                <a:lnTo>
                  <a:pt x="645" y="568"/>
                </a:lnTo>
                <a:lnTo>
                  <a:pt x="626" y="605"/>
                </a:lnTo>
                <a:lnTo>
                  <a:pt x="615" y="628"/>
                </a:lnTo>
                <a:lnTo>
                  <a:pt x="606" y="653"/>
                </a:lnTo>
                <a:lnTo>
                  <a:pt x="597" y="676"/>
                </a:lnTo>
                <a:lnTo>
                  <a:pt x="595" y="687"/>
                </a:lnTo>
                <a:lnTo>
                  <a:pt x="594" y="698"/>
                </a:lnTo>
                <a:lnTo>
                  <a:pt x="594" y="698"/>
                </a:lnTo>
                <a:lnTo>
                  <a:pt x="591" y="732"/>
                </a:lnTo>
                <a:lnTo>
                  <a:pt x="591" y="745"/>
                </a:lnTo>
                <a:lnTo>
                  <a:pt x="592" y="756"/>
                </a:lnTo>
                <a:lnTo>
                  <a:pt x="594" y="765"/>
                </a:lnTo>
                <a:lnTo>
                  <a:pt x="597" y="772"/>
                </a:lnTo>
                <a:lnTo>
                  <a:pt x="601" y="780"/>
                </a:lnTo>
                <a:lnTo>
                  <a:pt x="605" y="786"/>
                </a:lnTo>
                <a:lnTo>
                  <a:pt x="626" y="808"/>
                </a:lnTo>
                <a:lnTo>
                  <a:pt x="617" y="843"/>
                </a:lnTo>
                <a:lnTo>
                  <a:pt x="640" y="829"/>
                </a:lnTo>
                <a:lnTo>
                  <a:pt x="668" y="871"/>
                </a:lnTo>
                <a:lnTo>
                  <a:pt x="672" y="820"/>
                </a:lnTo>
                <a:lnTo>
                  <a:pt x="688" y="839"/>
                </a:lnTo>
                <a:lnTo>
                  <a:pt x="691" y="818"/>
                </a:lnTo>
                <a:lnTo>
                  <a:pt x="691" y="818"/>
                </a:lnTo>
                <a:lnTo>
                  <a:pt x="691" y="814"/>
                </a:lnTo>
                <a:lnTo>
                  <a:pt x="692" y="804"/>
                </a:lnTo>
                <a:lnTo>
                  <a:pt x="693" y="792"/>
                </a:lnTo>
                <a:lnTo>
                  <a:pt x="692" y="786"/>
                </a:lnTo>
                <a:lnTo>
                  <a:pt x="691" y="778"/>
                </a:lnTo>
                <a:lnTo>
                  <a:pt x="691" y="778"/>
                </a:lnTo>
                <a:lnTo>
                  <a:pt x="686" y="766"/>
                </a:lnTo>
                <a:lnTo>
                  <a:pt x="680" y="756"/>
                </a:lnTo>
                <a:lnTo>
                  <a:pt x="672" y="746"/>
                </a:lnTo>
                <a:lnTo>
                  <a:pt x="672" y="746"/>
                </a:lnTo>
                <a:lnTo>
                  <a:pt x="680" y="725"/>
                </a:lnTo>
                <a:lnTo>
                  <a:pt x="704" y="659"/>
                </a:lnTo>
                <a:lnTo>
                  <a:pt x="704" y="659"/>
                </a:lnTo>
                <a:lnTo>
                  <a:pt x="712" y="637"/>
                </a:lnTo>
                <a:lnTo>
                  <a:pt x="719" y="617"/>
                </a:lnTo>
                <a:lnTo>
                  <a:pt x="727" y="585"/>
                </a:lnTo>
                <a:lnTo>
                  <a:pt x="731" y="567"/>
                </a:lnTo>
                <a:lnTo>
                  <a:pt x="733" y="562"/>
                </a:lnTo>
                <a:lnTo>
                  <a:pt x="734" y="559"/>
                </a:lnTo>
                <a:lnTo>
                  <a:pt x="734" y="559"/>
                </a:lnTo>
                <a:lnTo>
                  <a:pt x="762" y="553"/>
                </a:lnTo>
                <a:lnTo>
                  <a:pt x="823" y="538"/>
                </a:lnTo>
                <a:lnTo>
                  <a:pt x="889" y="522"/>
                </a:lnTo>
                <a:lnTo>
                  <a:pt x="915" y="515"/>
                </a:lnTo>
                <a:lnTo>
                  <a:pt x="932" y="509"/>
                </a:lnTo>
                <a:lnTo>
                  <a:pt x="932" y="509"/>
                </a:lnTo>
                <a:lnTo>
                  <a:pt x="954" y="499"/>
                </a:lnTo>
                <a:lnTo>
                  <a:pt x="971" y="489"/>
                </a:lnTo>
                <a:lnTo>
                  <a:pt x="987" y="479"/>
                </a:lnTo>
                <a:lnTo>
                  <a:pt x="987" y="479"/>
                </a:lnTo>
                <a:lnTo>
                  <a:pt x="998" y="471"/>
                </a:lnTo>
                <a:lnTo>
                  <a:pt x="1012" y="462"/>
                </a:lnTo>
                <a:lnTo>
                  <a:pt x="1032" y="454"/>
                </a:lnTo>
                <a:lnTo>
                  <a:pt x="1032" y="454"/>
                </a:lnTo>
                <a:lnTo>
                  <a:pt x="1041" y="447"/>
                </a:lnTo>
                <a:lnTo>
                  <a:pt x="1050" y="441"/>
                </a:lnTo>
                <a:lnTo>
                  <a:pt x="1059" y="434"/>
                </a:lnTo>
                <a:lnTo>
                  <a:pt x="1065" y="425"/>
                </a:lnTo>
                <a:lnTo>
                  <a:pt x="1075" y="413"/>
                </a:lnTo>
                <a:lnTo>
                  <a:pt x="1077" y="407"/>
                </a:lnTo>
                <a:lnTo>
                  <a:pt x="1077" y="407"/>
                </a:lnTo>
                <a:lnTo>
                  <a:pt x="1099" y="436"/>
                </a:lnTo>
                <a:lnTo>
                  <a:pt x="1120" y="461"/>
                </a:lnTo>
                <a:lnTo>
                  <a:pt x="1131" y="473"/>
                </a:lnTo>
                <a:lnTo>
                  <a:pt x="1142" y="483"/>
                </a:lnTo>
                <a:lnTo>
                  <a:pt x="1142" y="483"/>
                </a:lnTo>
                <a:lnTo>
                  <a:pt x="1161" y="500"/>
                </a:lnTo>
                <a:lnTo>
                  <a:pt x="1176" y="514"/>
                </a:lnTo>
                <a:lnTo>
                  <a:pt x="1190" y="525"/>
                </a:lnTo>
                <a:lnTo>
                  <a:pt x="1201" y="570"/>
                </a:lnTo>
                <a:lnTo>
                  <a:pt x="1201" y="570"/>
                </a:lnTo>
                <a:lnTo>
                  <a:pt x="1208" y="557"/>
                </a:lnTo>
                <a:lnTo>
                  <a:pt x="1212" y="549"/>
                </a:lnTo>
                <a:lnTo>
                  <a:pt x="1214" y="547"/>
                </a:lnTo>
                <a:lnTo>
                  <a:pt x="1215" y="547"/>
                </a:lnTo>
                <a:lnTo>
                  <a:pt x="1215" y="548"/>
                </a:lnTo>
                <a:lnTo>
                  <a:pt x="1215" y="548"/>
                </a:lnTo>
                <a:lnTo>
                  <a:pt x="1230" y="572"/>
                </a:lnTo>
                <a:lnTo>
                  <a:pt x="1243" y="591"/>
                </a:lnTo>
                <a:lnTo>
                  <a:pt x="1243" y="591"/>
                </a:lnTo>
                <a:lnTo>
                  <a:pt x="1246" y="563"/>
                </a:lnTo>
                <a:lnTo>
                  <a:pt x="1248" y="545"/>
                </a:lnTo>
                <a:lnTo>
                  <a:pt x="1251" y="541"/>
                </a:lnTo>
                <a:lnTo>
                  <a:pt x="1252" y="540"/>
                </a:lnTo>
                <a:lnTo>
                  <a:pt x="1252" y="541"/>
                </a:lnTo>
                <a:lnTo>
                  <a:pt x="1252" y="541"/>
                </a:lnTo>
                <a:lnTo>
                  <a:pt x="1258" y="549"/>
                </a:lnTo>
                <a:lnTo>
                  <a:pt x="1267" y="558"/>
                </a:lnTo>
                <a:lnTo>
                  <a:pt x="1278" y="569"/>
                </a:lnTo>
                <a:lnTo>
                  <a:pt x="1278" y="569"/>
                </a:lnTo>
                <a:lnTo>
                  <a:pt x="1279" y="548"/>
                </a:lnTo>
                <a:lnTo>
                  <a:pt x="1280" y="535"/>
                </a:lnTo>
                <a:lnTo>
                  <a:pt x="1281" y="531"/>
                </a:lnTo>
                <a:lnTo>
                  <a:pt x="1281" y="531"/>
                </a:lnTo>
                <a:lnTo>
                  <a:pt x="1283" y="532"/>
                </a:lnTo>
                <a:lnTo>
                  <a:pt x="1283" y="532"/>
                </a:lnTo>
                <a:lnTo>
                  <a:pt x="1285" y="535"/>
                </a:lnTo>
                <a:lnTo>
                  <a:pt x="1291" y="538"/>
                </a:lnTo>
                <a:lnTo>
                  <a:pt x="1306" y="546"/>
                </a:lnTo>
                <a:lnTo>
                  <a:pt x="1318" y="552"/>
                </a:lnTo>
                <a:lnTo>
                  <a:pt x="1322" y="552"/>
                </a:lnTo>
                <a:lnTo>
                  <a:pt x="1322" y="552"/>
                </a:lnTo>
                <a:lnTo>
                  <a:pt x="1322" y="551"/>
                </a:lnTo>
                <a:lnTo>
                  <a:pt x="1322" y="551"/>
                </a:lnTo>
                <a:lnTo>
                  <a:pt x="1301" y="522"/>
                </a:lnTo>
                <a:lnTo>
                  <a:pt x="1290" y="506"/>
                </a:lnTo>
                <a:lnTo>
                  <a:pt x="1285" y="498"/>
                </a:lnTo>
                <a:lnTo>
                  <a:pt x="1285" y="498"/>
                </a:lnTo>
                <a:lnTo>
                  <a:pt x="1286" y="497"/>
                </a:lnTo>
                <a:lnTo>
                  <a:pt x="1290" y="495"/>
                </a:lnTo>
                <a:lnTo>
                  <a:pt x="1304" y="494"/>
                </a:lnTo>
                <a:lnTo>
                  <a:pt x="1311" y="494"/>
                </a:lnTo>
                <a:lnTo>
                  <a:pt x="1316" y="493"/>
                </a:lnTo>
                <a:lnTo>
                  <a:pt x="1320" y="490"/>
                </a:lnTo>
                <a:lnTo>
                  <a:pt x="1320" y="489"/>
                </a:lnTo>
                <a:lnTo>
                  <a:pt x="1320" y="488"/>
                </a:lnTo>
                <a:lnTo>
                  <a:pt x="1320" y="488"/>
                </a:lnTo>
                <a:lnTo>
                  <a:pt x="1316" y="484"/>
                </a:lnTo>
                <a:lnTo>
                  <a:pt x="1311" y="481"/>
                </a:lnTo>
                <a:lnTo>
                  <a:pt x="1297" y="472"/>
                </a:lnTo>
                <a:lnTo>
                  <a:pt x="1280" y="462"/>
                </a:lnTo>
                <a:lnTo>
                  <a:pt x="1280" y="462"/>
                </a:lnTo>
                <a:lnTo>
                  <a:pt x="1280" y="460"/>
                </a:lnTo>
                <a:lnTo>
                  <a:pt x="1278" y="451"/>
                </a:lnTo>
                <a:lnTo>
                  <a:pt x="1274" y="444"/>
                </a:lnTo>
                <a:lnTo>
                  <a:pt x="1268" y="436"/>
                </a:lnTo>
                <a:lnTo>
                  <a:pt x="1260" y="425"/>
                </a:lnTo>
                <a:lnTo>
                  <a:pt x="1251" y="414"/>
                </a:lnTo>
                <a:lnTo>
                  <a:pt x="1251" y="414"/>
                </a:lnTo>
                <a:lnTo>
                  <a:pt x="1236" y="402"/>
                </a:lnTo>
                <a:lnTo>
                  <a:pt x="1219" y="391"/>
                </a:lnTo>
                <a:lnTo>
                  <a:pt x="1201" y="380"/>
                </a:lnTo>
                <a:lnTo>
                  <a:pt x="1183" y="370"/>
                </a:lnTo>
                <a:lnTo>
                  <a:pt x="1152" y="355"/>
                </a:lnTo>
                <a:lnTo>
                  <a:pt x="1140" y="350"/>
                </a:lnTo>
                <a:lnTo>
                  <a:pt x="1140" y="350"/>
                </a:lnTo>
                <a:lnTo>
                  <a:pt x="1150" y="328"/>
                </a:lnTo>
                <a:lnTo>
                  <a:pt x="1157" y="310"/>
                </a:lnTo>
                <a:lnTo>
                  <a:pt x="1160" y="301"/>
                </a:lnTo>
                <a:lnTo>
                  <a:pt x="1161" y="295"/>
                </a:lnTo>
                <a:lnTo>
                  <a:pt x="1161" y="295"/>
                </a:lnTo>
                <a:lnTo>
                  <a:pt x="1160" y="287"/>
                </a:lnTo>
                <a:lnTo>
                  <a:pt x="1157" y="279"/>
                </a:lnTo>
                <a:lnTo>
                  <a:pt x="1149" y="260"/>
                </a:lnTo>
                <a:lnTo>
                  <a:pt x="1141" y="246"/>
                </a:lnTo>
                <a:lnTo>
                  <a:pt x="1137" y="240"/>
                </a:lnTo>
                <a:lnTo>
                  <a:pt x="1137" y="240"/>
                </a:lnTo>
                <a:lnTo>
                  <a:pt x="1139" y="235"/>
                </a:lnTo>
                <a:lnTo>
                  <a:pt x="1140" y="225"/>
                </a:lnTo>
                <a:lnTo>
                  <a:pt x="1141" y="219"/>
                </a:lnTo>
                <a:lnTo>
                  <a:pt x="1141" y="212"/>
                </a:lnTo>
                <a:lnTo>
                  <a:pt x="1140" y="208"/>
                </a:lnTo>
                <a:lnTo>
                  <a:pt x="1137" y="205"/>
                </a:lnTo>
                <a:lnTo>
                  <a:pt x="1137" y="205"/>
                </a:lnTo>
                <a:lnTo>
                  <a:pt x="1134" y="203"/>
                </a:lnTo>
                <a:lnTo>
                  <a:pt x="1129" y="201"/>
                </a:lnTo>
                <a:lnTo>
                  <a:pt x="1120" y="199"/>
                </a:lnTo>
                <a:lnTo>
                  <a:pt x="1109" y="198"/>
                </a:lnTo>
                <a:lnTo>
                  <a:pt x="1098" y="198"/>
                </a:lnTo>
                <a:lnTo>
                  <a:pt x="1085" y="198"/>
                </a:lnTo>
                <a:lnTo>
                  <a:pt x="1085" y="198"/>
                </a:lnTo>
                <a:lnTo>
                  <a:pt x="1080" y="192"/>
                </a:lnTo>
                <a:lnTo>
                  <a:pt x="1065" y="177"/>
                </a:lnTo>
                <a:lnTo>
                  <a:pt x="1053" y="166"/>
                </a:lnTo>
                <a:lnTo>
                  <a:pt x="1038" y="153"/>
                </a:lnTo>
                <a:lnTo>
                  <a:pt x="1018" y="140"/>
                </a:lnTo>
                <a:lnTo>
                  <a:pt x="995" y="124"/>
                </a:lnTo>
                <a:lnTo>
                  <a:pt x="995" y="124"/>
                </a:lnTo>
                <a:lnTo>
                  <a:pt x="941" y="91"/>
                </a:lnTo>
                <a:lnTo>
                  <a:pt x="914" y="73"/>
                </a:lnTo>
                <a:lnTo>
                  <a:pt x="885" y="56"/>
                </a:lnTo>
                <a:lnTo>
                  <a:pt x="858" y="41"/>
                </a:lnTo>
                <a:lnTo>
                  <a:pt x="831" y="29"/>
                </a:lnTo>
                <a:lnTo>
                  <a:pt x="807" y="19"/>
                </a:lnTo>
                <a:lnTo>
                  <a:pt x="794" y="16"/>
                </a:lnTo>
                <a:lnTo>
                  <a:pt x="783" y="13"/>
                </a:lnTo>
                <a:lnTo>
                  <a:pt x="783" y="13"/>
                </a:lnTo>
                <a:lnTo>
                  <a:pt x="754" y="9"/>
                </a:lnTo>
                <a:lnTo>
                  <a:pt x="715" y="7"/>
                </a:lnTo>
                <a:lnTo>
                  <a:pt x="623" y="3"/>
                </a:lnTo>
                <a:lnTo>
                  <a:pt x="472" y="0"/>
                </a:lnTo>
                <a:lnTo>
                  <a:pt x="472" y="0"/>
                </a:lnTo>
                <a:lnTo>
                  <a:pt x="453" y="0"/>
                </a:lnTo>
                <a:lnTo>
                  <a:pt x="437" y="0"/>
                </a:lnTo>
                <a:lnTo>
                  <a:pt x="424" y="1"/>
                </a:lnTo>
                <a:lnTo>
                  <a:pt x="410" y="2"/>
                </a:lnTo>
                <a:lnTo>
                  <a:pt x="401" y="6"/>
                </a:lnTo>
                <a:lnTo>
                  <a:pt x="391" y="8"/>
                </a:lnTo>
                <a:lnTo>
                  <a:pt x="383" y="12"/>
                </a:lnTo>
                <a:lnTo>
                  <a:pt x="377" y="16"/>
                </a:lnTo>
                <a:lnTo>
                  <a:pt x="377" y="16"/>
                </a:lnTo>
                <a:lnTo>
                  <a:pt x="349" y="41"/>
                </a:lnTo>
                <a:lnTo>
                  <a:pt x="301" y="88"/>
                </a:lnTo>
                <a:lnTo>
                  <a:pt x="234" y="152"/>
                </a:lnTo>
                <a:lnTo>
                  <a:pt x="234" y="15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3">
            <a:extLst>
              <a:ext uri="{FF2B5EF4-FFF2-40B4-BE49-F238E27FC236}">
                <a16:creationId xmlns:a16="http://schemas.microsoft.com/office/drawing/2014/main" id="{1E5D9D8F-D819-4C4E-A1E7-5132CF31F4C3}"/>
              </a:ext>
            </a:extLst>
          </p:cNvPr>
          <p:cNvSpPr>
            <a:spLocks/>
          </p:cNvSpPr>
          <p:nvPr/>
        </p:nvSpPr>
        <p:spPr bwMode="auto">
          <a:xfrm>
            <a:off x="4129123" y="1094455"/>
            <a:ext cx="1566701" cy="1059827"/>
          </a:xfrm>
          <a:custGeom>
            <a:avLst/>
            <a:gdLst>
              <a:gd name="T0" fmla="*/ 87 w 1462"/>
              <a:gd name="T1" fmla="*/ 588 h 989"/>
              <a:gd name="T2" fmla="*/ 11 w 1462"/>
              <a:gd name="T3" fmla="*/ 620 h 989"/>
              <a:gd name="T4" fmla="*/ 20 w 1462"/>
              <a:gd name="T5" fmla="*/ 636 h 989"/>
              <a:gd name="T6" fmla="*/ 0 w 1462"/>
              <a:gd name="T7" fmla="*/ 659 h 989"/>
              <a:gd name="T8" fmla="*/ 26 w 1462"/>
              <a:gd name="T9" fmla="*/ 659 h 989"/>
              <a:gd name="T10" fmla="*/ 22 w 1462"/>
              <a:gd name="T11" fmla="*/ 675 h 989"/>
              <a:gd name="T12" fmla="*/ 74 w 1462"/>
              <a:gd name="T13" fmla="*/ 647 h 989"/>
              <a:gd name="T14" fmla="*/ 137 w 1462"/>
              <a:gd name="T15" fmla="*/ 644 h 989"/>
              <a:gd name="T16" fmla="*/ 69 w 1462"/>
              <a:gd name="T17" fmla="*/ 685 h 989"/>
              <a:gd name="T18" fmla="*/ 55 w 1462"/>
              <a:gd name="T19" fmla="*/ 745 h 989"/>
              <a:gd name="T20" fmla="*/ 86 w 1462"/>
              <a:gd name="T21" fmla="*/ 778 h 989"/>
              <a:gd name="T22" fmla="*/ 194 w 1462"/>
              <a:gd name="T23" fmla="*/ 803 h 989"/>
              <a:gd name="T24" fmla="*/ 320 w 1462"/>
              <a:gd name="T25" fmla="*/ 782 h 989"/>
              <a:gd name="T26" fmla="*/ 326 w 1462"/>
              <a:gd name="T27" fmla="*/ 873 h 989"/>
              <a:gd name="T28" fmla="*/ 330 w 1462"/>
              <a:gd name="T29" fmla="*/ 932 h 989"/>
              <a:gd name="T30" fmla="*/ 358 w 1462"/>
              <a:gd name="T31" fmla="*/ 979 h 989"/>
              <a:gd name="T32" fmla="*/ 383 w 1462"/>
              <a:gd name="T33" fmla="*/ 986 h 989"/>
              <a:gd name="T34" fmla="*/ 391 w 1462"/>
              <a:gd name="T35" fmla="*/ 949 h 989"/>
              <a:gd name="T36" fmla="*/ 420 w 1462"/>
              <a:gd name="T37" fmla="*/ 874 h 989"/>
              <a:gd name="T38" fmla="*/ 434 w 1462"/>
              <a:gd name="T39" fmla="*/ 831 h 989"/>
              <a:gd name="T40" fmla="*/ 495 w 1462"/>
              <a:gd name="T41" fmla="*/ 825 h 989"/>
              <a:gd name="T42" fmla="*/ 616 w 1462"/>
              <a:gd name="T43" fmla="*/ 826 h 989"/>
              <a:gd name="T44" fmla="*/ 763 w 1462"/>
              <a:gd name="T45" fmla="*/ 788 h 989"/>
              <a:gd name="T46" fmla="*/ 908 w 1462"/>
              <a:gd name="T47" fmla="*/ 695 h 989"/>
              <a:gd name="T48" fmla="*/ 1000 w 1462"/>
              <a:gd name="T49" fmla="*/ 657 h 989"/>
              <a:gd name="T50" fmla="*/ 1089 w 1462"/>
              <a:gd name="T51" fmla="*/ 586 h 989"/>
              <a:gd name="T52" fmla="*/ 1142 w 1462"/>
              <a:gd name="T53" fmla="*/ 465 h 989"/>
              <a:gd name="T54" fmla="*/ 1201 w 1462"/>
              <a:gd name="T55" fmla="*/ 444 h 989"/>
              <a:gd name="T56" fmla="*/ 1247 w 1462"/>
              <a:gd name="T57" fmla="*/ 415 h 989"/>
              <a:gd name="T58" fmla="*/ 1254 w 1462"/>
              <a:gd name="T59" fmla="*/ 385 h 989"/>
              <a:gd name="T60" fmla="*/ 1270 w 1462"/>
              <a:gd name="T61" fmla="*/ 368 h 989"/>
              <a:gd name="T62" fmla="*/ 1409 w 1462"/>
              <a:gd name="T63" fmla="*/ 344 h 989"/>
              <a:gd name="T64" fmla="*/ 1437 w 1462"/>
              <a:gd name="T65" fmla="*/ 300 h 989"/>
              <a:gd name="T66" fmla="*/ 1460 w 1462"/>
              <a:gd name="T67" fmla="*/ 245 h 989"/>
              <a:gd name="T68" fmla="*/ 1454 w 1462"/>
              <a:gd name="T69" fmla="*/ 249 h 989"/>
              <a:gd name="T70" fmla="*/ 1415 w 1462"/>
              <a:gd name="T71" fmla="*/ 246 h 989"/>
              <a:gd name="T72" fmla="*/ 1363 w 1462"/>
              <a:gd name="T73" fmla="*/ 230 h 989"/>
              <a:gd name="T74" fmla="*/ 1313 w 1462"/>
              <a:gd name="T75" fmla="*/ 237 h 989"/>
              <a:gd name="T76" fmla="*/ 1275 w 1462"/>
              <a:gd name="T77" fmla="*/ 252 h 989"/>
              <a:gd name="T78" fmla="*/ 1245 w 1462"/>
              <a:gd name="T79" fmla="*/ 281 h 989"/>
              <a:gd name="T80" fmla="*/ 1220 w 1462"/>
              <a:gd name="T81" fmla="*/ 306 h 989"/>
              <a:gd name="T82" fmla="*/ 1143 w 1462"/>
              <a:gd name="T83" fmla="*/ 329 h 989"/>
              <a:gd name="T84" fmla="*/ 1134 w 1462"/>
              <a:gd name="T85" fmla="*/ 281 h 989"/>
              <a:gd name="T86" fmla="*/ 1107 w 1462"/>
              <a:gd name="T87" fmla="*/ 220 h 989"/>
              <a:gd name="T88" fmla="*/ 1064 w 1462"/>
              <a:gd name="T89" fmla="*/ 171 h 989"/>
              <a:gd name="T90" fmla="*/ 1159 w 1462"/>
              <a:gd name="T91" fmla="*/ 123 h 989"/>
              <a:gd name="T92" fmla="*/ 1128 w 1462"/>
              <a:gd name="T93" fmla="*/ 119 h 989"/>
              <a:gd name="T94" fmla="*/ 1025 w 1462"/>
              <a:gd name="T95" fmla="*/ 140 h 989"/>
              <a:gd name="T96" fmla="*/ 919 w 1462"/>
              <a:gd name="T97" fmla="*/ 99 h 989"/>
              <a:gd name="T98" fmla="*/ 830 w 1462"/>
              <a:gd name="T99" fmla="*/ 75 h 989"/>
              <a:gd name="T100" fmla="*/ 753 w 1462"/>
              <a:gd name="T101" fmla="*/ 60 h 989"/>
              <a:gd name="T102" fmla="*/ 655 w 1462"/>
              <a:gd name="T103" fmla="*/ 56 h 989"/>
              <a:gd name="T104" fmla="*/ 629 w 1462"/>
              <a:gd name="T105" fmla="*/ 21 h 989"/>
              <a:gd name="T106" fmla="*/ 577 w 1462"/>
              <a:gd name="T107" fmla="*/ 7 h 989"/>
              <a:gd name="T108" fmla="*/ 528 w 1462"/>
              <a:gd name="T109" fmla="*/ 1 h 989"/>
              <a:gd name="T110" fmla="*/ 513 w 1462"/>
              <a:gd name="T111" fmla="*/ 14 h 989"/>
              <a:gd name="T112" fmla="*/ 500 w 1462"/>
              <a:gd name="T113" fmla="*/ 39 h 989"/>
              <a:gd name="T114" fmla="*/ 514 w 1462"/>
              <a:gd name="T115" fmla="*/ 90 h 989"/>
              <a:gd name="T116" fmla="*/ 386 w 1462"/>
              <a:gd name="T117" fmla="*/ 288 h 989"/>
              <a:gd name="T118" fmla="*/ 209 w 1462"/>
              <a:gd name="T119" fmla="*/ 418 h 989"/>
              <a:gd name="T120" fmla="*/ 170 w 1462"/>
              <a:gd name="T121" fmla="*/ 481 h 989"/>
              <a:gd name="T122" fmla="*/ 159 w 1462"/>
              <a:gd name="T123" fmla="*/ 564 h 9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62" h="989">
                <a:moveTo>
                  <a:pt x="160" y="582"/>
                </a:moveTo>
                <a:lnTo>
                  <a:pt x="160" y="582"/>
                </a:lnTo>
                <a:lnTo>
                  <a:pt x="149" y="582"/>
                </a:lnTo>
                <a:lnTo>
                  <a:pt x="122" y="584"/>
                </a:lnTo>
                <a:lnTo>
                  <a:pt x="105" y="585"/>
                </a:lnTo>
                <a:lnTo>
                  <a:pt x="87" y="588"/>
                </a:lnTo>
                <a:lnTo>
                  <a:pt x="71" y="591"/>
                </a:lnTo>
                <a:lnTo>
                  <a:pt x="58" y="596"/>
                </a:lnTo>
                <a:lnTo>
                  <a:pt x="58" y="596"/>
                </a:lnTo>
                <a:lnTo>
                  <a:pt x="35" y="606"/>
                </a:lnTo>
                <a:lnTo>
                  <a:pt x="17" y="616"/>
                </a:lnTo>
                <a:lnTo>
                  <a:pt x="11" y="620"/>
                </a:lnTo>
                <a:lnTo>
                  <a:pt x="7" y="623"/>
                </a:lnTo>
                <a:lnTo>
                  <a:pt x="6" y="626"/>
                </a:lnTo>
                <a:lnTo>
                  <a:pt x="7" y="628"/>
                </a:lnTo>
                <a:lnTo>
                  <a:pt x="7" y="628"/>
                </a:lnTo>
                <a:lnTo>
                  <a:pt x="14" y="632"/>
                </a:lnTo>
                <a:lnTo>
                  <a:pt x="20" y="636"/>
                </a:lnTo>
                <a:lnTo>
                  <a:pt x="26" y="637"/>
                </a:lnTo>
                <a:lnTo>
                  <a:pt x="26" y="637"/>
                </a:lnTo>
                <a:lnTo>
                  <a:pt x="11" y="648"/>
                </a:lnTo>
                <a:lnTo>
                  <a:pt x="3" y="655"/>
                </a:lnTo>
                <a:lnTo>
                  <a:pt x="0" y="658"/>
                </a:lnTo>
                <a:lnTo>
                  <a:pt x="0" y="659"/>
                </a:lnTo>
                <a:lnTo>
                  <a:pt x="0" y="659"/>
                </a:lnTo>
                <a:lnTo>
                  <a:pt x="0" y="659"/>
                </a:lnTo>
                <a:lnTo>
                  <a:pt x="6" y="660"/>
                </a:lnTo>
                <a:lnTo>
                  <a:pt x="15" y="660"/>
                </a:lnTo>
                <a:lnTo>
                  <a:pt x="26" y="659"/>
                </a:lnTo>
                <a:lnTo>
                  <a:pt x="26" y="659"/>
                </a:lnTo>
                <a:lnTo>
                  <a:pt x="23" y="662"/>
                </a:lnTo>
                <a:lnTo>
                  <a:pt x="20" y="666"/>
                </a:lnTo>
                <a:lnTo>
                  <a:pt x="19" y="669"/>
                </a:lnTo>
                <a:lnTo>
                  <a:pt x="19" y="671"/>
                </a:lnTo>
                <a:lnTo>
                  <a:pt x="20" y="674"/>
                </a:lnTo>
                <a:lnTo>
                  <a:pt x="22" y="675"/>
                </a:lnTo>
                <a:lnTo>
                  <a:pt x="22" y="675"/>
                </a:lnTo>
                <a:lnTo>
                  <a:pt x="27" y="675"/>
                </a:lnTo>
                <a:lnTo>
                  <a:pt x="33" y="673"/>
                </a:lnTo>
                <a:lnTo>
                  <a:pt x="49" y="663"/>
                </a:lnTo>
                <a:lnTo>
                  <a:pt x="67" y="652"/>
                </a:lnTo>
                <a:lnTo>
                  <a:pt x="74" y="647"/>
                </a:lnTo>
                <a:lnTo>
                  <a:pt x="80" y="644"/>
                </a:lnTo>
                <a:lnTo>
                  <a:pt x="80" y="644"/>
                </a:lnTo>
                <a:lnTo>
                  <a:pt x="86" y="643"/>
                </a:lnTo>
                <a:lnTo>
                  <a:pt x="95" y="643"/>
                </a:lnTo>
                <a:lnTo>
                  <a:pt x="113" y="643"/>
                </a:lnTo>
                <a:lnTo>
                  <a:pt x="137" y="644"/>
                </a:lnTo>
                <a:lnTo>
                  <a:pt x="137" y="644"/>
                </a:lnTo>
                <a:lnTo>
                  <a:pt x="110" y="658"/>
                </a:lnTo>
                <a:lnTo>
                  <a:pt x="86" y="671"/>
                </a:lnTo>
                <a:lnTo>
                  <a:pt x="76" y="677"/>
                </a:lnTo>
                <a:lnTo>
                  <a:pt x="69" y="685"/>
                </a:lnTo>
                <a:lnTo>
                  <a:pt x="69" y="685"/>
                </a:lnTo>
                <a:lnTo>
                  <a:pt x="64" y="692"/>
                </a:lnTo>
                <a:lnTo>
                  <a:pt x="59" y="701"/>
                </a:lnTo>
                <a:lnTo>
                  <a:pt x="57" y="712"/>
                </a:lnTo>
                <a:lnTo>
                  <a:pt x="55" y="724"/>
                </a:lnTo>
                <a:lnTo>
                  <a:pt x="54" y="735"/>
                </a:lnTo>
                <a:lnTo>
                  <a:pt x="55" y="745"/>
                </a:lnTo>
                <a:lnTo>
                  <a:pt x="57" y="754"/>
                </a:lnTo>
                <a:lnTo>
                  <a:pt x="58" y="760"/>
                </a:lnTo>
                <a:lnTo>
                  <a:pt x="58" y="760"/>
                </a:lnTo>
                <a:lnTo>
                  <a:pt x="63" y="765"/>
                </a:lnTo>
                <a:lnTo>
                  <a:pt x="73" y="771"/>
                </a:lnTo>
                <a:lnTo>
                  <a:pt x="86" y="778"/>
                </a:lnTo>
                <a:lnTo>
                  <a:pt x="103" y="786"/>
                </a:lnTo>
                <a:lnTo>
                  <a:pt x="124" y="792"/>
                </a:lnTo>
                <a:lnTo>
                  <a:pt x="146" y="798"/>
                </a:lnTo>
                <a:lnTo>
                  <a:pt x="170" y="802"/>
                </a:lnTo>
                <a:lnTo>
                  <a:pt x="194" y="803"/>
                </a:lnTo>
                <a:lnTo>
                  <a:pt x="194" y="803"/>
                </a:lnTo>
                <a:lnTo>
                  <a:pt x="219" y="803"/>
                </a:lnTo>
                <a:lnTo>
                  <a:pt x="241" y="800"/>
                </a:lnTo>
                <a:lnTo>
                  <a:pt x="263" y="797"/>
                </a:lnTo>
                <a:lnTo>
                  <a:pt x="282" y="793"/>
                </a:lnTo>
                <a:lnTo>
                  <a:pt x="310" y="785"/>
                </a:lnTo>
                <a:lnTo>
                  <a:pt x="320" y="782"/>
                </a:lnTo>
                <a:lnTo>
                  <a:pt x="358" y="809"/>
                </a:lnTo>
                <a:lnTo>
                  <a:pt x="358" y="809"/>
                </a:lnTo>
                <a:lnTo>
                  <a:pt x="352" y="819"/>
                </a:lnTo>
                <a:lnTo>
                  <a:pt x="340" y="845"/>
                </a:lnTo>
                <a:lnTo>
                  <a:pt x="332" y="860"/>
                </a:lnTo>
                <a:lnTo>
                  <a:pt x="326" y="873"/>
                </a:lnTo>
                <a:lnTo>
                  <a:pt x="322" y="887"/>
                </a:lnTo>
                <a:lnTo>
                  <a:pt x="320" y="896"/>
                </a:lnTo>
                <a:lnTo>
                  <a:pt x="320" y="896"/>
                </a:lnTo>
                <a:lnTo>
                  <a:pt x="321" y="906"/>
                </a:lnTo>
                <a:lnTo>
                  <a:pt x="325" y="919"/>
                </a:lnTo>
                <a:lnTo>
                  <a:pt x="330" y="932"/>
                </a:lnTo>
                <a:lnTo>
                  <a:pt x="336" y="946"/>
                </a:lnTo>
                <a:lnTo>
                  <a:pt x="348" y="969"/>
                </a:lnTo>
                <a:lnTo>
                  <a:pt x="354" y="980"/>
                </a:lnTo>
                <a:lnTo>
                  <a:pt x="354" y="980"/>
                </a:lnTo>
                <a:lnTo>
                  <a:pt x="356" y="980"/>
                </a:lnTo>
                <a:lnTo>
                  <a:pt x="358" y="979"/>
                </a:lnTo>
                <a:lnTo>
                  <a:pt x="359" y="976"/>
                </a:lnTo>
                <a:lnTo>
                  <a:pt x="359" y="976"/>
                </a:lnTo>
                <a:lnTo>
                  <a:pt x="370" y="984"/>
                </a:lnTo>
                <a:lnTo>
                  <a:pt x="379" y="989"/>
                </a:lnTo>
                <a:lnTo>
                  <a:pt x="381" y="989"/>
                </a:lnTo>
                <a:lnTo>
                  <a:pt x="383" y="986"/>
                </a:lnTo>
                <a:lnTo>
                  <a:pt x="383" y="986"/>
                </a:lnTo>
                <a:lnTo>
                  <a:pt x="388" y="967"/>
                </a:lnTo>
                <a:lnTo>
                  <a:pt x="393" y="953"/>
                </a:lnTo>
                <a:lnTo>
                  <a:pt x="393" y="953"/>
                </a:lnTo>
                <a:lnTo>
                  <a:pt x="391" y="952"/>
                </a:lnTo>
                <a:lnTo>
                  <a:pt x="391" y="949"/>
                </a:lnTo>
                <a:lnTo>
                  <a:pt x="396" y="939"/>
                </a:lnTo>
                <a:lnTo>
                  <a:pt x="406" y="919"/>
                </a:lnTo>
                <a:lnTo>
                  <a:pt x="406" y="919"/>
                </a:lnTo>
                <a:lnTo>
                  <a:pt x="412" y="904"/>
                </a:lnTo>
                <a:lnTo>
                  <a:pt x="417" y="889"/>
                </a:lnTo>
                <a:lnTo>
                  <a:pt x="420" y="874"/>
                </a:lnTo>
                <a:lnTo>
                  <a:pt x="422" y="861"/>
                </a:lnTo>
                <a:lnTo>
                  <a:pt x="424" y="848"/>
                </a:lnTo>
                <a:lnTo>
                  <a:pt x="427" y="839"/>
                </a:lnTo>
                <a:lnTo>
                  <a:pt x="429" y="835"/>
                </a:lnTo>
                <a:lnTo>
                  <a:pt x="432" y="832"/>
                </a:lnTo>
                <a:lnTo>
                  <a:pt x="434" y="831"/>
                </a:lnTo>
                <a:lnTo>
                  <a:pt x="437" y="830"/>
                </a:lnTo>
                <a:lnTo>
                  <a:pt x="437" y="830"/>
                </a:lnTo>
                <a:lnTo>
                  <a:pt x="454" y="829"/>
                </a:lnTo>
                <a:lnTo>
                  <a:pt x="472" y="828"/>
                </a:lnTo>
                <a:lnTo>
                  <a:pt x="495" y="825"/>
                </a:lnTo>
                <a:lnTo>
                  <a:pt x="495" y="825"/>
                </a:lnTo>
                <a:lnTo>
                  <a:pt x="487" y="824"/>
                </a:lnTo>
                <a:lnTo>
                  <a:pt x="484" y="824"/>
                </a:lnTo>
                <a:lnTo>
                  <a:pt x="485" y="824"/>
                </a:lnTo>
                <a:lnTo>
                  <a:pt x="600" y="826"/>
                </a:lnTo>
                <a:lnTo>
                  <a:pt x="600" y="826"/>
                </a:lnTo>
                <a:lnTo>
                  <a:pt x="616" y="826"/>
                </a:lnTo>
                <a:lnTo>
                  <a:pt x="631" y="826"/>
                </a:lnTo>
                <a:lnTo>
                  <a:pt x="661" y="823"/>
                </a:lnTo>
                <a:lnTo>
                  <a:pt x="688" y="816"/>
                </a:lnTo>
                <a:lnTo>
                  <a:pt x="715" y="809"/>
                </a:lnTo>
                <a:lnTo>
                  <a:pt x="739" y="799"/>
                </a:lnTo>
                <a:lnTo>
                  <a:pt x="763" y="788"/>
                </a:lnTo>
                <a:lnTo>
                  <a:pt x="785" y="776"/>
                </a:lnTo>
                <a:lnTo>
                  <a:pt x="806" y="764"/>
                </a:lnTo>
                <a:lnTo>
                  <a:pt x="845" y="738"/>
                </a:lnTo>
                <a:lnTo>
                  <a:pt x="878" y="714"/>
                </a:lnTo>
                <a:lnTo>
                  <a:pt x="893" y="703"/>
                </a:lnTo>
                <a:lnTo>
                  <a:pt x="908" y="695"/>
                </a:lnTo>
                <a:lnTo>
                  <a:pt x="920" y="689"/>
                </a:lnTo>
                <a:lnTo>
                  <a:pt x="933" y="685"/>
                </a:lnTo>
                <a:lnTo>
                  <a:pt x="933" y="685"/>
                </a:lnTo>
                <a:lnTo>
                  <a:pt x="956" y="677"/>
                </a:lnTo>
                <a:lnTo>
                  <a:pt x="978" y="668"/>
                </a:lnTo>
                <a:lnTo>
                  <a:pt x="1000" y="657"/>
                </a:lnTo>
                <a:lnTo>
                  <a:pt x="1021" y="643"/>
                </a:lnTo>
                <a:lnTo>
                  <a:pt x="1041" y="630"/>
                </a:lnTo>
                <a:lnTo>
                  <a:pt x="1059" y="616"/>
                </a:lnTo>
                <a:lnTo>
                  <a:pt x="1075" y="601"/>
                </a:lnTo>
                <a:lnTo>
                  <a:pt x="1089" y="586"/>
                </a:lnTo>
                <a:lnTo>
                  <a:pt x="1089" y="586"/>
                </a:lnTo>
                <a:lnTo>
                  <a:pt x="1095" y="579"/>
                </a:lnTo>
                <a:lnTo>
                  <a:pt x="1101" y="570"/>
                </a:lnTo>
                <a:lnTo>
                  <a:pt x="1112" y="550"/>
                </a:lnTo>
                <a:lnTo>
                  <a:pt x="1122" y="527"/>
                </a:lnTo>
                <a:lnTo>
                  <a:pt x="1131" y="504"/>
                </a:lnTo>
                <a:lnTo>
                  <a:pt x="1142" y="465"/>
                </a:lnTo>
                <a:lnTo>
                  <a:pt x="1147" y="449"/>
                </a:lnTo>
                <a:lnTo>
                  <a:pt x="1147" y="449"/>
                </a:lnTo>
                <a:lnTo>
                  <a:pt x="1158" y="449"/>
                </a:lnTo>
                <a:lnTo>
                  <a:pt x="1170" y="449"/>
                </a:lnTo>
                <a:lnTo>
                  <a:pt x="1185" y="447"/>
                </a:lnTo>
                <a:lnTo>
                  <a:pt x="1201" y="444"/>
                </a:lnTo>
                <a:lnTo>
                  <a:pt x="1218" y="438"/>
                </a:lnTo>
                <a:lnTo>
                  <a:pt x="1227" y="434"/>
                </a:lnTo>
                <a:lnTo>
                  <a:pt x="1234" y="429"/>
                </a:lnTo>
                <a:lnTo>
                  <a:pt x="1241" y="423"/>
                </a:lnTo>
                <a:lnTo>
                  <a:pt x="1247" y="415"/>
                </a:lnTo>
                <a:lnTo>
                  <a:pt x="1247" y="415"/>
                </a:lnTo>
                <a:lnTo>
                  <a:pt x="1252" y="409"/>
                </a:lnTo>
                <a:lnTo>
                  <a:pt x="1255" y="403"/>
                </a:lnTo>
                <a:lnTo>
                  <a:pt x="1256" y="397"/>
                </a:lnTo>
                <a:lnTo>
                  <a:pt x="1256" y="393"/>
                </a:lnTo>
                <a:lnTo>
                  <a:pt x="1255" y="388"/>
                </a:lnTo>
                <a:lnTo>
                  <a:pt x="1254" y="385"/>
                </a:lnTo>
                <a:lnTo>
                  <a:pt x="1250" y="380"/>
                </a:lnTo>
                <a:lnTo>
                  <a:pt x="1249" y="377"/>
                </a:lnTo>
                <a:lnTo>
                  <a:pt x="1250" y="375"/>
                </a:lnTo>
                <a:lnTo>
                  <a:pt x="1251" y="374"/>
                </a:lnTo>
                <a:lnTo>
                  <a:pt x="1255" y="371"/>
                </a:lnTo>
                <a:lnTo>
                  <a:pt x="1270" y="368"/>
                </a:lnTo>
                <a:lnTo>
                  <a:pt x="1295" y="364"/>
                </a:lnTo>
                <a:lnTo>
                  <a:pt x="1295" y="364"/>
                </a:lnTo>
                <a:lnTo>
                  <a:pt x="1351" y="356"/>
                </a:lnTo>
                <a:lnTo>
                  <a:pt x="1386" y="350"/>
                </a:lnTo>
                <a:lnTo>
                  <a:pt x="1399" y="348"/>
                </a:lnTo>
                <a:lnTo>
                  <a:pt x="1409" y="344"/>
                </a:lnTo>
                <a:lnTo>
                  <a:pt x="1416" y="339"/>
                </a:lnTo>
                <a:lnTo>
                  <a:pt x="1421" y="333"/>
                </a:lnTo>
                <a:lnTo>
                  <a:pt x="1421" y="333"/>
                </a:lnTo>
                <a:lnTo>
                  <a:pt x="1430" y="320"/>
                </a:lnTo>
                <a:lnTo>
                  <a:pt x="1434" y="307"/>
                </a:lnTo>
                <a:lnTo>
                  <a:pt x="1437" y="300"/>
                </a:lnTo>
                <a:lnTo>
                  <a:pt x="1439" y="295"/>
                </a:lnTo>
                <a:lnTo>
                  <a:pt x="1439" y="295"/>
                </a:lnTo>
                <a:lnTo>
                  <a:pt x="1443" y="288"/>
                </a:lnTo>
                <a:lnTo>
                  <a:pt x="1450" y="272"/>
                </a:lnTo>
                <a:lnTo>
                  <a:pt x="1458" y="254"/>
                </a:lnTo>
                <a:lnTo>
                  <a:pt x="1460" y="245"/>
                </a:lnTo>
                <a:lnTo>
                  <a:pt x="1460" y="245"/>
                </a:lnTo>
                <a:lnTo>
                  <a:pt x="1462" y="243"/>
                </a:lnTo>
                <a:lnTo>
                  <a:pt x="1462" y="243"/>
                </a:lnTo>
                <a:lnTo>
                  <a:pt x="1462" y="245"/>
                </a:lnTo>
                <a:lnTo>
                  <a:pt x="1459" y="247"/>
                </a:lnTo>
                <a:lnTo>
                  <a:pt x="1454" y="249"/>
                </a:lnTo>
                <a:lnTo>
                  <a:pt x="1443" y="252"/>
                </a:lnTo>
                <a:lnTo>
                  <a:pt x="1443" y="252"/>
                </a:lnTo>
                <a:lnTo>
                  <a:pt x="1434" y="252"/>
                </a:lnTo>
                <a:lnTo>
                  <a:pt x="1427" y="252"/>
                </a:lnTo>
                <a:lnTo>
                  <a:pt x="1421" y="249"/>
                </a:lnTo>
                <a:lnTo>
                  <a:pt x="1415" y="246"/>
                </a:lnTo>
                <a:lnTo>
                  <a:pt x="1402" y="240"/>
                </a:lnTo>
                <a:lnTo>
                  <a:pt x="1396" y="237"/>
                </a:lnTo>
                <a:lnTo>
                  <a:pt x="1389" y="235"/>
                </a:lnTo>
                <a:lnTo>
                  <a:pt x="1389" y="235"/>
                </a:lnTo>
                <a:lnTo>
                  <a:pt x="1375" y="231"/>
                </a:lnTo>
                <a:lnTo>
                  <a:pt x="1363" y="230"/>
                </a:lnTo>
                <a:lnTo>
                  <a:pt x="1351" y="231"/>
                </a:lnTo>
                <a:lnTo>
                  <a:pt x="1337" y="235"/>
                </a:lnTo>
                <a:lnTo>
                  <a:pt x="1337" y="235"/>
                </a:lnTo>
                <a:lnTo>
                  <a:pt x="1330" y="236"/>
                </a:lnTo>
                <a:lnTo>
                  <a:pt x="1324" y="237"/>
                </a:lnTo>
                <a:lnTo>
                  <a:pt x="1313" y="237"/>
                </a:lnTo>
                <a:lnTo>
                  <a:pt x="1303" y="238"/>
                </a:lnTo>
                <a:lnTo>
                  <a:pt x="1298" y="240"/>
                </a:lnTo>
                <a:lnTo>
                  <a:pt x="1294" y="241"/>
                </a:lnTo>
                <a:lnTo>
                  <a:pt x="1294" y="241"/>
                </a:lnTo>
                <a:lnTo>
                  <a:pt x="1284" y="247"/>
                </a:lnTo>
                <a:lnTo>
                  <a:pt x="1275" y="252"/>
                </a:lnTo>
                <a:lnTo>
                  <a:pt x="1263" y="259"/>
                </a:lnTo>
                <a:lnTo>
                  <a:pt x="1259" y="264"/>
                </a:lnTo>
                <a:lnTo>
                  <a:pt x="1252" y="270"/>
                </a:lnTo>
                <a:lnTo>
                  <a:pt x="1252" y="270"/>
                </a:lnTo>
                <a:lnTo>
                  <a:pt x="1247" y="276"/>
                </a:lnTo>
                <a:lnTo>
                  <a:pt x="1245" y="281"/>
                </a:lnTo>
                <a:lnTo>
                  <a:pt x="1241" y="289"/>
                </a:lnTo>
                <a:lnTo>
                  <a:pt x="1239" y="292"/>
                </a:lnTo>
                <a:lnTo>
                  <a:pt x="1235" y="296"/>
                </a:lnTo>
                <a:lnTo>
                  <a:pt x="1229" y="300"/>
                </a:lnTo>
                <a:lnTo>
                  <a:pt x="1220" y="306"/>
                </a:lnTo>
                <a:lnTo>
                  <a:pt x="1220" y="306"/>
                </a:lnTo>
                <a:lnTo>
                  <a:pt x="1208" y="312"/>
                </a:lnTo>
                <a:lnTo>
                  <a:pt x="1196" y="317"/>
                </a:lnTo>
                <a:lnTo>
                  <a:pt x="1182" y="321"/>
                </a:lnTo>
                <a:lnTo>
                  <a:pt x="1170" y="324"/>
                </a:lnTo>
                <a:lnTo>
                  <a:pt x="1150" y="328"/>
                </a:lnTo>
                <a:lnTo>
                  <a:pt x="1143" y="329"/>
                </a:lnTo>
                <a:lnTo>
                  <a:pt x="1143" y="329"/>
                </a:lnTo>
                <a:lnTo>
                  <a:pt x="1143" y="326"/>
                </a:lnTo>
                <a:lnTo>
                  <a:pt x="1139" y="302"/>
                </a:lnTo>
                <a:lnTo>
                  <a:pt x="1139" y="302"/>
                </a:lnTo>
                <a:lnTo>
                  <a:pt x="1137" y="292"/>
                </a:lnTo>
                <a:lnTo>
                  <a:pt x="1134" y="281"/>
                </a:lnTo>
                <a:lnTo>
                  <a:pt x="1127" y="262"/>
                </a:lnTo>
                <a:lnTo>
                  <a:pt x="1121" y="246"/>
                </a:lnTo>
                <a:lnTo>
                  <a:pt x="1116" y="237"/>
                </a:lnTo>
                <a:lnTo>
                  <a:pt x="1116" y="237"/>
                </a:lnTo>
                <a:lnTo>
                  <a:pt x="1111" y="227"/>
                </a:lnTo>
                <a:lnTo>
                  <a:pt x="1107" y="220"/>
                </a:lnTo>
                <a:lnTo>
                  <a:pt x="1101" y="210"/>
                </a:lnTo>
                <a:lnTo>
                  <a:pt x="1101" y="210"/>
                </a:lnTo>
                <a:lnTo>
                  <a:pt x="1091" y="199"/>
                </a:lnTo>
                <a:lnTo>
                  <a:pt x="1079" y="185"/>
                </a:lnTo>
                <a:lnTo>
                  <a:pt x="1064" y="171"/>
                </a:lnTo>
                <a:lnTo>
                  <a:pt x="1064" y="171"/>
                </a:lnTo>
                <a:lnTo>
                  <a:pt x="1102" y="152"/>
                </a:lnTo>
                <a:lnTo>
                  <a:pt x="1131" y="139"/>
                </a:lnTo>
                <a:lnTo>
                  <a:pt x="1147" y="130"/>
                </a:lnTo>
                <a:lnTo>
                  <a:pt x="1147" y="130"/>
                </a:lnTo>
                <a:lnTo>
                  <a:pt x="1153" y="126"/>
                </a:lnTo>
                <a:lnTo>
                  <a:pt x="1159" y="123"/>
                </a:lnTo>
                <a:lnTo>
                  <a:pt x="1159" y="122"/>
                </a:lnTo>
                <a:lnTo>
                  <a:pt x="1158" y="120"/>
                </a:lnTo>
                <a:lnTo>
                  <a:pt x="1147" y="119"/>
                </a:lnTo>
                <a:lnTo>
                  <a:pt x="1147" y="119"/>
                </a:lnTo>
                <a:lnTo>
                  <a:pt x="1138" y="119"/>
                </a:lnTo>
                <a:lnTo>
                  <a:pt x="1128" y="119"/>
                </a:lnTo>
                <a:lnTo>
                  <a:pt x="1111" y="123"/>
                </a:lnTo>
                <a:lnTo>
                  <a:pt x="1092" y="126"/>
                </a:lnTo>
                <a:lnTo>
                  <a:pt x="1072" y="131"/>
                </a:lnTo>
                <a:lnTo>
                  <a:pt x="1072" y="131"/>
                </a:lnTo>
                <a:lnTo>
                  <a:pt x="1025" y="140"/>
                </a:lnTo>
                <a:lnTo>
                  <a:pt x="1025" y="140"/>
                </a:lnTo>
                <a:lnTo>
                  <a:pt x="1006" y="131"/>
                </a:lnTo>
                <a:lnTo>
                  <a:pt x="985" y="122"/>
                </a:lnTo>
                <a:lnTo>
                  <a:pt x="962" y="112"/>
                </a:lnTo>
                <a:lnTo>
                  <a:pt x="962" y="112"/>
                </a:lnTo>
                <a:lnTo>
                  <a:pt x="939" y="104"/>
                </a:lnTo>
                <a:lnTo>
                  <a:pt x="919" y="99"/>
                </a:lnTo>
                <a:lnTo>
                  <a:pt x="902" y="97"/>
                </a:lnTo>
                <a:lnTo>
                  <a:pt x="882" y="93"/>
                </a:lnTo>
                <a:lnTo>
                  <a:pt x="882" y="93"/>
                </a:lnTo>
                <a:lnTo>
                  <a:pt x="871" y="91"/>
                </a:lnTo>
                <a:lnTo>
                  <a:pt x="859" y="87"/>
                </a:lnTo>
                <a:lnTo>
                  <a:pt x="830" y="75"/>
                </a:lnTo>
                <a:lnTo>
                  <a:pt x="816" y="69"/>
                </a:lnTo>
                <a:lnTo>
                  <a:pt x="800" y="64"/>
                </a:lnTo>
                <a:lnTo>
                  <a:pt x="785" y="61"/>
                </a:lnTo>
                <a:lnTo>
                  <a:pt x="769" y="60"/>
                </a:lnTo>
                <a:lnTo>
                  <a:pt x="769" y="60"/>
                </a:lnTo>
                <a:lnTo>
                  <a:pt x="753" y="60"/>
                </a:lnTo>
                <a:lnTo>
                  <a:pt x="735" y="62"/>
                </a:lnTo>
                <a:lnTo>
                  <a:pt x="699" y="67"/>
                </a:lnTo>
                <a:lnTo>
                  <a:pt x="658" y="76"/>
                </a:lnTo>
                <a:lnTo>
                  <a:pt x="658" y="76"/>
                </a:lnTo>
                <a:lnTo>
                  <a:pt x="657" y="70"/>
                </a:lnTo>
                <a:lnTo>
                  <a:pt x="655" y="56"/>
                </a:lnTo>
                <a:lnTo>
                  <a:pt x="652" y="48"/>
                </a:lnTo>
                <a:lnTo>
                  <a:pt x="648" y="39"/>
                </a:lnTo>
                <a:lnTo>
                  <a:pt x="643" y="32"/>
                </a:lnTo>
                <a:lnTo>
                  <a:pt x="636" y="26"/>
                </a:lnTo>
                <a:lnTo>
                  <a:pt x="636" y="26"/>
                </a:lnTo>
                <a:lnTo>
                  <a:pt x="629" y="21"/>
                </a:lnTo>
                <a:lnTo>
                  <a:pt x="623" y="18"/>
                </a:lnTo>
                <a:lnTo>
                  <a:pt x="615" y="16"/>
                </a:lnTo>
                <a:lnTo>
                  <a:pt x="609" y="16"/>
                </a:lnTo>
                <a:lnTo>
                  <a:pt x="594" y="13"/>
                </a:lnTo>
                <a:lnTo>
                  <a:pt x="586" y="11"/>
                </a:lnTo>
                <a:lnTo>
                  <a:pt x="577" y="7"/>
                </a:lnTo>
                <a:lnTo>
                  <a:pt x="577" y="7"/>
                </a:lnTo>
                <a:lnTo>
                  <a:pt x="567" y="3"/>
                </a:lnTo>
                <a:lnTo>
                  <a:pt x="557" y="1"/>
                </a:lnTo>
                <a:lnTo>
                  <a:pt x="546" y="0"/>
                </a:lnTo>
                <a:lnTo>
                  <a:pt x="536" y="0"/>
                </a:lnTo>
                <a:lnTo>
                  <a:pt x="528" y="1"/>
                </a:lnTo>
                <a:lnTo>
                  <a:pt x="520" y="3"/>
                </a:lnTo>
                <a:lnTo>
                  <a:pt x="516" y="7"/>
                </a:lnTo>
                <a:lnTo>
                  <a:pt x="514" y="8"/>
                </a:lnTo>
                <a:lnTo>
                  <a:pt x="514" y="11"/>
                </a:lnTo>
                <a:lnTo>
                  <a:pt x="514" y="11"/>
                </a:lnTo>
                <a:lnTo>
                  <a:pt x="513" y="14"/>
                </a:lnTo>
                <a:lnTo>
                  <a:pt x="512" y="18"/>
                </a:lnTo>
                <a:lnTo>
                  <a:pt x="507" y="23"/>
                </a:lnTo>
                <a:lnTo>
                  <a:pt x="502" y="30"/>
                </a:lnTo>
                <a:lnTo>
                  <a:pt x="501" y="34"/>
                </a:lnTo>
                <a:lnTo>
                  <a:pt x="500" y="39"/>
                </a:lnTo>
                <a:lnTo>
                  <a:pt x="500" y="39"/>
                </a:lnTo>
                <a:lnTo>
                  <a:pt x="501" y="46"/>
                </a:lnTo>
                <a:lnTo>
                  <a:pt x="502" y="53"/>
                </a:lnTo>
                <a:lnTo>
                  <a:pt x="506" y="66"/>
                </a:lnTo>
                <a:lnTo>
                  <a:pt x="511" y="80"/>
                </a:lnTo>
                <a:lnTo>
                  <a:pt x="514" y="90"/>
                </a:lnTo>
                <a:lnTo>
                  <a:pt x="514" y="90"/>
                </a:lnTo>
                <a:lnTo>
                  <a:pt x="520" y="123"/>
                </a:lnTo>
                <a:lnTo>
                  <a:pt x="525" y="147"/>
                </a:lnTo>
                <a:lnTo>
                  <a:pt x="525" y="147"/>
                </a:lnTo>
                <a:lnTo>
                  <a:pt x="502" y="172"/>
                </a:lnTo>
                <a:lnTo>
                  <a:pt x="447" y="227"/>
                </a:lnTo>
                <a:lnTo>
                  <a:pt x="386" y="288"/>
                </a:lnTo>
                <a:lnTo>
                  <a:pt x="361" y="311"/>
                </a:lnTo>
                <a:lnTo>
                  <a:pt x="342" y="326"/>
                </a:lnTo>
                <a:lnTo>
                  <a:pt x="342" y="326"/>
                </a:lnTo>
                <a:lnTo>
                  <a:pt x="269" y="375"/>
                </a:lnTo>
                <a:lnTo>
                  <a:pt x="234" y="399"/>
                </a:lnTo>
                <a:lnTo>
                  <a:pt x="209" y="418"/>
                </a:lnTo>
                <a:lnTo>
                  <a:pt x="209" y="418"/>
                </a:lnTo>
                <a:lnTo>
                  <a:pt x="201" y="427"/>
                </a:lnTo>
                <a:lnTo>
                  <a:pt x="192" y="438"/>
                </a:lnTo>
                <a:lnTo>
                  <a:pt x="183" y="451"/>
                </a:lnTo>
                <a:lnTo>
                  <a:pt x="176" y="465"/>
                </a:lnTo>
                <a:lnTo>
                  <a:pt x="170" y="481"/>
                </a:lnTo>
                <a:lnTo>
                  <a:pt x="164" y="495"/>
                </a:lnTo>
                <a:lnTo>
                  <a:pt x="160" y="509"/>
                </a:lnTo>
                <a:lnTo>
                  <a:pt x="159" y="523"/>
                </a:lnTo>
                <a:lnTo>
                  <a:pt x="159" y="523"/>
                </a:lnTo>
                <a:lnTo>
                  <a:pt x="158" y="545"/>
                </a:lnTo>
                <a:lnTo>
                  <a:pt x="159" y="564"/>
                </a:lnTo>
                <a:lnTo>
                  <a:pt x="160" y="582"/>
                </a:lnTo>
                <a:lnTo>
                  <a:pt x="160" y="58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8">
            <a:extLst>
              <a:ext uri="{FF2B5EF4-FFF2-40B4-BE49-F238E27FC236}">
                <a16:creationId xmlns:a16="http://schemas.microsoft.com/office/drawing/2014/main" id="{91FB4D69-E170-49E3-9C6D-5CE5EA8C9DF4}"/>
              </a:ext>
            </a:extLst>
          </p:cNvPr>
          <p:cNvSpPr>
            <a:spLocks/>
          </p:cNvSpPr>
          <p:nvPr/>
        </p:nvSpPr>
        <p:spPr bwMode="auto">
          <a:xfrm>
            <a:off x="356398" y="4871087"/>
            <a:ext cx="1784350" cy="1390650"/>
          </a:xfrm>
          <a:custGeom>
            <a:avLst/>
            <a:gdLst>
              <a:gd name="T0" fmla="*/ 406 w 1124"/>
              <a:gd name="T1" fmla="*/ 197 h 876"/>
              <a:gd name="T2" fmla="*/ 362 w 1124"/>
              <a:gd name="T3" fmla="*/ 141 h 876"/>
              <a:gd name="T4" fmla="*/ 300 w 1124"/>
              <a:gd name="T5" fmla="*/ 123 h 876"/>
              <a:gd name="T6" fmla="*/ 135 w 1124"/>
              <a:gd name="T7" fmla="*/ 142 h 876"/>
              <a:gd name="T8" fmla="*/ 59 w 1124"/>
              <a:gd name="T9" fmla="*/ 192 h 876"/>
              <a:gd name="T10" fmla="*/ 4 w 1124"/>
              <a:gd name="T11" fmla="*/ 259 h 876"/>
              <a:gd name="T12" fmla="*/ 7 w 1124"/>
              <a:gd name="T13" fmla="*/ 296 h 876"/>
              <a:gd name="T14" fmla="*/ 43 w 1124"/>
              <a:gd name="T15" fmla="*/ 296 h 876"/>
              <a:gd name="T16" fmla="*/ 88 w 1124"/>
              <a:gd name="T17" fmla="*/ 260 h 876"/>
              <a:gd name="T18" fmla="*/ 125 w 1124"/>
              <a:gd name="T19" fmla="*/ 249 h 876"/>
              <a:gd name="T20" fmla="*/ 216 w 1124"/>
              <a:gd name="T21" fmla="*/ 235 h 876"/>
              <a:gd name="T22" fmla="*/ 274 w 1124"/>
              <a:gd name="T23" fmla="*/ 233 h 876"/>
              <a:gd name="T24" fmla="*/ 323 w 1124"/>
              <a:gd name="T25" fmla="*/ 264 h 876"/>
              <a:gd name="T26" fmla="*/ 304 w 1124"/>
              <a:gd name="T27" fmla="*/ 298 h 876"/>
              <a:gd name="T28" fmla="*/ 259 w 1124"/>
              <a:gd name="T29" fmla="*/ 413 h 876"/>
              <a:gd name="T30" fmla="*/ 260 w 1124"/>
              <a:gd name="T31" fmla="*/ 547 h 876"/>
              <a:gd name="T32" fmla="*/ 291 w 1124"/>
              <a:gd name="T33" fmla="*/ 637 h 876"/>
              <a:gd name="T34" fmla="*/ 374 w 1124"/>
              <a:gd name="T35" fmla="*/ 706 h 876"/>
              <a:gd name="T36" fmla="*/ 338 w 1124"/>
              <a:gd name="T37" fmla="*/ 786 h 876"/>
              <a:gd name="T38" fmla="*/ 343 w 1124"/>
              <a:gd name="T39" fmla="*/ 830 h 876"/>
              <a:gd name="T40" fmla="*/ 375 w 1124"/>
              <a:gd name="T41" fmla="*/ 876 h 876"/>
              <a:gd name="T42" fmla="*/ 404 w 1124"/>
              <a:gd name="T43" fmla="*/ 860 h 876"/>
              <a:gd name="T44" fmla="*/ 432 w 1124"/>
              <a:gd name="T45" fmla="*/ 778 h 876"/>
              <a:gd name="T46" fmla="*/ 489 w 1124"/>
              <a:gd name="T47" fmla="*/ 800 h 876"/>
              <a:gd name="T48" fmla="*/ 530 w 1124"/>
              <a:gd name="T49" fmla="*/ 831 h 876"/>
              <a:gd name="T50" fmla="*/ 547 w 1124"/>
              <a:gd name="T51" fmla="*/ 851 h 876"/>
              <a:gd name="T52" fmla="*/ 564 w 1124"/>
              <a:gd name="T53" fmla="*/ 809 h 876"/>
              <a:gd name="T54" fmla="*/ 598 w 1124"/>
              <a:gd name="T55" fmla="*/ 804 h 876"/>
              <a:gd name="T56" fmla="*/ 645 w 1124"/>
              <a:gd name="T57" fmla="*/ 771 h 876"/>
              <a:gd name="T58" fmla="*/ 658 w 1124"/>
              <a:gd name="T59" fmla="*/ 841 h 876"/>
              <a:gd name="T60" fmla="*/ 709 w 1124"/>
              <a:gd name="T61" fmla="*/ 857 h 876"/>
              <a:gd name="T62" fmla="*/ 744 w 1124"/>
              <a:gd name="T63" fmla="*/ 859 h 876"/>
              <a:gd name="T64" fmla="*/ 774 w 1124"/>
              <a:gd name="T65" fmla="*/ 817 h 876"/>
              <a:gd name="T66" fmla="*/ 748 w 1124"/>
              <a:gd name="T67" fmla="*/ 751 h 876"/>
              <a:gd name="T68" fmla="*/ 736 w 1124"/>
              <a:gd name="T69" fmla="*/ 711 h 876"/>
              <a:gd name="T70" fmla="*/ 766 w 1124"/>
              <a:gd name="T71" fmla="*/ 690 h 876"/>
              <a:gd name="T72" fmla="*/ 821 w 1124"/>
              <a:gd name="T73" fmla="*/ 595 h 876"/>
              <a:gd name="T74" fmla="*/ 834 w 1124"/>
              <a:gd name="T75" fmla="*/ 462 h 876"/>
              <a:gd name="T76" fmla="*/ 808 w 1124"/>
              <a:gd name="T77" fmla="*/ 340 h 876"/>
              <a:gd name="T78" fmla="*/ 765 w 1124"/>
              <a:gd name="T79" fmla="*/ 283 h 876"/>
              <a:gd name="T80" fmla="*/ 814 w 1124"/>
              <a:gd name="T81" fmla="*/ 245 h 876"/>
              <a:gd name="T82" fmla="*/ 893 w 1124"/>
              <a:gd name="T83" fmla="*/ 233 h 876"/>
              <a:gd name="T84" fmla="*/ 1027 w 1124"/>
              <a:gd name="T85" fmla="*/ 254 h 876"/>
              <a:gd name="T86" fmla="*/ 1109 w 1124"/>
              <a:gd name="T87" fmla="*/ 277 h 876"/>
              <a:gd name="T88" fmla="*/ 1124 w 1124"/>
              <a:gd name="T89" fmla="*/ 266 h 876"/>
              <a:gd name="T90" fmla="*/ 1089 w 1124"/>
              <a:gd name="T91" fmla="*/ 212 h 876"/>
              <a:gd name="T92" fmla="*/ 1001 w 1124"/>
              <a:gd name="T93" fmla="*/ 146 h 876"/>
              <a:gd name="T94" fmla="*/ 881 w 1124"/>
              <a:gd name="T95" fmla="*/ 116 h 876"/>
              <a:gd name="T96" fmla="*/ 757 w 1124"/>
              <a:gd name="T97" fmla="*/ 135 h 876"/>
              <a:gd name="T98" fmla="*/ 708 w 1124"/>
              <a:gd name="T99" fmla="*/ 167 h 876"/>
              <a:gd name="T100" fmla="*/ 673 w 1124"/>
              <a:gd name="T101" fmla="*/ 223 h 876"/>
              <a:gd name="T102" fmla="*/ 613 w 1124"/>
              <a:gd name="T103" fmla="*/ 176 h 876"/>
              <a:gd name="T104" fmla="*/ 602 w 1124"/>
              <a:gd name="T105" fmla="*/ 124 h 876"/>
              <a:gd name="T106" fmla="*/ 576 w 1124"/>
              <a:gd name="T107" fmla="*/ 36 h 876"/>
              <a:gd name="T108" fmla="*/ 542 w 1124"/>
              <a:gd name="T109" fmla="*/ 0 h 876"/>
              <a:gd name="T110" fmla="*/ 514 w 1124"/>
              <a:gd name="T111" fmla="*/ 7 h 876"/>
              <a:gd name="T112" fmla="*/ 477 w 1124"/>
              <a:gd name="T113" fmla="*/ 77 h 876"/>
              <a:gd name="T114" fmla="*/ 453 w 1124"/>
              <a:gd name="T115" fmla="*/ 181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24" h="876">
                <a:moveTo>
                  <a:pt x="453" y="181"/>
                </a:moveTo>
                <a:lnTo>
                  <a:pt x="412" y="207"/>
                </a:lnTo>
                <a:lnTo>
                  <a:pt x="412" y="207"/>
                </a:lnTo>
                <a:lnTo>
                  <a:pt x="411" y="205"/>
                </a:lnTo>
                <a:lnTo>
                  <a:pt x="406" y="197"/>
                </a:lnTo>
                <a:lnTo>
                  <a:pt x="406" y="197"/>
                </a:lnTo>
                <a:lnTo>
                  <a:pt x="400" y="183"/>
                </a:lnTo>
                <a:lnTo>
                  <a:pt x="394" y="173"/>
                </a:lnTo>
                <a:lnTo>
                  <a:pt x="385" y="162"/>
                </a:lnTo>
                <a:lnTo>
                  <a:pt x="375" y="151"/>
                </a:lnTo>
                <a:lnTo>
                  <a:pt x="369" y="146"/>
                </a:lnTo>
                <a:lnTo>
                  <a:pt x="362" y="141"/>
                </a:lnTo>
                <a:lnTo>
                  <a:pt x="353" y="136"/>
                </a:lnTo>
                <a:lnTo>
                  <a:pt x="344" y="132"/>
                </a:lnTo>
                <a:lnTo>
                  <a:pt x="334" y="129"/>
                </a:lnTo>
                <a:lnTo>
                  <a:pt x="323" y="126"/>
                </a:lnTo>
                <a:lnTo>
                  <a:pt x="323" y="126"/>
                </a:lnTo>
                <a:lnTo>
                  <a:pt x="300" y="123"/>
                </a:lnTo>
                <a:lnTo>
                  <a:pt x="273" y="121"/>
                </a:lnTo>
                <a:lnTo>
                  <a:pt x="245" y="121"/>
                </a:lnTo>
                <a:lnTo>
                  <a:pt x="216" y="124"/>
                </a:lnTo>
                <a:lnTo>
                  <a:pt x="187" y="127"/>
                </a:lnTo>
                <a:lnTo>
                  <a:pt x="160" y="134"/>
                </a:lnTo>
                <a:lnTo>
                  <a:pt x="135" y="142"/>
                </a:lnTo>
                <a:lnTo>
                  <a:pt x="124" y="147"/>
                </a:lnTo>
                <a:lnTo>
                  <a:pt x="114" y="152"/>
                </a:lnTo>
                <a:lnTo>
                  <a:pt x="114" y="152"/>
                </a:lnTo>
                <a:lnTo>
                  <a:pt x="94" y="165"/>
                </a:lnTo>
                <a:lnTo>
                  <a:pt x="76" y="178"/>
                </a:lnTo>
                <a:lnTo>
                  <a:pt x="59" y="192"/>
                </a:lnTo>
                <a:lnTo>
                  <a:pt x="43" y="207"/>
                </a:lnTo>
                <a:lnTo>
                  <a:pt x="29" y="222"/>
                </a:lnTo>
                <a:lnTo>
                  <a:pt x="18" y="235"/>
                </a:lnTo>
                <a:lnTo>
                  <a:pt x="9" y="247"/>
                </a:lnTo>
                <a:lnTo>
                  <a:pt x="4" y="259"/>
                </a:lnTo>
                <a:lnTo>
                  <a:pt x="4" y="259"/>
                </a:lnTo>
                <a:lnTo>
                  <a:pt x="0" y="275"/>
                </a:lnTo>
                <a:lnTo>
                  <a:pt x="0" y="282"/>
                </a:lnTo>
                <a:lnTo>
                  <a:pt x="0" y="287"/>
                </a:lnTo>
                <a:lnTo>
                  <a:pt x="2" y="291"/>
                </a:lnTo>
                <a:lnTo>
                  <a:pt x="4" y="293"/>
                </a:lnTo>
                <a:lnTo>
                  <a:pt x="7" y="296"/>
                </a:lnTo>
                <a:lnTo>
                  <a:pt x="10" y="297"/>
                </a:lnTo>
                <a:lnTo>
                  <a:pt x="10" y="297"/>
                </a:lnTo>
                <a:lnTo>
                  <a:pt x="20" y="298"/>
                </a:lnTo>
                <a:lnTo>
                  <a:pt x="28" y="298"/>
                </a:lnTo>
                <a:lnTo>
                  <a:pt x="35" y="298"/>
                </a:lnTo>
                <a:lnTo>
                  <a:pt x="43" y="296"/>
                </a:lnTo>
                <a:lnTo>
                  <a:pt x="50" y="293"/>
                </a:lnTo>
                <a:lnTo>
                  <a:pt x="57" y="290"/>
                </a:lnTo>
                <a:lnTo>
                  <a:pt x="64" y="283"/>
                </a:lnTo>
                <a:lnTo>
                  <a:pt x="64" y="283"/>
                </a:lnTo>
                <a:lnTo>
                  <a:pt x="76" y="270"/>
                </a:lnTo>
                <a:lnTo>
                  <a:pt x="88" y="260"/>
                </a:lnTo>
                <a:lnTo>
                  <a:pt x="101" y="254"/>
                </a:lnTo>
                <a:lnTo>
                  <a:pt x="112" y="250"/>
                </a:lnTo>
                <a:lnTo>
                  <a:pt x="112" y="250"/>
                </a:lnTo>
                <a:lnTo>
                  <a:pt x="118" y="249"/>
                </a:lnTo>
                <a:lnTo>
                  <a:pt x="120" y="249"/>
                </a:lnTo>
                <a:lnTo>
                  <a:pt x="125" y="249"/>
                </a:lnTo>
                <a:lnTo>
                  <a:pt x="141" y="246"/>
                </a:lnTo>
                <a:lnTo>
                  <a:pt x="141" y="246"/>
                </a:lnTo>
                <a:lnTo>
                  <a:pt x="171" y="241"/>
                </a:lnTo>
                <a:lnTo>
                  <a:pt x="197" y="239"/>
                </a:lnTo>
                <a:lnTo>
                  <a:pt x="197" y="239"/>
                </a:lnTo>
                <a:lnTo>
                  <a:pt x="216" y="235"/>
                </a:lnTo>
                <a:lnTo>
                  <a:pt x="232" y="233"/>
                </a:lnTo>
                <a:lnTo>
                  <a:pt x="240" y="231"/>
                </a:lnTo>
                <a:lnTo>
                  <a:pt x="249" y="230"/>
                </a:lnTo>
                <a:lnTo>
                  <a:pt x="260" y="231"/>
                </a:lnTo>
                <a:lnTo>
                  <a:pt x="274" y="233"/>
                </a:lnTo>
                <a:lnTo>
                  <a:pt x="274" y="233"/>
                </a:lnTo>
                <a:lnTo>
                  <a:pt x="287" y="236"/>
                </a:lnTo>
                <a:lnTo>
                  <a:pt x="299" y="241"/>
                </a:lnTo>
                <a:lnTo>
                  <a:pt x="307" y="247"/>
                </a:lnTo>
                <a:lnTo>
                  <a:pt x="315" y="254"/>
                </a:lnTo>
                <a:lnTo>
                  <a:pt x="321" y="259"/>
                </a:lnTo>
                <a:lnTo>
                  <a:pt x="323" y="264"/>
                </a:lnTo>
                <a:lnTo>
                  <a:pt x="327" y="269"/>
                </a:lnTo>
                <a:lnTo>
                  <a:pt x="327" y="269"/>
                </a:lnTo>
                <a:lnTo>
                  <a:pt x="326" y="269"/>
                </a:lnTo>
                <a:lnTo>
                  <a:pt x="321" y="272"/>
                </a:lnTo>
                <a:lnTo>
                  <a:pt x="313" y="281"/>
                </a:lnTo>
                <a:lnTo>
                  <a:pt x="304" y="298"/>
                </a:lnTo>
                <a:lnTo>
                  <a:pt x="304" y="298"/>
                </a:lnTo>
                <a:lnTo>
                  <a:pt x="290" y="327"/>
                </a:lnTo>
                <a:lnTo>
                  <a:pt x="281" y="345"/>
                </a:lnTo>
                <a:lnTo>
                  <a:pt x="273" y="366"/>
                </a:lnTo>
                <a:lnTo>
                  <a:pt x="265" y="389"/>
                </a:lnTo>
                <a:lnTo>
                  <a:pt x="259" y="413"/>
                </a:lnTo>
                <a:lnTo>
                  <a:pt x="254" y="439"/>
                </a:lnTo>
                <a:lnTo>
                  <a:pt x="253" y="465"/>
                </a:lnTo>
                <a:lnTo>
                  <a:pt x="253" y="465"/>
                </a:lnTo>
                <a:lnTo>
                  <a:pt x="253" y="492"/>
                </a:lnTo>
                <a:lnTo>
                  <a:pt x="257" y="520"/>
                </a:lnTo>
                <a:lnTo>
                  <a:pt x="260" y="547"/>
                </a:lnTo>
                <a:lnTo>
                  <a:pt x="266" y="570"/>
                </a:lnTo>
                <a:lnTo>
                  <a:pt x="273" y="593"/>
                </a:lnTo>
                <a:lnTo>
                  <a:pt x="280" y="612"/>
                </a:lnTo>
                <a:lnTo>
                  <a:pt x="286" y="627"/>
                </a:lnTo>
                <a:lnTo>
                  <a:pt x="291" y="637"/>
                </a:lnTo>
                <a:lnTo>
                  <a:pt x="291" y="637"/>
                </a:lnTo>
                <a:lnTo>
                  <a:pt x="299" y="646"/>
                </a:lnTo>
                <a:lnTo>
                  <a:pt x="310" y="657"/>
                </a:lnTo>
                <a:lnTo>
                  <a:pt x="338" y="679"/>
                </a:lnTo>
                <a:lnTo>
                  <a:pt x="363" y="699"/>
                </a:lnTo>
                <a:lnTo>
                  <a:pt x="374" y="706"/>
                </a:lnTo>
                <a:lnTo>
                  <a:pt x="374" y="706"/>
                </a:lnTo>
                <a:lnTo>
                  <a:pt x="364" y="730"/>
                </a:lnTo>
                <a:lnTo>
                  <a:pt x="357" y="750"/>
                </a:lnTo>
                <a:lnTo>
                  <a:pt x="348" y="766"/>
                </a:lnTo>
                <a:lnTo>
                  <a:pt x="348" y="766"/>
                </a:lnTo>
                <a:lnTo>
                  <a:pt x="342" y="777"/>
                </a:lnTo>
                <a:lnTo>
                  <a:pt x="338" y="786"/>
                </a:lnTo>
                <a:lnTo>
                  <a:pt x="336" y="793"/>
                </a:lnTo>
                <a:lnTo>
                  <a:pt x="334" y="799"/>
                </a:lnTo>
                <a:lnTo>
                  <a:pt x="334" y="799"/>
                </a:lnTo>
                <a:lnTo>
                  <a:pt x="336" y="805"/>
                </a:lnTo>
                <a:lnTo>
                  <a:pt x="338" y="817"/>
                </a:lnTo>
                <a:lnTo>
                  <a:pt x="343" y="830"/>
                </a:lnTo>
                <a:lnTo>
                  <a:pt x="349" y="844"/>
                </a:lnTo>
                <a:lnTo>
                  <a:pt x="355" y="857"/>
                </a:lnTo>
                <a:lnTo>
                  <a:pt x="363" y="869"/>
                </a:lnTo>
                <a:lnTo>
                  <a:pt x="367" y="872"/>
                </a:lnTo>
                <a:lnTo>
                  <a:pt x="372" y="875"/>
                </a:lnTo>
                <a:lnTo>
                  <a:pt x="375" y="876"/>
                </a:lnTo>
                <a:lnTo>
                  <a:pt x="379" y="876"/>
                </a:lnTo>
                <a:lnTo>
                  <a:pt x="379" y="876"/>
                </a:lnTo>
                <a:lnTo>
                  <a:pt x="386" y="872"/>
                </a:lnTo>
                <a:lnTo>
                  <a:pt x="393" y="869"/>
                </a:lnTo>
                <a:lnTo>
                  <a:pt x="399" y="865"/>
                </a:lnTo>
                <a:lnTo>
                  <a:pt x="404" y="860"/>
                </a:lnTo>
                <a:lnTo>
                  <a:pt x="407" y="854"/>
                </a:lnTo>
                <a:lnTo>
                  <a:pt x="411" y="845"/>
                </a:lnTo>
                <a:lnTo>
                  <a:pt x="420" y="824"/>
                </a:lnTo>
                <a:lnTo>
                  <a:pt x="420" y="824"/>
                </a:lnTo>
                <a:lnTo>
                  <a:pt x="427" y="799"/>
                </a:lnTo>
                <a:lnTo>
                  <a:pt x="432" y="778"/>
                </a:lnTo>
                <a:lnTo>
                  <a:pt x="437" y="760"/>
                </a:lnTo>
                <a:lnTo>
                  <a:pt x="437" y="760"/>
                </a:lnTo>
                <a:lnTo>
                  <a:pt x="458" y="777"/>
                </a:lnTo>
                <a:lnTo>
                  <a:pt x="475" y="792"/>
                </a:lnTo>
                <a:lnTo>
                  <a:pt x="489" y="800"/>
                </a:lnTo>
                <a:lnTo>
                  <a:pt x="489" y="800"/>
                </a:lnTo>
                <a:lnTo>
                  <a:pt x="500" y="805"/>
                </a:lnTo>
                <a:lnTo>
                  <a:pt x="510" y="809"/>
                </a:lnTo>
                <a:lnTo>
                  <a:pt x="522" y="812"/>
                </a:lnTo>
                <a:lnTo>
                  <a:pt x="522" y="812"/>
                </a:lnTo>
                <a:lnTo>
                  <a:pt x="524" y="818"/>
                </a:lnTo>
                <a:lnTo>
                  <a:pt x="530" y="831"/>
                </a:lnTo>
                <a:lnTo>
                  <a:pt x="536" y="846"/>
                </a:lnTo>
                <a:lnTo>
                  <a:pt x="540" y="850"/>
                </a:lnTo>
                <a:lnTo>
                  <a:pt x="543" y="852"/>
                </a:lnTo>
                <a:lnTo>
                  <a:pt x="543" y="852"/>
                </a:lnTo>
                <a:lnTo>
                  <a:pt x="545" y="852"/>
                </a:lnTo>
                <a:lnTo>
                  <a:pt x="547" y="851"/>
                </a:lnTo>
                <a:lnTo>
                  <a:pt x="550" y="846"/>
                </a:lnTo>
                <a:lnTo>
                  <a:pt x="556" y="833"/>
                </a:lnTo>
                <a:lnTo>
                  <a:pt x="560" y="819"/>
                </a:lnTo>
                <a:lnTo>
                  <a:pt x="562" y="810"/>
                </a:lnTo>
                <a:lnTo>
                  <a:pt x="562" y="810"/>
                </a:lnTo>
                <a:lnTo>
                  <a:pt x="564" y="809"/>
                </a:lnTo>
                <a:lnTo>
                  <a:pt x="567" y="809"/>
                </a:lnTo>
                <a:lnTo>
                  <a:pt x="576" y="809"/>
                </a:lnTo>
                <a:lnTo>
                  <a:pt x="587" y="808"/>
                </a:lnTo>
                <a:lnTo>
                  <a:pt x="592" y="805"/>
                </a:lnTo>
                <a:lnTo>
                  <a:pt x="598" y="804"/>
                </a:lnTo>
                <a:lnTo>
                  <a:pt x="598" y="804"/>
                </a:lnTo>
                <a:lnTo>
                  <a:pt x="604" y="799"/>
                </a:lnTo>
                <a:lnTo>
                  <a:pt x="611" y="793"/>
                </a:lnTo>
                <a:lnTo>
                  <a:pt x="628" y="778"/>
                </a:lnTo>
                <a:lnTo>
                  <a:pt x="646" y="760"/>
                </a:lnTo>
                <a:lnTo>
                  <a:pt x="646" y="760"/>
                </a:lnTo>
                <a:lnTo>
                  <a:pt x="645" y="771"/>
                </a:lnTo>
                <a:lnTo>
                  <a:pt x="646" y="796"/>
                </a:lnTo>
                <a:lnTo>
                  <a:pt x="647" y="810"/>
                </a:lnTo>
                <a:lnTo>
                  <a:pt x="649" y="824"/>
                </a:lnTo>
                <a:lnTo>
                  <a:pt x="652" y="835"/>
                </a:lnTo>
                <a:lnTo>
                  <a:pt x="655" y="839"/>
                </a:lnTo>
                <a:lnTo>
                  <a:pt x="658" y="841"/>
                </a:lnTo>
                <a:lnTo>
                  <a:pt x="658" y="841"/>
                </a:lnTo>
                <a:lnTo>
                  <a:pt x="670" y="849"/>
                </a:lnTo>
                <a:lnTo>
                  <a:pt x="681" y="852"/>
                </a:lnTo>
                <a:lnTo>
                  <a:pt x="693" y="856"/>
                </a:lnTo>
                <a:lnTo>
                  <a:pt x="709" y="857"/>
                </a:lnTo>
                <a:lnTo>
                  <a:pt x="709" y="857"/>
                </a:lnTo>
                <a:lnTo>
                  <a:pt x="723" y="860"/>
                </a:lnTo>
                <a:lnTo>
                  <a:pt x="730" y="862"/>
                </a:lnTo>
                <a:lnTo>
                  <a:pt x="733" y="864"/>
                </a:lnTo>
                <a:lnTo>
                  <a:pt x="736" y="862"/>
                </a:lnTo>
                <a:lnTo>
                  <a:pt x="744" y="859"/>
                </a:lnTo>
                <a:lnTo>
                  <a:pt x="744" y="859"/>
                </a:lnTo>
                <a:lnTo>
                  <a:pt x="750" y="855"/>
                </a:lnTo>
                <a:lnTo>
                  <a:pt x="756" y="849"/>
                </a:lnTo>
                <a:lnTo>
                  <a:pt x="761" y="841"/>
                </a:lnTo>
                <a:lnTo>
                  <a:pt x="766" y="834"/>
                </a:lnTo>
                <a:lnTo>
                  <a:pt x="771" y="825"/>
                </a:lnTo>
                <a:lnTo>
                  <a:pt x="774" y="817"/>
                </a:lnTo>
                <a:lnTo>
                  <a:pt x="775" y="809"/>
                </a:lnTo>
                <a:lnTo>
                  <a:pt x="774" y="804"/>
                </a:lnTo>
                <a:lnTo>
                  <a:pt x="774" y="804"/>
                </a:lnTo>
                <a:lnTo>
                  <a:pt x="767" y="789"/>
                </a:lnTo>
                <a:lnTo>
                  <a:pt x="757" y="771"/>
                </a:lnTo>
                <a:lnTo>
                  <a:pt x="748" y="751"/>
                </a:lnTo>
                <a:lnTo>
                  <a:pt x="739" y="734"/>
                </a:lnTo>
                <a:lnTo>
                  <a:pt x="739" y="734"/>
                </a:lnTo>
                <a:lnTo>
                  <a:pt x="733" y="715"/>
                </a:lnTo>
                <a:lnTo>
                  <a:pt x="733" y="711"/>
                </a:lnTo>
                <a:lnTo>
                  <a:pt x="733" y="711"/>
                </a:lnTo>
                <a:lnTo>
                  <a:pt x="736" y="711"/>
                </a:lnTo>
                <a:lnTo>
                  <a:pt x="745" y="709"/>
                </a:lnTo>
                <a:lnTo>
                  <a:pt x="750" y="705"/>
                </a:lnTo>
                <a:lnTo>
                  <a:pt x="756" y="702"/>
                </a:lnTo>
                <a:lnTo>
                  <a:pt x="761" y="697"/>
                </a:lnTo>
                <a:lnTo>
                  <a:pt x="766" y="690"/>
                </a:lnTo>
                <a:lnTo>
                  <a:pt x="766" y="690"/>
                </a:lnTo>
                <a:lnTo>
                  <a:pt x="778" y="673"/>
                </a:lnTo>
                <a:lnTo>
                  <a:pt x="795" y="650"/>
                </a:lnTo>
                <a:lnTo>
                  <a:pt x="803" y="637"/>
                </a:lnTo>
                <a:lnTo>
                  <a:pt x="811" y="624"/>
                </a:lnTo>
                <a:lnTo>
                  <a:pt x="817" y="610"/>
                </a:lnTo>
                <a:lnTo>
                  <a:pt x="821" y="595"/>
                </a:lnTo>
                <a:lnTo>
                  <a:pt x="821" y="595"/>
                </a:lnTo>
                <a:lnTo>
                  <a:pt x="827" y="565"/>
                </a:lnTo>
                <a:lnTo>
                  <a:pt x="829" y="534"/>
                </a:lnTo>
                <a:lnTo>
                  <a:pt x="832" y="490"/>
                </a:lnTo>
                <a:lnTo>
                  <a:pt x="832" y="490"/>
                </a:lnTo>
                <a:lnTo>
                  <a:pt x="834" y="462"/>
                </a:lnTo>
                <a:lnTo>
                  <a:pt x="834" y="444"/>
                </a:lnTo>
                <a:lnTo>
                  <a:pt x="832" y="427"/>
                </a:lnTo>
                <a:lnTo>
                  <a:pt x="832" y="427"/>
                </a:lnTo>
                <a:lnTo>
                  <a:pt x="827" y="402"/>
                </a:lnTo>
                <a:lnTo>
                  <a:pt x="819" y="371"/>
                </a:lnTo>
                <a:lnTo>
                  <a:pt x="808" y="340"/>
                </a:lnTo>
                <a:lnTo>
                  <a:pt x="803" y="328"/>
                </a:lnTo>
                <a:lnTo>
                  <a:pt x="797" y="317"/>
                </a:lnTo>
                <a:lnTo>
                  <a:pt x="797" y="317"/>
                </a:lnTo>
                <a:lnTo>
                  <a:pt x="790" y="308"/>
                </a:lnTo>
                <a:lnTo>
                  <a:pt x="782" y="299"/>
                </a:lnTo>
                <a:lnTo>
                  <a:pt x="765" y="283"/>
                </a:lnTo>
                <a:lnTo>
                  <a:pt x="750" y="272"/>
                </a:lnTo>
                <a:lnTo>
                  <a:pt x="744" y="269"/>
                </a:lnTo>
                <a:lnTo>
                  <a:pt x="765" y="250"/>
                </a:lnTo>
                <a:lnTo>
                  <a:pt x="765" y="250"/>
                </a:lnTo>
                <a:lnTo>
                  <a:pt x="792" y="247"/>
                </a:lnTo>
                <a:lnTo>
                  <a:pt x="814" y="245"/>
                </a:lnTo>
                <a:lnTo>
                  <a:pt x="825" y="244"/>
                </a:lnTo>
                <a:lnTo>
                  <a:pt x="833" y="241"/>
                </a:lnTo>
                <a:lnTo>
                  <a:pt x="833" y="241"/>
                </a:lnTo>
                <a:lnTo>
                  <a:pt x="850" y="238"/>
                </a:lnTo>
                <a:lnTo>
                  <a:pt x="871" y="234"/>
                </a:lnTo>
                <a:lnTo>
                  <a:pt x="893" y="233"/>
                </a:lnTo>
                <a:lnTo>
                  <a:pt x="915" y="233"/>
                </a:lnTo>
                <a:lnTo>
                  <a:pt x="915" y="233"/>
                </a:lnTo>
                <a:lnTo>
                  <a:pt x="959" y="234"/>
                </a:lnTo>
                <a:lnTo>
                  <a:pt x="986" y="235"/>
                </a:lnTo>
                <a:lnTo>
                  <a:pt x="986" y="235"/>
                </a:lnTo>
                <a:lnTo>
                  <a:pt x="1027" y="254"/>
                </a:lnTo>
                <a:lnTo>
                  <a:pt x="1058" y="269"/>
                </a:lnTo>
                <a:lnTo>
                  <a:pt x="1070" y="272"/>
                </a:lnTo>
                <a:lnTo>
                  <a:pt x="1080" y="275"/>
                </a:lnTo>
                <a:lnTo>
                  <a:pt x="1080" y="275"/>
                </a:lnTo>
                <a:lnTo>
                  <a:pt x="1099" y="277"/>
                </a:lnTo>
                <a:lnTo>
                  <a:pt x="1109" y="277"/>
                </a:lnTo>
                <a:lnTo>
                  <a:pt x="1109" y="277"/>
                </a:lnTo>
                <a:lnTo>
                  <a:pt x="1114" y="277"/>
                </a:lnTo>
                <a:lnTo>
                  <a:pt x="1120" y="275"/>
                </a:lnTo>
                <a:lnTo>
                  <a:pt x="1121" y="273"/>
                </a:lnTo>
                <a:lnTo>
                  <a:pt x="1124" y="270"/>
                </a:lnTo>
                <a:lnTo>
                  <a:pt x="1124" y="266"/>
                </a:lnTo>
                <a:lnTo>
                  <a:pt x="1124" y="261"/>
                </a:lnTo>
                <a:lnTo>
                  <a:pt x="1124" y="261"/>
                </a:lnTo>
                <a:lnTo>
                  <a:pt x="1120" y="254"/>
                </a:lnTo>
                <a:lnTo>
                  <a:pt x="1114" y="243"/>
                </a:lnTo>
                <a:lnTo>
                  <a:pt x="1103" y="228"/>
                </a:lnTo>
                <a:lnTo>
                  <a:pt x="1089" y="212"/>
                </a:lnTo>
                <a:lnTo>
                  <a:pt x="1072" y="194"/>
                </a:lnTo>
                <a:lnTo>
                  <a:pt x="1052" y="177"/>
                </a:lnTo>
                <a:lnTo>
                  <a:pt x="1041" y="170"/>
                </a:lnTo>
                <a:lnTo>
                  <a:pt x="1028" y="161"/>
                </a:lnTo>
                <a:lnTo>
                  <a:pt x="1015" y="153"/>
                </a:lnTo>
                <a:lnTo>
                  <a:pt x="1001" y="146"/>
                </a:lnTo>
                <a:lnTo>
                  <a:pt x="1001" y="146"/>
                </a:lnTo>
                <a:lnTo>
                  <a:pt x="975" y="135"/>
                </a:lnTo>
                <a:lnTo>
                  <a:pt x="949" y="126"/>
                </a:lnTo>
                <a:lnTo>
                  <a:pt x="926" y="121"/>
                </a:lnTo>
                <a:lnTo>
                  <a:pt x="903" y="118"/>
                </a:lnTo>
                <a:lnTo>
                  <a:pt x="881" y="116"/>
                </a:lnTo>
                <a:lnTo>
                  <a:pt x="860" y="118"/>
                </a:lnTo>
                <a:lnTo>
                  <a:pt x="839" y="120"/>
                </a:lnTo>
                <a:lnTo>
                  <a:pt x="817" y="124"/>
                </a:lnTo>
                <a:lnTo>
                  <a:pt x="817" y="124"/>
                </a:lnTo>
                <a:lnTo>
                  <a:pt x="781" y="130"/>
                </a:lnTo>
                <a:lnTo>
                  <a:pt x="757" y="135"/>
                </a:lnTo>
                <a:lnTo>
                  <a:pt x="748" y="139"/>
                </a:lnTo>
                <a:lnTo>
                  <a:pt x="738" y="144"/>
                </a:lnTo>
                <a:lnTo>
                  <a:pt x="729" y="150"/>
                </a:lnTo>
                <a:lnTo>
                  <a:pt x="719" y="157"/>
                </a:lnTo>
                <a:lnTo>
                  <a:pt x="719" y="157"/>
                </a:lnTo>
                <a:lnTo>
                  <a:pt x="708" y="167"/>
                </a:lnTo>
                <a:lnTo>
                  <a:pt x="699" y="178"/>
                </a:lnTo>
                <a:lnTo>
                  <a:pt x="692" y="189"/>
                </a:lnTo>
                <a:lnTo>
                  <a:pt x="684" y="199"/>
                </a:lnTo>
                <a:lnTo>
                  <a:pt x="676" y="215"/>
                </a:lnTo>
                <a:lnTo>
                  <a:pt x="673" y="223"/>
                </a:lnTo>
                <a:lnTo>
                  <a:pt x="673" y="223"/>
                </a:lnTo>
                <a:lnTo>
                  <a:pt x="650" y="209"/>
                </a:lnTo>
                <a:lnTo>
                  <a:pt x="631" y="196"/>
                </a:lnTo>
                <a:lnTo>
                  <a:pt x="624" y="189"/>
                </a:lnTo>
                <a:lnTo>
                  <a:pt x="618" y="183"/>
                </a:lnTo>
                <a:lnTo>
                  <a:pt x="618" y="183"/>
                </a:lnTo>
                <a:lnTo>
                  <a:pt x="613" y="176"/>
                </a:lnTo>
                <a:lnTo>
                  <a:pt x="610" y="167"/>
                </a:lnTo>
                <a:lnTo>
                  <a:pt x="607" y="157"/>
                </a:lnTo>
                <a:lnTo>
                  <a:pt x="605" y="147"/>
                </a:lnTo>
                <a:lnTo>
                  <a:pt x="602" y="131"/>
                </a:lnTo>
                <a:lnTo>
                  <a:pt x="602" y="124"/>
                </a:lnTo>
                <a:lnTo>
                  <a:pt x="602" y="124"/>
                </a:lnTo>
                <a:lnTo>
                  <a:pt x="600" y="114"/>
                </a:lnTo>
                <a:lnTo>
                  <a:pt x="597" y="92"/>
                </a:lnTo>
                <a:lnTo>
                  <a:pt x="593" y="77"/>
                </a:lnTo>
                <a:lnTo>
                  <a:pt x="589" y="62"/>
                </a:lnTo>
                <a:lnTo>
                  <a:pt x="583" y="48"/>
                </a:lnTo>
                <a:lnTo>
                  <a:pt x="576" y="36"/>
                </a:lnTo>
                <a:lnTo>
                  <a:pt x="576" y="36"/>
                </a:lnTo>
                <a:lnTo>
                  <a:pt x="562" y="17"/>
                </a:lnTo>
                <a:lnTo>
                  <a:pt x="557" y="10"/>
                </a:lnTo>
                <a:lnTo>
                  <a:pt x="552" y="6"/>
                </a:lnTo>
                <a:lnTo>
                  <a:pt x="547" y="3"/>
                </a:lnTo>
                <a:lnTo>
                  <a:pt x="542" y="0"/>
                </a:lnTo>
                <a:lnTo>
                  <a:pt x="537" y="0"/>
                </a:lnTo>
                <a:lnTo>
                  <a:pt x="530" y="0"/>
                </a:lnTo>
                <a:lnTo>
                  <a:pt x="530" y="0"/>
                </a:lnTo>
                <a:lnTo>
                  <a:pt x="524" y="3"/>
                </a:lnTo>
                <a:lnTo>
                  <a:pt x="517" y="4"/>
                </a:lnTo>
                <a:lnTo>
                  <a:pt x="514" y="7"/>
                </a:lnTo>
                <a:lnTo>
                  <a:pt x="510" y="11"/>
                </a:lnTo>
                <a:lnTo>
                  <a:pt x="505" y="21"/>
                </a:lnTo>
                <a:lnTo>
                  <a:pt x="498" y="36"/>
                </a:lnTo>
                <a:lnTo>
                  <a:pt x="498" y="36"/>
                </a:lnTo>
                <a:lnTo>
                  <a:pt x="483" y="63"/>
                </a:lnTo>
                <a:lnTo>
                  <a:pt x="477" y="77"/>
                </a:lnTo>
                <a:lnTo>
                  <a:pt x="469" y="94"/>
                </a:lnTo>
                <a:lnTo>
                  <a:pt x="469" y="94"/>
                </a:lnTo>
                <a:lnTo>
                  <a:pt x="466" y="105"/>
                </a:lnTo>
                <a:lnTo>
                  <a:pt x="463" y="119"/>
                </a:lnTo>
                <a:lnTo>
                  <a:pt x="458" y="147"/>
                </a:lnTo>
                <a:lnTo>
                  <a:pt x="453" y="181"/>
                </a:lnTo>
                <a:lnTo>
                  <a:pt x="453" y="18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36B1F5CD-8C7E-417A-B85F-5DF3F49EC69D}"/>
              </a:ext>
            </a:extLst>
          </p:cNvPr>
          <p:cNvSpPr>
            <a:spLocks/>
          </p:cNvSpPr>
          <p:nvPr/>
        </p:nvSpPr>
        <p:spPr bwMode="auto">
          <a:xfrm>
            <a:off x="2234963" y="3012444"/>
            <a:ext cx="1604284" cy="1028387"/>
          </a:xfrm>
          <a:custGeom>
            <a:avLst/>
            <a:gdLst>
              <a:gd name="T0" fmla="*/ 839 w 1209"/>
              <a:gd name="T1" fmla="*/ 166 h 775"/>
              <a:gd name="T2" fmla="*/ 707 w 1209"/>
              <a:gd name="T3" fmla="*/ 170 h 775"/>
              <a:gd name="T4" fmla="*/ 554 w 1209"/>
              <a:gd name="T5" fmla="*/ 206 h 775"/>
              <a:gd name="T6" fmla="*/ 384 w 1209"/>
              <a:gd name="T7" fmla="*/ 310 h 775"/>
              <a:gd name="T8" fmla="*/ 254 w 1209"/>
              <a:gd name="T9" fmla="*/ 407 h 775"/>
              <a:gd name="T10" fmla="*/ 226 w 1209"/>
              <a:gd name="T11" fmla="*/ 476 h 775"/>
              <a:gd name="T12" fmla="*/ 227 w 1209"/>
              <a:gd name="T13" fmla="*/ 517 h 775"/>
              <a:gd name="T14" fmla="*/ 171 w 1209"/>
              <a:gd name="T15" fmla="*/ 562 h 775"/>
              <a:gd name="T16" fmla="*/ 76 w 1209"/>
              <a:gd name="T17" fmla="*/ 649 h 775"/>
              <a:gd name="T18" fmla="*/ 2 w 1209"/>
              <a:gd name="T19" fmla="*/ 690 h 775"/>
              <a:gd name="T20" fmla="*/ 16 w 1209"/>
              <a:gd name="T21" fmla="*/ 706 h 775"/>
              <a:gd name="T22" fmla="*/ 112 w 1209"/>
              <a:gd name="T23" fmla="*/ 728 h 775"/>
              <a:gd name="T24" fmla="*/ 145 w 1209"/>
              <a:gd name="T25" fmla="*/ 711 h 775"/>
              <a:gd name="T26" fmla="*/ 191 w 1209"/>
              <a:gd name="T27" fmla="*/ 638 h 775"/>
              <a:gd name="T28" fmla="*/ 240 w 1209"/>
              <a:gd name="T29" fmla="*/ 618 h 775"/>
              <a:gd name="T30" fmla="*/ 291 w 1209"/>
              <a:gd name="T31" fmla="*/ 654 h 775"/>
              <a:gd name="T32" fmla="*/ 266 w 1209"/>
              <a:gd name="T33" fmla="*/ 702 h 775"/>
              <a:gd name="T34" fmla="*/ 247 w 1209"/>
              <a:gd name="T35" fmla="*/ 732 h 775"/>
              <a:gd name="T36" fmla="*/ 327 w 1209"/>
              <a:gd name="T37" fmla="*/ 697 h 775"/>
              <a:gd name="T38" fmla="*/ 364 w 1209"/>
              <a:gd name="T39" fmla="*/ 665 h 775"/>
              <a:gd name="T40" fmla="*/ 488 w 1209"/>
              <a:gd name="T41" fmla="*/ 691 h 775"/>
              <a:gd name="T42" fmla="*/ 571 w 1209"/>
              <a:gd name="T43" fmla="*/ 681 h 775"/>
              <a:gd name="T44" fmla="*/ 582 w 1209"/>
              <a:gd name="T45" fmla="*/ 741 h 775"/>
              <a:gd name="T46" fmla="*/ 625 w 1209"/>
              <a:gd name="T47" fmla="*/ 767 h 775"/>
              <a:gd name="T48" fmla="*/ 727 w 1209"/>
              <a:gd name="T49" fmla="*/ 774 h 775"/>
              <a:gd name="T50" fmla="*/ 781 w 1209"/>
              <a:gd name="T51" fmla="*/ 747 h 775"/>
              <a:gd name="T52" fmla="*/ 759 w 1209"/>
              <a:gd name="T53" fmla="*/ 705 h 775"/>
              <a:gd name="T54" fmla="*/ 706 w 1209"/>
              <a:gd name="T55" fmla="*/ 691 h 775"/>
              <a:gd name="T56" fmla="*/ 661 w 1209"/>
              <a:gd name="T57" fmla="*/ 665 h 775"/>
              <a:gd name="T58" fmla="*/ 677 w 1209"/>
              <a:gd name="T59" fmla="*/ 638 h 775"/>
              <a:gd name="T60" fmla="*/ 835 w 1209"/>
              <a:gd name="T61" fmla="*/ 564 h 775"/>
              <a:gd name="T62" fmla="*/ 938 w 1209"/>
              <a:gd name="T63" fmla="*/ 475 h 775"/>
              <a:gd name="T64" fmla="*/ 983 w 1209"/>
              <a:gd name="T65" fmla="*/ 457 h 775"/>
              <a:gd name="T66" fmla="*/ 1018 w 1209"/>
              <a:gd name="T67" fmla="*/ 484 h 775"/>
              <a:gd name="T68" fmla="*/ 1069 w 1209"/>
              <a:gd name="T69" fmla="*/ 522 h 775"/>
              <a:gd name="T70" fmla="*/ 1118 w 1209"/>
              <a:gd name="T71" fmla="*/ 563 h 775"/>
              <a:gd name="T72" fmla="*/ 1194 w 1209"/>
              <a:gd name="T73" fmla="*/ 592 h 775"/>
              <a:gd name="T74" fmla="*/ 1209 w 1209"/>
              <a:gd name="T75" fmla="*/ 580 h 775"/>
              <a:gd name="T76" fmla="*/ 1172 w 1209"/>
              <a:gd name="T77" fmla="*/ 546 h 775"/>
              <a:gd name="T78" fmla="*/ 1109 w 1209"/>
              <a:gd name="T79" fmla="*/ 447 h 775"/>
              <a:gd name="T80" fmla="*/ 1060 w 1209"/>
              <a:gd name="T81" fmla="*/ 401 h 775"/>
              <a:gd name="T82" fmla="*/ 998 w 1209"/>
              <a:gd name="T83" fmla="*/ 387 h 775"/>
              <a:gd name="T84" fmla="*/ 1012 w 1209"/>
              <a:gd name="T85" fmla="*/ 350 h 775"/>
              <a:gd name="T86" fmla="*/ 1001 w 1209"/>
              <a:gd name="T87" fmla="*/ 279 h 775"/>
              <a:gd name="T88" fmla="*/ 1052 w 1209"/>
              <a:gd name="T89" fmla="*/ 206 h 775"/>
              <a:gd name="T90" fmla="*/ 1083 w 1209"/>
              <a:gd name="T91" fmla="*/ 94 h 775"/>
              <a:gd name="T92" fmla="*/ 1077 w 1209"/>
              <a:gd name="T93" fmla="*/ 44 h 775"/>
              <a:gd name="T94" fmla="*/ 1052 w 1209"/>
              <a:gd name="T95" fmla="*/ 5 h 775"/>
              <a:gd name="T96" fmla="*/ 1028 w 1209"/>
              <a:gd name="T97" fmla="*/ 1 h 775"/>
              <a:gd name="T98" fmla="*/ 996 w 1209"/>
              <a:gd name="T99" fmla="*/ 7 h 775"/>
              <a:gd name="T100" fmla="*/ 975 w 1209"/>
              <a:gd name="T101" fmla="*/ 24 h 775"/>
              <a:gd name="T102" fmla="*/ 955 w 1209"/>
              <a:gd name="T103" fmla="*/ 47 h 775"/>
              <a:gd name="T104" fmla="*/ 914 w 1209"/>
              <a:gd name="T105" fmla="*/ 107 h 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09" h="775">
                <a:moveTo>
                  <a:pt x="876" y="175"/>
                </a:moveTo>
                <a:lnTo>
                  <a:pt x="876" y="175"/>
                </a:lnTo>
                <a:lnTo>
                  <a:pt x="874" y="174"/>
                </a:lnTo>
                <a:lnTo>
                  <a:pt x="862" y="170"/>
                </a:lnTo>
                <a:lnTo>
                  <a:pt x="853" y="169"/>
                </a:lnTo>
                <a:lnTo>
                  <a:pt x="839" y="166"/>
                </a:lnTo>
                <a:lnTo>
                  <a:pt x="820" y="166"/>
                </a:lnTo>
                <a:lnTo>
                  <a:pt x="798" y="165"/>
                </a:lnTo>
                <a:lnTo>
                  <a:pt x="798" y="165"/>
                </a:lnTo>
                <a:lnTo>
                  <a:pt x="770" y="166"/>
                </a:lnTo>
                <a:lnTo>
                  <a:pt x="740" y="168"/>
                </a:lnTo>
                <a:lnTo>
                  <a:pt x="707" y="170"/>
                </a:lnTo>
                <a:lnTo>
                  <a:pt x="672" y="174"/>
                </a:lnTo>
                <a:lnTo>
                  <a:pt x="638" y="180"/>
                </a:lnTo>
                <a:lnTo>
                  <a:pt x="603" y="187"/>
                </a:lnTo>
                <a:lnTo>
                  <a:pt x="586" y="194"/>
                </a:lnTo>
                <a:lnTo>
                  <a:pt x="570" y="199"/>
                </a:lnTo>
                <a:lnTo>
                  <a:pt x="554" y="206"/>
                </a:lnTo>
                <a:lnTo>
                  <a:pt x="538" y="213"/>
                </a:lnTo>
                <a:lnTo>
                  <a:pt x="538" y="213"/>
                </a:lnTo>
                <a:lnTo>
                  <a:pt x="504" y="232"/>
                </a:lnTo>
                <a:lnTo>
                  <a:pt x="466" y="255"/>
                </a:lnTo>
                <a:lnTo>
                  <a:pt x="426" y="281"/>
                </a:lnTo>
                <a:lnTo>
                  <a:pt x="384" y="310"/>
                </a:lnTo>
                <a:lnTo>
                  <a:pt x="344" y="338"/>
                </a:lnTo>
                <a:lnTo>
                  <a:pt x="308" y="363"/>
                </a:lnTo>
                <a:lnTo>
                  <a:pt x="280" y="385"/>
                </a:lnTo>
                <a:lnTo>
                  <a:pt x="261" y="401"/>
                </a:lnTo>
                <a:lnTo>
                  <a:pt x="261" y="401"/>
                </a:lnTo>
                <a:lnTo>
                  <a:pt x="254" y="407"/>
                </a:lnTo>
                <a:lnTo>
                  <a:pt x="249" y="413"/>
                </a:lnTo>
                <a:lnTo>
                  <a:pt x="239" y="427"/>
                </a:lnTo>
                <a:lnTo>
                  <a:pt x="233" y="441"/>
                </a:lnTo>
                <a:lnTo>
                  <a:pt x="229" y="454"/>
                </a:lnTo>
                <a:lnTo>
                  <a:pt x="227" y="466"/>
                </a:lnTo>
                <a:lnTo>
                  <a:pt x="226" y="476"/>
                </a:lnTo>
                <a:lnTo>
                  <a:pt x="226" y="485"/>
                </a:lnTo>
                <a:lnTo>
                  <a:pt x="227" y="490"/>
                </a:lnTo>
                <a:lnTo>
                  <a:pt x="227" y="490"/>
                </a:lnTo>
                <a:lnTo>
                  <a:pt x="227" y="499"/>
                </a:lnTo>
                <a:lnTo>
                  <a:pt x="227" y="507"/>
                </a:lnTo>
                <a:lnTo>
                  <a:pt x="227" y="517"/>
                </a:lnTo>
                <a:lnTo>
                  <a:pt x="228" y="536"/>
                </a:lnTo>
                <a:lnTo>
                  <a:pt x="228" y="536"/>
                </a:lnTo>
                <a:lnTo>
                  <a:pt x="205" y="546"/>
                </a:lnTo>
                <a:lnTo>
                  <a:pt x="185" y="554"/>
                </a:lnTo>
                <a:lnTo>
                  <a:pt x="171" y="562"/>
                </a:lnTo>
                <a:lnTo>
                  <a:pt x="171" y="562"/>
                </a:lnTo>
                <a:lnTo>
                  <a:pt x="155" y="575"/>
                </a:lnTo>
                <a:lnTo>
                  <a:pt x="129" y="600"/>
                </a:lnTo>
                <a:lnTo>
                  <a:pt x="103" y="626"/>
                </a:lnTo>
                <a:lnTo>
                  <a:pt x="86" y="642"/>
                </a:lnTo>
                <a:lnTo>
                  <a:pt x="86" y="642"/>
                </a:lnTo>
                <a:lnTo>
                  <a:pt x="76" y="649"/>
                </a:lnTo>
                <a:lnTo>
                  <a:pt x="66" y="654"/>
                </a:lnTo>
                <a:lnTo>
                  <a:pt x="43" y="664"/>
                </a:lnTo>
                <a:lnTo>
                  <a:pt x="43" y="664"/>
                </a:lnTo>
                <a:lnTo>
                  <a:pt x="27" y="673"/>
                </a:lnTo>
                <a:lnTo>
                  <a:pt x="12" y="681"/>
                </a:lnTo>
                <a:lnTo>
                  <a:pt x="2" y="690"/>
                </a:lnTo>
                <a:lnTo>
                  <a:pt x="0" y="694"/>
                </a:lnTo>
                <a:lnTo>
                  <a:pt x="0" y="697"/>
                </a:lnTo>
                <a:lnTo>
                  <a:pt x="0" y="697"/>
                </a:lnTo>
                <a:lnTo>
                  <a:pt x="1" y="699"/>
                </a:lnTo>
                <a:lnTo>
                  <a:pt x="5" y="701"/>
                </a:lnTo>
                <a:lnTo>
                  <a:pt x="16" y="706"/>
                </a:lnTo>
                <a:lnTo>
                  <a:pt x="32" y="711"/>
                </a:lnTo>
                <a:lnTo>
                  <a:pt x="50" y="717"/>
                </a:lnTo>
                <a:lnTo>
                  <a:pt x="70" y="722"/>
                </a:lnTo>
                <a:lnTo>
                  <a:pt x="90" y="726"/>
                </a:lnTo>
                <a:lnTo>
                  <a:pt x="106" y="728"/>
                </a:lnTo>
                <a:lnTo>
                  <a:pt x="112" y="728"/>
                </a:lnTo>
                <a:lnTo>
                  <a:pt x="118" y="727"/>
                </a:lnTo>
                <a:lnTo>
                  <a:pt x="118" y="727"/>
                </a:lnTo>
                <a:lnTo>
                  <a:pt x="127" y="725"/>
                </a:lnTo>
                <a:lnTo>
                  <a:pt x="134" y="721"/>
                </a:lnTo>
                <a:lnTo>
                  <a:pt x="140" y="716"/>
                </a:lnTo>
                <a:lnTo>
                  <a:pt x="145" y="711"/>
                </a:lnTo>
                <a:lnTo>
                  <a:pt x="154" y="701"/>
                </a:lnTo>
                <a:lnTo>
                  <a:pt x="160" y="691"/>
                </a:lnTo>
                <a:lnTo>
                  <a:pt x="160" y="691"/>
                </a:lnTo>
                <a:lnTo>
                  <a:pt x="169" y="676"/>
                </a:lnTo>
                <a:lnTo>
                  <a:pt x="180" y="657"/>
                </a:lnTo>
                <a:lnTo>
                  <a:pt x="191" y="638"/>
                </a:lnTo>
                <a:lnTo>
                  <a:pt x="196" y="631"/>
                </a:lnTo>
                <a:lnTo>
                  <a:pt x="200" y="627"/>
                </a:lnTo>
                <a:lnTo>
                  <a:pt x="200" y="627"/>
                </a:lnTo>
                <a:lnTo>
                  <a:pt x="206" y="626"/>
                </a:lnTo>
                <a:lnTo>
                  <a:pt x="216" y="623"/>
                </a:lnTo>
                <a:lnTo>
                  <a:pt x="240" y="618"/>
                </a:lnTo>
                <a:lnTo>
                  <a:pt x="275" y="613"/>
                </a:lnTo>
                <a:lnTo>
                  <a:pt x="295" y="631"/>
                </a:lnTo>
                <a:lnTo>
                  <a:pt x="295" y="631"/>
                </a:lnTo>
                <a:lnTo>
                  <a:pt x="295" y="636"/>
                </a:lnTo>
                <a:lnTo>
                  <a:pt x="293" y="647"/>
                </a:lnTo>
                <a:lnTo>
                  <a:pt x="291" y="654"/>
                </a:lnTo>
                <a:lnTo>
                  <a:pt x="289" y="663"/>
                </a:lnTo>
                <a:lnTo>
                  <a:pt x="285" y="673"/>
                </a:lnTo>
                <a:lnTo>
                  <a:pt x="280" y="683"/>
                </a:lnTo>
                <a:lnTo>
                  <a:pt x="280" y="683"/>
                </a:lnTo>
                <a:lnTo>
                  <a:pt x="274" y="692"/>
                </a:lnTo>
                <a:lnTo>
                  <a:pt x="266" y="702"/>
                </a:lnTo>
                <a:lnTo>
                  <a:pt x="254" y="717"/>
                </a:lnTo>
                <a:lnTo>
                  <a:pt x="245" y="727"/>
                </a:lnTo>
                <a:lnTo>
                  <a:pt x="245" y="731"/>
                </a:lnTo>
                <a:lnTo>
                  <a:pt x="245" y="731"/>
                </a:lnTo>
                <a:lnTo>
                  <a:pt x="247" y="732"/>
                </a:lnTo>
                <a:lnTo>
                  <a:pt x="247" y="732"/>
                </a:lnTo>
                <a:lnTo>
                  <a:pt x="253" y="731"/>
                </a:lnTo>
                <a:lnTo>
                  <a:pt x="261" y="729"/>
                </a:lnTo>
                <a:lnTo>
                  <a:pt x="285" y="721"/>
                </a:lnTo>
                <a:lnTo>
                  <a:pt x="309" y="708"/>
                </a:lnTo>
                <a:lnTo>
                  <a:pt x="319" y="702"/>
                </a:lnTo>
                <a:lnTo>
                  <a:pt x="327" y="697"/>
                </a:lnTo>
                <a:lnTo>
                  <a:pt x="327" y="697"/>
                </a:lnTo>
                <a:lnTo>
                  <a:pt x="339" y="685"/>
                </a:lnTo>
                <a:lnTo>
                  <a:pt x="348" y="674"/>
                </a:lnTo>
                <a:lnTo>
                  <a:pt x="355" y="663"/>
                </a:lnTo>
                <a:lnTo>
                  <a:pt x="355" y="663"/>
                </a:lnTo>
                <a:lnTo>
                  <a:pt x="364" y="665"/>
                </a:lnTo>
                <a:lnTo>
                  <a:pt x="387" y="673"/>
                </a:lnTo>
                <a:lnTo>
                  <a:pt x="422" y="681"/>
                </a:lnTo>
                <a:lnTo>
                  <a:pt x="443" y="686"/>
                </a:lnTo>
                <a:lnTo>
                  <a:pt x="466" y="689"/>
                </a:lnTo>
                <a:lnTo>
                  <a:pt x="466" y="689"/>
                </a:lnTo>
                <a:lnTo>
                  <a:pt x="488" y="691"/>
                </a:lnTo>
                <a:lnTo>
                  <a:pt x="508" y="691"/>
                </a:lnTo>
                <a:lnTo>
                  <a:pt x="527" y="690"/>
                </a:lnTo>
                <a:lnTo>
                  <a:pt x="542" y="687"/>
                </a:lnTo>
                <a:lnTo>
                  <a:pt x="564" y="684"/>
                </a:lnTo>
                <a:lnTo>
                  <a:pt x="571" y="681"/>
                </a:lnTo>
                <a:lnTo>
                  <a:pt x="571" y="681"/>
                </a:lnTo>
                <a:lnTo>
                  <a:pt x="571" y="691"/>
                </a:lnTo>
                <a:lnTo>
                  <a:pt x="571" y="701"/>
                </a:lnTo>
                <a:lnTo>
                  <a:pt x="572" y="713"/>
                </a:lnTo>
                <a:lnTo>
                  <a:pt x="576" y="727"/>
                </a:lnTo>
                <a:lnTo>
                  <a:pt x="579" y="733"/>
                </a:lnTo>
                <a:lnTo>
                  <a:pt x="582" y="741"/>
                </a:lnTo>
                <a:lnTo>
                  <a:pt x="587" y="746"/>
                </a:lnTo>
                <a:lnTo>
                  <a:pt x="593" y="752"/>
                </a:lnTo>
                <a:lnTo>
                  <a:pt x="600" y="757"/>
                </a:lnTo>
                <a:lnTo>
                  <a:pt x="607" y="760"/>
                </a:lnTo>
                <a:lnTo>
                  <a:pt x="607" y="760"/>
                </a:lnTo>
                <a:lnTo>
                  <a:pt x="625" y="767"/>
                </a:lnTo>
                <a:lnTo>
                  <a:pt x="643" y="770"/>
                </a:lnTo>
                <a:lnTo>
                  <a:pt x="661" y="773"/>
                </a:lnTo>
                <a:lnTo>
                  <a:pt x="677" y="774"/>
                </a:lnTo>
                <a:lnTo>
                  <a:pt x="708" y="775"/>
                </a:lnTo>
                <a:lnTo>
                  <a:pt x="727" y="774"/>
                </a:lnTo>
                <a:lnTo>
                  <a:pt x="727" y="774"/>
                </a:lnTo>
                <a:lnTo>
                  <a:pt x="759" y="773"/>
                </a:lnTo>
                <a:lnTo>
                  <a:pt x="750" y="760"/>
                </a:lnTo>
                <a:lnTo>
                  <a:pt x="788" y="773"/>
                </a:lnTo>
                <a:lnTo>
                  <a:pt x="782" y="752"/>
                </a:lnTo>
                <a:lnTo>
                  <a:pt x="782" y="752"/>
                </a:lnTo>
                <a:lnTo>
                  <a:pt x="781" y="747"/>
                </a:lnTo>
                <a:lnTo>
                  <a:pt x="777" y="734"/>
                </a:lnTo>
                <a:lnTo>
                  <a:pt x="774" y="727"/>
                </a:lnTo>
                <a:lnTo>
                  <a:pt x="770" y="718"/>
                </a:lnTo>
                <a:lnTo>
                  <a:pt x="765" y="711"/>
                </a:lnTo>
                <a:lnTo>
                  <a:pt x="759" y="705"/>
                </a:lnTo>
                <a:lnTo>
                  <a:pt x="759" y="705"/>
                </a:lnTo>
                <a:lnTo>
                  <a:pt x="753" y="700"/>
                </a:lnTo>
                <a:lnTo>
                  <a:pt x="745" y="697"/>
                </a:lnTo>
                <a:lnTo>
                  <a:pt x="738" y="695"/>
                </a:lnTo>
                <a:lnTo>
                  <a:pt x="730" y="694"/>
                </a:lnTo>
                <a:lnTo>
                  <a:pt x="714" y="692"/>
                </a:lnTo>
                <a:lnTo>
                  <a:pt x="706" y="691"/>
                </a:lnTo>
                <a:lnTo>
                  <a:pt x="697" y="689"/>
                </a:lnTo>
                <a:lnTo>
                  <a:pt x="697" y="689"/>
                </a:lnTo>
                <a:lnTo>
                  <a:pt x="682" y="684"/>
                </a:lnTo>
                <a:lnTo>
                  <a:pt x="672" y="679"/>
                </a:lnTo>
                <a:lnTo>
                  <a:pt x="666" y="673"/>
                </a:lnTo>
                <a:lnTo>
                  <a:pt x="661" y="665"/>
                </a:lnTo>
                <a:lnTo>
                  <a:pt x="661" y="665"/>
                </a:lnTo>
                <a:lnTo>
                  <a:pt x="658" y="658"/>
                </a:lnTo>
                <a:lnTo>
                  <a:pt x="656" y="652"/>
                </a:lnTo>
                <a:lnTo>
                  <a:pt x="656" y="647"/>
                </a:lnTo>
                <a:lnTo>
                  <a:pt x="656" y="647"/>
                </a:lnTo>
                <a:lnTo>
                  <a:pt x="677" y="638"/>
                </a:lnTo>
                <a:lnTo>
                  <a:pt x="729" y="618"/>
                </a:lnTo>
                <a:lnTo>
                  <a:pt x="759" y="605"/>
                </a:lnTo>
                <a:lnTo>
                  <a:pt x="788" y="591"/>
                </a:lnTo>
                <a:lnTo>
                  <a:pt x="814" y="578"/>
                </a:lnTo>
                <a:lnTo>
                  <a:pt x="835" y="564"/>
                </a:lnTo>
                <a:lnTo>
                  <a:pt x="835" y="564"/>
                </a:lnTo>
                <a:lnTo>
                  <a:pt x="853" y="552"/>
                </a:lnTo>
                <a:lnTo>
                  <a:pt x="867" y="538"/>
                </a:lnTo>
                <a:lnTo>
                  <a:pt x="896" y="511"/>
                </a:lnTo>
                <a:lnTo>
                  <a:pt x="919" y="489"/>
                </a:lnTo>
                <a:lnTo>
                  <a:pt x="929" y="480"/>
                </a:lnTo>
                <a:lnTo>
                  <a:pt x="938" y="475"/>
                </a:lnTo>
                <a:lnTo>
                  <a:pt x="938" y="475"/>
                </a:lnTo>
                <a:lnTo>
                  <a:pt x="964" y="460"/>
                </a:lnTo>
                <a:lnTo>
                  <a:pt x="973" y="457"/>
                </a:lnTo>
                <a:lnTo>
                  <a:pt x="981" y="455"/>
                </a:lnTo>
                <a:lnTo>
                  <a:pt x="981" y="455"/>
                </a:lnTo>
                <a:lnTo>
                  <a:pt x="983" y="457"/>
                </a:lnTo>
                <a:lnTo>
                  <a:pt x="987" y="459"/>
                </a:lnTo>
                <a:lnTo>
                  <a:pt x="994" y="465"/>
                </a:lnTo>
                <a:lnTo>
                  <a:pt x="1006" y="475"/>
                </a:lnTo>
                <a:lnTo>
                  <a:pt x="1011" y="480"/>
                </a:lnTo>
                <a:lnTo>
                  <a:pt x="1018" y="484"/>
                </a:lnTo>
                <a:lnTo>
                  <a:pt x="1018" y="484"/>
                </a:lnTo>
                <a:lnTo>
                  <a:pt x="1033" y="491"/>
                </a:lnTo>
                <a:lnTo>
                  <a:pt x="1044" y="496"/>
                </a:lnTo>
                <a:lnTo>
                  <a:pt x="1052" y="499"/>
                </a:lnTo>
                <a:lnTo>
                  <a:pt x="1052" y="499"/>
                </a:lnTo>
                <a:lnTo>
                  <a:pt x="1057" y="506"/>
                </a:lnTo>
                <a:lnTo>
                  <a:pt x="1069" y="522"/>
                </a:lnTo>
                <a:lnTo>
                  <a:pt x="1076" y="533"/>
                </a:lnTo>
                <a:lnTo>
                  <a:pt x="1086" y="543"/>
                </a:lnTo>
                <a:lnTo>
                  <a:pt x="1096" y="552"/>
                </a:lnTo>
                <a:lnTo>
                  <a:pt x="1107" y="558"/>
                </a:lnTo>
                <a:lnTo>
                  <a:pt x="1107" y="558"/>
                </a:lnTo>
                <a:lnTo>
                  <a:pt x="1118" y="563"/>
                </a:lnTo>
                <a:lnTo>
                  <a:pt x="1130" y="568"/>
                </a:lnTo>
                <a:lnTo>
                  <a:pt x="1155" y="573"/>
                </a:lnTo>
                <a:lnTo>
                  <a:pt x="1173" y="575"/>
                </a:lnTo>
                <a:lnTo>
                  <a:pt x="1182" y="578"/>
                </a:lnTo>
                <a:lnTo>
                  <a:pt x="1182" y="578"/>
                </a:lnTo>
                <a:lnTo>
                  <a:pt x="1194" y="592"/>
                </a:lnTo>
                <a:lnTo>
                  <a:pt x="1206" y="606"/>
                </a:lnTo>
                <a:lnTo>
                  <a:pt x="1206" y="606"/>
                </a:lnTo>
                <a:lnTo>
                  <a:pt x="1208" y="597"/>
                </a:lnTo>
                <a:lnTo>
                  <a:pt x="1209" y="589"/>
                </a:lnTo>
                <a:lnTo>
                  <a:pt x="1209" y="580"/>
                </a:lnTo>
                <a:lnTo>
                  <a:pt x="1209" y="580"/>
                </a:lnTo>
                <a:lnTo>
                  <a:pt x="1207" y="576"/>
                </a:lnTo>
                <a:lnTo>
                  <a:pt x="1204" y="571"/>
                </a:lnTo>
                <a:lnTo>
                  <a:pt x="1196" y="562"/>
                </a:lnTo>
                <a:lnTo>
                  <a:pt x="1185" y="553"/>
                </a:lnTo>
                <a:lnTo>
                  <a:pt x="1172" y="546"/>
                </a:lnTo>
                <a:lnTo>
                  <a:pt x="1172" y="546"/>
                </a:lnTo>
                <a:lnTo>
                  <a:pt x="1166" y="541"/>
                </a:lnTo>
                <a:lnTo>
                  <a:pt x="1160" y="533"/>
                </a:lnTo>
                <a:lnTo>
                  <a:pt x="1152" y="522"/>
                </a:lnTo>
                <a:lnTo>
                  <a:pt x="1144" y="510"/>
                </a:lnTo>
                <a:lnTo>
                  <a:pt x="1128" y="479"/>
                </a:lnTo>
                <a:lnTo>
                  <a:pt x="1109" y="447"/>
                </a:lnTo>
                <a:lnTo>
                  <a:pt x="1109" y="447"/>
                </a:lnTo>
                <a:lnTo>
                  <a:pt x="1099" y="432"/>
                </a:lnTo>
                <a:lnTo>
                  <a:pt x="1089" y="420"/>
                </a:lnTo>
                <a:lnTo>
                  <a:pt x="1080" y="412"/>
                </a:lnTo>
                <a:lnTo>
                  <a:pt x="1070" y="406"/>
                </a:lnTo>
                <a:lnTo>
                  <a:pt x="1060" y="401"/>
                </a:lnTo>
                <a:lnTo>
                  <a:pt x="1051" y="399"/>
                </a:lnTo>
                <a:lnTo>
                  <a:pt x="1035" y="394"/>
                </a:lnTo>
                <a:lnTo>
                  <a:pt x="1035" y="394"/>
                </a:lnTo>
                <a:lnTo>
                  <a:pt x="1023" y="391"/>
                </a:lnTo>
                <a:lnTo>
                  <a:pt x="1011" y="389"/>
                </a:lnTo>
                <a:lnTo>
                  <a:pt x="998" y="387"/>
                </a:lnTo>
                <a:lnTo>
                  <a:pt x="999" y="375"/>
                </a:lnTo>
                <a:lnTo>
                  <a:pt x="999" y="375"/>
                </a:lnTo>
                <a:lnTo>
                  <a:pt x="1002" y="373"/>
                </a:lnTo>
                <a:lnTo>
                  <a:pt x="1007" y="365"/>
                </a:lnTo>
                <a:lnTo>
                  <a:pt x="1009" y="358"/>
                </a:lnTo>
                <a:lnTo>
                  <a:pt x="1012" y="350"/>
                </a:lnTo>
                <a:lnTo>
                  <a:pt x="1013" y="341"/>
                </a:lnTo>
                <a:lnTo>
                  <a:pt x="1012" y="329"/>
                </a:lnTo>
                <a:lnTo>
                  <a:pt x="1012" y="329"/>
                </a:lnTo>
                <a:lnTo>
                  <a:pt x="1009" y="308"/>
                </a:lnTo>
                <a:lnTo>
                  <a:pt x="1006" y="292"/>
                </a:lnTo>
                <a:lnTo>
                  <a:pt x="1001" y="279"/>
                </a:lnTo>
                <a:lnTo>
                  <a:pt x="1001" y="279"/>
                </a:lnTo>
                <a:lnTo>
                  <a:pt x="1006" y="274"/>
                </a:lnTo>
                <a:lnTo>
                  <a:pt x="1017" y="260"/>
                </a:lnTo>
                <a:lnTo>
                  <a:pt x="1033" y="238"/>
                </a:lnTo>
                <a:lnTo>
                  <a:pt x="1052" y="206"/>
                </a:lnTo>
                <a:lnTo>
                  <a:pt x="1052" y="206"/>
                </a:lnTo>
                <a:lnTo>
                  <a:pt x="1057" y="197"/>
                </a:lnTo>
                <a:lnTo>
                  <a:pt x="1062" y="187"/>
                </a:lnTo>
                <a:lnTo>
                  <a:pt x="1070" y="166"/>
                </a:lnTo>
                <a:lnTo>
                  <a:pt x="1075" y="145"/>
                </a:lnTo>
                <a:lnTo>
                  <a:pt x="1080" y="126"/>
                </a:lnTo>
                <a:lnTo>
                  <a:pt x="1083" y="94"/>
                </a:lnTo>
                <a:lnTo>
                  <a:pt x="1085" y="80"/>
                </a:lnTo>
                <a:lnTo>
                  <a:pt x="1085" y="80"/>
                </a:lnTo>
                <a:lnTo>
                  <a:pt x="1083" y="73"/>
                </a:lnTo>
                <a:lnTo>
                  <a:pt x="1080" y="50"/>
                </a:lnTo>
                <a:lnTo>
                  <a:pt x="1080" y="50"/>
                </a:lnTo>
                <a:lnTo>
                  <a:pt x="1077" y="44"/>
                </a:lnTo>
                <a:lnTo>
                  <a:pt x="1075" y="37"/>
                </a:lnTo>
                <a:lnTo>
                  <a:pt x="1067" y="27"/>
                </a:lnTo>
                <a:lnTo>
                  <a:pt x="1056" y="12"/>
                </a:lnTo>
                <a:lnTo>
                  <a:pt x="1056" y="12"/>
                </a:lnTo>
                <a:lnTo>
                  <a:pt x="1055" y="8"/>
                </a:lnTo>
                <a:lnTo>
                  <a:pt x="1052" y="5"/>
                </a:lnTo>
                <a:lnTo>
                  <a:pt x="1051" y="3"/>
                </a:lnTo>
                <a:lnTo>
                  <a:pt x="1049" y="2"/>
                </a:lnTo>
                <a:lnTo>
                  <a:pt x="1040" y="0"/>
                </a:lnTo>
                <a:lnTo>
                  <a:pt x="1040" y="0"/>
                </a:lnTo>
                <a:lnTo>
                  <a:pt x="1034" y="0"/>
                </a:lnTo>
                <a:lnTo>
                  <a:pt x="1028" y="1"/>
                </a:lnTo>
                <a:lnTo>
                  <a:pt x="1015" y="5"/>
                </a:lnTo>
                <a:lnTo>
                  <a:pt x="1003" y="11"/>
                </a:lnTo>
                <a:lnTo>
                  <a:pt x="1003" y="11"/>
                </a:lnTo>
                <a:lnTo>
                  <a:pt x="1002" y="10"/>
                </a:lnTo>
                <a:lnTo>
                  <a:pt x="998" y="8"/>
                </a:lnTo>
                <a:lnTo>
                  <a:pt x="996" y="7"/>
                </a:lnTo>
                <a:lnTo>
                  <a:pt x="992" y="8"/>
                </a:lnTo>
                <a:lnTo>
                  <a:pt x="990" y="10"/>
                </a:lnTo>
                <a:lnTo>
                  <a:pt x="985" y="12"/>
                </a:lnTo>
                <a:lnTo>
                  <a:pt x="985" y="12"/>
                </a:lnTo>
                <a:lnTo>
                  <a:pt x="978" y="20"/>
                </a:lnTo>
                <a:lnTo>
                  <a:pt x="975" y="24"/>
                </a:lnTo>
                <a:lnTo>
                  <a:pt x="972" y="28"/>
                </a:lnTo>
                <a:lnTo>
                  <a:pt x="972" y="28"/>
                </a:lnTo>
                <a:lnTo>
                  <a:pt x="973" y="28"/>
                </a:lnTo>
                <a:lnTo>
                  <a:pt x="973" y="27"/>
                </a:lnTo>
                <a:lnTo>
                  <a:pt x="973" y="28"/>
                </a:lnTo>
                <a:lnTo>
                  <a:pt x="955" y="47"/>
                </a:lnTo>
                <a:lnTo>
                  <a:pt x="955" y="47"/>
                </a:lnTo>
                <a:lnTo>
                  <a:pt x="939" y="65"/>
                </a:lnTo>
                <a:lnTo>
                  <a:pt x="927" y="80"/>
                </a:lnTo>
                <a:lnTo>
                  <a:pt x="919" y="94"/>
                </a:lnTo>
                <a:lnTo>
                  <a:pt x="914" y="107"/>
                </a:lnTo>
                <a:lnTo>
                  <a:pt x="914" y="107"/>
                </a:lnTo>
                <a:lnTo>
                  <a:pt x="912" y="116"/>
                </a:lnTo>
                <a:lnTo>
                  <a:pt x="907" y="126"/>
                </a:lnTo>
                <a:lnTo>
                  <a:pt x="893" y="148"/>
                </a:lnTo>
                <a:lnTo>
                  <a:pt x="876" y="175"/>
                </a:lnTo>
                <a:lnTo>
                  <a:pt x="876" y="17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4698E0D7-610A-4569-B6CB-6F8E9F75B63B}"/>
              </a:ext>
            </a:extLst>
          </p:cNvPr>
          <p:cNvSpPr>
            <a:spLocks/>
          </p:cNvSpPr>
          <p:nvPr/>
        </p:nvSpPr>
        <p:spPr bwMode="auto">
          <a:xfrm>
            <a:off x="5968269" y="5048581"/>
            <a:ext cx="1665185" cy="845942"/>
          </a:xfrm>
          <a:custGeom>
            <a:avLst/>
            <a:gdLst>
              <a:gd name="T0" fmla="*/ 194 w 1185"/>
              <a:gd name="T1" fmla="*/ 142 h 602"/>
              <a:gd name="T2" fmla="*/ 143 w 1185"/>
              <a:gd name="T3" fmla="*/ 138 h 602"/>
              <a:gd name="T4" fmla="*/ 133 w 1185"/>
              <a:gd name="T5" fmla="*/ 143 h 602"/>
              <a:gd name="T6" fmla="*/ 105 w 1185"/>
              <a:gd name="T7" fmla="*/ 165 h 602"/>
              <a:gd name="T8" fmla="*/ 52 w 1185"/>
              <a:gd name="T9" fmla="*/ 196 h 602"/>
              <a:gd name="T10" fmla="*/ 52 w 1185"/>
              <a:gd name="T11" fmla="*/ 211 h 602"/>
              <a:gd name="T12" fmla="*/ 15 w 1185"/>
              <a:gd name="T13" fmla="*/ 238 h 602"/>
              <a:gd name="T14" fmla="*/ 1 w 1185"/>
              <a:gd name="T15" fmla="*/ 248 h 602"/>
              <a:gd name="T16" fmla="*/ 38 w 1185"/>
              <a:gd name="T17" fmla="*/ 276 h 602"/>
              <a:gd name="T18" fmla="*/ 106 w 1185"/>
              <a:gd name="T19" fmla="*/ 295 h 602"/>
              <a:gd name="T20" fmla="*/ 178 w 1185"/>
              <a:gd name="T21" fmla="*/ 301 h 602"/>
              <a:gd name="T22" fmla="*/ 199 w 1185"/>
              <a:gd name="T23" fmla="*/ 368 h 602"/>
              <a:gd name="T24" fmla="*/ 234 w 1185"/>
              <a:gd name="T25" fmla="*/ 429 h 602"/>
              <a:gd name="T26" fmla="*/ 269 w 1185"/>
              <a:gd name="T27" fmla="*/ 459 h 602"/>
              <a:gd name="T28" fmla="*/ 312 w 1185"/>
              <a:gd name="T29" fmla="*/ 484 h 602"/>
              <a:gd name="T30" fmla="*/ 262 w 1185"/>
              <a:gd name="T31" fmla="*/ 495 h 602"/>
              <a:gd name="T32" fmla="*/ 183 w 1185"/>
              <a:gd name="T33" fmla="*/ 549 h 602"/>
              <a:gd name="T34" fmla="*/ 143 w 1185"/>
              <a:gd name="T35" fmla="*/ 566 h 602"/>
              <a:gd name="T36" fmla="*/ 164 w 1185"/>
              <a:gd name="T37" fmla="*/ 580 h 602"/>
              <a:gd name="T38" fmla="*/ 215 w 1185"/>
              <a:gd name="T39" fmla="*/ 589 h 602"/>
              <a:gd name="T40" fmla="*/ 297 w 1185"/>
              <a:gd name="T41" fmla="*/ 564 h 602"/>
              <a:gd name="T42" fmla="*/ 357 w 1185"/>
              <a:gd name="T43" fmla="*/ 532 h 602"/>
              <a:gd name="T44" fmla="*/ 387 w 1185"/>
              <a:gd name="T45" fmla="*/ 517 h 602"/>
              <a:gd name="T46" fmla="*/ 481 w 1185"/>
              <a:gd name="T47" fmla="*/ 523 h 602"/>
              <a:gd name="T48" fmla="*/ 517 w 1185"/>
              <a:gd name="T49" fmla="*/ 526 h 602"/>
              <a:gd name="T50" fmla="*/ 542 w 1185"/>
              <a:gd name="T51" fmla="*/ 556 h 602"/>
              <a:gd name="T52" fmla="*/ 622 w 1185"/>
              <a:gd name="T53" fmla="*/ 601 h 602"/>
              <a:gd name="T54" fmla="*/ 661 w 1185"/>
              <a:gd name="T55" fmla="*/ 596 h 602"/>
              <a:gd name="T56" fmla="*/ 702 w 1185"/>
              <a:gd name="T57" fmla="*/ 559 h 602"/>
              <a:gd name="T58" fmla="*/ 717 w 1185"/>
              <a:gd name="T59" fmla="*/ 493 h 602"/>
              <a:gd name="T60" fmla="*/ 739 w 1185"/>
              <a:gd name="T61" fmla="*/ 466 h 602"/>
              <a:gd name="T62" fmla="*/ 917 w 1185"/>
              <a:gd name="T63" fmla="*/ 469 h 602"/>
              <a:gd name="T64" fmla="*/ 1035 w 1185"/>
              <a:gd name="T65" fmla="*/ 469 h 602"/>
              <a:gd name="T66" fmla="*/ 1086 w 1185"/>
              <a:gd name="T67" fmla="*/ 449 h 602"/>
              <a:gd name="T68" fmla="*/ 1135 w 1185"/>
              <a:gd name="T69" fmla="*/ 426 h 602"/>
              <a:gd name="T70" fmla="*/ 1184 w 1185"/>
              <a:gd name="T71" fmla="*/ 371 h 602"/>
              <a:gd name="T72" fmla="*/ 1177 w 1185"/>
              <a:gd name="T73" fmla="*/ 363 h 602"/>
              <a:gd name="T74" fmla="*/ 1140 w 1185"/>
              <a:gd name="T75" fmla="*/ 366 h 602"/>
              <a:gd name="T76" fmla="*/ 1107 w 1185"/>
              <a:gd name="T77" fmla="*/ 360 h 602"/>
              <a:gd name="T78" fmla="*/ 1050 w 1185"/>
              <a:gd name="T79" fmla="*/ 374 h 602"/>
              <a:gd name="T80" fmla="*/ 1038 w 1185"/>
              <a:gd name="T81" fmla="*/ 372 h 602"/>
              <a:gd name="T82" fmla="*/ 961 w 1185"/>
              <a:gd name="T83" fmla="*/ 380 h 602"/>
              <a:gd name="T84" fmla="*/ 843 w 1185"/>
              <a:gd name="T85" fmla="*/ 396 h 602"/>
              <a:gd name="T86" fmla="*/ 817 w 1185"/>
              <a:gd name="T87" fmla="*/ 391 h 602"/>
              <a:gd name="T88" fmla="*/ 818 w 1185"/>
              <a:gd name="T89" fmla="*/ 358 h 602"/>
              <a:gd name="T90" fmla="*/ 822 w 1185"/>
              <a:gd name="T91" fmla="*/ 289 h 602"/>
              <a:gd name="T92" fmla="*/ 802 w 1185"/>
              <a:gd name="T93" fmla="*/ 221 h 602"/>
              <a:gd name="T94" fmla="*/ 758 w 1185"/>
              <a:gd name="T95" fmla="*/ 160 h 602"/>
              <a:gd name="T96" fmla="*/ 692 w 1185"/>
              <a:gd name="T97" fmla="*/ 114 h 602"/>
              <a:gd name="T98" fmla="*/ 581 w 1185"/>
              <a:gd name="T99" fmla="*/ 68 h 602"/>
              <a:gd name="T100" fmla="*/ 559 w 1185"/>
              <a:gd name="T101" fmla="*/ 51 h 602"/>
              <a:gd name="T102" fmla="*/ 469 w 1185"/>
              <a:gd name="T103" fmla="*/ 34 h 602"/>
              <a:gd name="T104" fmla="*/ 459 w 1185"/>
              <a:gd name="T105" fmla="*/ 16 h 602"/>
              <a:gd name="T106" fmla="*/ 411 w 1185"/>
              <a:gd name="T107" fmla="*/ 1 h 602"/>
              <a:gd name="T108" fmla="*/ 389 w 1185"/>
              <a:gd name="T109" fmla="*/ 7 h 602"/>
              <a:gd name="T110" fmla="*/ 371 w 1185"/>
              <a:gd name="T111" fmla="*/ 11 h 602"/>
              <a:gd name="T112" fmla="*/ 352 w 1185"/>
              <a:gd name="T113" fmla="*/ 16 h 602"/>
              <a:gd name="T114" fmla="*/ 327 w 1185"/>
              <a:gd name="T115" fmla="*/ 55 h 602"/>
              <a:gd name="T116" fmla="*/ 321 w 1185"/>
              <a:gd name="T117" fmla="*/ 79 h 602"/>
              <a:gd name="T118" fmla="*/ 300 w 1185"/>
              <a:gd name="T119" fmla="*/ 105 h 602"/>
              <a:gd name="T120" fmla="*/ 241 w 1185"/>
              <a:gd name="T121" fmla="*/ 135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85" h="602">
                <a:moveTo>
                  <a:pt x="226" y="150"/>
                </a:moveTo>
                <a:lnTo>
                  <a:pt x="226" y="150"/>
                </a:lnTo>
                <a:lnTo>
                  <a:pt x="222" y="149"/>
                </a:lnTo>
                <a:lnTo>
                  <a:pt x="211" y="145"/>
                </a:lnTo>
                <a:lnTo>
                  <a:pt x="194" y="142"/>
                </a:lnTo>
                <a:lnTo>
                  <a:pt x="184" y="140"/>
                </a:lnTo>
                <a:lnTo>
                  <a:pt x="173" y="139"/>
                </a:lnTo>
                <a:lnTo>
                  <a:pt x="173" y="139"/>
                </a:lnTo>
                <a:lnTo>
                  <a:pt x="154" y="138"/>
                </a:lnTo>
                <a:lnTo>
                  <a:pt x="143" y="138"/>
                </a:lnTo>
                <a:lnTo>
                  <a:pt x="141" y="138"/>
                </a:lnTo>
                <a:lnTo>
                  <a:pt x="138" y="138"/>
                </a:lnTo>
                <a:lnTo>
                  <a:pt x="136" y="140"/>
                </a:lnTo>
                <a:lnTo>
                  <a:pt x="133" y="143"/>
                </a:lnTo>
                <a:lnTo>
                  <a:pt x="133" y="143"/>
                </a:lnTo>
                <a:lnTo>
                  <a:pt x="131" y="149"/>
                </a:lnTo>
                <a:lnTo>
                  <a:pt x="128" y="153"/>
                </a:lnTo>
                <a:lnTo>
                  <a:pt x="121" y="156"/>
                </a:lnTo>
                <a:lnTo>
                  <a:pt x="105" y="165"/>
                </a:lnTo>
                <a:lnTo>
                  <a:pt x="105" y="165"/>
                </a:lnTo>
                <a:lnTo>
                  <a:pt x="68" y="182"/>
                </a:lnTo>
                <a:lnTo>
                  <a:pt x="57" y="190"/>
                </a:lnTo>
                <a:lnTo>
                  <a:pt x="53" y="192"/>
                </a:lnTo>
                <a:lnTo>
                  <a:pt x="52" y="196"/>
                </a:lnTo>
                <a:lnTo>
                  <a:pt x="52" y="196"/>
                </a:lnTo>
                <a:lnTo>
                  <a:pt x="51" y="201"/>
                </a:lnTo>
                <a:lnTo>
                  <a:pt x="51" y="205"/>
                </a:lnTo>
                <a:lnTo>
                  <a:pt x="52" y="207"/>
                </a:lnTo>
                <a:lnTo>
                  <a:pt x="52" y="211"/>
                </a:lnTo>
                <a:lnTo>
                  <a:pt x="52" y="211"/>
                </a:lnTo>
                <a:lnTo>
                  <a:pt x="51" y="213"/>
                </a:lnTo>
                <a:lnTo>
                  <a:pt x="47" y="217"/>
                </a:lnTo>
                <a:lnTo>
                  <a:pt x="38" y="223"/>
                </a:lnTo>
                <a:lnTo>
                  <a:pt x="15" y="238"/>
                </a:lnTo>
                <a:lnTo>
                  <a:pt x="15" y="238"/>
                </a:lnTo>
                <a:lnTo>
                  <a:pt x="10" y="240"/>
                </a:lnTo>
                <a:lnTo>
                  <a:pt x="6" y="242"/>
                </a:lnTo>
                <a:lnTo>
                  <a:pt x="0" y="244"/>
                </a:lnTo>
                <a:lnTo>
                  <a:pt x="0" y="245"/>
                </a:lnTo>
                <a:lnTo>
                  <a:pt x="1" y="248"/>
                </a:lnTo>
                <a:lnTo>
                  <a:pt x="11" y="258"/>
                </a:lnTo>
                <a:lnTo>
                  <a:pt x="11" y="258"/>
                </a:lnTo>
                <a:lnTo>
                  <a:pt x="25" y="269"/>
                </a:lnTo>
                <a:lnTo>
                  <a:pt x="32" y="272"/>
                </a:lnTo>
                <a:lnTo>
                  <a:pt x="38" y="276"/>
                </a:lnTo>
                <a:lnTo>
                  <a:pt x="54" y="282"/>
                </a:lnTo>
                <a:lnTo>
                  <a:pt x="75" y="289"/>
                </a:lnTo>
                <a:lnTo>
                  <a:pt x="75" y="289"/>
                </a:lnTo>
                <a:lnTo>
                  <a:pt x="90" y="292"/>
                </a:lnTo>
                <a:lnTo>
                  <a:pt x="106" y="295"/>
                </a:lnTo>
                <a:lnTo>
                  <a:pt x="141" y="297"/>
                </a:lnTo>
                <a:lnTo>
                  <a:pt x="168" y="298"/>
                </a:lnTo>
                <a:lnTo>
                  <a:pt x="175" y="300"/>
                </a:lnTo>
                <a:lnTo>
                  <a:pt x="178" y="300"/>
                </a:lnTo>
                <a:lnTo>
                  <a:pt x="178" y="301"/>
                </a:lnTo>
                <a:lnTo>
                  <a:pt x="178" y="301"/>
                </a:lnTo>
                <a:lnTo>
                  <a:pt x="178" y="305"/>
                </a:lnTo>
                <a:lnTo>
                  <a:pt x="179" y="313"/>
                </a:lnTo>
                <a:lnTo>
                  <a:pt x="186" y="338"/>
                </a:lnTo>
                <a:lnTo>
                  <a:pt x="199" y="368"/>
                </a:lnTo>
                <a:lnTo>
                  <a:pt x="205" y="384"/>
                </a:lnTo>
                <a:lnTo>
                  <a:pt x="213" y="398"/>
                </a:lnTo>
                <a:lnTo>
                  <a:pt x="213" y="398"/>
                </a:lnTo>
                <a:lnTo>
                  <a:pt x="228" y="421"/>
                </a:lnTo>
                <a:lnTo>
                  <a:pt x="234" y="429"/>
                </a:lnTo>
                <a:lnTo>
                  <a:pt x="241" y="437"/>
                </a:lnTo>
                <a:lnTo>
                  <a:pt x="247" y="443"/>
                </a:lnTo>
                <a:lnTo>
                  <a:pt x="254" y="449"/>
                </a:lnTo>
                <a:lnTo>
                  <a:pt x="269" y="459"/>
                </a:lnTo>
                <a:lnTo>
                  <a:pt x="269" y="459"/>
                </a:lnTo>
                <a:lnTo>
                  <a:pt x="288" y="469"/>
                </a:lnTo>
                <a:lnTo>
                  <a:pt x="304" y="476"/>
                </a:lnTo>
                <a:lnTo>
                  <a:pt x="320" y="484"/>
                </a:lnTo>
                <a:lnTo>
                  <a:pt x="320" y="484"/>
                </a:lnTo>
                <a:lnTo>
                  <a:pt x="312" y="484"/>
                </a:lnTo>
                <a:lnTo>
                  <a:pt x="297" y="485"/>
                </a:lnTo>
                <a:lnTo>
                  <a:pt x="288" y="486"/>
                </a:lnTo>
                <a:lnTo>
                  <a:pt x="278" y="487"/>
                </a:lnTo>
                <a:lnTo>
                  <a:pt x="269" y="491"/>
                </a:lnTo>
                <a:lnTo>
                  <a:pt x="262" y="495"/>
                </a:lnTo>
                <a:lnTo>
                  <a:pt x="262" y="495"/>
                </a:lnTo>
                <a:lnTo>
                  <a:pt x="225" y="523"/>
                </a:lnTo>
                <a:lnTo>
                  <a:pt x="202" y="538"/>
                </a:lnTo>
                <a:lnTo>
                  <a:pt x="191" y="544"/>
                </a:lnTo>
                <a:lnTo>
                  <a:pt x="183" y="549"/>
                </a:lnTo>
                <a:lnTo>
                  <a:pt x="183" y="549"/>
                </a:lnTo>
                <a:lnTo>
                  <a:pt x="164" y="555"/>
                </a:lnTo>
                <a:lnTo>
                  <a:pt x="149" y="561"/>
                </a:lnTo>
                <a:lnTo>
                  <a:pt x="146" y="564"/>
                </a:lnTo>
                <a:lnTo>
                  <a:pt x="143" y="566"/>
                </a:lnTo>
                <a:lnTo>
                  <a:pt x="143" y="569"/>
                </a:lnTo>
                <a:lnTo>
                  <a:pt x="144" y="570"/>
                </a:lnTo>
                <a:lnTo>
                  <a:pt x="149" y="572"/>
                </a:lnTo>
                <a:lnTo>
                  <a:pt x="149" y="572"/>
                </a:lnTo>
                <a:lnTo>
                  <a:pt x="164" y="580"/>
                </a:lnTo>
                <a:lnTo>
                  <a:pt x="173" y="584"/>
                </a:lnTo>
                <a:lnTo>
                  <a:pt x="181" y="586"/>
                </a:lnTo>
                <a:lnTo>
                  <a:pt x="191" y="587"/>
                </a:lnTo>
                <a:lnTo>
                  <a:pt x="202" y="589"/>
                </a:lnTo>
                <a:lnTo>
                  <a:pt x="215" y="589"/>
                </a:lnTo>
                <a:lnTo>
                  <a:pt x="228" y="586"/>
                </a:lnTo>
                <a:lnTo>
                  <a:pt x="228" y="586"/>
                </a:lnTo>
                <a:lnTo>
                  <a:pt x="243" y="582"/>
                </a:lnTo>
                <a:lnTo>
                  <a:pt x="260" y="577"/>
                </a:lnTo>
                <a:lnTo>
                  <a:pt x="297" y="564"/>
                </a:lnTo>
                <a:lnTo>
                  <a:pt x="329" y="550"/>
                </a:lnTo>
                <a:lnTo>
                  <a:pt x="349" y="539"/>
                </a:lnTo>
                <a:lnTo>
                  <a:pt x="349" y="539"/>
                </a:lnTo>
                <a:lnTo>
                  <a:pt x="353" y="535"/>
                </a:lnTo>
                <a:lnTo>
                  <a:pt x="357" y="532"/>
                </a:lnTo>
                <a:lnTo>
                  <a:pt x="359" y="528"/>
                </a:lnTo>
                <a:lnTo>
                  <a:pt x="363" y="524"/>
                </a:lnTo>
                <a:lnTo>
                  <a:pt x="368" y="521"/>
                </a:lnTo>
                <a:lnTo>
                  <a:pt x="376" y="518"/>
                </a:lnTo>
                <a:lnTo>
                  <a:pt x="387" y="517"/>
                </a:lnTo>
                <a:lnTo>
                  <a:pt x="402" y="517"/>
                </a:lnTo>
                <a:lnTo>
                  <a:pt x="402" y="517"/>
                </a:lnTo>
                <a:lnTo>
                  <a:pt x="436" y="518"/>
                </a:lnTo>
                <a:lnTo>
                  <a:pt x="462" y="521"/>
                </a:lnTo>
                <a:lnTo>
                  <a:pt x="481" y="523"/>
                </a:lnTo>
                <a:lnTo>
                  <a:pt x="492" y="524"/>
                </a:lnTo>
                <a:lnTo>
                  <a:pt x="492" y="524"/>
                </a:lnTo>
                <a:lnTo>
                  <a:pt x="508" y="526"/>
                </a:lnTo>
                <a:lnTo>
                  <a:pt x="517" y="526"/>
                </a:lnTo>
                <a:lnTo>
                  <a:pt x="517" y="526"/>
                </a:lnTo>
                <a:lnTo>
                  <a:pt x="518" y="529"/>
                </a:lnTo>
                <a:lnTo>
                  <a:pt x="520" y="534"/>
                </a:lnTo>
                <a:lnTo>
                  <a:pt x="524" y="540"/>
                </a:lnTo>
                <a:lnTo>
                  <a:pt x="531" y="548"/>
                </a:lnTo>
                <a:lnTo>
                  <a:pt x="542" y="556"/>
                </a:lnTo>
                <a:lnTo>
                  <a:pt x="557" y="566"/>
                </a:lnTo>
                <a:lnTo>
                  <a:pt x="576" y="579"/>
                </a:lnTo>
                <a:lnTo>
                  <a:pt x="576" y="579"/>
                </a:lnTo>
                <a:lnTo>
                  <a:pt x="611" y="596"/>
                </a:lnTo>
                <a:lnTo>
                  <a:pt x="622" y="601"/>
                </a:lnTo>
                <a:lnTo>
                  <a:pt x="631" y="602"/>
                </a:lnTo>
                <a:lnTo>
                  <a:pt x="637" y="602"/>
                </a:lnTo>
                <a:lnTo>
                  <a:pt x="644" y="601"/>
                </a:lnTo>
                <a:lnTo>
                  <a:pt x="661" y="596"/>
                </a:lnTo>
                <a:lnTo>
                  <a:pt x="661" y="596"/>
                </a:lnTo>
                <a:lnTo>
                  <a:pt x="671" y="592"/>
                </a:lnTo>
                <a:lnTo>
                  <a:pt x="681" y="586"/>
                </a:lnTo>
                <a:lnTo>
                  <a:pt x="689" y="579"/>
                </a:lnTo>
                <a:lnTo>
                  <a:pt x="696" y="569"/>
                </a:lnTo>
                <a:lnTo>
                  <a:pt x="702" y="559"/>
                </a:lnTo>
                <a:lnTo>
                  <a:pt x="707" y="549"/>
                </a:lnTo>
                <a:lnTo>
                  <a:pt x="710" y="538"/>
                </a:lnTo>
                <a:lnTo>
                  <a:pt x="712" y="527"/>
                </a:lnTo>
                <a:lnTo>
                  <a:pt x="712" y="527"/>
                </a:lnTo>
                <a:lnTo>
                  <a:pt x="717" y="493"/>
                </a:lnTo>
                <a:lnTo>
                  <a:pt x="719" y="480"/>
                </a:lnTo>
                <a:lnTo>
                  <a:pt x="719" y="480"/>
                </a:lnTo>
                <a:lnTo>
                  <a:pt x="723" y="476"/>
                </a:lnTo>
                <a:lnTo>
                  <a:pt x="731" y="471"/>
                </a:lnTo>
                <a:lnTo>
                  <a:pt x="739" y="466"/>
                </a:lnTo>
                <a:lnTo>
                  <a:pt x="745" y="464"/>
                </a:lnTo>
                <a:lnTo>
                  <a:pt x="745" y="464"/>
                </a:lnTo>
                <a:lnTo>
                  <a:pt x="776" y="464"/>
                </a:lnTo>
                <a:lnTo>
                  <a:pt x="843" y="466"/>
                </a:lnTo>
                <a:lnTo>
                  <a:pt x="917" y="469"/>
                </a:lnTo>
                <a:lnTo>
                  <a:pt x="975" y="469"/>
                </a:lnTo>
                <a:lnTo>
                  <a:pt x="975" y="469"/>
                </a:lnTo>
                <a:lnTo>
                  <a:pt x="1006" y="470"/>
                </a:lnTo>
                <a:lnTo>
                  <a:pt x="1027" y="470"/>
                </a:lnTo>
                <a:lnTo>
                  <a:pt x="1035" y="469"/>
                </a:lnTo>
                <a:lnTo>
                  <a:pt x="1045" y="466"/>
                </a:lnTo>
                <a:lnTo>
                  <a:pt x="1056" y="463"/>
                </a:lnTo>
                <a:lnTo>
                  <a:pt x="1071" y="456"/>
                </a:lnTo>
                <a:lnTo>
                  <a:pt x="1071" y="456"/>
                </a:lnTo>
                <a:lnTo>
                  <a:pt x="1086" y="449"/>
                </a:lnTo>
                <a:lnTo>
                  <a:pt x="1098" y="445"/>
                </a:lnTo>
                <a:lnTo>
                  <a:pt x="1114" y="440"/>
                </a:lnTo>
                <a:lnTo>
                  <a:pt x="1122" y="437"/>
                </a:lnTo>
                <a:lnTo>
                  <a:pt x="1128" y="433"/>
                </a:lnTo>
                <a:lnTo>
                  <a:pt x="1135" y="426"/>
                </a:lnTo>
                <a:lnTo>
                  <a:pt x="1145" y="417"/>
                </a:lnTo>
                <a:lnTo>
                  <a:pt x="1145" y="417"/>
                </a:lnTo>
                <a:lnTo>
                  <a:pt x="1165" y="396"/>
                </a:lnTo>
                <a:lnTo>
                  <a:pt x="1180" y="379"/>
                </a:lnTo>
                <a:lnTo>
                  <a:pt x="1184" y="371"/>
                </a:lnTo>
                <a:lnTo>
                  <a:pt x="1185" y="366"/>
                </a:lnTo>
                <a:lnTo>
                  <a:pt x="1185" y="365"/>
                </a:lnTo>
                <a:lnTo>
                  <a:pt x="1184" y="364"/>
                </a:lnTo>
                <a:lnTo>
                  <a:pt x="1177" y="363"/>
                </a:lnTo>
                <a:lnTo>
                  <a:pt x="1177" y="363"/>
                </a:lnTo>
                <a:lnTo>
                  <a:pt x="1164" y="364"/>
                </a:lnTo>
                <a:lnTo>
                  <a:pt x="1153" y="366"/>
                </a:lnTo>
                <a:lnTo>
                  <a:pt x="1143" y="369"/>
                </a:lnTo>
                <a:lnTo>
                  <a:pt x="1143" y="369"/>
                </a:lnTo>
                <a:lnTo>
                  <a:pt x="1140" y="366"/>
                </a:lnTo>
                <a:lnTo>
                  <a:pt x="1137" y="364"/>
                </a:lnTo>
                <a:lnTo>
                  <a:pt x="1132" y="363"/>
                </a:lnTo>
                <a:lnTo>
                  <a:pt x="1124" y="360"/>
                </a:lnTo>
                <a:lnTo>
                  <a:pt x="1117" y="360"/>
                </a:lnTo>
                <a:lnTo>
                  <a:pt x="1107" y="360"/>
                </a:lnTo>
                <a:lnTo>
                  <a:pt x="1096" y="363"/>
                </a:lnTo>
                <a:lnTo>
                  <a:pt x="1096" y="363"/>
                </a:lnTo>
                <a:lnTo>
                  <a:pt x="1075" y="369"/>
                </a:lnTo>
                <a:lnTo>
                  <a:pt x="1061" y="371"/>
                </a:lnTo>
                <a:lnTo>
                  <a:pt x="1050" y="374"/>
                </a:lnTo>
                <a:lnTo>
                  <a:pt x="1040" y="374"/>
                </a:lnTo>
                <a:lnTo>
                  <a:pt x="1040" y="374"/>
                </a:lnTo>
                <a:lnTo>
                  <a:pt x="1038" y="374"/>
                </a:lnTo>
                <a:lnTo>
                  <a:pt x="1037" y="372"/>
                </a:lnTo>
                <a:lnTo>
                  <a:pt x="1038" y="372"/>
                </a:lnTo>
                <a:lnTo>
                  <a:pt x="1032" y="372"/>
                </a:lnTo>
                <a:lnTo>
                  <a:pt x="1005" y="374"/>
                </a:lnTo>
                <a:lnTo>
                  <a:pt x="1005" y="374"/>
                </a:lnTo>
                <a:lnTo>
                  <a:pt x="975" y="376"/>
                </a:lnTo>
                <a:lnTo>
                  <a:pt x="961" y="380"/>
                </a:lnTo>
                <a:lnTo>
                  <a:pt x="945" y="384"/>
                </a:lnTo>
                <a:lnTo>
                  <a:pt x="911" y="389"/>
                </a:lnTo>
                <a:lnTo>
                  <a:pt x="911" y="389"/>
                </a:lnTo>
                <a:lnTo>
                  <a:pt x="870" y="393"/>
                </a:lnTo>
                <a:lnTo>
                  <a:pt x="843" y="396"/>
                </a:lnTo>
                <a:lnTo>
                  <a:pt x="833" y="396"/>
                </a:lnTo>
                <a:lnTo>
                  <a:pt x="826" y="395"/>
                </a:lnTo>
                <a:lnTo>
                  <a:pt x="821" y="393"/>
                </a:lnTo>
                <a:lnTo>
                  <a:pt x="817" y="391"/>
                </a:lnTo>
                <a:lnTo>
                  <a:pt x="817" y="391"/>
                </a:lnTo>
                <a:lnTo>
                  <a:pt x="815" y="389"/>
                </a:lnTo>
                <a:lnTo>
                  <a:pt x="815" y="385"/>
                </a:lnTo>
                <a:lnTo>
                  <a:pt x="813" y="377"/>
                </a:lnTo>
                <a:lnTo>
                  <a:pt x="816" y="369"/>
                </a:lnTo>
                <a:lnTo>
                  <a:pt x="818" y="358"/>
                </a:lnTo>
                <a:lnTo>
                  <a:pt x="818" y="358"/>
                </a:lnTo>
                <a:lnTo>
                  <a:pt x="821" y="337"/>
                </a:lnTo>
                <a:lnTo>
                  <a:pt x="822" y="322"/>
                </a:lnTo>
                <a:lnTo>
                  <a:pt x="822" y="306"/>
                </a:lnTo>
                <a:lnTo>
                  <a:pt x="822" y="289"/>
                </a:lnTo>
                <a:lnTo>
                  <a:pt x="819" y="271"/>
                </a:lnTo>
                <a:lnTo>
                  <a:pt x="817" y="256"/>
                </a:lnTo>
                <a:lnTo>
                  <a:pt x="812" y="243"/>
                </a:lnTo>
                <a:lnTo>
                  <a:pt x="812" y="243"/>
                </a:lnTo>
                <a:lnTo>
                  <a:pt x="802" y="221"/>
                </a:lnTo>
                <a:lnTo>
                  <a:pt x="797" y="209"/>
                </a:lnTo>
                <a:lnTo>
                  <a:pt x="791" y="198"/>
                </a:lnTo>
                <a:lnTo>
                  <a:pt x="782" y="187"/>
                </a:lnTo>
                <a:lnTo>
                  <a:pt x="773" y="175"/>
                </a:lnTo>
                <a:lnTo>
                  <a:pt x="758" y="160"/>
                </a:lnTo>
                <a:lnTo>
                  <a:pt x="740" y="145"/>
                </a:lnTo>
                <a:lnTo>
                  <a:pt x="740" y="145"/>
                </a:lnTo>
                <a:lnTo>
                  <a:pt x="729" y="137"/>
                </a:lnTo>
                <a:lnTo>
                  <a:pt x="718" y="129"/>
                </a:lnTo>
                <a:lnTo>
                  <a:pt x="692" y="114"/>
                </a:lnTo>
                <a:lnTo>
                  <a:pt x="666" y="101"/>
                </a:lnTo>
                <a:lnTo>
                  <a:pt x="640" y="90"/>
                </a:lnTo>
                <a:lnTo>
                  <a:pt x="618" y="81"/>
                </a:lnTo>
                <a:lnTo>
                  <a:pt x="599" y="74"/>
                </a:lnTo>
                <a:lnTo>
                  <a:pt x="581" y="68"/>
                </a:lnTo>
                <a:lnTo>
                  <a:pt x="581" y="68"/>
                </a:lnTo>
                <a:lnTo>
                  <a:pt x="580" y="66"/>
                </a:lnTo>
                <a:lnTo>
                  <a:pt x="575" y="61"/>
                </a:lnTo>
                <a:lnTo>
                  <a:pt x="565" y="55"/>
                </a:lnTo>
                <a:lnTo>
                  <a:pt x="559" y="51"/>
                </a:lnTo>
                <a:lnTo>
                  <a:pt x="550" y="49"/>
                </a:lnTo>
                <a:lnTo>
                  <a:pt x="550" y="49"/>
                </a:lnTo>
                <a:lnTo>
                  <a:pt x="528" y="44"/>
                </a:lnTo>
                <a:lnTo>
                  <a:pt x="501" y="39"/>
                </a:lnTo>
                <a:lnTo>
                  <a:pt x="469" y="34"/>
                </a:lnTo>
                <a:lnTo>
                  <a:pt x="469" y="34"/>
                </a:lnTo>
                <a:lnTo>
                  <a:pt x="469" y="32"/>
                </a:lnTo>
                <a:lnTo>
                  <a:pt x="466" y="24"/>
                </a:lnTo>
                <a:lnTo>
                  <a:pt x="464" y="19"/>
                </a:lnTo>
                <a:lnTo>
                  <a:pt x="459" y="16"/>
                </a:lnTo>
                <a:lnTo>
                  <a:pt x="454" y="12"/>
                </a:lnTo>
                <a:lnTo>
                  <a:pt x="445" y="8"/>
                </a:lnTo>
                <a:lnTo>
                  <a:pt x="445" y="8"/>
                </a:lnTo>
                <a:lnTo>
                  <a:pt x="428" y="3"/>
                </a:lnTo>
                <a:lnTo>
                  <a:pt x="411" y="1"/>
                </a:lnTo>
                <a:lnTo>
                  <a:pt x="399" y="0"/>
                </a:lnTo>
                <a:lnTo>
                  <a:pt x="395" y="0"/>
                </a:lnTo>
                <a:lnTo>
                  <a:pt x="392" y="2"/>
                </a:lnTo>
                <a:lnTo>
                  <a:pt x="392" y="2"/>
                </a:lnTo>
                <a:lnTo>
                  <a:pt x="389" y="7"/>
                </a:lnTo>
                <a:lnTo>
                  <a:pt x="385" y="11"/>
                </a:lnTo>
                <a:lnTo>
                  <a:pt x="381" y="14"/>
                </a:lnTo>
                <a:lnTo>
                  <a:pt x="381" y="14"/>
                </a:lnTo>
                <a:lnTo>
                  <a:pt x="379" y="13"/>
                </a:lnTo>
                <a:lnTo>
                  <a:pt x="371" y="11"/>
                </a:lnTo>
                <a:lnTo>
                  <a:pt x="364" y="9"/>
                </a:lnTo>
                <a:lnTo>
                  <a:pt x="359" y="11"/>
                </a:lnTo>
                <a:lnTo>
                  <a:pt x="355" y="13"/>
                </a:lnTo>
                <a:lnTo>
                  <a:pt x="355" y="13"/>
                </a:lnTo>
                <a:lnTo>
                  <a:pt x="352" y="16"/>
                </a:lnTo>
                <a:lnTo>
                  <a:pt x="348" y="22"/>
                </a:lnTo>
                <a:lnTo>
                  <a:pt x="339" y="34"/>
                </a:lnTo>
                <a:lnTo>
                  <a:pt x="329" y="50"/>
                </a:lnTo>
                <a:lnTo>
                  <a:pt x="329" y="50"/>
                </a:lnTo>
                <a:lnTo>
                  <a:pt x="327" y="55"/>
                </a:lnTo>
                <a:lnTo>
                  <a:pt x="325" y="60"/>
                </a:lnTo>
                <a:lnTo>
                  <a:pt x="323" y="68"/>
                </a:lnTo>
                <a:lnTo>
                  <a:pt x="323" y="68"/>
                </a:lnTo>
                <a:lnTo>
                  <a:pt x="323" y="72"/>
                </a:lnTo>
                <a:lnTo>
                  <a:pt x="321" y="79"/>
                </a:lnTo>
                <a:lnTo>
                  <a:pt x="316" y="88"/>
                </a:lnTo>
                <a:lnTo>
                  <a:pt x="308" y="98"/>
                </a:lnTo>
                <a:lnTo>
                  <a:pt x="304" y="102"/>
                </a:lnTo>
                <a:lnTo>
                  <a:pt x="300" y="105"/>
                </a:lnTo>
                <a:lnTo>
                  <a:pt x="300" y="105"/>
                </a:lnTo>
                <a:lnTo>
                  <a:pt x="275" y="114"/>
                </a:lnTo>
                <a:lnTo>
                  <a:pt x="259" y="122"/>
                </a:lnTo>
                <a:lnTo>
                  <a:pt x="248" y="128"/>
                </a:lnTo>
                <a:lnTo>
                  <a:pt x="248" y="128"/>
                </a:lnTo>
                <a:lnTo>
                  <a:pt x="241" y="135"/>
                </a:lnTo>
                <a:lnTo>
                  <a:pt x="233" y="143"/>
                </a:lnTo>
                <a:lnTo>
                  <a:pt x="226" y="150"/>
                </a:lnTo>
                <a:lnTo>
                  <a:pt x="226" y="15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8">
            <a:extLst>
              <a:ext uri="{FF2B5EF4-FFF2-40B4-BE49-F238E27FC236}">
                <a16:creationId xmlns:a16="http://schemas.microsoft.com/office/drawing/2014/main" id="{596051DC-D230-4914-9161-B732050DC54C}"/>
              </a:ext>
            </a:extLst>
          </p:cNvPr>
          <p:cNvSpPr>
            <a:spLocks/>
          </p:cNvSpPr>
          <p:nvPr/>
        </p:nvSpPr>
        <p:spPr bwMode="auto">
          <a:xfrm>
            <a:off x="2257968" y="5019092"/>
            <a:ext cx="1570548" cy="1132672"/>
          </a:xfrm>
          <a:custGeom>
            <a:avLst/>
            <a:gdLst>
              <a:gd name="T0" fmla="*/ 885 w 1137"/>
              <a:gd name="T1" fmla="*/ 15 h 820"/>
              <a:gd name="T2" fmla="*/ 936 w 1137"/>
              <a:gd name="T3" fmla="*/ 0 h 820"/>
              <a:gd name="T4" fmla="*/ 979 w 1137"/>
              <a:gd name="T5" fmla="*/ 10 h 820"/>
              <a:gd name="T6" fmla="*/ 986 w 1137"/>
              <a:gd name="T7" fmla="*/ 32 h 820"/>
              <a:gd name="T8" fmla="*/ 953 w 1137"/>
              <a:gd name="T9" fmla="*/ 110 h 820"/>
              <a:gd name="T10" fmla="*/ 933 w 1137"/>
              <a:gd name="T11" fmla="*/ 147 h 820"/>
              <a:gd name="T12" fmla="*/ 923 w 1137"/>
              <a:gd name="T13" fmla="*/ 199 h 820"/>
              <a:gd name="T14" fmla="*/ 1034 w 1137"/>
              <a:gd name="T15" fmla="*/ 263 h 820"/>
              <a:gd name="T16" fmla="*/ 1075 w 1137"/>
              <a:gd name="T17" fmla="*/ 304 h 820"/>
              <a:gd name="T18" fmla="*/ 1131 w 1137"/>
              <a:gd name="T19" fmla="*/ 404 h 820"/>
              <a:gd name="T20" fmla="*/ 1136 w 1137"/>
              <a:gd name="T21" fmla="*/ 463 h 820"/>
              <a:gd name="T22" fmla="*/ 1102 w 1137"/>
              <a:gd name="T23" fmla="*/ 542 h 820"/>
              <a:gd name="T24" fmla="*/ 1012 w 1137"/>
              <a:gd name="T25" fmla="*/ 668 h 820"/>
              <a:gd name="T26" fmla="*/ 990 w 1137"/>
              <a:gd name="T27" fmla="*/ 679 h 820"/>
              <a:gd name="T28" fmla="*/ 970 w 1137"/>
              <a:gd name="T29" fmla="*/ 658 h 820"/>
              <a:gd name="T30" fmla="*/ 968 w 1137"/>
              <a:gd name="T31" fmla="*/ 602 h 820"/>
              <a:gd name="T32" fmla="*/ 975 w 1137"/>
              <a:gd name="T33" fmla="*/ 518 h 820"/>
              <a:gd name="T34" fmla="*/ 939 w 1137"/>
              <a:gd name="T35" fmla="*/ 396 h 820"/>
              <a:gd name="T36" fmla="*/ 901 w 1137"/>
              <a:gd name="T37" fmla="*/ 479 h 820"/>
              <a:gd name="T38" fmla="*/ 839 w 1137"/>
              <a:gd name="T39" fmla="*/ 549 h 820"/>
              <a:gd name="T40" fmla="*/ 760 w 1137"/>
              <a:gd name="T41" fmla="*/ 596 h 820"/>
              <a:gd name="T42" fmla="*/ 605 w 1137"/>
              <a:gd name="T43" fmla="*/ 643 h 820"/>
              <a:gd name="T44" fmla="*/ 505 w 1137"/>
              <a:gd name="T45" fmla="*/ 709 h 820"/>
              <a:gd name="T46" fmla="*/ 427 w 1137"/>
              <a:gd name="T47" fmla="*/ 798 h 820"/>
              <a:gd name="T48" fmla="*/ 379 w 1137"/>
              <a:gd name="T49" fmla="*/ 820 h 820"/>
              <a:gd name="T50" fmla="*/ 322 w 1137"/>
              <a:gd name="T51" fmla="*/ 805 h 820"/>
              <a:gd name="T52" fmla="*/ 306 w 1137"/>
              <a:gd name="T53" fmla="*/ 778 h 820"/>
              <a:gd name="T54" fmla="*/ 311 w 1137"/>
              <a:gd name="T55" fmla="*/ 763 h 820"/>
              <a:gd name="T56" fmla="*/ 288 w 1137"/>
              <a:gd name="T57" fmla="*/ 720 h 820"/>
              <a:gd name="T58" fmla="*/ 283 w 1137"/>
              <a:gd name="T59" fmla="*/ 710 h 820"/>
              <a:gd name="T60" fmla="*/ 307 w 1137"/>
              <a:gd name="T61" fmla="*/ 675 h 820"/>
              <a:gd name="T62" fmla="*/ 210 w 1137"/>
              <a:gd name="T63" fmla="*/ 688 h 820"/>
              <a:gd name="T64" fmla="*/ 143 w 1137"/>
              <a:gd name="T65" fmla="*/ 679 h 820"/>
              <a:gd name="T66" fmla="*/ 108 w 1137"/>
              <a:gd name="T67" fmla="*/ 654 h 820"/>
              <a:gd name="T68" fmla="*/ 68 w 1137"/>
              <a:gd name="T69" fmla="*/ 588 h 820"/>
              <a:gd name="T70" fmla="*/ 68 w 1137"/>
              <a:gd name="T71" fmla="*/ 551 h 820"/>
              <a:gd name="T72" fmla="*/ 89 w 1137"/>
              <a:gd name="T73" fmla="*/ 522 h 820"/>
              <a:gd name="T74" fmla="*/ 101 w 1137"/>
              <a:gd name="T75" fmla="*/ 526 h 820"/>
              <a:gd name="T76" fmla="*/ 108 w 1137"/>
              <a:gd name="T77" fmla="*/ 565 h 820"/>
              <a:gd name="T78" fmla="*/ 126 w 1137"/>
              <a:gd name="T79" fmla="*/ 574 h 820"/>
              <a:gd name="T80" fmla="*/ 196 w 1137"/>
              <a:gd name="T81" fmla="*/ 542 h 820"/>
              <a:gd name="T82" fmla="*/ 89 w 1137"/>
              <a:gd name="T83" fmla="*/ 495 h 820"/>
              <a:gd name="T84" fmla="*/ 8 w 1137"/>
              <a:gd name="T85" fmla="*/ 495 h 820"/>
              <a:gd name="T86" fmla="*/ 0 w 1137"/>
              <a:gd name="T87" fmla="*/ 484 h 820"/>
              <a:gd name="T88" fmla="*/ 21 w 1137"/>
              <a:gd name="T89" fmla="*/ 427 h 820"/>
              <a:gd name="T90" fmla="*/ 47 w 1137"/>
              <a:gd name="T91" fmla="*/ 412 h 820"/>
              <a:gd name="T92" fmla="*/ 111 w 1137"/>
              <a:gd name="T93" fmla="*/ 410 h 820"/>
              <a:gd name="T94" fmla="*/ 193 w 1137"/>
              <a:gd name="T95" fmla="*/ 301 h 820"/>
              <a:gd name="T96" fmla="*/ 237 w 1137"/>
              <a:gd name="T97" fmla="*/ 212 h 820"/>
              <a:gd name="T98" fmla="*/ 184 w 1137"/>
              <a:gd name="T99" fmla="*/ 227 h 820"/>
              <a:gd name="T100" fmla="*/ 179 w 1137"/>
              <a:gd name="T101" fmla="*/ 220 h 820"/>
              <a:gd name="T102" fmla="*/ 232 w 1137"/>
              <a:gd name="T103" fmla="*/ 175 h 820"/>
              <a:gd name="T104" fmla="*/ 287 w 1137"/>
              <a:gd name="T105" fmla="*/ 153 h 820"/>
              <a:gd name="T106" fmla="*/ 452 w 1137"/>
              <a:gd name="T107" fmla="*/ 75 h 820"/>
              <a:gd name="T108" fmla="*/ 546 w 1137"/>
              <a:gd name="T109" fmla="*/ 53 h 820"/>
              <a:gd name="T110" fmla="*/ 737 w 1137"/>
              <a:gd name="T111" fmla="*/ 49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37" h="820">
                <a:moveTo>
                  <a:pt x="810" y="56"/>
                </a:moveTo>
                <a:lnTo>
                  <a:pt x="810" y="56"/>
                </a:lnTo>
                <a:lnTo>
                  <a:pt x="826" y="46"/>
                </a:lnTo>
                <a:lnTo>
                  <a:pt x="864" y="26"/>
                </a:lnTo>
                <a:lnTo>
                  <a:pt x="885" y="15"/>
                </a:lnTo>
                <a:lnTo>
                  <a:pt x="905" y="6"/>
                </a:lnTo>
                <a:lnTo>
                  <a:pt x="923" y="1"/>
                </a:lnTo>
                <a:lnTo>
                  <a:pt x="930" y="0"/>
                </a:lnTo>
                <a:lnTo>
                  <a:pt x="936" y="0"/>
                </a:lnTo>
                <a:lnTo>
                  <a:pt x="936" y="0"/>
                </a:lnTo>
                <a:lnTo>
                  <a:pt x="944" y="2"/>
                </a:lnTo>
                <a:lnTo>
                  <a:pt x="953" y="4"/>
                </a:lnTo>
                <a:lnTo>
                  <a:pt x="968" y="6"/>
                </a:lnTo>
                <a:lnTo>
                  <a:pt x="974" y="7"/>
                </a:lnTo>
                <a:lnTo>
                  <a:pt x="979" y="10"/>
                </a:lnTo>
                <a:lnTo>
                  <a:pt x="984" y="15"/>
                </a:lnTo>
                <a:lnTo>
                  <a:pt x="986" y="22"/>
                </a:lnTo>
                <a:lnTo>
                  <a:pt x="986" y="22"/>
                </a:lnTo>
                <a:lnTo>
                  <a:pt x="986" y="27"/>
                </a:lnTo>
                <a:lnTo>
                  <a:pt x="986" y="32"/>
                </a:lnTo>
                <a:lnTo>
                  <a:pt x="983" y="46"/>
                </a:lnTo>
                <a:lnTo>
                  <a:pt x="978" y="62"/>
                </a:lnTo>
                <a:lnTo>
                  <a:pt x="970" y="79"/>
                </a:lnTo>
                <a:lnTo>
                  <a:pt x="962" y="95"/>
                </a:lnTo>
                <a:lnTo>
                  <a:pt x="953" y="110"/>
                </a:lnTo>
                <a:lnTo>
                  <a:pt x="946" y="122"/>
                </a:lnTo>
                <a:lnTo>
                  <a:pt x="941" y="130"/>
                </a:lnTo>
                <a:lnTo>
                  <a:pt x="941" y="130"/>
                </a:lnTo>
                <a:lnTo>
                  <a:pt x="936" y="137"/>
                </a:lnTo>
                <a:lnTo>
                  <a:pt x="933" y="147"/>
                </a:lnTo>
                <a:lnTo>
                  <a:pt x="930" y="158"/>
                </a:lnTo>
                <a:lnTo>
                  <a:pt x="927" y="169"/>
                </a:lnTo>
                <a:lnTo>
                  <a:pt x="925" y="190"/>
                </a:lnTo>
                <a:lnTo>
                  <a:pt x="923" y="199"/>
                </a:lnTo>
                <a:lnTo>
                  <a:pt x="923" y="199"/>
                </a:lnTo>
                <a:lnTo>
                  <a:pt x="941" y="207"/>
                </a:lnTo>
                <a:lnTo>
                  <a:pt x="960" y="217"/>
                </a:lnTo>
                <a:lnTo>
                  <a:pt x="984" y="230"/>
                </a:lnTo>
                <a:lnTo>
                  <a:pt x="1009" y="246"/>
                </a:lnTo>
                <a:lnTo>
                  <a:pt x="1034" y="263"/>
                </a:lnTo>
                <a:lnTo>
                  <a:pt x="1046" y="273"/>
                </a:lnTo>
                <a:lnTo>
                  <a:pt x="1057" y="283"/>
                </a:lnTo>
                <a:lnTo>
                  <a:pt x="1067" y="293"/>
                </a:lnTo>
                <a:lnTo>
                  <a:pt x="1075" y="304"/>
                </a:lnTo>
                <a:lnTo>
                  <a:pt x="1075" y="304"/>
                </a:lnTo>
                <a:lnTo>
                  <a:pt x="1090" y="325"/>
                </a:lnTo>
                <a:lnTo>
                  <a:pt x="1105" y="347"/>
                </a:lnTo>
                <a:lnTo>
                  <a:pt x="1117" y="369"/>
                </a:lnTo>
                <a:lnTo>
                  <a:pt x="1127" y="391"/>
                </a:lnTo>
                <a:lnTo>
                  <a:pt x="1131" y="404"/>
                </a:lnTo>
                <a:lnTo>
                  <a:pt x="1133" y="415"/>
                </a:lnTo>
                <a:lnTo>
                  <a:pt x="1136" y="427"/>
                </a:lnTo>
                <a:lnTo>
                  <a:pt x="1137" y="438"/>
                </a:lnTo>
                <a:lnTo>
                  <a:pt x="1137" y="451"/>
                </a:lnTo>
                <a:lnTo>
                  <a:pt x="1136" y="463"/>
                </a:lnTo>
                <a:lnTo>
                  <a:pt x="1133" y="474"/>
                </a:lnTo>
                <a:lnTo>
                  <a:pt x="1129" y="486"/>
                </a:lnTo>
                <a:lnTo>
                  <a:pt x="1129" y="486"/>
                </a:lnTo>
                <a:lnTo>
                  <a:pt x="1117" y="514"/>
                </a:lnTo>
                <a:lnTo>
                  <a:pt x="1102" y="542"/>
                </a:lnTo>
                <a:lnTo>
                  <a:pt x="1085" y="573"/>
                </a:lnTo>
                <a:lnTo>
                  <a:pt x="1065" y="601"/>
                </a:lnTo>
                <a:lnTo>
                  <a:pt x="1047" y="628"/>
                </a:lnTo>
                <a:lnTo>
                  <a:pt x="1028" y="651"/>
                </a:lnTo>
                <a:lnTo>
                  <a:pt x="1012" y="668"/>
                </a:lnTo>
                <a:lnTo>
                  <a:pt x="1006" y="673"/>
                </a:lnTo>
                <a:lnTo>
                  <a:pt x="1000" y="677"/>
                </a:lnTo>
                <a:lnTo>
                  <a:pt x="1000" y="677"/>
                </a:lnTo>
                <a:lnTo>
                  <a:pt x="995" y="678"/>
                </a:lnTo>
                <a:lnTo>
                  <a:pt x="990" y="679"/>
                </a:lnTo>
                <a:lnTo>
                  <a:pt x="985" y="678"/>
                </a:lnTo>
                <a:lnTo>
                  <a:pt x="981" y="675"/>
                </a:lnTo>
                <a:lnTo>
                  <a:pt x="978" y="672"/>
                </a:lnTo>
                <a:lnTo>
                  <a:pt x="975" y="668"/>
                </a:lnTo>
                <a:lnTo>
                  <a:pt x="970" y="658"/>
                </a:lnTo>
                <a:lnTo>
                  <a:pt x="967" y="646"/>
                </a:lnTo>
                <a:lnTo>
                  <a:pt x="965" y="631"/>
                </a:lnTo>
                <a:lnTo>
                  <a:pt x="965" y="616"/>
                </a:lnTo>
                <a:lnTo>
                  <a:pt x="968" y="602"/>
                </a:lnTo>
                <a:lnTo>
                  <a:pt x="968" y="602"/>
                </a:lnTo>
                <a:lnTo>
                  <a:pt x="973" y="579"/>
                </a:lnTo>
                <a:lnTo>
                  <a:pt x="976" y="558"/>
                </a:lnTo>
                <a:lnTo>
                  <a:pt x="978" y="539"/>
                </a:lnTo>
                <a:lnTo>
                  <a:pt x="975" y="518"/>
                </a:lnTo>
                <a:lnTo>
                  <a:pt x="975" y="518"/>
                </a:lnTo>
                <a:lnTo>
                  <a:pt x="973" y="505"/>
                </a:lnTo>
                <a:lnTo>
                  <a:pt x="968" y="488"/>
                </a:lnTo>
                <a:lnTo>
                  <a:pt x="955" y="447"/>
                </a:lnTo>
                <a:lnTo>
                  <a:pt x="939" y="396"/>
                </a:lnTo>
                <a:lnTo>
                  <a:pt x="939" y="396"/>
                </a:lnTo>
                <a:lnTo>
                  <a:pt x="934" y="412"/>
                </a:lnTo>
                <a:lnTo>
                  <a:pt x="927" y="431"/>
                </a:lnTo>
                <a:lnTo>
                  <a:pt x="916" y="453"/>
                </a:lnTo>
                <a:lnTo>
                  <a:pt x="910" y="465"/>
                </a:lnTo>
                <a:lnTo>
                  <a:pt x="901" y="479"/>
                </a:lnTo>
                <a:lnTo>
                  <a:pt x="891" y="493"/>
                </a:lnTo>
                <a:lnTo>
                  <a:pt x="880" y="507"/>
                </a:lnTo>
                <a:lnTo>
                  <a:pt x="868" y="521"/>
                </a:lnTo>
                <a:lnTo>
                  <a:pt x="854" y="535"/>
                </a:lnTo>
                <a:lnTo>
                  <a:pt x="839" y="549"/>
                </a:lnTo>
                <a:lnTo>
                  <a:pt x="822" y="562"/>
                </a:lnTo>
                <a:lnTo>
                  <a:pt x="822" y="562"/>
                </a:lnTo>
                <a:lnTo>
                  <a:pt x="804" y="574"/>
                </a:lnTo>
                <a:lnTo>
                  <a:pt x="783" y="586"/>
                </a:lnTo>
                <a:lnTo>
                  <a:pt x="760" y="596"/>
                </a:lnTo>
                <a:lnTo>
                  <a:pt x="738" y="606"/>
                </a:lnTo>
                <a:lnTo>
                  <a:pt x="715" y="614"/>
                </a:lnTo>
                <a:lnTo>
                  <a:pt x="691" y="622"/>
                </a:lnTo>
                <a:lnTo>
                  <a:pt x="646" y="635"/>
                </a:lnTo>
                <a:lnTo>
                  <a:pt x="605" y="643"/>
                </a:lnTo>
                <a:lnTo>
                  <a:pt x="572" y="649"/>
                </a:lnTo>
                <a:lnTo>
                  <a:pt x="541" y="654"/>
                </a:lnTo>
                <a:lnTo>
                  <a:pt x="541" y="654"/>
                </a:lnTo>
                <a:lnTo>
                  <a:pt x="523" y="681"/>
                </a:lnTo>
                <a:lnTo>
                  <a:pt x="505" y="709"/>
                </a:lnTo>
                <a:lnTo>
                  <a:pt x="483" y="739"/>
                </a:lnTo>
                <a:lnTo>
                  <a:pt x="469" y="756"/>
                </a:lnTo>
                <a:lnTo>
                  <a:pt x="456" y="772"/>
                </a:lnTo>
                <a:lnTo>
                  <a:pt x="442" y="785"/>
                </a:lnTo>
                <a:lnTo>
                  <a:pt x="427" y="798"/>
                </a:lnTo>
                <a:lnTo>
                  <a:pt x="414" y="807"/>
                </a:lnTo>
                <a:lnTo>
                  <a:pt x="399" y="815"/>
                </a:lnTo>
                <a:lnTo>
                  <a:pt x="393" y="817"/>
                </a:lnTo>
                <a:lnTo>
                  <a:pt x="385" y="819"/>
                </a:lnTo>
                <a:lnTo>
                  <a:pt x="379" y="820"/>
                </a:lnTo>
                <a:lnTo>
                  <a:pt x="373" y="820"/>
                </a:lnTo>
                <a:lnTo>
                  <a:pt x="373" y="820"/>
                </a:lnTo>
                <a:lnTo>
                  <a:pt x="351" y="815"/>
                </a:lnTo>
                <a:lnTo>
                  <a:pt x="333" y="811"/>
                </a:lnTo>
                <a:lnTo>
                  <a:pt x="322" y="805"/>
                </a:lnTo>
                <a:lnTo>
                  <a:pt x="314" y="800"/>
                </a:lnTo>
                <a:lnTo>
                  <a:pt x="309" y="794"/>
                </a:lnTo>
                <a:lnTo>
                  <a:pt x="307" y="788"/>
                </a:lnTo>
                <a:lnTo>
                  <a:pt x="306" y="783"/>
                </a:lnTo>
                <a:lnTo>
                  <a:pt x="306" y="778"/>
                </a:lnTo>
                <a:lnTo>
                  <a:pt x="306" y="778"/>
                </a:lnTo>
                <a:lnTo>
                  <a:pt x="307" y="774"/>
                </a:lnTo>
                <a:lnTo>
                  <a:pt x="309" y="770"/>
                </a:lnTo>
                <a:lnTo>
                  <a:pt x="311" y="765"/>
                </a:lnTo>
                <a:lnTo>
                  <a:pt x="311" y="763"/>
                </a:lnTo>
                <a:lnTo>
                  <a:pt x="311" y="760"/>
                </a:lnTo>
                <a:lnTo>
                  <a:pt x="310" y="757"/>
                </a:lnTo>
                <a:lnTo>
                  <a:pt x="306" y="751"/>
                </a:lnTo>
                <a:lnTo>
                  <a:pt x="306" y="751"/>
                </a:lnTo>
                <a:lnTo>
                  <a:pt x="288" y="720"/>
                </a:lnTo>
                <a:lnTo>
                  <a:pt x="288" y="720"/>
                </a:lnTo>
                <a:lnTo>
                  <a:pt x="285" y="717"/>
                </a:lnTo>
                <a:lnTo>
                  <a:pt x="283" y="715"/>
                </a:lnTo>
                <a:lnTo>
                  <a:pt x="282" y="712"/>
                </a:lnTo>
                <a:lnTo>
                  <a:pt x="283" y="710"/>
                </a:lnTo>
                <a:lnTo>
                  <a:pt x="285" y="702"/>
                </a:lnTo>
                <a:lnTo>
                  <a:pt x="285" y="702"/>
                </a:lnTo>
                <a:lnTo>
                  <a:pt x="291" y="693"/>
                </a:lnTo>
                <a:lnTo>
                  <a:pt x="299" y="684"/>
                </a:lnTo>
                <a:lnTo>
                  <a:pt x="307" y="675"/>
                </a:lnTo>
                <a:lnTo>
                  <a:pt x="307" y="675"/>
                </a:lnTo>
                <a:lnTo>
                  <a:pt x="288" y="679"/>
                </a:lnTo>
                <a:lnTo>
                  <a:pt x="266" y="683"/>
                </a:lnTo>
                <a:lnTo>
                  <a:pt x="240" y="685"/>
                </a:lnTo>
                <a:lnTo>
                  <a:pt x="210" y="688"/>
                </a:lnTo>
                <a:lnTo>
                  <a:pt x="195" y="688"/>
                </a:lnTo>
                <a:lnTo>
                  <a:pt x="182" y="686"/>
                </a:lnTo>
                <a:lnTo>
                  <a:pt x="168" y="685"/>
                </a:lnTo>
                <a:lnTo>
                  <a:pt x="154" y="683"/>
                </a:lnTo>
                <a:lnTo>
                  <a:pt x="143" y="679"/>
                </a:lnTo>
                <a:lnTo>
                  <a:pt x="133" y="674"/>
                </a:lnTo>
                <a:lnTo>
                  <a:pt x="133" y="674"/>
                </a:lnTo>
                <a:lnTo>
                  <a:pt x="124" y="668"/>
                </a:lnTo>
                <a:lnTo>
                  <a:pt x="116" y="662"/>
                </a:lnTo>
                <a:lnTo>
                  <a:pt x="108" y="654"/>
                </a:lnTo>
                <a:lnTo>
                  <a:pt x="100" y="647"/>
                </a:lnTo>
                <a:lnTo>
                  <a:pt x="88" y="631"/>
                </a:lnTo>
                <a:lnTo>
                  <a:pt x="78" y="614"/>
                </a:lnTo>
                <a:lnTo>
                  <a:pt x="71" y="596"/>
                </a:lnTo>
                <a:lnTo>
                  <a:pt x="68" y="588"/>
                </a:lnTo>
                <a:lnTo>
                  <a:pt x="67" y="579"/>
                </a:lnTo>
                <a:lnTo>
                  <a:pt x="66" y="572"/>
                </a:lnTo>
                <a:lnTo>
                  <a:pt x="66" y="564"/>
                </a:lnTo>
                <a:lnTo>
                  <a:pt x="67" y="557"/>
                </a:lnTo>
                <a:lnTo>
                  <a:pt x="68" y="551"/>
                </a:lnTo>
                <a:lnTo>
                  <a:pt x="68" y="551"/>
                </a:lnTo>
                <a:lnTo>
                  <a:pt x="73" y="539"/>
                </a:lnTo>
                <a:lnTo>
                  <a:pt x="79" y="531"/>
                </a:lnTo>
                <a:lnTo>
                  <a:pt x="84" y="526"/>
                </a:lnTo>
                <a:lnTo>
                  <a:pt x="89" y="522"/>
                </a:lnTo>
                <a:lnTo>
                  <a:pt x="94" y="521"/>
                </a:lnTo>
                <a:lnTo>
                  <a:pt x="98" y="522"/>
                </a:lnTo>
                <a:lnTo>
                  <a:pt x="100" y="523"/>
                </a:lnTo>
                <a:lnTo>
                  <a:pt x="101" y="526"/>
                </a:lnTo>
                <a:lnTo>
                  <a:pt x="101" y="526"/>
                </a:lnTo>
                <a:lnTo>
                  <a:pt x="100" y="535"/>
                </a:lnTo>
                <a:lnTo>
                  <a:pt x="101" y="547"/>
                </a:lnTo>
                <a:lnTo>
                  <a:pt x="103" y="553"/>
                </a:lnTo>
                <a:lnTo>
                  <a:pt x="105" y="559"/>
                </a:lnTo>
                <a:lnTo>
                  <a:pt x="108" y="565"/>
                </a:lnTo>
                <a:lnTo>
                  <a:pt x="112" y="572"/>
                </a:lnTo>
                <a:lnTo>
                  <a:pt x="112" y="572"/>
                </a:lnTo>
                <a:lnTo>
                  <a:pt x="116" y="573"/>
                </a:lnTo>
                <a:lnTo>
                  <a:pt x="121" y="574"/>
                </a:lnTo>
                <a:lnTo>
                  <a:pt x="126" y="574"/>
                </a:lnTo>
                <a:lnTo>
                  <a:pt x="132" y="573"/>
                </a:lnTo>
                <a:lnTo>
                  <a:pt x="146" y="568"/>
                </a:lnTo>
                <a:lnTo>
                  <a:pt x="161" y="562"/>
                </a:lnTo>
                <a:lnTo>
                  <a:pt x="185" y="548"/>
                </a:lnTo>
                <a:lnTo>
                  <a:pt x="196" y="542"/>
                </a:lnTo>
                <a:lnTo>
                  <a:pt x="173" y="486"/>
                </a:lnTo>
                <a:lnTo>
                  <a:pt x="173" y="486"/>
                </a:lnTo>
                <a:lnTo>
                  <a:pt x="143" y="491"/>
                </a:lnTo>
                <a:lnTo>
                  <a:pt x="116" y="494"/>
                </a:lnTo>
                <a:lnTo>
                  <a:pt x="89" y="495"/>
                </a:lnTo>
                <a:lnTo>
                  <a:pt x="89" y="495"/>
                </a:lnTo>
                <a:lnTo>
                  <a:pt x="61" y="496"/>
                </a:lnTo>
                <a:lnTo>
                  <a:pt x="31" y="498"/>
                </a:lnTo>
                <a:lnTo>
                  <a:pt x="17" y="496"/>
                </a:lnTo>
                <a:lnTo>
                  <a:pt x="8" y="495"/>
                </a:lnTo>
                <a:lnTo>
                  <a:pt x="4" y="493"/>
                </a:lnTo>
                <a:lnTo>
                  <a:pt x="1" y="490"/>
                </a:lnTo>
                <a:lnTo>
                  <a:pt x="0" y="488"/>
                </a:lnTo>
                <a:lnTo>
                  <a:pt x="0" y="484"/>
                </a:lnTo>
                <a:lnTo>
                  <a:pt x="0" y="484"/>
                </a:lnTo>
                <a:lnTo>
                  <a:pt x="4" y="465"/>
                </a:lnTo>
                <a:lnTo>
                  <a:pt x="6" y="456"/>
                </a:lnTo>
                <a:lnTo>
                  <a:pt x="10" y="444"/>
                </a:lnTo>
                <a:lnTo>
                  <a:pt x="15" y="436"/>
                </a:lnTo>
                <a:lnTo>
                  <a:pt x="21" y="427"/>
                </a:lnTo>
                <a:lnTo>
                  <a:pt x="29" y="420"/>
                </a:lnTo>
                <a:lnTo>
                  <a:pt x="32" y="417"/>
                </a:lnTo>
                <a:lnTo>
                  <a:pt x="37" y="415"/>
                </a:lnTo>
                <a:lnTo>
                  <a:pt x="37" y="415"/>
                </a:lnTo>
                <a:lnTo>
                  <a:pt x="47" y="412"/>
                </a:lnTo>
                <a:lnTo>
                  <a:pt x="57" y="410"/>
                </a:lnTo>
                <a:lnTo>
                  <a:pt x="77" y="409"/>
                </a:lnTo>
                <a:lnTo>
                  <a:pt x="95" y="409"/>
                </a:lnTo>
                <a:lnTo>
                  <a:pt x="111" y="410"/>
                </a:lnTo>
                <a:lnTo>
                  <a:pt x="111" y="410"/>
                </a:lnTo>
                <a:lnTo>
                  <a:pt x="145" y="416"/>
                </a:lnTo>
                <a:lnTo>
                  <a:pt x="163" y="420"/>
                </a:lnTo>
                <a:lnTo>
                  <a:pt x="163" y="420"/>
                </a:lnTo>
                <a:lnTo>
                  <a:pt x="193" y="301"/>
                </a:lnTo>
                <a:lnTo>
                  <a:pt x="193" y="301"/>
                </a:lnTo>
                <a:lnTo>
                  <a:pt x="196" y="286"/>
                </a:lnTo>
                <a:lnTo>
                  <a:pt x="204" y="272"/>
                </a:lnTo>
                <a:lnTo>
                  <a:pt x="219" y="243"/>
                </a:lnTo>
                <a:lnTo>
                  <a:pt x="231" y="221"/>
                </a:lnTo>
                <a:lnTo>
                  <a:pt x="237" y="212"/>
                </a:lnTo>
                <a:lnTo>
                  <a:pt x="237" y="212"/>
                </a:lnTo>
                <a:lnTo>
                  <a:pt x="226" y="216"/>
                </a:lnTo>
                <a:lnTo>
                  <a:pt x="205" y="223"/>
                </a:lnTo>
                <a:lnTo>
                  <a:pt x="193" y="226"/>
                </a:lnTo>
                <a:lnTo>
                  <a:pt x="184" y="227"/>
                </a:lnTo>
                <a:lnTo>
                  <a:pt x="180" y="226"/>
                </a:lnTo>
                <a:lnTo>
                  <a:pt x="179" y="225"/>
                </a:lnTo>
                <a:lnTo>
                  <a:pt x="178" y="223"/>
                </a:lnTo>
                <a:lnTo>
                  <a:pt x="179" y="220"/>
                </a:lnTo>
                <a:lnTo>
                  <a:pt x="179" y="220"/>
                </a:lnTo>
                <a:lnTo>
                  <a:pt x="184" y="212"/>
                </a:lnTo>
                <a:lnTo>
                  <a:pt x="190" y="205"/>
                </a:lnTo>
                <a:lnTo>
                  <a:pt x="200" y="197"/>
                </a:lnTo>
                <a:lnTo>
                  <a:pt x="210" y="189"/>
                </a:lnTo>
                <a:lnTo>
                  <a:pt x="232" y="175"/>
                </a:lnTo>
                <a:lnTo>
                  <a:pt x="252" y="165"/>
                </a:lnTo>
                <a:lnTo>
                  <a:pt x="252" y="165"/>
                </a:lnTo>
                <a:lnTo>
                  <a:pt x="261" y="160"/>
                </a:lnTo>
                <a:lnTo>
                  <a:pt x="269" y="158"/>
                </a:lnTo>
                <a:lnTo>
                  <a:pt x="287" y="153"/>
                </a:lnTo>
                <a:lnTo>
                  <a:pt x="305" y="151"/>
                </a:lnTo>
                <a:lnTo>
                  <a:pt x="305" y="151"/>
                </a:lnTo>
                <a:lnTo>
                  <a:pt x="366" y="118"/>
                </a:lnTo>
                <a:lnTo>
                  <a:pt x="414" y="94"/>
                </a:lnTo>
                <a:lnTo>
                  <a:pt x="452" y="75"/>
                </a:lnTo>
                <a:lnTo>
                  <a:pt x="452" y="75"/>
                </a:lnTo>
                <a:lnTo>
                  <a:pt x="467" y="70"/>
                </a:lnTo>
                <a:lnTo>
                  <a:pt x="483" y="65"/>
                </a:lnTo>
                <a:lnTo>
                  <a:pt x="516" y="58"/>
                </a:lnTo>
                <a:lnTo>
                  <a:pt x="546" y="53"/>
                </a:lnTo>
                <a:lnTo>
                  <a:pt x="568" y="51"/>
                </a:lnTo>
                <a:lnTo>
                  <a:pt x="568" y="51"/>
                </a:lnTo>
                <a:lnTo>
                  <a:pt x="707" y="49"/>
                </a:lnTo>
                <a:lnTo>
                  <a:pt x="707" y="49"/>
                </a:lnTo>
                <a:lnTo>
                  <a:pt x="737" y="49"/>
                </a:lnTo>
                <a:lnTo>
                  <a:pt x="772" y="52"/>
                </a:lnTo>
                <a:lnTo>
                  <a:pt x="810" y="56"/>
                </a:lnTo>
                <a:lnTo>
                  <a:pt x="810" y="5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9">
            <a:extLst>
              <a:ext uri="{FF2B5EF4-FFF2-40B4-BE49-F238E27FC236}">
                <a16:creationId xmlns:a16="http://schemas.microsoft.com/office/drawing/2014/main" id="{E497EA48-6AA7-4537-BB0E-6C78E48637D0}"/>
              </a:ext>
            </a:extLst>
          </p:cNvPr>
          <p:cNvSpPr>
            <a:spLocks/>
          </p:cNvSpPr>
          <p:nvPr/>
        </p:nvSpPr>
        <p:spPr bwMode="auto">
          <a:xfrm>
            <a:off x="4142181" y="5048580"/>
            <a:ext cx="1620180" cy="885166"/>
          </a:xfrm>
          <a:custGeom>
            <a:avLst/>
            <a:gdLst>
              <a:gd name="T0" fmla="*/ 138 w 1338"/>
              <a:gd name="T1" fmla="*/ 433 h 731"/>
              <a:gd name="T2" fmla="*/ 43 w 1338"/>
              <a:gd name="T3" fmla="*/ 347 h 731"/>
              <a:gd name="T4" fmla="*/ 0 w 1338"/>
              <a:gd name="T5" fmla="*/ 273 h 731"/>
              <a:gd name="T6" fmla="*/ 20 w 1338"/>
              <a:gd name="T7" fmla="*/ 195 h 731"/>
              <a:gd name="T8" fmla="*/ 43 w 1338"/>
              <a:gd name="T9" fmla="*/ 159 h 731"/>
              <a:gd name="T10" fmla="*/ 62 w 1338"/>
              <a:gd name="T11" fmla="*/ 173 h 731"/>
              <a:gd name="T12" fmla="*/ 102 w 1338"/>
              <a:gd name="T13" fmla="*/ 205 h 731"/>
              <a:gd name="T14" fmla="*/ 157 w 1338"/>
              <a:gd name="T15" fmla="*/ 242 h 731"/>
              <a:gd name="T16" fmla="*/ 190 w 1338"/>
              <a:gd name="T17" fmla="*/ 268 h 731"/>
              <a:gd name="T18" fmla="*/ 270 w 1338"/>
              <a:gd name="T19" fmla="*/ 341 h 731"/>
              <a:gd name="T20" fmla="*/ 301 w 1338"/>
              <a:gd name="T21" fmla="*/ 361 h 731"/>
              <a:gd name="T22" fmla="*/ 320 w 1338"/>
              <a:gd name="T23" fmla="*/ 385 h 731"/>
              <a:gd name="T24" fmla="*/ 343 w 1338"/>
              <a:gd name="T25" fmla="*/ 382 h 731"/>
              <a:gd name="T26" fmla="*/ 351 w 1338"/>
              <a:gd name="T27" fmla="*/ 305 h 731"/>
              <a:gd name="T28" fmla="*/ 388 w 1338"/>
              <a:gd name="T29" fmla="*/ 241 h 731"/>
              <a:gd name="T30" fmla="*/ 480 w 1338"/>
              <a:gd name="T31" fmla="*/ 153 h 731"/>
              <a:gd name="T32" fmla="*/ 600 w 1338"/>
              <a:gd name="T33" fmla="*/ 73 h 731"/>
              <a:gd name="T34" fmla="*/ 681 w 1338"/>
              <a:gd name="T35" fmla="*/ 54 h 731"/>
              <a:gd name="T36" fmla="*/ 799 w 1338"/>
              <a:gd name="T37" fmla="*/ 28 h 731"/>
              <a:gd name="T38" fmla="*/ 868 w 1338"/>
              <a:gd name="T39" fmla="*/ 26 h 731"/>
              <a:gd name="T40" fmla="*/ 918 w 1338"/>
              <a:gd name="T41" fmla="*/ 4 h 731"/>
              <a:gd name="T42" fmla="*/ 980 w 1338"/>
              <a:gd name="T43" fmla="*/ 4 h 731"/>
              <a:gd name="T44" fmla="*/ 1007 w 1338"/>
              <a:gd name="T45" fmla="*/ 0 h 731"/>
              <a:gd name="T46" fmla="*/ 1035 w 1338"/>
              <a:gd name="T47" fmla="*/ 21 h 731"/>
              <a:gd name="T48" fmla="*/ 1042 w 1338"/>
              <a:gd name="T49" fmla="*/ 61 h 731"/>
              <a:gd name="T50" fmla="*/ 1054 w 1338"/>
              <a:gd name="T51" fmla="*/ 88 h 731"/>
              <a:gd name="T52" fmla="*/ 1080 w 1338"/>
              <a:gd name="T53" fmla="*/ 132 h 731"/>
              <a:gd name="T54" fmla="*/ 1108 w 1338"/>
              <a:gd name="T55" fmla="*/ 142 h 731"/>
              <a:gd name="T56" fmla="*/ 1132 w 1338"/>
              <a:gd name="T57" fmla="*/ 167 h 731"/>
              <a:gd name="T58" fmla="*/ 1133 w 1338"/>
              <a:gd name="T59" fmla="*/ 238 h 731"/>
              <a:gd name="T60" fmla="*/ 1143 w 1338"/>
              <a:gd name="T61" fmla="*/ 301 h 731"/>
              <a:gd name="T62" fmla="*/ 1129 w 1338"/>
              <a:gd name="T63" fmla="*/ 377 h 731"/>
              <a:gd name="T64" fmla="*/ 1084 w 1338"/>
              <a:gd name="T65" fmla="*/ 456 h 731"/>
              <a:gd name="T66" fmla="*/ 1010 w 1338"/>
              <a:gd name="T67" fmla="*/ 504 h 731"/>
              <a:gd name="T68" fmla="*/ 963 w 1338"/>
              <a:gd name="T69" fmla="*/ 537 h 731"/>
              <a:gd name="T70" fmla="*/ 927 w 1338"/>
              <a:gd name="T71" fmla="*/ 568 h 731"/>
              <a:gd name="T72" fmla="*/ 892 w 1338"/>
              <a:gd name="T73" fmla="*/ 573 h 731"/>
              <a:gd name="T74" fmla="*/ 974 w 1338"/>
              <a:gd name="T75" fmla="*/ 588 h 731"/>
              <a:gd name="T76" fmla="*/ 1205 w 1338"/>
              <a:gd name="T77" fmla="*/ 595 h 731"/>
              <a:gd name="T78" fmla="*/ 1324 w 1338"/>
              <a:gd name="T79" fmla="*/ 585 h 731"/>
              <a:gd name="T80" fmla="*/ 1338 w 1338"/>
              <a:gd name="T81" fmla="*/ 610 h 731"/>
              <a:gd name="T82" fmla="*/ 1272 w 1338"/>
              <a:gd name="T83" fmla="*/ 662 h 731"/>
              <a:gd name="T84" fmla="*/ 1122 w 1338"/>
              <a:gd name="T85" fmla="*/ 725 h 731"/>
              <a:gd name="T86" fmla="*/ 987 w 1338"/>
              <a:gd name="T87" fmla="*/ 721 h 731"/>
              <a:gd name="T88" fmla="*/ 822 w 1338"/>
              <a:gd name="T89" fmla="*/ 678 h 731"/>
              <a:gd name="T90" fmla="*/ 728 w 1338"/>
              <a:gd name="T91" fmla="*/ 612 h 731"/>
              <a:gd name="T92" fmla="*/ 701 w 1338"/>
              <a:gd name="T93" fmla="*/ 619 h 731"/>
              <a:gd name="T94" fmla="*/ 628 w 1338"/>
              <a:gd name="T95" fmla="*/ 625 h 731"/>
              <a:gd name="T96" fmla="*/ 521 w 1338"/>
              <a:gd name="T97" fmla="*/ 687 h 731"/>
              <a:gd name="T98" fmla="*/ 469 w 1338"/>
              <a:gd name="T99" fmla="*/ 683 h 731"/>
              <a:gd name="T100" fmla="*/ 441 w 1338"/>
              <a:gd name="T101" fmla="*/ 635 h 731"/>
              <a:gd name="T102" fmla="*/ 441 w 1338"/>
              <a:gd name="T103" fmla="*/ 569 h 731"/>
              <a:gd name="T104" fmla="*/ 402 w 1338"/>
              <a:gd name="T105" fmla="*/ 522 h 731"/>
              <a:gd name="T106" fmla="*/ 301 w 1338"/>
              <a:gd name="T107" fmla="*/ 500 h 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38" h="731">
                <a:moveTo>
                  <a:pt x="242" y="488"/>
                </a:moveTo>
                <a:lnTo>
                  <a:pt x="242" y="488"/>
                </a:lnTo>
                <a:lnTo>
                  <a:pt x="207" y="472"/>
                </a:lnTo>
                <a:lnTo>
                  <a:pt x="185" y="461"/>
                </a:lnTo>
                <a:lnTo>
                  <a:pt x="162" y="448"/>
                </a:lnTo>
                <a:lnTo>
                  <a:pt x="138" y="433"/>
                </a:lnTo>
                <a:lnTo>
                  <a:pt x="115" y="417"/>
                </a:lnTo>
                <a:lnTo>
                  <a:pt x="94" y="401"/>
                </a:lnTo>
                <a:lnTo>
                  <a:pt x="84" y="391"/>
                </a:lnTo>
                <a:lnTo>
                  <a:pt x="75" y="382"/>
                </a:lnTo>
                <a:lnTo>
                  <a:pt x="75" y="382"/>
                </a:lnTo>
                <a:lnTo>
                  <a:pt x="43" y="347"/>
                </a:lnTo>
                <a:lnTo>
                  <a:pt x="31" y="330"/>
                </a:lnTo>
                <a:lnTo>
                  <a:pt x="19" y="315"/>
                </a:lnTo>
                <a:lnTo>
                  <a:pt x="10" y="301"/>
                </a:lnTo>
                <a:lnTo>
                  <a:pt x="4" y="287"/>
                </a:lnTo>
                <a:lnTo>
                  <a:pt x="1" y="280"/>
                </a:lnTo>
                <a:lnTo>
                  <a:pt x="0" y="273"/>
                </a:lnTo>
                <a:lnTo>
                  <a:pt x="0" y="267"/>
                </a:lnTo>
                <a:lnTo>
                  <a:pt x="1" y="261"/>
                </a:lnTo>
                <a:lnTo>
                  <a:pt x="1" y="261"/>
                </a:lnTo>
                <a:lnTo>
                  <a:pt x="9" y="230"/>
                </a:lnTo>
                <a:lnTo>
                  <a:pt x="14" y="212"/>
                </a:lnTo>
                <a:lnTo>
                  <a:pt x="20" y="195"/>
                </a:lnTo>
                <a:lnTo>
                  <a:pt x="26" y="180"/>
                </a:lnTo>
                <a:lnTo>
                  <a:pt x="32" y="169"/>
                </a:lnTo>
                <a:lnTo>
                  <a:pt x="35" y="164"/>
                </a:lnTo>
                <a:lnTo>
                  <a:pt x="38" y="162"/>
                </a:lnTo>
                <a:lnTo>
                  <a:pt x="41" y="159"/>
                </a:lnTo>
                <a:lnTo>
                  <a:pt x="43" y="159"/>
                </a:lnTo>
                <a:lnTo>
                  <a:pt x="43" y="159"/>
                </a:lnTo>
                <a:lnTo>
                  <a:pt x="51" y="163"/>
                </a:lnTo>
                <a:lnTo>
                  <a:pt x="54" y="166"/>
                </a:lnTo>
                <a:lnTo>
                  <a:pt x="57" y="169"/>
                </a:lnTo>
                <a:lnTo>
                  <a:pt x="62" y="173"/>
                </a:lnTo>
                <a:lnTo>
                  <a:pt x="62" y="173"/>
                </a:lnTo>
                <a:lnTo>
                  <a:pt x="67" y="177"/>
                </a:lnTo>
                <a:lnTo>
                  <a:pt x="72" y="179"/>
                </a:lnTo>
                <a:lnTo>
                  <a:pt x="79" y="183"/>
                </a:lnTo>
                <a:lnTo>
                  <a:pt x="91" y="193"/>
                </a:lnTo>
                <a:lnTo>
                  <a:pt x="91" y="193"/>
                </a:lnTo>
                <a:lnTo>
                  <a:pt x="102" y="205"/>
                </a:lnTo>
                <a:lnTo>
                  <a:pt x="110" y="212"/>
                </a:lnTo>
                <a:lnTo>
                  <a:pt x="116" y="220"/>
                </a:lnTo>
                <a:lnTo>
                  <a:pt x="130" y="228"/>
                </a:lnTo>
                <a:lnTo>
                  <a:pt x="130" y="228"/>
                </a:lnTo>
                <a:lnTo>
                  <a:pt x="146" y="237"/>
                </a:lnTo>
                <a:lnTo>
                  <a:pt x="157" y="242"/>
                </a:lnTo>
                <a:lnTo>
                  <a:pt x="165" y="247"/>
                </a:lnTo>
                <a:lnTo>
                  <a:pt x="170" y="251"/>
                </a:lnTo>
                <a:lnTo>
                  <a:pt x="170" y="251"/>
                </a:lnTo>
                <a:lnTo>
                  <a:pt x="175" y="256"/>
                </a:lnTo>
                <a:lnTo>
                  <a:pt x="181" y="259"/>
                </a:lnTo>
                <a:lnTo>
                  <a:pt x="190" y="268"/>
                </a:lnTo>
                <a:lnTo>
                  <a:pt x="204" y="282"/>
                </a:lnTo>
                <a:lnTo>
                  <a:pt x="204" y="282"/>
                </a:lnTo>
                <a:lnTo>
                  <a:pt x="221" y="299"/>
                </a:lnTo>
                <a:lnTo>
                  <a:pt x="239" y="316"/>
                </a:lnTo>
                <a:lnTo>
                  <a:pt x="270" y="341"/>
                </a:lnTo>
                <a:lnTo>
                  <a:pt x="270" y="341"/>
                </a:lnTo>
                <a:lnTo>
                  <a:pt x="280" y="347"/>
                </a:lnTo>
                <a:lnTo>
                  <a:pt x="288" y="351"/>
                </a:lnTo>
                <a:lnTo>
                  <a:pt x="295" y="353"/>
                </a:lnTo>
                <a:lnTo>
                  <a:pt x="297" y="357"/>
                </a:lnTo>
                <a:lnTo>
                  <a:pt x="301" y="361"/>
                </a:lnTo>
                <a:lnTo>
                  <a:pt x="301" y="361"/>
                </a:lnTo>
                <a:lnTo>
                  <a:pt x="304" y="366"/>
                </a:lnTo>
                <a:lnTo>
                  <a:pt x="305" y="369"/>
                </a:lnTo>
                <a:lnTo>
                  <a:pt x="306" y="374"/>
                </a:lnTo>
                <a:lnTo>
                  <a:pt x="307" y="375"/>
                </a:lnTo>
                <a:lnTo>
                  <a:pt x="310" y="378"/>
                </a:lnTo>
                <a:lnTo>
                  <a:pt x="320" y="385"/>
                </a:lnTo>
                <a:lnTo>
                  <a:pt x="320" y="385"/>
                </a:lnTo>
                <a:lnTo>
                  <a:pt x="332" y="391"/>
                </a:lnTo>
                <a:lnTo>
                  <a:pt x="341" y="395"/>
                </a:lnTo>
                <a:lnTo>
                  <a:pt x="347" y="398"/>
                </a:lnTo>
                <a:lnTo>
                  <a:pt x="347" y="398"/>
                </a:lnTo>
                <a:lnTo>
                  <a:pt x="343" y="382"/>
                </a:lnTo>
                <a:lnTo>
                  <a:pt x="341" y="368"/>
                </a:lnTo>
                <a:lnTo>
                  <a:pt x="341" y="353"/>
                </a:lnTo>
                <a:lnTo>
                  <a:pt x="341" y="353"/>
                </a:lnTo>
                <a:lnTo>
                  <a:pt x="342" y="345"/>
                </a:lnTo>
                <a:lnTo>
                  <a:pt x="343" y="333"/>
                </a:lnTo>
                <a:lnTo>
                  <a:pt x="351" y="305"/>
                </a:lnTo>
                <a:lnTo>
                  <a:pt x="355" y="291"/>
                </a:lnTo>
                <a:lnTo>
                  <a:pt x="360" y="278"/>
                </a:lnTo>
                <a:lnTo>
                  <a:pt x="365" y="268"/>
                </a:lnTo>
                <a:lnTo>
                  <a:pt x="370" y="261"/>
                </a:lnTo>
                <a:lnTo>
                  <a:pt x="370" y="261"/>
                </a:lnTo>
                <a:lnTo>
                  <a:pt x="388" y="241"/>
                </a:lnTo>
                <a:lnTo>
                  <a:pt x="416" y="211"/>
                </a:lnTo>
                <a:lnTo>
                  <a:pt x="432" y="194"/>
                </a:lnTo>
                <a:lnTo>
                  <a:pt x="448" y="178"/>
                </a:lnTo>
                <a:lnTo>
                  <a:pt x="464" y="164"/>
                </a:lnTo>
                <a:lnTo>
                  <a:pt x="480" y="153"/>
                </a:lnTo>
                <a:lnTo>
                  <a:pt x="480" y="153"/>
                </a:lnTo>
                <a:lnTo>
                  <a:pt x="496" y="143"/>
                </a:lnTo>
                <a:lnTo>
                  <a:pt x="512" y="131"/>
                </a:lnTo>
                <a:lnTo>
                  <a:pt x="548" y="105"/>
                </a:lnTo>
                <a:lnTo>
                  <a:pt x="565" y="91"/>
                </a:lnTo>
                <a:lnTo>
                  <a:pt x="584" y="82"/>
                </a:lnTo>
                <a:lnTo>
                  <a:pt x="600" y="73"/>
                </a:lnTo>
                <a:lnTo>
                  <a:pt x="608" y="70"/>
                </a:lnTo>
                <a:lnTo>
                  <a:pt x="616" y="68"/>
                </a:lnTo>
                <a:lnTo>
                  <a:pt x="616" y="68"/>
                </a:lnTo>
                <a:lnTo>
                  <a:pt x="643" y="63"/>
                </a:lnTo>
                <a:lnTo>
                  <a:pt x="664" y="59"/>
                </a:lnTo>
                <a:lnTo>
                  <a:pt x="681" y="54"/>
                </a:lnTo>
                <a:lnTo>
                  <a:pt x="701" y="51"/>
                </a:lnTo>
                <a:lnTo>
                  <a:pt x="701" y="51"/>
                </a:lnTo>
                <a:lnTo>
                  <a:pt x="727" y="45"/>
                </a:lnTo>
                <a:lnTo>
                  <a:pt x="758" y="37"/>
                </a:lnTo>
                <a:lnTo>
                  <a:pt x="786" y="31"/>
                </a:lnTo>
                <a:lnTo>
                  <a:pt x="799" y="28"/>
                </a:lnTo>
                <a:lnTo>
                  <a:pt x="807" y="27"/>
                </a:lnTo>
                <a:lnTo>
                  <a:pt x="807" y="27"/>
                </a:lnTo>
                <a:lnTo>
                  <a:pt x="843" y="27"/>
                </a:lnTo>
                <a:lnTo>
                  <a:pt x="858" y="26"/>
                </a:lnTo>
                <a:lnTo>
                  <a:pt x="868" y="26"/>
                </a:lnTo>
                <a:lnTo>
                  <a:pt x="868" y="26"/>
                </a:lnTo>
                <a:lnTo>
                  <a:pt x="876" y="22"/>
                </a:lnTo>
                <a:lnTo>
                  <a:pt x="889" y="16"/>
                </a:lnTo>
                <a:lnTo>
                  <a:pt x="903" y="9"/>
                </a:lnTo>
                <a:lnTo>
                  <a:pt x="911" y="6"/>
                </a:lnTo>
                <a:lnTo>
                  <a:pt x="918" y="4"/>
                </a:lnTo>
                <a:lnTo>
                  <a:pt x="918" y="4"/>
                </a:lnTo>
                <a:lnTo>
                  <a:pt x="936" y="1"/>
                </a:lnTo>
                <a:lnTo>
                  <a:pt x="954" y="0"/>
                </a:lnTo>
                <a:lnTo>
                  <a:pt x="963" y="0"/>
                </a:lnTo>
                <a:lnTo>
                  <a:pt x="971" y="0"/>
                </a:lnTo>
                <a:lnTo>
                  <a:pt x="976" y="3"/>
                </a:lnTo>
                <a:lnTo>
                  <a:pt x="980" y="4"/>
                </a:lnTo>
                <a:lnTo>
                  <a:pt x="980" y="4"/>
                </a:lnTo>
                <a:lnTo>
                  <a:pt x="982" y="6"/>
                </a:lnTo>
                <a:lnTo>
                  <a:pt x="986" y="6"/>
                </a:lnTo>
                <a:lnTo>
                  <a:pt x="996" y="3"/>
                </a:lnTo>
                <a:lnTo>
                  <a:pt x="1001" y="1"/>
                </a:lnTo>
                <a:lnTo>
                  <a:pt x="1007" y="0"/>
                </a:lnTo>
                <a:lnTo>
                  <a:pt x="1013" y="1"/>
                </a:lnTo>
                <a:lnTo>
                  <a:pt x="1018" y="4"/>
                </a:lnTo>
                <a:lnTo>
                  <a:pt x="1018" y="4"/>
                </a:lnTo>
                <a:lnTo>
                  <a:pt x="1028" y="12"/>
                </a:lnTo>
                <a:lnTo>
                  <a:pt x="1032" y="16"/>
                </a:lnTo>
                <a:lnTo>
                  <a:pt x="1035" y="21"/>
                </a:lnTo>
                <a:lnTo>
                  <a:pt x="1038" y="26"/>
                </a:lnTo>
                <a:lnTo>
                  <a:pt x="1040" y="31"/>
                </a:lnTo>
                <a:lnTo>
                  <a:pt x="1042" y="38"/>
                </a:lnTo>
                <a:lnTo>
                  <a:pt x="1043" y="47"/>
                </a:lnTo>
                <a:lnTo>
                  <a:pt x="1043" y="47"/>
                </a:lnTo>
                <a:lnTo>
                  <a:pt x="1042" y="61"/>
                </a:lnTo>
                <a:lnTo>
                  <a:pt x="1042" y="67"/>
                </a:lnTo>
                <a:lnTo>
                  <a:pt x="1042" y="70"/>
                </a:lnTo>
                <a:lnTo>
                  <a:pt x="1044" y="75"/>
                </a:lnTo>
                <a:lnTo>
                  <a:pt x="1044" y="75"/>
                </a:lnTo>
                <a:lnTo>
                  <a:pt x="1049" y="82"/>
                </a:lnTo>
                <a:lnTo>
                  <a:pt x="1054" y="88"/>
                </a:lnTo>
                <a:lnTo>
                  <a:pt x="1060" y="94"/>
                </a:lnTo>
                <a:lnTo>
                  <a:pt x="1066" y="105"/>
                </a:lnTo>
                <a:lnTo>
                  <a:pt x="1066" y="105"/>
                </a:lnTo>
                <a:lnTo>
                  <a:pt x="1076" y="125"/>
                </a:lnTo>
                <a:lnTo>
                  <a:pt x="1080" y="132"/>
                </a:lnTo>
                <a:lnTo>
                  <a:pt x="1080" y="132"/>
                </a:lnTo>
                <a:lnTo>
                  <a:pt x="1084" y="133"/>
                </a:lnTo>
                <a:lnTo>
                  <a:pt x="1092" y="135"/>
                </a:lnTo>
                <a:lnTo>
                  <a:pt x="1101" y="137"/>
                </a:lnTo>
                <a:lnTo>
                  <a:pt x="1105" y="138"/>
                </a:lnTo>
                <a:lnTo>
                  <a:pt x="1108" y="142"/>
                </a:lnTo>
                <a:lnTo>
                  <a:pt x="1108" y="142"/>
                </a:lnTo>
                <a:lnTo>
                  <a:pt x="1113" y="146"/>
                </a:lnTo>
                <a:lnTo>
                  <a:pt x="1118" y="149"/>
                </a:lnTo>
                <a:lnTo>
                  <a:pt x="1123" y="154"/>
                </a:lnTo>
                <a:lnTo>
                  <a:pt x="1129" y="162"/>
                </a:lnTo>
                <a:lnTo>
                  <a:pt x="1129" y="162"/>
                </a:lnTo>
                <a:lnTo>
                  <a:pt x="1132" y="167"/>
                </a:lnTo>
                <a:lnTo>
                  <a:pt x="1134" y="172"/>
                </a:lnTo>
                <a:lnTo>
                  <a:pt x="1137" y="184"/>
                </a:lnTo>
                <a:lnTo>
                  <a:pt x="1138" y="196"/>
                </a:lnTo>
                <a:lnTo>
                  <a:pt x="1137" y="210"/>
                </a:lnTo>
                <a:lnTo>
                  <a:pt x="1137" y="210"/>
                </a:lnTo>
                <a:lnTo>
                  <a:pt x="1133" y="238"/>
                </a:lnTo>
                <a:lnTo>
                  <a:pt x="1133" y="252"/>
                </a:lnTo>
                <a:lnTo>
                  <a:pt x="1133" y="263"/>
                </a:lnTo>
                <a:lnTo>
                  <a:pt x="1133" y="263"/>
                </a:lnTo>
                <a:lnTo>
                  <a:pt x="1137" y="277"/>
                </a:lnTo>
                <a:lnTo>
                  <a:pt x="1142" y="293"/>
                </a:lnTo>
                <a:lnTo>
                  <a:pt x="1143" y="301"/>
                </a:lnTo>
                <a:lnTo>
                  <a:pt x="1144" y="311"/>
                </a:lnTo>
                <a:lnTo>
                  <a:pt x="1143" y="322"/>
                </a:lnTo>
                <a:lnTo>
                  <a:pt x="1142" y="333"/>
                </a:lnTo>
                <a:lnTo>
                  <a:pt x="1142" y="333"/>
                </a:lnTo>
                <a:lnTo>
                  <a:pt x="1134" y="361"/>
                </a:lnTo>
                <a:lnTo>
                  <a:pt x="1129" y="377"/>
                </a:lnTo>
                <a:lnTo>
                  <a:pt x="1124" y="394"/>
                </a:lnTo>
                <a:lnTo>
                  <a:pt x="1117" y="410"/>
                </a:lnTo>
                <a:lnTo>
                  <a:pt x="1108" y="427"/>
                </a:lnTo>
                <a:lnTo>
                  <a:pt x="1097" y="442"/>
                </a:lnTo>
                <a:lnTo>
                  <a:pt x="1091" y="448"/>
                </a:lnTo>
                <a:lnTo>
                  <a:pt x="1084" y="456"/>
                </a:lnTo>
                <a:lnTo>
                  <a:pt x="1084" y="456"/>
                </a:lnTo>
                <a:lnTo>
                  <a:pt x="1069" y="467"/>
                </a:lnTo>
                <a:lnTo>
                  <a:pt x="1055" y="477"/>
                </a:lnTo>
                <a:lnTo>
                  <a:pt x="1033" y="490"/>
                </a:lnTo>
                <a:lnTo>
                  <a:pt x="1018" y="499"/>
                </a:lnTo>
                <a:lnTo>
                  <a:pt x="1010" y="504"/>
                </a:lnTo>
                <a:lnTo>
                  <a:pt x="1010" y="504"/>
                </a:lnTo>
                <a:lnTo>
                  <a:pt x="994" y="519"/>
                </a:lnTo>
                <a:lnTo>
                  <a:pt x="980" y="529"/>
                </a:lnTo>
                <a:lnTo>
                  <a:pt x="971" y="533"/>
                </a:lnTo>
                <a:lnTo>
                  <a:pt x="963" y="537"/>
                </a:lnTo>
                <a:lnTo>
                  <a:pt x="963" y="537"/>
                </a:lnTo>
                <a:lnTo>
                  <a:pt x="953" y="542"/>
                </a:lnTo>
                <a:lnTo>
                  <a:pt x="947" y="547"/>
                </a:lnTo>
                <a:lnTo>
                  <a:pt x="940" y="552"/>
                </a:lnTo>
                <a:lnTo>
                  <a:pt x="936" y="556"/>
                </a:lnTo>
                <a:lnTo>
                  <a:pt x="929" y="564"/>
                </a:lnTo>
                <a:lnTo>
                  <a:pt x="927" y="568"/>
                </a:lnTo>
                <a:lnTo>
                  <a:pt x="927" y="568"/>
                </a:lnTo>
                <a:lnTo>
                  <a:pt x="919" y="569"/>
                </a:lnTo>
                <a:lnTo>
                  <a:pt x="906" y="569"/>
                </a:lnTo>
                <a:lnTo>
                  <a:pt x="886" y="569"/>
                </a:lnTo>
                <a:lnTo>
                  <a:pt x="886" y="569"/>
                </a:lnTo>
                <a:lnTo>
                  <a:pt x="892" y="573"/>
                </a:lnTo>
                <a:lnTo>
                  <a:pt x="910" y="579"/>
                </a:lnTo>
                <a:lnTo>
                  <a:pt x="923" y="583"/>
                </a:lnTo>
                <a:lnTo>
                  <a:pt x="938" y="585"/>
                </a:lnTo>
                <a:lnTo>
                  <a:pt x="955" y="588"/>
                </a:lnTo>
                <a:lnTo>
                  <a:pt x="974" y="588"/>
                </a:lnTo>
                <a:lnTo>
                  <a:pt x="974" y="588"/>
                </a:lnTo>
                <a:lnTo>
                  <a:pt x="998" y="588"/>
                </a:lnTo>
                <a:lnTo>
                  <a:pt x="1027" y="588"/>
                </a:lnTo>
                <a:lnTo>
                  <a:pt x="1093" y="591"/>
                </a:lnTo>
                <a:lnTo>
                  <a:pt x="1158" y="594"/>
                </a:lnTo>
                <a:lnTo>
                  <a:pt x="1205" y="595"/>
                </a:lnTo>
                <a:lnTo>
                  <a:pt x="1205" y="595"/>
                </a:lnTo>
                <a:lnTo>
                  <a:pt x="1223" y="594"/>
                </a:lnTo>
                <a:lnTo>
                  <a:pt x="1243" y="591"/>
                </a:lnTo>
                <a:lnTo>
                  <a:pt x="1285" y="585"/>
                </a:lnTo>
                <a:lnTo>
                  <a:pt x="1303" y="584"/>
                </a:lnTo>
                <a:lnTo>
                  <a:pt x="1319" y="584"/>
                </a:lnTo>
                <a:lnTo>
                  <a:pt x="1324" y="585"/>
                </a:lnTo>
                <a:lnTo>
                  <a:pt x="1329" y="587"/>
                </a:lnTo>
                <a:lnTo>
                  <a:pt x="1333" y="590"/>
                </a:lnTo>
                <a:lnTo>
                  <a:pt x="1335" y="594"/>
                </a:lnTo>
                <a:lnTo>
                  <a:pt x="1335" y="594"/>
                </a:lnTo>
                <a:lnTo>
                  <a:pt x="1337" y="603"/>
                </a:lnTo>
                <a:lnTo>
                  <a:pt x="1338" y="610"/>
                </a:lnTo>
                <a:lnTo>
                  <a:pt x="1337" y="617"/>
                </a:lnTo>
                <a:lnTo>
                  <a:pt x="1333" y="624"/>
                </a:lnTo>
                <a:lnTo>
                  <a:pt x="1326" y="631"/>
                </a:lnTo>
                <a:lnTo>
                  <a:pt x="1313" y="640"/>
                </a:lnTo>
                <a:lnTo>
                  <a:pt x="1296" y="651"/>
                </a:lnTo>
                <a:lnTo>
                  <a:pt x="1272" y="662"/>
                </a:lnTo>
                <a:lnTo>
                  <a:pt x="1272" y="662"/>
                </a:lnTo>
                <a:lnTo>
                  <a:pt x="1219" y="688"/>
                </a:lnTo>
                <a:lnTo>
                  <a:pt x="1193" y="700"/>
                </a:lnTo>
                <a:lnTo>
                  <a:pt x="1169" y="710"/>
                </a:lnTo>
                <a:lnTo>
                  <a:pt x="1144" y="719"/>
                </a:lnTo>
                <a:lnTo>
                  <a:pt x="1122" y="725"/>
                </a:lnTo>
                <a:lnTo>
                  <a:pt x="1100" y="730"/>
                </a:lnTo>
                <a:lnTo>
                  <a:pt x="1080" y="731"/>
                </a:lnTo>
                <a:lnTo>
                  <a:pt x="1080" y="731"/>
                </a:lnTo>
                <a:lnTo>
                  <a:pt x="1056" y="730"/>
                </a:lnTo>
                <a:lnTo>
                  <a:pt x="1026" y="727"/>
                </a:lnTo>
                <a:lnTo>
                  <a:pt x="987" y="721"/>
                </a:lnTo>
                <a:lnTo>
                  <a:pt x="948" y="715"/>
                </a:lnTo>
                <a:lnTo>
                  <a:pt x="907" y="706"/>
                </a:lnTo>
                <a:lnTo>
                  <a:pt x="869" y="696"/>
                </a:lnTo>
                <a:lnTo>
                  <a:pt x="852" y="690"/>
                </a:lnTo>
                <a:lnTo>
                  <a:pt x="836" y="684"/>
                </a:lnTo>
                <a:lnTo>
                  <a:pt x="822" y="678"/>
                </a:lnTo>
                <a:lnTo>
                  <a:pt x="811" y="672"/>
                </a:lnTo>
                <a:lnTo>
                  <a:pt x="811" y="672"/>
                </a:lnTo>
                <a:lnTo>
                  <a:pt x="791" y="658"/>
                </a:lnTo>
                <a:lnTo>
                  <a:pt x="774" y="646"/>
                </a:lnTo>
                <a:lnTo>
                  <a:pt x="747" y="626"/>
                </a:lnTo>
                <a:lnTo>
                  <a:pt x="728" y="612"/>
                </a:lnTo>
                <a:lnTo>
                  <a:pt x="722" y="610"/>
                </a:lnTo>
                <a:lnTo>
                  <a:pt x="718" y="609"/>
                </a:lnTo>
                <a:lnTo>
                  <a:pt x="718" y="609"/>
                </a:lnTo>
                <a:lnTo>
                  <a:pt x="712" y="612"/>
                </a:lnTo>
                <a:lnTo>
                  <a:pt x="707" y="615"/>
                </a:lnTo>
                <a:lnTo>
                  <a:pt x="701" y="619"/>
                </a:lnTo>
                <a:lnTo>
                  <a:pt x="692" y="622"/>
                </a:lnTo>
                <a:lnTo>
                  <a:pt x="692" y="622"/>
                </a:lnTo>
                <a:lnTo>
                  <a:pt x="685" y="625"/>
                </a:lnTo>
                <a:lnTo>
                  <a:pt x="676" y="625"/>
                </a:lnTo>
                <a:lnTo>
                  <a:pt x="655" y="625"/>
                </a:lnTo>
                <a:lnTo>
                  <a:pt x="628" y="625"/>
                </a:lnTo>
                <a:lnTo>
                  <a:pt x="628" y="625"/>
                </a:lnTo>
                <a:lnTo>
                  <a:pt x="555" y="674"/>
                </a:lnTo>
                <a:lnTo>
                  <a:pt x="555" y="674"/>
                </a:lnTo>
                <a:lnTo>
                  <a:pt x="546" y="680"/>
                </a:lnTo>
                <a:lnTo>
                  <a:pt x="533" y="684"/>
                </a:lnTo>
                <a:lnTo>
                  <a:pt x="521" y="687"/>
                </a:lnTo>
                <a:lnTo>
                  <a:pt x="508" y="688"/>
                </a:lnTo>
                <a:lnTo>
                  <a:pt x="488" y="689"/>
                </a:lnTo>
                <a:lnTo>
                  <a:pt x="476" y="688"/>
                </a:lnTo>
                <a:lnTo>
                  <a:pt x="476" y="688"/>
                </a:lnTo>
                <a:lnTo>
                  <a:pt x="474" y="687"/>
                </a:lnTo>
                <a:lnTo>
                  <a:pt x="469" y="683"/>
                </a:lnTo>
                <a:lnTo>
                  <a:pt x="463" y="677"/>
                </a:lnTo>
                <a:lnTo>
                  <a:pt x="457" y="669"/>
                </a:lnTo>
                <a:lnTo>
                  <a:pt x="450" y="661"/>
                </a:lnTo>
                <a:lnTo>
                  <a:pt x="446" y="652"/>
                </a:lnTo>
                <a:lnTo>
                  <a:pt x="442" y="643"/>
                </a:lnTo>
                <a:lnTo>
                  <a:pt x="441" y="635"/>
                </a:lnTo>
                <a:lnTo>
                  <a:pt x="441" y="635"/>
                </a:lnTo>
                <a:lnTo>
                  <a:pt x="442" y="617"/>
                </a:lnTo>
                <a:lnTo>
                  <a:pt x="446" y="599"/>
                </a:lnTo>
                <a:lnTo>
                  <a:pt x="452" y="577"/>
                </a:lnTo>
                <a:lnTo>
                  <a:pt x="452" y="577"/>
                </a:lnTo>
                <a:lnTo>
                  <a:pt x="441" y="569"/>
                </a:lnTo>
                <a:lnTo>
                  <a:pt x="432" y="561"/>
                </a:lnTo>
                <a:lnTo>
                  <a:pt x="423" y="551"/>
                </a:lnTo>
                <a:lnTo>
                  <a:pt x="423" y="551"/>
                </a:lnTo>
                <a:lnTo>
                  <a:pt x="412" y="533"/>
                </a:lnTo>
                <a:lnTo>
                  <a:pt x="407" y="527"/>
                </a:lnTo>
                <a:lnTo>
                  <a:pt x="402" y="522"/>
                </a:lnTo>
                <a:lnTo>
                  <a:pt x="402" y="522"/>
                </a:lnTo>
                <a:lnTo>
                  <a:pt x="380" y="504"/>
                </a:lnTo>
                <a:lnTo>
                  <a:pt x="380" y="504"/>
                </a:lnTo>
                <a:lnTo>
                  <a:pt x="363" y="504"/>
                </a:lnTo>
                <a:lnTo>
                  <a:pt x="323" y="501"/>
                </a:lnTo>
                <a:lnTo>
                  <a:pt x="301" y="500"/>
                </a:lnTo>
                <a:lnTo>
                  <a:pt x="278" y="496"/>
                </a:lnTo>
                <a:lnTo>
                  <a:pt x="258" y="493"/>
                </a:lnTo>
                <a:lnTo>
                  <a:pt x="249" y="490"/>
                </a:lnTo>
                <a:lnTo>
                  <a:pt x="242" y="488"/>
                </a:lnTo>
                <a:lnTo>
                  <a:pt x="242" y="48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2">
            <a:extLst>
              <a:ext uri="{FF2B5EF4-FFF2-40B4-BE49-F238E27FC236}">
                <a16:creationId xmlns:a16="http://schemas.microsoft.com/office/drawing/2014/main" id="{A4908963-4DDD-41C0-8732-6AA5764DA5EC}"/>
              </a:ext>
            </a:extLst>
          </p:cNvPr>
          <p:cNvSpPr>
            <a:spLocks/>
          </p:cNvSpPr>
          <p:nvPr/>
        </p:nvSpPr>
        <p:spPr bwMode="auto">
          <a:xfrm>
            <a:off x="4129123" y="3425675"/>
            <a:ext cx="1566701" cy="575273"/>
          </a:xfrm>
          <a:custGeom>
            <a:avLst/>
            <a:gdLst>
              <a:gd name="T0" fmla="*/ 177 w 1280"/>
              <a:gd name="T1" fmla="*/ 52 h 470"/>
              <a:gd name="T2" fmla="*/ 114 w 1280"/>
              <a:gd name="T3" fmla="*/ 26 h 470"/>
              <a:gd name="T4" fmla="*/ 53 w 1280"/>
              <a:gd name="T5" fmla="*/ 11 h 470"/>
              <a:gd name="T6" fmla="*/ 14 w 1280"/>
              <a:gd name="T7" fmla="*/ 4 h 470"/>
              <a:gd name="T8" fmla="*/ 0 w 1280"/>
              <a:gd name="T9" fmla="*/ 35 h 470"/>
              <a:gd name="T10" fmla="*/ 9 w 1280"/>
              <a:gd name="T11" fmla="*/ 83 h 470"/>
              <a:gd name="T12" fmla="*/ 42 w 1280"/>
              <a:gd name="T13" fmla="*/ 109 h 470"/>
              <a:gd name="T14" fmla="*/ 90 w 1280"/>
              <a:gd name="T15" fmla="*/ 143 h 470"/>
              <a:gd name="T16" fmla="*/ 162 w 1280"/>
              <a:gd name="T17" fmla="*/ 212 h 470"/>
              <a:gd name="T18" fmla="*/ 263 w 1280"/>
              <a:gd name="T19" fmla="*/ 280 h 470"/>
              <a:gd name="T20" fmla="*/ 200 w 1280"/>
              <a:gd name="T21" fmla="*/ 306 h 470"/>
              <a:gd name="T22" fmla="*/ 184 w 1280"/>
              <a:gd name="T23" fmla="*/ 331 h 470"/>
              <a:gd name="T24" fmla="*/ 183 w 1280"/>
              <a:gd name="T25" fmla="*/ 342 h 470"/>
              <a:gd name="T26" fmla="*/ 211 w 1280"/>
              <a:gd name="T27" fmla="*/ 316 h 470"/>
              <a:gd name="T28" fmla="*/ 215 w 1280"/>
              <a:gd name="T29" fmla="*/ 338 h 470"/>
              <a:gd name="T30" fmla="*/ 223 w 1280"/>
              <a:gd name="T31" fmla="*/ 333 h 470"/>
              <a:gd name="T32" fmla="*/ 241 w 1280"/>
              <a:gd name="T33" fmla="*/ 315 h 470"/>
              <a:gd name="T34" fmla="*/ 266 w 1280"/>
              <a:gd name="T35" fmla="*/ 319 h 470"/>
              <a:gd name="T36" fmla="*/ 253 w 1280"/>
              <a:gd name="T37" fmla="*/ 333 h 470"/>
              <a:gd name="T38" fmla="*/ 240 w 1280"/>
              <a:gd name="T39" fmla="*/ 358 h 470"/>
              <a:gd name="T40" fmla="*/ 230 w 1280"/>
              <a:gd name="T41" fmla="*/ 377 h 470"/>
              <a:gd name="T42" fmla="*/ 239 w 1280"/>
              <a:gd name="T43" fmla="*/ 395 h 470"/>
              <a:gd name="T44" fmla="*/ 243 w 1280"/>
              <a:gd name="T45" fmla="*/ 378 h 470"/>
              <a:gd name="T46" fmla="*/ 257 w 1280"/>
              <a:gd name="T47" fmla="*/ 363 h 470"/>
              <a:gd name="T48" fmla="*/ 281 w 1280"/>
              <a:gd name="T49" fmla="*/ 368 h 470"/>
              <a:gd name="T50" fmla="*/ 292 w 1280"/>
              <a:gd name="T51" fmla="*/ 372 h 470"/>
              <a:gd name="T52" fmla="*/ 305 w 1280"/>
              <a:gd name="T53" fmla="*/ 391 h 470"/>
              <a:gd name="T54" fmla="*/ 322 w 1280"/>
              <a:gd name="T55" fmla="*/ 370 h 470"/>
              <a:gd name="T56" fmla="*/ 352 w 1280"/>
              <a:gd name="T57" fmla="*/ 357 h 470"/>
              <a:gd name="T58" fmla="*/ 425 w 1280"/>
              <a:gd name="T59" fmla="*/ 357 h 470"/>
              <a:gd name="T60" fmla="*/ 516 w 1280"/>
              <a:gd name="T61" fmla="*/ 356 h 470"/>
              <a:gd name="T62" fmla="*/ 677 w 1280"/>
              <a:gd name="T63" fmla="*/ 356 h 470"/>
              <a:gd name="T64" fmla="*/ 830 w 1280"/>
              <a:gd name="T65" fmla="*/ 372 h 470"/>
              <a:gd name="T66" fmla="*/ 973 w 1280"/>
              <a:gd name="T67" fmla="*/ 373 h 470"/>
              <a:gd name="T68" fmla="*/ 1004 w 1280"/>
              <a:gd name="T69" fmla="*/ 377 h 470"/>
              <a:gd name="T70" fmla="*/ 1122 w 1280"/>
              <a:gd name="T71" fmla="*/ 404 h 470"/>
              <a:gd name="T72" fmla="*/ 1178 w 1280"/>
              <a:gd name="T73" fmla="*/ 435 h 470"/>
              <a:gd name="T74" fmla="*/ 1204 w 1280"/>
              <a:gd name="T75" fmla="*/ 461 h 470"/>
              <a:gd name="T76" fmla="*/ 1226 w 1280"/>
              <a:gd name="T77" fmla="*/ 464 h 470"/>
              <a:gd name="T78" fmla="*/ 1238 w 1280"/>
              <a:gd name="T79" fmla="*/ 454 h 470"/>
              <a:gd name="T80" fmla="*/ 1253 w 1280"/>
              <a:gd name="T81" fmla="*/ 459 h 470"/>
              <a:gd name="T82" fmla="*/ 1265 w 1280"/>
              <a:gd name="T83" fmla="*/ 435 h 470"/>
              <a:gd name="T84" fmla="*/ 1279 w 1280"/>
              <a:gd name="T85" fmla="*/ 425 h 470"/>
              <a:gd name="T86" fmla="*/ 1273 w 1280"/>
              <a:gd name="T87" fmla="*/ 393 h 470"/>
              <a:gd name="T88" fmla="*/ 1241 w 1280"/>
              <a:gd name="T89" fmla="*/ 379 h 470"/>
              <a:gd name="T90" fmla="*/ 1163 w 1280"/>
              <a:gd name="T91" fmla="*/ 357 h 470"/>
              <a:gd name="T92" fmla="*/ 1073 w 1280"/>
              <a:gd name="T93" fmla="*/ 327 h 470"/>
              <a:gd name="T94" fmla="*/ 1057 w 1280"/>
              <a:gd name="T95" fmla="*/ 310 h 470"/>
              <a:gd name="T96" fmla="*/ 1070 w 1280"/>
              <a:gd name="T97" fmla="*/ 304 h 470"/>
              <a:gd name="T98" fmla="*/ 1027 w 1280"/>
              <a:gd name="T99" fmla="*/ 247 h 470"/>
              <a:gd name="T100" fmla="*/ 959 w 1280"/>
              <a:gd name="T101" fmla="*/ 179 h 470"/>
              <a:gd name="T102" fmla="*/ 852 w 1280"/>
              <a:gd name="T103" fmla="*/ 106 h 470"/>
              <a:gd name="T104" fmla="*/ 777 w 1280"/>
              <a:gd name="T105" fmla="*/ 84 h 470"/>
              <a:gd name="T106" fmla="*/ 661 w 1280"/>
              <a:gd name="T107" fmla="*/ 57 h 470"/>
              <a:gd name="T108" fmla="*/ 504 w 1280"/>
              <a:gd name="T109" fmla="*/ 57 h 470"/>
              <a:gd name="T110" fmla="*/ 451 w 1280"/>
              <a:gd name="T111" fmla="*/ 65 h 470"/>
              <a:gd name="T112" fmla="*/ 313 w 1280"/>
              <a:gd name="T113" fmla="*/ 126 h 470"/>
              <a:gd name="T114" fmla="*/ 277 w 1280"/>
              <a:gd name="T115" fmla="*/ 86 h 470"/>
              <a:gd name="T116" fmla="*/ 195 w 1280"/>
              <a:gd name="T117" fmla="*/ 63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80" h="470">
                <a:moveTo>
                  <a:pt x="195" y="63"/>
                </a:moveTo>
                <a:lnTo>
                  <a:pt x="195" y="63"/>
                </a:lnTo>
                <a:lnTo>
                  <a:pt x="194" y="62"/>
                </a:lnTo>
                <a:lnTo>
                  <a:pt x="189" y="59"/>
                </a:lnTo>
                <a:lnTo>
                  <a:pt x="177" y="52"/>
                </a:lnTo>
                <a:lnTo>
                  <a:pt x="158" y="41"/>
                </a:lnTo>
                <a:lnTo>
                  <a:pt x="147" y="36"/>
                </a:lnTo>
                <a:lnTo>
                  <a:pt x="134" y="31"/>
                </a:lnTo>
                <a:lnTo>
                  <a:pt x="134" y="31"/>
                </a:lnTo>
                <a:lnTo>
                  <a:pt x="114" y="26"/>
                </a:lnTo>
                <a:lnTo>
                  <a:pt x="102" y="24"/>
                </a:lnTo>
                <a:lnTo>
                  <a:pt x="88" y="21"/>
                </a:lnTo>
                <a:lnTo>
                  <a:pt x="67" y="16"/>
                </a:lnTo>
                <a:lnTo>
                  <a:pt x="67" y="16"/>
                </a:lnTo>
                <a:lnTo>
                  <a:pt x="53" y="11"/>
                </a:lnTo>
                <a:lnTo>
                  <a:pt x="44" y="7"/>
                </a:lnTo>
                <a:lnTo>
                  <a:pt x="29" y="3"/>
                </a:lnTo>
                <a:lnTo>
                  <a:pt x="24" y="0"/>
                </a:lnTo>
                <a:lnTo>
                  <a:pt x="19" y="1"/>
                </a:lnTo>
                <a:lnTo>
                  <a:pt x="14" y="4"/>
                </a:lnTo>
                <a:lnTo>
                  <a:pt x="9" y="7"/>
                </a:lnTo>
                <a:lnTo>
                  <a:pt x="9" y="7"/>
                </a:lnTo>
                <a:lnTo>
                  <a:pt x="5" y="15"/>
                </a:lnTo>
                <a:lnTo>
                  <a:pt x="3" y="24"/>
                </a:lnTo>
                <a:lnTo>
                  <a:pt x="0" y="35"/>
                </a:lnTo>
                <a:lnTo>
                  <a:pt x="0" y="46"/>
                </a:lnTo>
                <a:lnTo>
                  <a:pt x="2" y="56"/>
                </a:lnTo>
                <a:lnTo>
                  <a:pt x="3" y="67"/>
                </a:lnTo>
                <a:lnTo>
                  <a:pt x="5" y="75"/>
                </a:lnTo>
                <a:lnTo>
                  <a:pt x="9" y="83"/>
                </a:lnTo>
                <a:lnTo>
                  <a:pt x="9" y="83"/>
                </a:lnTo>
                <a:lnTo>
                  <a:pt x="14" y="89"/>
                </a:lnTo>
                <a:lnTo>
                  <a:pt x="21" y="96"/>
                </a:lnTo>
                <a:lnTo>
                  <a:pt x="31" y="103"/>
                </a:lnTo>
                <a:lnTo>
                  <a:pt x="42" y="109"/>
                </a:lnTo>
                <a:lnTo>
                  <a:pt x="63" y="121"/>
                </a:lnTo>
                <a:lnTo>
                  <a:pt x="72" y="126"/>
                </a:lnTo>
                <a:lnTo>
                  <a:pt x="78" y="130"/>
                </a:lnTo>
                <a:lnTo>
                  <a:pt x="78" y="130"/>
                </a:lnTo>
                <a:lnTo>
                  <a:pt x="90" y="143"/>
                </a:lnTo>
                <a:lnTo>
                  <a:pt x="109" y="163"/>
                </a:lnTo>
                <a:lnTo>
                  <a:pt x="130" y="184"/>
                </a:lnTo>
                <a:lnTo>
                  <a:pt x="150" y="204"/>
                </a:lnTo>
                <a:lnTo>
                  <a:pt x="150" y="204"/>
                </a:lnTo>
                <a:lnTo>
                  <a:pt x="162" y="212"/>
                </a:lnTo>
                <a:lnTo>
                  <a:pt x="179" y="224"/>
                </a:lnTo>
                <a:lnTo>
                  <a:pt x="223" y="247"/>
                </a:lnTo>
                <a:lnTo>
                  <a:pt x="277" y="274"/>
                </a:lnTo>
                <a:lnTo>
                  <a:pt x="277" y="274"/>
                </a:lnTo>
                <a:lnTo>
                  <a:pt x="263" y="280"/>
                </a:lnTo>
                <a:lnTo>
                  <a:pt x="231" y="295"/>
                </a:lnTo>
                <a:lnTo>
                  <a:pt x="231" y="295"/>
                </a:lnTo>
                <a:lnTo>
                  <a:pt x="215" y="300"/>
                </a:lnTo>
                <a:lnTo>
                  <a:pt x="204" y="304"/>
                </a:lnTo>
                <a:lnTo>
                  <a:pt x="200" y="306"/>
                </a:lnTo>
                <a:lnTo>
                  <a:pt x="197" y="309"/>
                </a:lnTo>
                <a:lnTo>
                  <a:pt x="193" y="314"/>
                </a:lnTo>
                <a:lnTo>
                  <a:pt x="190" y="319"/>
                </a:lnTo>
                <a:lnTo>
                  <a:pt x="190" y="319"/>
                </a:lnTo>
                <a:lnTo>
                  <a:pt x="184" y="331"/>
                </a:lnTo>
                <a:lnTo>
                  <a:pt x="182" y="338"/>
                </a:lnTo>
                <a:lnTo>
                  <a:pt x="182" y="342"/>
                </a:lnTo>
                <a:lnTo>
                  <a:pt x="182" y="342"/>
                </a:lnTo>
                <a:lnTo>
                  <a:pt x="183" y="342"/>
                </a:lnTo>
                <a:lnTo>
                  <a:pt x="183" y="342"/>
                </a:lnTo>
                <a:lnTo>
                  <a:pt x="193" y="332"/>
                </a:lnTo>
                <a:lnTo>
                  <a:pt x="205" y="320"/>
                </a:lnTo>
                <a:lnTo>
                  <a:pt x="205" y="320"/>
                </a:lnTo>
                <a:lnTo>
                  <a:pt x="208" y="317"/>
                </a:lnTo>
                <a:lnTo>
                  <a:pt x="211" y="316"/>
                </a:lnTo>
                <a:lnTo>
                  <a:pt x="220" y="315"/>
                </a:lnTo>
                <a:lnTo>
                  <a:pt x="231" y="314"/>
                </a:lnTo>
                <a:lnTo>
                  <a:pt x="231" y="314"/>
                </a:lnTo>
                <a:lnTo>
                  <a:pt x="220" y="330"/>
                </a:lnTo>
                <a:lnTo>
                  <a:pt x="215" y="338"/>
                </a:lnTo>
                <a:lnTo>
                  <a:pt x="215" y="341"/>
                </a:lnTo>
                <a:lnTo>
                  <a:pt x="216" y="340"/>
                </a:lnTo>
                <a:lnTo>
                  <a:pt x="216" y="340"/>
                </a:lnTo>
                <a:lnTo>
                  <a:pt x="220" y="337"/>
                </a:lnTo>
                <a:lnTo>
                  <a:pt x="223" y="333"/>
                </a:lnTo>
                <a:lnTo>
                  <a:pt x="227" y="325"/>
                </a:lnTo>
                <a:lnTo>
                  <a:pt x="234" y="319"/>
                </a:lnTo>
                <a:lnTo>
                  <a:pt x="236" y="316"/>
                </a:lnTo>
                <a:lnTo>
                  <a:pt x="241" y="315"/>
                </a:lnTo>
                <a:lnTo>
                  <a:pt x="241" y="315"/>
                </a:lnTo>
                <a:lnTo>
                  <a:pt x="250" y="315"/>
                </a:lnTo>
                <a:lnTo>
                  <a:pt x="260" y="315"/>
                </a:lnTo>
                <a:lnTo>
                  <a:pt x="262" y="315"/>
                </a:lnTo>
                <a:lnTo>
                  <a:pt x="264" y="316"/>
                </a:lnTo>
                <a:lnTo>
                  <a:pt x="266" y="319"/>
                </a:lnTo>
                <a:lnTo>
                  <a:pt x="266" y="322"/>
                </a:lnTo>
                <a:lnTo>
                  <a:pt x="266" y="322"/>
                </a:lnTo>
                <a:lnTo>
                  <a:pt x="263" y="325"/>
                </a:lnTo>
                <a:lnTo>
                  <a:pt x="261" y="328"/>
                </a:lnTo>
                <a:lnTo>
                  <a:pt x="253" y="333"/>
                </a:lnTo>
                <a:lnTo>
                  <a:pt x="246" y="340"/>
                </a:lnTo>
                <a:lnTo>
                  <a:pt x="243" y="343"/>
                </a:lnTo>
                <a:lnTo>
                  <a:pt x="242" y="346"/>
                </a:lnTo>
                <a:lnTo>
                  <a:pt x="242" y="346"/>
                </a:lnTo>
                <a:lnTo>
                  <a:pt x="240" y="358"/>
                </a:lnTo>
                <a:lnTo>
                  <a:pt x="237" y="363"/>
                </a:lnTo>
                <a:lnTo>
                  <a:pt x="235" y="367"/>
                </a:lnTo>
                <a:lnTo>
                  <a:pt x="235" y="367"/>
                </a:lnTo>
                <a:lnTo>
                  <a:pt x="231" y="372"/>
                </a:lnTo>
                <a:lnTo>
                  <a:pt x="230" y="377"/>
                </a:lnTo>
                <a:lnTo>
                  <a:pt x="231" y="383"/>
                </a:lnTo>
                <a:lnTo>
                  <a:pt x="232" y="389"/>
                </a:lnTo>
                <a:lnTo>
                  <a:pt x="232" y="389"/>
                </a:lnTo>
                <a:lnTo>
                  <a:pt x="235" y="393"/>
                </a:lnTo>
                <a:lnTo>
                  <a:pt x="239" y="395"/>
                </a:lnTo>
                <a:lnTo>
                  <a:pt x="243" y="396"/>
                </a:lnTo>
                <a:lnTo>
                  <a:pt x="243" y="396"/>
                </a:lnTo>
                <a:lnTo>
                  <a:pt x="242" y="389"/>
                </a:lnTo>
                <a:lnTo>
                  <a:pt x="242" y="383"/>
                </a:lnTo>
                <a:lnTo>
                  <a:pt x="243" y="378"/>
                </a:lnTo>
                <a:lnTo>
                  <a:pt x="243" y="378"/>
                </a:lnTo>
                <a:lnTo>
                  <a:pt x="246" y="373"/>
                </a:lnTo>
                <a:lnTo>
                  <a:pt x="250" y="368"/>
                </a:lnTo>
                <a:lnTo>
                  <a:pt x="255" y="364"/>
                </a:lnTo>
                <a:lnTo>
                  <a:pt x="257" y="363"/>
                </a:lnTo>
                <a:lnTo>
                  <a:pt x="258" y="363"/>
                </a:lnTo>
                <a:lnTo>
                  <a:pt x="258" y="363"/>
                </a:lnTo>
                <a:lnTo>
                  <a:pt x="269" y="367"/>
                </a:lnTo>
                <a:lnTo>
                  <a:pt x="276" y="368"/>
                </a:lnTo>
                <a:lnTo>
                  <a:pt x="281" y="368"/>
                </a:lnTo>
                <a:lnTo>
                  <a:pt x="281" y="368"/>
                </a:lnTo>
                <a:lnTo>
                  <a:pt x="284" y="367"/>
                </a:lnTo>
                <a:lnTo>
                  <a:pt x="288" y="366"/>
                </a:lnTo>
                <a:lnTo>
                  <a:pt x="289" y="368"/>
                </a:lnTo>
                <a:lnTo>
                  <a:pt x="292" y="372"/>
                </a:lnTo>
                <a:lnTo>
                  <a:pt x="292" y="372"/>
                </a:lnTo>
                <a:lnTo>
                  <a:pt x="294" y="378"/>
                </a:lnTo>
                <a:lnTo>
                  <a:pt x="299" y="385"/>
                </a:lnTo>
                <a:lnTo>
                  <a:pt x="305" y="391"/>
                </a:lnTo>
                <a:lnTo>
                  <a:pt x="305" y="391"/>
                </a:lnTo>
                <a:lnTo>
                  <a:pt x="309" y="377"/>
                </a:lnTo>
                <a:lnTo>
                  <a:pt x="309" y="377"/>
                </a:lnTo>
                <a:lnTo>
                  <a:pt x="308" y="375"/>
                </a:lnTo>
                <a:lnTo>
                  <a:pt x="308" y="375"/>
                </a:lnTo>
                <a:lnTo>
                  <a:pt x="322" y="370"/>
                </a:lnTo>
                <a:lnTo>
                  <a:pt x="322" y="370"/>
                </a:lnTo>
                <a:lnTo>
                  <a:pt x="336" y="366"/>
                </a:lnTo>
                <a:lnTo>
                  <a:pt x="345" y="362"/>
                </a:lnTo>
                <a:lnTo>
                  <a:pt x="352" y="357"/>
                </a:lnTo>
                <a:lnTo>
                  <a:pt x="352" y="357"/>
                </a:lnTo>
                <a:lnTo>
                  <a:pt x="357" y="356"/>
                </a:lnTo>
                <a:lnTo>
                  <a:pt x="371" y="356"/>
                </a:lnTo>
                <a:lnTo>
                  <a:pt x="393" y="356"/>
                </a:lnTo>
                <a:lnTo>
                  <a:pt x="425" y="357"/>
                </a:lnTo>
                <a:lnTo>
                  <a:pt x="425" y="357"/>
                </a:lnTo>
                <a:lnTo>
                  <a:pt x="456" y="359"/>
                </a:lnTo>
                <a:lnTo>
                  <a:pt x="476" y="361"/>
                </a:lnTo>
                <a:lnTo>
                  <a:pt x="493" y="359"/>
                </a:lnTo>
                <a:lnTo>
                  <a:pt x="516" y="356"/>
                </a:lnTo>
                <a:lnTo>
                  <a:pt x="516" y="356"/>
                </a:lnTo>
                <a:lnTo>
                  <a:pt x="575" y="343"/>
                </a:lnTo>
                <a:lnTo>
                  <a:pt x="575" y="343"/>
                </a:lnTo>
                <a:lnTo>
                  <a:pt x="606" y="346"/>
                </a:lnTo>
                <a:lnTo>
                  <a:pt x="638" y="349"/>
                </a:lnTo>
                <a:lnTo>
                  <a:pt x="677" y="356"/>
                </a:lnTo>
                <a:lnTo>
                  <a:pt x="677" y="356"/>
                </a:lnTo>
                <a:lnTo>
                  <a:pt x="715" y="361"/>
                </a:lnTo>
                <a:lnTo>
                  <a:pt x="752" y="366"/>
                </a:lnTo>
                <a:lnTo>
                  <a:pt x="790" y="369"/>
                </a:lnTo>
                <a:lnTo>
                  <a:pt x="830" y="372"/>
                </a:lnTo>
                <a:lnTo>
                  <a:pt x="830" y="372"/>
                </a:lnTo>
                <a:lnTo>
                  <a:pt x="919" y="374"/>
                </a:lnTo>
                <a:lnTo>
                  <a:pt x="954" y="374"/>
                </a:lnTo>
                <a:lnTo>
                  <a:pt x="973" y="373"/>
                </a:lnTo>
                <a:lnTo>
                  <a:pt x="973" y="373"/>
                </a:lnTo>
                <a:lnTo>
                  <a:pt x="978" y="373"/>
                </a:lnTo>
                <a:lnTo>
                  <a:pt x="985" y="373"/>
                </a:lnTo>
                <a:lnTo>
                  <a:pt x="994" y="374"/>
                </a:lnTo>
                <a:lnTo>
                  <a:pt x="1004" y="377"/>
                </a:lnTo>
                <a:lnTo>
                  <a:pt x="1004" y="377"/>
                </a:lnTo>
                <a:lnTo>
                  <a:pt x="1026" y="382"/>
                </a:lnTo>
                <a:lnTo>
                  <a:pt x="1064" y="388"/>
                </a:lnTo>
                <a:lnTo>
                  <a:pt x="1085" y="393"/>
                </a:lnTo>
                <a:lnTo>
                  <a:pt x="1105" y="398"/>
                </a:lnTo>
                <a:lnTo>
                  <a:pt x="1122" y="404"/>
                </a:lnTo>
                <a:lnTo>
                  <a:pt x="1130" y="407"/>
                </a:lnTo>
                <a:lnTo>
                  <a:pt x="1136" y="411"/>
                </a:lnTo>
                <a:lnTo>
                  <a:pt x="1136" y="411"/>
                </a:lnTo>
                <a:lnTo>
                  <a:pt x="1157" y="424"/>
                </a:lnTo>
                <a:lnTo>
                  <a:pt x="1178" y="435"/>
                </a:lnTo>
                <a:lnTo>
                  <a:pt x="1193" y="445"/>
                </a:lnTo>
                <a:lnTo>
                  <a:pt x="1198" y="449"/>
                </a:lnTo>
                <a:lnTo>
                  <a:pt x="1200" y="453"/>
                </a:lnTo>
                <a:lnTo>
                  <a:pt x="1200" y="453"/>
                </a:lnTo>
                <a:lnTo>
                  <a:pt x="1204" y="461"/>
                </a:lnTo>
                <a:lnTo>
                  <a:pt x="1206" y="466"/>
                </a:lnTo>
                <a:lnTo>
                  <a:pt x="1210" y="470"/>
                </a:lnTo>
                <a:lnTo>
                  <a:pt x="1214" y="458"/>
                </a:lnTo>
                <a:lnTo>
                  <a:pt x="1214" y="458"/>
                </a:lnTo>
                <a:lnTo>
                  <a:pt x="1226" y="464"/>
                </a:lnTo>
                <a:lnTo>
                  <a:pt x="1235" y="467"/>
                </a:lnTo>
                <a:lnTo>
                  <a:pt x="1237" y="467"/>
                </a:lnTo>
                <a:lnTo>
                  <a:pt x="1238" y="466"/>
                </a:lnTo>
                <a:lnTo>
                  <a:pt x="1238" y="466"/>
                </a:lnTo>
                <a:lnTo>
                  <a:pt x="1238" y="454"/>
                </a:lnTo>
                <a:lnTo>
                  <a:pt x="1238" y="448"/>
                </a:lnTo>
                <a:lnTo>
                  <a:pt x="1238" y="448"/>
                </a:lnTo>
                <a:lnTo>
                  <a:pt x="1246" y="454"/>
                </a:lnTo>
                <a:lnTo>
                  <a:pt x="1252" y="458"/>
                </a:lnTo>
                <a:lnTo>
                  <a:pt x="1253" y="459"/>
                </a:lnTo>
                <a:lnTo>
                  <a:pt x="1254" y="458"/>
                </a:lnTo>
                <a:lnTo>
                  <a:pt x="1254" y="458"/>
                </a:lnTo>
                <a:lnTo>
                  <a:pt x="1253" y="432"/>
                </a:lnTo>
                <a:lnTo>
                  <a:pt x="1253" y="432"/>
                </a:lnTo>
                <a:lnTo>
                  <a:pt x="1265" y="435"/>
                </a:lnTo>
                <a:lnTo>
                  <a:pt x="1273" y="436"/>
                </a:lnTo>
                <a:lnTo>
                  <a:pt x="1277" y="436"/>
                </a:lnTo>
                <a:lnTo>
                  <a:pt x="1278" y="433"/>
                </a:lnTo>
                <a:lnTo>
                  <a:pt x="1278" y="433"/>
                </a:lnTo>
                <a:lnTo>
                  <a:pt x="1279" y="425"/>
                </a:lnTo>
                <a:lnTo>
                  <a:pt x="1279" y="419"/>
                </a:lnTo>
                <a:lnTo>
                  <a:pt x="1280" y="410"/>
                </a:lnTo>
                <a:lnTo>
                  <a:pt x="1279" y="403"/>
                </a:lnTo>
                <a:lnTo>
                  <a:pt x="1275" y="395"/>
                </a:lnTo>
                <a:lnTo>
                  <a:pt x="1273" y="393"/>
                </a:lnTo>
                <a:lnTo>
                  <a:pt x="1270" y="390"/>
                </a:lnTo>
                <a:lnTo>
                  <a:pt x="1267" y="388"/>
                </a:lnTo>
                <a:lnTo>
                  <a:pt x="1262" y="385"/>
                </a:lnTo>
                <a:lnTo>
                  <a:pt x="1262" y="385"/>
                </a:lnTo>
                <a:lnTo>
                  <a:pt x="1241" y="379"/>
                </a:lnTo>
                <a:lnTo>
                  <a:pt x="1216" y="374"/>
                </a:lnTo>
                <a:lnTo>
                  <a:pt x="1190" y="367"/>
                </a:lnTo>
                <a:lnTo>
                  <a:pt x="1177" y="362"/>
                </a:lnTo>
                <a:lnTo>
                  <a:pt x="1163" y="357"/>
                </a:lnTo>
                <a:lnTo>
                  <a:pt x="1163" y="357"/>
                </a:lnTo>
                <a:lnTo>
                  <a:pt x="1135" y="347"/>
                </a:lnTo>
                <a:lnTo>
                  <a:pt x="1109" y="338"/>
                </a:lnTo>
                <a:lnTo>
                  <a:pt x="1088" y="332"/>
                </a:lnTo>
                <a:lnTo>
                  <a:pt x="1073" y="327"/>
                </a:lnTo>
                <a:lnTo>
                  <a:pt x="1073" y="327"/>
                </a:lnTo>
                <a:lnTo>
                  <a:pt x="1068" y="325"/>
                </a:lnTo>
                <a:lnTo>
                  <a:pt x="1064" y="322"/>
                </a:lnTo>
                <a:lnTo>
                  <a:pt x="1059" y="316"/>
                </a:lnTo>
                <a:lnTo>
                  <a:pt x="1057" y="312"/>
                </a:lnTo>
                <a:lnTo>
                  <a:pt x="1057" y="310"/>
                </a:lnTo>
                <a:lnTo>
                  <a:pt x="1057" y="310"/>
                </a:lnTo>
                <a:lnTo>
                  <a:pt x="1064" y="310"/>
                </a:lnTo>
                <a:lnTo>
                  <a:pt x="1069" y="307"/>
                </a:lnTo>
                <a:lnTo>
                  <a:pt x="1070" y="306"/>
                </a:lnTo>
                <a:lnTo>
                  <a:pt x="1070" y="304"/>
                </a:lnTo>
                <a:lnTo>
                  <a:pt x="1070" y="304"/>
                </a:lnTo>
                <a:lnTo>
                  <a:pt x="1068" y="299"/>
                </a:lnTo>
                <a:lnTo>
                  <a:pt x="1062" y="290"/>
                </a:lnTo>
                <a:lnTo>
                  <a:pt x="1041" y="263"/>
                </a:lnTo>
                <a:lnTo>
                  <a:pt x="1027" y="247"/>
                </a:lnTo>
                <a:lnTo>
                  <a:pt x="1012" y="230"/>
                </a:lnTo>
                <a:lnTo>
                  <a:pt x="995" y="212"/>
                </a:lnTo>
                <a:lnTo>
                  <a:pt x="978" y="195"/>
                </a:lnTo>
                <a:lnTo>
                  <a:pt x="978" y="195"/>
                </a:lnTo>
                <a:lnTo>
                  <a:pt x="959" y="179"/>
                </a:lnTo>
                <a:lnTo>
                  <a:pt x="940" y="163"/>
                </a:lnTo>
                <a:lnTo>
                  <a:pt x="919" y="147"/>
                </a:lnTo>
                <a:lnTo>
                  <a:pt x="898" y="131"/>
                </a:lnTo>
                <a:lnTo>
                  <a:pt x="875" y="117"/>
                </a:lnTo>
                <a:lnTo>
                  <a:pt x="852" y="106"/>
                </a:lnTo>
                <a:lnTo>
                  <a:pt x="827" y="96"/>
                </a:lnTo>
                <a:lnTo>
                  <a:pt x="814" y="93"/>
                </a:lnTo>
                <a:lnTo>
                  <a:pt x="801" y="89"/>
                </a:lnTo>
                <a:lnTo>
                  <a:pt x="801" y="89"/>
                </a:lnTo>
                <a:lnTo>
                  <a:pt x="777" y="84"/>
                </a:lnTo>
                <a:lnTo>
                  <a:pt x="756" y="78"/>
                </a:lnTo>
                <a:lnTo>
                  <a:pt x="717" y="67"/>
                </a:lnTo>
                <a:lnTo>
                  <a:pt x="699" y="63"/>
                </a:lnTo>
                <a:lnTo>
                  <a:pt x="680" y="59"/>
                </a:lnTo>
                <a:lnTo>
                  <a:pt x="661" y="57"/>
                </a:lnTo>
                <a:lnTo>
                  <a:pt x="638" y="57"/>
                </a:lnTo>
                <a:lnTo>
                  <a:pt x="638" y="57"/>
                </a:lnTo>
                <a:lnTo>
                  <a:pt x="585" y="57"/>
                </a:lnTo>
                <a:lnTo>
                  <a:pt x="530" y="57"/>
                </a:lnTo>
                <a:lnTo>
                  <a:pt x="504" y="57"/>
                </a:lnTo>
                <a:lnTo>
                  <a:pt x="480" y="58"/>
                </a:lnTo>
                <a:lnTo>
                  <a:pt x="463" y="61"/>
                </a:lnTo>
                <a:lnTo>
                  <a:pt x="456" y="63"/>
                </a:lnTo>
                <a:lnTo>
                  <a:pt x="451" y="65"/>
                </a:lnTo>
                <a:lnTo>
                  <a:pt x="451" y="65"/>
                </a:lnTo>
                <a:lnTo>
                  <a:pt x="440" y="72"/>
                </a:lnTo>
                <a:lnTo>
                  <a:pt x="422" y="78"/>
                </a:lnTo>
                <a:lnTo>
                  <a:pt x="383" y="94"/>
                </a:lnTo>
                <a:lnTo>
                  <a:pt x="334" y="114"/>
                </a:lnTo>
                <a:lnTo>
                  <a:pt x="313" y="126"/>
                </a:lnTo>
                <a:lnTo>
                  <a:pt x="313" y="126"/>
                </a:lnTo>
                <a:lnTo>
                  <a:pt x="299" y="110"/>
                </a:lnTo>
                <a:lnTo>
                  <a:pt x="287" y="96"/>
                </a:lnTo>
                <a:lnTo>
                  <a:pt x="277" y="86"/>
                </a:lnTo>
                <a:lnTo>
                  <a:pt x="277" y="86"/>
                </a:lnTo>
                <a:lnTo>
                  <a:pt x="271" y="83"/>
                </a:lnTo>
                <a:lnTo>
                  <a:pt x="260" y="79"/>
                </a:lnTo>
                <a:lnTo>
                  <a:pt x="234" y="70"/>
                </a:lnTo>
                <a:lnTo>
                  <a:pt x="209" y="64"/>
                </a:lnTo>
                <a:lnTo>
                  <a:pt x="195" y="63"/>
                </a:lnTo>
                <a:lnTo>
                  <a:pt x="195" y="6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1">
            <a:extLst>
              <a:ext uri="{FF2B5EF4-FFF2-40B4-BE49-F238E27FC236}">
                <a16:creationId xmlns:a16="http://schemas.microsoft.com/office/drawing/2014/main" id="{155E5F2A-5BE9-46B0-8F29-7C5F5753083E}"/>
              </a:ext>
            </a:extLst>
          </p:cNvPr>
          <p:cNvSpPr>
            <a:spLocks/>
          </p:cNvSpPr>
          <p:nvPr/>
        </p:nvSpPr>
        <p:spPr bwMode="auto">
          <a:xfrm>
            <a:off x="5985699" y="3149360"/>
            <a:ext cx="1604283" cy="891471"/>
          </a:xfrm>
          <a:custGeom>
            <a:avLst/>
            <a:gdLst>
              <a:gd name="T0" fmla="*/ 94 w 880"/>
              <a:gd name="T1" fmla="*/ 116 h 489"/>
              <a:gd name="T2" fmla="*/ 75 w 880"/>
              <a:gd name="T3" fmla="*/ 121 h 489"/>
              <a:gd name="T4" fmla="*/ 52 w 880"/>
              <a:gd name="T5" fmla="*/ 121 h 489"/>
              <a:gd name="T6" fmla="*/ 36 w 880"/>
              <a:gd name="T7" fmla="*/ 125 h 489"/>
              <a:gd name="T8" fmla="*/ 29 w 880"/>
              <a:gd name="T9" fmla="*/ 136 h 489"/>
              <a:gd name="T10" fmla="*/ 45 w 880"/>
              <a:gd name="T11" fmla="*/ 163 h 489"/>
              <a:gd name="T12" fmla="*/ 68 w 880"/>
              <a:gd name="T13" fmla="*/ 202 h 489"/>
              <a:gd name="T14" fmla="*/ 40 w 880"/>
              <a:gd name="T15" fmla="*/ 222 h 489"/>
              <a:gd name="T16" fmla="*/ 0 w 880"/>
              <a:gd name="T17" fmla="*/ 238 h 489"/>
              <a:gd name="T18" fmla="*/ 12 w 880"/>
              <a:gd name="T19" fmla="*/ 242 h 489"/>
              <a:gd name="T20" fmla="*/ 83 w 880"/>
              <a:gd name="T21" fmla="*/ 242 h 489"/>
              <a:gd name="T22" fmla="*/ 130 w 880"/>
              <a:gd name="T23" fmla="*/ 305 h 489"/>
              <a:gd name="T24" fmla="*/ 112 w 880"/>
              <a:gd name="T25" fmla="*/ 356 h 489"/>
              <a:gd name="T26" fmla="*/ 119 w 880"/>
              <a:gd name="T27" fmla="*/ 381 h 489"/>
              <a:gd name="T28" fmla="*/ 137 w 880"/>
              <a:gd name="T29" fmla="*/ 391 h 489"/>
              <a:gd name="T30" fmla="*/ 170 w 880"/>
              <a:gd name="T31" fmla="*/ 408 h 489"/>
              <a:gd name="T32" fmla="*/ 199 w 880"/>
              <a:gd name="T33" fmla="*/ 434 h 489"/>
              <a:gd name="T34" fmla="*/ 208 w 880"/>
              <a:gd name="T35" fmla="*/ 426 h 489"/>
              <a:gd name="T36" fmla="*/ 250 w 880"/>
              <a:gd name="T37" fmla="*/ 434 h 489"/>
              <a:gd name="T38" fmla="*/ 264 w 880"/>
              <a:gd name="T39" fmla="*/ 418 h 489"/>
              <a:gd name="T40" fmla="*/ 272 w 880"/>
              <a:gd name="T41" fmla="*/ 421 h 489"/>
              <a:gd name="T42" fmla="*/ 282 w 880"/>
              <a:gd name="T43" fmla="*/ 376 h 489"/>
              <a:gd name="T44" fmla="*/ 425 w 880"/>
              <a:gd name="T45" fmla="*/ 385 h 489"/>
              <a:gd name="T46" fmla="*/ 513 w 880"/>
              <a:gd name="T47" fmla="*/ 408 h 489"/>
              <a:gd name="T48" fmla="*/ 494 w 880"/>
              <a:gd name="T49" fmla="*/ 437 h 489"/>
              <a:gd name="T50" fmla="*/ 504 w 880"/>
              <a:gd name="T51" fmla="*/ 463 h 489"/>
              <a:gd name="T52" fmla="*/ 552 w 880"/>
              <a:gd name="T53" fmla="*/ 489 h 489"/>
              <a:gd name="T54" fmla="*/ 558 w 880"/>
              <a:gd name="T55" fmla="*/ 485 h 489"/>
              <a:gd name="T56" fmla="*/ 595 w 880"/>
              <a:gd name="T57" fmla="*/ 474 h 489"/>
              <a:gd name="T58" fmla="*/ 612 w 880"/>
              <a:gd name="T59" fmla="*/ 478 h 489"/>
              <a:gd name="T60" fmla="*/ 577 w 880"/>
              <a:gd name="T61" fmla="*/ 441 h 489"/>
              <a:gd name="T62" fmla="*/ 602 w 880"/>
              <a:gd name="T63" fmla="*/ 424 h 489"/>
              <a:gd name="T64" fmla="*/ 622 w 880"/>
              <a:gd name="T65" fmla="*/ 397 h 489"/>
              <a:gd name="T66" fmla="*/ 646 w 880"/>
              <a:gd name="T67" fmla="*/ 383 h 489"/>
              <a:gd name="T68" fmla="*/ 746 w 880"/>
              <a:gd name="T69" fmla="*/ 361 h 489"/>
              <a:gd name="T70" fmla="*/ 822 w 880"/>
              <a:gd name="T71" fmla="*/ 341 h 489"/>
              <a:gd name="T72" fmla="*/ 847 w 880"/>
              <a:gd name="T73" fmla="*/ 328 h 489"/>
              <a:gd name="T74" fmla="*/ 851 w 880"/>
              <a:gd name="T75" fmla="*/ 338 h 489"/>
              <a:gd name="T76" fmla="*/ 862 w 880"/>
              <a:gd name="T77" fmla="*/ 312 h 489"/>
              <a:gd name="T78" fmla="*/ 876 w 880"/>
              <a:gd name="T79" fmla="*/ 323 h 489"/>
              <a:gd name="T80" fmla="*/ 871 w 880"/>
              <a:gd name="T81" fmla="*/ 301 h 489"/>
              <a:gd name="T82" fmla="*/ 855 w 880"/>
              <a:gd name="T83" fmla="*/ 295 h 489"/>
              <a:gd name="T84" fmla="*/ 879 w 880"/>
              <a:gd name="T85" fmla="*/ 259 h 489"/>
              <a:gd name="T86" fmla="*/ 880 w 880"/>
              <a:gd name="T87" fmla="*/ 226 h 489"/>
              <a:gd name="T88" fmla="*/ 874 w 880"/>
              <a:gd name="T89" fmla="*/ 209 h 489"/>
              <a:gd name="T90" fmla="*/ 828 w 880"/>
              <a:gd name="T91" fmla="*/ 215 h 489"/>
              <a:gd name="T92" fmla="*/ 748 w 880"/>
              <a:gd name="T93" fmla="*/ 216 h 489"/>
              <a:gd name="T94" fmla="*/ 756 w 880"/>
              <a:gd name="T95" fmla="*/ 201 h 489"/>
              <a:gd name="T96" fmla="*/ 793 w 880"/>
              <a:gd name="T97" fmla="*/ 200 h 489"/>
              <a:gd name="T98" fmla="*/ 807 w 880"/>
              <a:gd name="T99" fmla="*/ 189 h 489"/>
              <a:gd name="T100" fmla="*/ 779 w 880"/>
              <a:gd name="T101" fmla="*/ 154 h 489"/>
              <a:gd name="T102" fmla="*/ 682 w 880"/>
              <a:gd name="T103" fmla="*/ 86 h 489"/>
              <a:gd name="T104" fmla="*/ 579 w 880"/>
              <a:gd name="T105" fmla="*/ 30 h 489"/>
              <a:gd name="T106" fmla="*/ 497 w 880"/>
              <a:gd name="T107" fmla="*/ 6 h 489"/>
              <a:gd name="T108" fmla="*/ 351 w 880"/>
              <a:gd name="T109" fmla="*/ 12 h 489"/>
              <a:gd name="T110" fmla="*/ 195 w 880"/>
              <a:gd name="T111" fmla="*/ 66 h 489"/>
              <a:gd name="T112" fmla="*/ 109 w 880"/>
              <a:gd name="T113" fmla="*/ 125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80" h="489">
                <a:moveTo>
                  <a:pt x="109" y="125"/>
                </a:moveTo>
                <a:lnTo>
                  <a:pt x="109" y="125"/>
                </a:lnTo>
                <a:lnTo>
                  <a:pt x="104" y="121"/>
                </a:lnTo>
                <a:lnTo>
                  <a:pt x="99" y="118"/>
                </a:lnTo>
                <a:lnTo>
                  <a:pt x="94" y="116"/>
                </a:lnTo>
                <a:lnTo>
                  <a:pt x="94" y="116"/>
                </a:lnTo>
                <a:lnTo>
                  <a:pt x="89" y="118"/>
                </a:lnTo>
                <a:lnTo>
                  <a:pt x="84" y="119"/>
                </a:lnTo>
                <a:lnTo>
                  <a:pt x="80" y="120"/>
                </a:lnTo>
                <a:lnTo>
                  <a:pt x="75" y="121"/>
                </a:lnTo>
                <a:lnTo>
                  <a:pt x="75" y="121"/>
                </a:lnTo>
                <a:lnTo>
                  <a:pt x="67" y="120"/>
                </a:lnTo>
                <a:lnTo>
                  <a:pt x="56" y="121"/>
                </a:lnTo>
                <a:lnTo>
                  <a:pt x="56" y="121"/>
                </a:lnTo>
                <a:lnTo>
                  <a:pt x="52" y="121"/>
                </a:lnTo>
                <a:lnTo>
                  <a:pt x="51" y="120"/>
                </a:lnTo>
                <a:lnTo>
                  <a:pt x="48" y="119"/>
                </a:lnTo>
                <a:lnTo>
                  <a:pt x="47" y="118"/>
                </a:lnTo>
                <a:lnTo>
                  <a:pt x="46" y="119"/>
                </a:lnTo>
                <a:lnTo>
                  <a:pt x="36" y="125"/>
                </a:lnTo>
                <a:lnTo>
                  <a:pt x="36" y="125"/>
                </a:lnTo>
                <a:lnTo>
                  <a:pt x="34" y="127"/>
                </a:lnTo>
                <a:lnTo>
                  <a:pt x="31" y="130"/>
                </a:lnTo>
                <a:lnTo>
                  <a:pt x="30" y="134"/>
                </a:lnTo>
                <a:lnTo>
                  <a:pt x="29" y="136"/>
                </a:lnTo>
                <a:lnTo>
                  <a:pt x="30" y="141"/>
                </a:lnTo>
                <a:lnTo>
                  <a:pt x="32" y="147"/>
                </a:lnTo>
                <a:lnTo>
                  <a:pt x="40" y="157"/>
                </a:lnTo>
                <a:lnTo>
                  <a:pt x="45" y="163"/>
                </a:lnTo>
                <a:lnTo>
                  <a:pt x="45" y="163"/>
                </a:lnTo>
                <a:lnTo>
                  <a:pt x="47" y="168"/>
                </a:lnTo>
                <a:lnTo>
                  <a:pt x="52" y="173"/>
                </a:lnTo>
                <a:lnTo>
                  <a:pt x="58" y="180"/>
                </a:lnTo>
                <a:lnTo>
                  <a:pt x="58" y="180"/>
                </a:lnTo>
                <a:lnTo>
                  <a:pt x="68" y="202"/>
                </a:lnTo>
                <a:lnTo>
                  <a:pt x="68" y="202"/>
                </a:lnTo>
                <a:lnTo>
                  <a:pt x="64" y="206"/>
                </a:lnTo>
                <a:lnTo>
                  <a:pt x="47" y="217"/>
                </a:lnTo>
                <a:lnTo>
                  <a:pt x="47" y="217"/>
                </a:lnTo>
                <a:lnTo>
                  <a:pt x="40" y="222"/>
                </a:lnTo>
                <a:lnTo>
                  <a:pt x="32" y="226"/>
                </a:lnTo>
                <a:lnTo>
                  <a:pt x="16" y="231"/>
                </a:lnTo>
                <a:lnTo>
                  <a:pt x="4" y="234"/>
                </a:lnTo>
                <a:lnTo>
                  <a:pt x="2" y="237"/>
                </a:lnTo>
                <a:lnTo>
                  <a:pt x="0" y="238"/>
                </a:lnTo>
                <a:lnTo>
                  <a:pt x="0" y="239"/>
                </a:lnTo>
                <a:lnTo>
                  <a:pt x="0" y="239"/>
                </a:lnTo>
                <a:lnTo>
                  <a:pt x="2" y="241"/>
                </a:lnTo>
                <a:lnTo>
                  <a:pt x="4" y="242"/>
                </a:lnTo>
                <a:lnTo>
                  <a:pt x="12" y="242"/>
                </a:lnTo>
                <a:lnTo>
                  <a:pt x="35" y="242"/>
                </a:lnTo>
                <a:lnTo>
                  <a:pt x="58" y="239"/>
                </a:lnTo>
                <a:lnTo>
                  <a:pt x="74" y="239"/>
                </a:lnTo>
                <a:lnTo>
                  <a:pt x="74" y="239"/>
                </a:lnTo>
                <a:lnTo>
                  <a:pt x="83" y="242"/>
                </a:lnTo>
                <a:lnTo>
                  <a:pt x="90" y="244"/>
                </a:lnTo>
                <a:lnTo>
                  <a:pt x="99" y="248"/>
                </a:lnTo>
                <a:lnTo>
                  <a:pt x="133" y="300"/>
                </a:lnTo>
                <a:lnTo>
                  <a:pt x="133" y="300"/>
                </a:lnTo>
                <a:lnTo>
                  <a:pt x="130" y="305"/>
                </a:lnTo>
                <a:lnTo>
                  <a:pt x="123" y="318"/>
                </a:lnTo>
                <a:lnTo>
                  <a:pt x="120" y="327"/>
                </a:lnTo>
                <a:lnTo>
                  <a:pt x="116" y="337"/>
                </a:lnTo>
                <a:lnTo>
                  <a:pt x="114" y="346"/>
                </a:lnTo>
                <a:lnTo>
                  <a:pt x="112" y="356"/>
                </a:lnTo>
                <a:lnTo>
                  <a:pt x="112" y="356"/>
                </a:lnTo>
                <a:lnTo>
                  <a:pt x="114" y="371"/>
                </a:lnTo>
                <a:lnTo>
                  <a:pt x="115" y="378"/>
                </a:lnTo>
                <a:lnTo>
                  <a:pt x="116" y="380"/>
                </a:lnTo>
                <a:lnTo>
                  <a:pt x="119" y="381"/>
                </a:lnTo>
                <a:lnTo>
                  <a:pt x="125" y="383"/>
                </a:lnTo>
                <a:lnTo>
                  <a:pt x="125" y="383"/>
                </a:lnTo>
                <a:lnTo>
                  <a:pt x="128" y="385"/>
                </a:lnTo>
                <a:lnTo>
                  <a:pt x="132" y="386"/>
                </a:lnTo>
                <a:lnTo>
                  <a:pt x="137" y="391"/>
                </a:lnTo>
                <a:lnTo>
                  <a:pt x="144" y="397"/>
                </a:lnTo>
                <a:lnTo>
                  <a:pt x="149" y="401"/>
                </a:lnTo>
                <a:lnTo>
                  <a:pt x="157" y="403"/>
                </a:lnTo>
                <a:lnTo>
                  <a:pt x="157" y="403"/>
                </a:lnTo>
                <a:lnTo>
                  <a:pt x="170" y="408"/>
                </a:lnTo>
                <a:lnTo>
                  <a:pt x="180" y="410"/>
                </a:lnTo>
                <a:lnTo>
                  <a:pt x="187" y="410"/>
                </a:lnTo>
                <a:lnTo>
                  <a:pt x="187" y="410"/>
                </a:lnTo>
                <a:lnTo>
                  <a:pt x="194" y="424"/>
                </a:lnTo>
                <a:lnTo>
                  <a:pt x="199" y="434"/>
                </a:lnTo>
                <a:lnTo>
                  <a:pt x="201" y="436"/>
                </a:lnTo>
                <a:lnTo>
                  <a:pt x="203" y="436"/>
                </a:lnTo>
                <a:lnTo>
                  <a:pt x="203" y="436"/>
                </a:lnTo>
                <a:lnTo>
                  <a:pt x="206" y="432"/>
                </a:lnTo>
                <a:lnTo>
                  <a:pt x="208" y="426"/>
                </a:lnTo>
                <a:lnTo>
                  <a:pt x="210" y="419"/>
                </a:lnTo>
                <a:lnTo>
                  <a:pt x="243" y="414"/>
                </a:lnTo>
                <a:lnTo>
                  <a:pt x="243" y="414"/>
                </a:lnTo>
                <a:lnTo>
                  <a:pt x="248" y="429"/>
                </a:lnTo>
                <a:lnTo>
                  <a:pt x="250" y="434"/>
                </a:lnTo>
                <a:lnTo>
                  <a:pt x="253" y="437"/>
                </a:lnTo>
                <a:lnTo>
                  <a:pt x="254" y="437"/>
                </a:lnTo>
                <a:lnTo>
                  <a:pt x="256" y="436"/>
                </a:lnTo>
                <a:lnTo>
                  <a:pt x="256" y="436"/>
                </a:lnTo>
                <a:lnTo>
                  <a:pt x="264" y="418"/>
                </a:lnTo>
                <a:lnTo>
                  <a:pt x="267" y="407"/>
                </a:lnTo>
                <a:lnTo>
                  <a:pt x="267" y="407"/>
                </a:lnTo>
                <a:lnTo>
                  <a:pt x="269" y="415"/>
                </a:lnTo>
                <a:lnTo>
                  <a:pt x="271" y="420"/>
                </a:lnTo>
                <a:lnTo>
                  <a:pt x="272" y="421"/>
                </a:lnTo>
                <a:lnTo>
                  <a:pt x="274" y="420"/>
                </a:lnTo>
                <a:lnTo>
                  <a:pt x="274" y="420"/>
                </a:lnTo>
                <a:lnTo>
                  <a:pt x="277" y="410"/>
                </a:lnTo>
                <a:lnTo>
                  <a:pt x="280" y="396"/>
                </a:lnTo>
                <a:lnTo>
                  <a:pt x="282" y="376"/>
                </a:lnTo>
                <a:lnTo>
                  <a:pt x="355" y="369"/>
                </a:lnTo>
                <a:lnTo>
                  <a:pt x="355" y="369"/>
                </a:lnTo>
                <a:lnTo>
                  <a:pt x="382" y="376"/>
                </a:lnTo>
                <a:lnTo>
                  <a:pt x="405" y="381"/>
                </a:lnTo>
                <a:lnTo>
                  <a:pt x="425" y="385"/>
                </a:lnTo>
                <a:lnTo>
                  <a:pt x="425" y="385"/>
                </a:lnTo>
                <a:lnTo>
                  <a:pt x="531" y="389"/>
                </a:lnTo>
                <a:lnTo>
                  <a:pt x="531" y="389"/>
                </a:lnTo>
                <a:lnTo>
                  <a:pt x="526" y="394"/>
                </a:lnTo>
                <a:lnTo>
                  <a:pt x="513" y="408"/>
                </a:lnTo>
                <a:lnTo>
                  <a:pt x="506" y="415"/>
                </a:lnTo>
                <a:lnTo>
                  <a:pt x="500" y="423"/>
                </a:lnTo>
                <a:lnTo>
                  <a:pt x="496" y="431"/>
                </a:lnTo>
                <a:lnTo>
                  <a:pt x="494" y="437"/>
                </a:lnTo>
                <a:lnTo>
                  <a:pt x="494" y="437"/>
                </a:lnTo>
                <a:lnTo>
                  <a:pt x="494" y="444"/>
                </a:lnTo>
                <a:lnTo>
                  <a:pt x="495" y="450"/>
                </a:lnTo>
                <a:lnTo>
                  <a:pt x="497" y="455"/>
                </a:lnTo>
                <a:lnTo>
                  <a:pt x="500" y="460"/>
                </a:lnTo>
                <a:lnTo>
                  <a:pt x="504" y="463"/>
                </a:lnTo>
                <a:lnTo>
                  <a:pt x="509" y="468"/>
                </a:lnTo>
                <a:lnTo>
                  <a:pt x="521" y="476"/>
                </a:lnTo>
                <a:lnTo>
                  <a:pt x="521" y="476"/>
                </a:lnTo>
                <a:lnTo>
                  <a:pt x="545" y="487"/>
                </a:lnTo>
                <a:lnTo>
                  <a:pt x="552" y="489"/>
                </a:lnTo>
                <a:lnTo>
                  <a:pt x="554" y="489"/>
                </a:lnTo>
                <a:lnTo>
                  <a:pt x="554" y="488"/>
                </a:lnTo>
                <a:lnTo>
                  <a:pt x="554" y="488"/>
                </a:lnTo>
                <a:lnTo>
                  <a:pt x="555" y="487"/>
                </a:lnTo>
                <a:lnTo>
                  <a:pt x="558" y="485"/>
                </a:lnTo>
                <a:lnTo>
                  <a:pt x="565" y="484"/>
                </a:lnTo>
                <a:lnTo>
                  <a:pt x="565" y="484"/>
                </a:lnTo>
                <a:lnTo>
                  <a:pt x="588" y="485"/>
                </a:lnTo>
                <a:lnTo>
                  <a:pt x="595" y="474"/>
                </a:lnTo>
                <a:lnTo>
                  <a:pt x="595" y="474"/>
                </a:lnTo>
                <a:lnTo>
                  <a:pt x="604" y="477"/>
                </a:lnTo>
                <a:lnTo>
                  <a:pt x="609" y="479"/>
                </a:lnTo>
                <a:lnTo>
                  <a:pt x="612" y="479"/>
                </a:lnTo>
                <a:lnTo>
                  <a:pt x="612" y="478"/>
                </a:lnTo>
                <a:lnTo>
                  <a:pt x="612" y="478"/>
                </a:lnTo>
                <a:lnTo>
                  <a:pt x="593" y="457"/>
                </a:lnTo>
                <a:lnTo>
                  <a:pt x="593" y="457"/>
                </a:lnTo>
                <a:lnTo>
                  <a:pt x="590" y="452"/>
                </a:lnTo>
                <a:lnTo>
                  <a:pt x="585" y="447"/>
                </a:lnTo>
                <a:lnTo>
                  <a:pt x="577" y="441"/>
                </a:lnTo>
                <a:lnTo>
                  <a:pt x="577" y="441"/>
                </a:lnTo>
                <a:lnTo>
                  <a:pt x="577" y="442"/>
                </a:lnTo>
                <a:lnTo>
                  <a:pt x="581" y="440"/>
                </a:lnTo>
                <a:lnTo>
                  <a:pt x="588" y="435"/>
                </a:lnTo>
                <a:lnTo>
                  <a:pt x="602" y="424"/>
                </a:lnTo>
                <a:lnTo>
                  <a:pt x="602" y="424"/>
                </a:lnTo>
                <a:lnTo>
                  <a:pt x="609" y="417"/>
                </a:lnTo>
                <a:lnTo>
                  <a:pt x="616" y="409"/>
                </a:lnTo>
                <a:lnTo>
                  <a:pt x="619" y="403"/>
                </a:lnTo>
                <a:lnTo>
                  <a:pt x="622" y="397"/>
                </a:lnTo>
                <a:lnTo>
                  <a:pt x="623" y="388"/>
                </a:lnTo>
                <a:lnTo>
                  <a:pt x="623" y="385"/>
                </a:lnTo>
                <a:lnTo>
                  <a:pt x="623" y="385"/>
                </a:lnTo>
                <a:lnTo>
                  <a:pt x="620" y="385"/>
                </a:lnTo>
                <a:lnTo>
                  <a:pt x="646" y="383"/>
                </a:lnTo>
                <a:lnTo>
                  <a:pt x="646" y="383"/>
                </a:lnTo>
                <a:lnTo>
                  <a:pt x="660" y="382"/>
                </a:lnTo>
                <a:lnTo>
                  <a:pt x="676" y="380"/>
                </a:lnTo>
                <a:lnTo>
                  <a:pt x="708" y="372"/>
                </a:lnTo>
                <a:lnTo>
                  <a:pt x="746" y="361"/>
                </a:lnTo>
                <a:lnTo>
                  <a:pt x="746" y="361"/>
                </a:lnTo>
                <a:lnTo>
                  <a:pt x="775" y="355"/>
                </a:lnTo>
                <a:lnTo>
                  <a:pt x="806" y="348"/>
                </a:lnTo>
                <a:lnTo>
                  <a:pt x="806" y="348"/>
                </a:lnTo>
                <a:lnTo>
                  <a:pt x="822" y="341"/>
                </a:lnTo>
                <a:lnTo>
                  <a:pt x="832" y="338"/>
                </a:lnTo>
                <a:lnTo>
                  <a:pt x="838" y="334"/>
                </a:lnTo>
                <a:lnTo>
                  <a:pt x="838" y="334"/>
                </a:lnTo>
                <a:lnTo>
                  <a:pt x="846" y="329"/>
                </a:lnTo>
                <a:lnTo>
                  <a:pt x="847" y="328"/>
                </a:lnTo>
                <a:lnTo>
                  <a:pt x="847" y="328"/>
                </a:lnTo>
                <a:lnTo>
                  <a:pt x="848" y="334"/>
                </a:lnTo>
                <a:lnTo>
                  <a:pt x="849" y="338"/>
                </a:lnTo>
                <a:lnTo>
                  <a:pt x="849" y="339"/>
                </a:lnTo>
                <a:lnTo>
                  <a:pt x="851" y="338"/>
                </a:lnTo>
                <a:lnTo>
                  <a:pt x="851" y="338"/>
                </a:lnTo>
                <a:lnTo>
                  <a:pt x="853" y="333"/>
                </a:lnTo>
                <a:lnTo>
                  <a:pt x="854" y="323"/>
                </a:lnTo>
                <a:lnTo>
                  <a:pt x="855" y="312"/>
                </a:lnTo>
                <a:lnTo>
                  <a:pt x="862" y="312"/>
                </a:lnTo>
                <a:lnTo>
                  <a:pt x="862" y="312"/>
                </a:lnTo>
                <a:lnTo>
                  <a:pt x="869" y="321"/>
                </a:lnTo>
                <a:lnTo>
                  <a:pt x="874" y="324"/>
                </a:lnTo>
                <a:lnTo>
                  <a:pt x="876" y="324"/>
                </a:lnTo>
                <a:lnTo>
                  <a:pt x="876" y="323"/>
                </a:lnTo>
                <a:lnTo>
                  <a:pt x="876" y="323"/>
                </a:lnTo>
                <a:lnTo>
                  <a:pt x="876" y="317"/>
                </a:lnTo>
                <a:lnTo>
                  <a:pt x="876" y="311"/>
                </a:lnTo>
                <a:lnTo>
                  <a:pt x="874" y="306"/>
                </a:lnTo>
                <a:lnTo>
                  <a:pt x="871" y="301"/>
                </a:lnTo>
                <a:lnTo>
                  <a:pt x="871" y="301"/>
                </a:lnTo>
                <a:lnTo>
                  <a:pt x="866" y="298"/>
                </a:lnTo>
                <a:lnTo>
                  <a:pt x="862" y="296"/>
                </a:lnTo>
                <a:lnTo>
                  <a:pt x="855" y="295"/>
                </a:lnTo>
                <a:lnTo>
                  <a:pt x="855" y="295"/>
                </a:lnTo>
                <a:lnTo>
                  <a:pt x="865" y="285"/>
                </a:lnTo>
                <a:lnTo>
                  <a:pt x="873" y="276"/>
                </a:lnTo>
                <a:lnTo>
                  <a:pt x="876" y="268"/>
                </a:lnTo>
                <a:lnTo>
                  <a:pt x="876" y="268"/>
                </a:lnTo>
                <a:lnTo>
                  <a:pt x="879" y="259"/>
                </a:lnTo>
                <a:lnTo>
                  <a:pt x="880" y="258"/>
                </a:lnTo>
                <a:lnTo>
                  <a:pt x="880" y="258"/>
                </a:lnTo>
                <a:lnTo>
                  <a:pt x="880" y="250"/>
                </a:lnTo>
                <a:lnTo>
                  <a:pt x="880" y="234"/>
                </a:lnTo>
                <a:lnTo>
                  <a:pt x="880" y="226"/>
                </a:lnTo>
                <a:lnTo>
                  <a:pt x="879" y="218"/>
                </a:lnTo>
                <a:lnTo>
                  <a:pt x="878" y="212"/>
                </a:lnTo>
                <a:lnTo>
                  <a:pt x="875" y="210"/>
                </a:lnTo>
                <a:lnTo>
                  <a:pt x="874" y="209"/>
                </a:lnTo>
                <a:lnTo>
                  <a:pt x="874" y="209"/>
                </a:lnTo>
                <a:lnTo>
                  <a:pt x="870" y="207"/>
                </a:lnTo>
                <a:lnTo>
                  <a:pt x="866" y="206"/>
                </a:lnTo>
                <a:lnTo>
                  <a:pt x="858" y="209"/>
                </a:lnTo>
                <a:lnTo>
                  <a:pt x="846" y="212"/>
                </a:lnTo>
                <a:lnTo>
                  <a:pt x="828" y="215"/>
                </a:lnTo>
                <a:lnTo>
                  <a:pt x="828" y="215"/>
                </a:lnTo>
                <a:lnTo>
                  <a:pt x="805" y="216"/>
                </a:lnTo>
                <a:lnTo>
                  <a:pt x="779" y="217"/>
                </a:lnTo>
                <a:lnTo>
                  <a:pt x="748" y="216"/>
                </a:lnTo>
                <a:lnTo>
                  <a:pt x="748" y="216"/>
                </a:lnTo>
                <a:lnTo>
                  <a:pt x="747" y="214"/>
                </a:lnTo>
                <a:lnTo>
                  <a:pt x="748" y="209"/>
                </a:lnTo>
                <a:lnTo>
                  <a:pt x="750" y="206"/>
                </a:lnTo>
                <a:lnTo>
                  <a:pt x="752" y="204"/>
                </a:lnTo>
                <a:lnTo>
                  <a:pt x="756" y="201"/>
                </a:lnTo>
                <a:lnTo>
                  <a:pt x="762" y="200"/>
                </a:lnTo>
                <a:lnTo>
                  <a:pt x="762" y="200"/>
                </a:lnTo>
                <a:lnTo>
                  <a:pt x="769" y="200"/>
                </a:lnTo>
                <a:lnTo>
                  <a:pt x="778" y="200"/>
                </a:lnTo>
                <a:lnTo>
                  <a:pt x="793" y="200"/>
                </a:lnTo>
                <a:lnTo>
                  <a:pt x="799" y="200"/>
                </a:lnTo>
                <a:lnTo>
                  <a:pt x="804" y="198"/>
                </a:lnTo>
                <a:lnTo>
                  <a:pt x="806" y="195"/>
                </a:lnTo>
                <a:lnTo>
                  <a:pt x="807" y="189"/>
                </a:lnTo>
                <a:lnTo>
                  <a:pt x="807" y="189"/>
                </a:lnTo>
                <a:lnTo>
                  <a:pt x="805" y="183"/>
                </a:lnTo>
                <a:lnTo>
                  <a:pt x="803" y="177"/>
                </a:lnTo>
                <a:lnTo>
                  <a:pt x="798" y="170"/>
                </a:lnTo>
                <a:lnTo>
                  <a:pt x="793" y="166"/>
                </a:lnTo>
                <a:lnTo>
                  <a:pt x="779" y="154"/>
                </a:lnTo>
                <a:lnTo>
                  <a:pt x="764" y="143"/>
                </a:lnTo>
                <a:lnTo>
                  <a:pt x="764" y="143"/>
                </a:lnTo>
                <a:lnTo>
                  <a:pt x="742" y="126"/>
                </a:lnTo>
                <a:lnTo>
                  <a:pt x="705" y="100"/>
                </a:lnTo>
                <a:lnTo>
                  <a:pt x="682" y="86"/>
                </a:lnTo>
                <a:lnTo>
                  <a:pt x="656" y="70"/>
                </a:lnTo>
                <a:lnTo>
                  <a:pt x="627" y="54"/>
                </a:lnTo>
                <a:lnTo>
                  <a:pt x="595" y="38"/>
                </a:lnTo>
                <a:lnTo>
                  <a:pt x="595" y="38"/>
                </a:lnTo>
                <a:lnTo>
                  <a:pt x="579" y="30"/>
                </a:lnTo>
                <a:lnTo>
                  <a:pt x="563" y="24"/>
                </a:lnTo>
                <a:lnTo>
                  <a:pt x="547" y="18"/>
                </a:lnTo>
                <a:lnTo>
                  <a:pt x="529" y="13"/>
                </a:lnTo>
                <a:lnTo>
                  <a:pt x="513" y="9"/>
                </a:lnTo>
                <a:lnTo>
                  <a:pt x="497" y="6"/>
                </a:lnTo>
                <a:lnTo>
                  <a:pt x="465" y="1"/>
                </a:lnTo>
                <a:lnTo>
                  <a:pt x="435" y="0"/>
                </a:lnTo>
                <a:lnTo>
                  <a:pt x="405" y="1"/>
                </a:lnTo>
                <a:lnTo>
                  <a:pt x="377" y="6"/>
                </a:lnTo>
                <a:lnTo>
                  <a:pt x="351" y="12"/>
                </a:lnTo>
                <a:lnTo>
                  <a:pt x="351" y="12"/>
                </a:lnTo>
                <a:lnTo>
                  <a:pt x="301" y="28"/>
                </a:lnTo>
                <a:lnTo>
                  <a:pt x="253" y="44"/>
                </a:lnTo>
                <a:lnTo>
                  <a:pt x="212" y="59"/>
                </a:lnTo>
                <a:lnTo>
                  <a:pt x="195" y="66"/>
                </a:lnTo>
                <a:lnTo>
                  <a:pt x="183" y="73"/>
                </a:lnTo>
                <a:lnTo>
                  <a:pt x="183" y="73"/>
                </a:lnTo>
                <a:lnTo>
                  <a:pt x="158" y="88"/>
                </a:lnTo>
                <a:lnTo>
                  <a:pt x="135" y="105"/>
                </a:lnTo>
                <a:lnTo>
                  <a:pt x="109" y="125"/>
                </a:lnTo>
                <a:lnTo>
                  <a:pt x="109" y="12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7">
            <a:extLst>
              <a:ext uri="{FF2B5EF4-FFF2-40B4-BE49-F238E27FC236}">
                <a16:creationId xmlns:a16="http://schemas.microsoft.com/office/drawing/2014/main" id="{1342AD0D-654A-40DD-A510-D39014837EAD}"/>
              </a:ext>
            </a:extLst>
          </p:cNvPr>
          <p:cNvSpPr>
            <a:spLocks/>
          </p:cNvSpPr>
          <p:nvPr/>
        </p:nvSpPr>
        <p:spPr bwMode="auto">
          <a:xfrm>
            <a:off x="7824244" y="3178323"/>
            <a:ext cx="1604283" cy="832399"/>
          </a:xfrm>
          <a:custGeom>
            <a:avLst/>
            <a:gdLst>
              <a:gd name="T0" fmla="*/ 242 w 1299"/>
              <a:gd name="T1" fmla="*/ 34 h 674"/>
              <a:gd name="T2" fmla="*/ 239 w 1299"/>
              <a:gd name="T3" fmla="*/ 59 h 674"/>
              <a:gd name="T4" fmla="*/ 208 w 1299"/>
              <a:gd name="T5" fmla="*/ 43 h 674"/>
              <a:gd name="T6" fmla="*/ 173 w 1299"/>
              <a:gd name="T7" fmla="*/ 32 h 674"/>
              <a:gd name="T8" fmla="*/ 125 w 1299"/>
              <a:gd name="T9" fmla="*/ 27 h 674"/>
              <a:gd name="T10" fmla="*/ 108 w 1299"/>
              <a:gd name="T11" fmla="*/ 18 h 674"/>
              <a:gd name="T12" fmla="*/ 90 w 1299"/>
              <a:gd name="T13" fmla="*/ 15 h 674"/>
              <a:gd name="T14" fmla="*/ 70 w 1299"/>
              <a:gd name="T15" fmla="*/ 24 h 674"/>
              <a:gd name="T16" fmla="*/ 57 w 1299"/>
              <a:gd name="T17" fmla="*/ 35 h 674"/>
              <a:gd name="T18" fmla="*/ 9 w 1299"/>
              <a:gd name="T19" fmla="*/ 61 h 674"/>
              <a:gd name="T20" fmla="*/ 0 w 1299"/>
              <a:gd name="T21" fmla="*/ 79 h 674"/>
              <a:gd name="T22" fmla="*/ 25 w 1299"/>
              <a:gd name="T23" fmla="*/ 117 h 674"/>
              <a:gd name="T24" fmla="*/ 61 w 1299"/>
              <a:gd name="T25" fmla="*/ 154 h 674"/>
              <a:gd name="T26" fmla="*/ 90 w 1299"/>
              <a:gd name="T27" fmla="*/ 176 h 674"/>
              <a:gd name="T28" fmla="*/ 177 w 1299"/>
              <a:gd name="T29" fmla="*/ 211 h 674"/>
              <a:gd name="T30" fmla="*/ 300 w 1299"/>
              <a:gd name="T31" fmla="*/ 262 h 674"/>
              <a:gd name="T32" fmla="*/ 320 w 1299"/>
              <a:gd name="T33" fmla="*/ 318 h 674"/>
              <a:gd name="T34" fmla="*/ 336 w 1299"/>
              <a:gd name="T35" fmla="*/ 347 h 674"/>
              <a:gd name="T36" fmla="*/ 405 w 1299"/>
              <a:gd name="T37" fmla="*/ 402 h 674"/>
              <a:gd name="T38" fmla="*/ 466 w 1299"/>
              <a:gd name="T39" fmla="*/ 452 h 674"/>
              <a:gd name="T40" fmla="*/ 481 w 1299"/>
              <a:gd name="T41" fmla="*/ 509 h 674"/>
              <a:gd name="T42" fmla="*/ 507 w 1299"/>
              <a:gd name="T43" fmla="*/ 542 h 674"/>
              <a:gd name="T44" fmla="*/ 545 w 1299"/>
              <a:gd name="T45" fmla="*/ 562 h 674"/>
              <a:gd name="T46" fmla="*/ 638 w 1299"/>
              <a:gd name="T47" fmla="*/ 578 h 674"/>
              <a:gd name="T48" fmla="*/ 736 w 1299"/>
              <a:gd name="T49" fmla="*/ 575 h 674"/>
              <a:gd name="T50" fmla="*/ 736 w 1299"/>
              <a:gd name="T51" fmla="*/ 569 h 674"/>
              <a:gd name="T52" fmla="*/ 701 w 1299"/>
              <a:gd name="T53" fmla="*/ 537 h 674"/>
              <a:gd name="T54" fmla="*/ 686 w 1299"/>
              <a:gd name="T55" fmla="*/ 508 h 674"/>
              <a:gd name="T56" fmla="*/ 920 w 1299"/>
              <a:gd name="T57" fmla="*/ 534 h 674"/>
              <a:gd name="T58" fmla="*/ 1001 w 1299"/>
              <a:gd name="T59" fmla="*/ 540 h 674"/>
              <a:gd name="T60" fmla="*/ 1039 w 1299"/>
              <a:gd name="T61" fmla="*/ 556 h 674"/>
              <a:gd name="T62" fmla="*/ 1071 w 1299"/>
              <a:gd name="T63" fmla="*/ 650 h 674"/>
              <a:gd name="T64" fmla="*/ 1086 w 1299"/>
              <a:gd name="T65" fmla="*/ 666 h 674"/>
              <a:gd name="T66" fmla="*/ 1144 w 1299"/>
              <a:gd name="T67" fmla="*/ 674 h 674"/>
              <a:gd name="T68" fmla="*/ 1198 w 1299"/>
              <a:gd name="T69" fmla="*/ 664 h 674"/>
              <a:gd name="T70" fmla="*/ 1222 w 1299"/>
              <a:gd name="T71" fmla="*/ 647 h 674"/>
              <a:gd name="T72" fmla="*/ 1231 w 1299"/>
              <a:gd name="T73" fmla="*/ 625 h 674"/>
              <a:gd name="T74" fmla="*/ 1230 w 1299"/>
              <a:gd name="T75" fmla="*/ 593 h 674"/>
              <a:gd name="T76" fmla="*/ 1238 w 1299"/>
              <a:gd name="T77" fmla="*/ 568 h 674"/>
              <a:gd name="T78" fmla="*/ 1240 w 1299"/>
              <a:gd name="T79" fmla="*/ 542 h 674"/>
              <a:gd name="T80" fmla="*/ 1220 w 1299"/>
              <a:gd name="T81" fmla="*/ 519 h 674"/>
              <a:gd name="T82" fmla="*/ 1180 w 1299"/>
              <a:gd name="T83" fmla="*/ 489 h 674"/>
              <a:gd name="T84" fmla="*/ 1252 w 1299"/>
              <a:gd name="T85" fmla="*/ 422 h 674"/>
              <a:gd name="T86" fmla="*/ 1285 w 1299"/>
              <a:gd name="T87" fmla="*/ 379 h 674"/>
              <a:gd name="T88" fmla="*/ 1289 w 1299"/>
              <a:gd name="T89" fmla="*/ 337 h 674"/>
              <a:gd name="T90" fmla="*/ 1266 w 1299"/>
              <a:gd name="T91" fmla="*/ 263 h 674"/>
              <a:gd name="T92" fmla="*/ 1245 w 1299"/>
              <a:gd name="T93" fmla="*/ 204 h 674"/>
              <a:gd name="T94" fmla="*/ 1287 w 1299"/>
              <a:gd name="T95" fmla="*/ 189 h 674"/>
              <a:gd name="T96" fmla="*/ 1299 w 1299"/>
              <a:gd name="T97" fmla="*/ 177 h 674"/>
              <a:gd name="T98" fmla="*/ 1281 w 1299"/>
              <a:gd name="T99" fmla="*/ 167 h 674"/>
              <a:gd name="T100" fmla="*/ 1224 w 1299"/>
              <a:gd name="T101" fmla="*/ 150 h 674"/>
              <a:gd name="T102" fmla="*/ 1182 w 1299"/>
              <a:gd name="T103" fmla="*/ 117 h 674"/>
              <a:gd name="T104" fmla="*/ 1130 w 1299"/>
              <a:gd name="T105" fmla="*/ 88 h 674"/>
              <a:gd name="T106" fmla="*/ 961 w 1299"/>
              <a:gd name="T107" fmla="*/ 29 h 674"/>
              <a:gd name="T108" fmla="*/ 849 w 1299"/>
              <a:gd name="T109" fmla="*/ 10 h 674"/>
              <a:gd name="T110" fmla="*/ 638 w 1299"/>
              <a:gd name="T111" fmla="*/ 0 h 674"/>
              <a:gd name="T112" fmla="*/ 483 w 1299"/>
              <a:gd name="T113" fmla="*/ 3 h 674"/>
              <a:gd name="T114" fmla="*/ 307 w 1299"/>
              <a:gd name="T115" fmla="*/ 23 h 674"/>
              <a:gd name="T116" fmla="*/ 261 w 1299"/>
              <a:gd name="T117" fmla="*/ 33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99" h="674">
                <a:moveTo>
                  <a:pt x="252" y="34"/>
                </a:moveTo>
                <a:lnTo>
                  <a:pt x="252" y="34"/>
                </a:lnTo>
                <a:lnTo>
                  <a:pt x="246" y="34"/>
                </a:lnTo>
                <a:lnTo>
                  <a:pt x="242" y="34"/>
                </a:lnTo>
                <a:lnTo>
                  <a:pt x="241" y="35"/>
                </a:lnTo>
                <a:lnTo>
                  <a:pt x="240" y="38"/>
                </a:lnTo>
                <a:lnTo>
                  <a:pt x="239" y="43"/>
                </a:lnTo>
                <a:lnTo>
                  <a:pt x="239" y="59"/>
                </a:lnTo>
                <a:lnTo>
                  <a:pt x="239" y="59"/>
                </a:lnTo>
                <a:lnTo>
                  <a:pt x="232" y="56"/>
                </a:lnTo>
                <a:lnTo>
                  <a:pt x="223" y="51"/>
                </a:lnTo>
                <a:lnTo>
                  <a:pt x="208" y="43"/>
                </a:lnTo>
                <a:lnTo>
                  <a:pt x="208" y="43"/>
                </a:lnTo>
                <a:lnTo>
                  <a:pt x="198" y="38"/>
                </a:lnTo>
                <a:lnTo>
                  <a:pt x="187" y="34"/>
                </a:lnTo>
                <a:lnTo>
                  <a:pt x="173" y="32"/>
                </a:lnTo>
                <a:lnTo>
                  <a:pt x="161" y="29"/>
                </a:lnTo>
                <a:lnTo>
                  <a:pt x="139" y="27"/>
                </a:lnTo>
                <a:lnTo>
                  <a:pt x="125" y="27"/>
                </a:lnTo>
                <a:lnTo>
                  <a:pt x="125" y="27"/>
                </a:lnTo>
                <a:lnTo>
                  <a:pt x="123" y="26"/>
                </a:lnTo>
                <a:lnTo>
                  <a:pt x="120" y="24"/>
                </a:lnTo>
                <a:lnTo>
                  <a:pt x="113" y="21"/>
                </a:lnTo>
                <a:lnTo>
                  <a:pt x="108" y="18"/>
                </a:lnTo>
                <a:lnTo>
                  <a:pt x="103" y="16"/>
                </a:lnTo>
                <a:lnTo>
                  <a:pt x="97" y="15"/>
                </a:lnTo>
                <a:lnTo>
                  <a:pt x="90" y="15"/>
                </a:lnTo>
                <a:lnTo>
                  <a:pt x="90" y="15"/>
                </a:lnTo>
                <a:lnTo>
                  <a:pt x="84" y="16"/>
                </a:lnTo>
                <a:lnTo>
                  <a:pt x="77" y="18"/>
                </a:lnTo>
                <a:lnTo>
                  <a:pt x="74" y="21"/>
                </a:lnTo>
                <a:lnTo>
                  <a:pt x="70" y="24"/>
                </a:lnTo>
                <a:lnTo>
                  <a:pt x="66" y="31"/>
                </a:lnTo>
                <a:lnTo>
                  <a:pt x="65" y="33"/>
                </a:lnTo>
                <a:lnTo>
                  <a:pt x="65" y="33"/>
                </a:lnTo>
                <a:lnTo>
                  <a:pt x="57" y="35"/>
                </a:lnTo>
                <a:lnTo>
                  <a:pt x="38" y="43"/>
                </a:lnTo>
                <a:lnTo>
                  <a:pt x="27" y="48"/>
                </a:lnTo>
                <a:lnTo>
                  <a:pt x="17" y="54"/>
                </a:lnTo>
                <a:lnTo>
                  <a:pt x="9" y="61"/>
                </a:lnTo>
                <a:lnTo>
                  <a:pt x="1" y="69"/>
                </a:lnTo>
                <a:lnTo>
                  <a:pt x="1" y="69"/>
                </a:lnTo>
                <a:lnTo>
                  <a:pt x="0" y="74"/>
                </a:lnTo>
                <a:lnTo>
                  <a:pt x="0" y="79"/>
                </a:lnTo>
                <a:lnTo>
                  <a:pt x="1" y="83"/>
                </a:lnTo>
                <a:lnTo>
                  <a:pt x="5" y="90"/>
                </a:lnTo>
                <a:lnTo>
                  <a:pt x="13" y="103"/>
                </a:lnTo>
                <a:lnTo>
                  <a:pt x="25" y="117"/>
                </a:lnTo>
                <a:lnTo>
                  <a:pt x="37" y="130"/>
                </a:lnTo>
                <a:lnTo>
                  <a:pt x="48" y="141"/>
                </a:lnTo>
                <a:lnTo>
                  <a:pt x="61" y="154"/>
                </a:lnTo>
                <a:lnTo>
                  <a:pt x="61" y="154"/>
                </a:lnTo>
                <a:lnTo>
                  <a:pt x="64" y="156"/>
                </a:lnTo>
                <a:lnTo>
                  <a:pt x="64" y="158"/>
                </a:lnTo>
                <a:lnTo>
                  <a:pt x="90" y="176"/>
                </a:lnTo>
                <a:lnTo>
                  <a:pt x="90" y="176"/>
                </a:lnTo>
                <a:lnTo>
                  <a:pt x="107" y="184"/>
                </a:lnTo>
                <a:lnTo>
                  <a:pt x="128" y="194"/>
                </a:lnTo>
                <a:lnTo>
                  <a:pt x="152" y="203"/>
                </a:lnTo>
                <a:lnTo>
                  <a:pt x="177" y="211"/>
                </a:lnTo>
                <a:lnTo>
                  <a:pt x="220" y="225"/>
                </a:lnTo>
                <a:lnTo>
                  <a:pt x="245" y="233"/>
                </a:lnTo>
                <a:lnTo>
                  <a:pt x="245" y="233"/>
                </a:lnTo>
                <a:lnTo>
                  <a:pt x="300" y="262"/>
                </a:lnTo>
                <a:lnTo>
                  <a:pt x="300" y="262"/>
                </a:lnTo>
                <a:lnTo>
                  <a:pt x="303" y="272"/>
                </a:lnTo>
                <a:lnTo>
                  <a:pt x="309" y="293"/>
                </a:lnTo>
                <a:lnTo>
                  <a:pt x="320" y="318"/>
                </a:lnTo>
                <a:lnTo>
                  <a:pt x="325" y="331"/>
                </a:lnTo>
                <a:lnTo>
                  <a:pt x="331" y="342"/>
                </a:lnTo>
                <a:lnTo>
                  <a:pt x="331" y="342"/>
                </a:lnTo>
                <a:lnTo>
                  <a:pt x="336" y="347"/>
                </a:lnTo>
                <a:lnTo>
                  <a:pt x="342" y="353"/>
                </a:lnTo>
                <a:lnTo>
                  <a:pt x="359" y="368"/>
                </a:lnTo>
                <a:lnTo>
                  <a:pt x="381" y="385"/>
                </a:lnTo>
                <a:lnTo>
                  <a:pt x="405" y="402"/>
                </a:lnTo>
                <a:lnTo>
                  <a:pt x="448" y="430"/>
                </a:lnTo>
                <a:lnTo>
                  <a:pt x="466" y="444"/>
                </a:lnTo>
                <a:lnTo>
                  <a:pt x="466" y="444"/>
                </a:lnTo>
                <a:lnTo>
                  <a:pt x="466" y="452"/>
                </a:lnTo>
                <a:lnTo>
                  <a:pt x="467" y="464"/>
                </a:lnTo>
                <a:lnTo>
                  <a:pt x="469" y="477"/>
                </a:lnTo>
                <a:lnTo>
                  <a:pt x="474" y="493"/>
                </a:lnTo>
                <a:lnTo>
                  <a:pt x="481" y="509"/>
                </a:lnTo>
                <a:lnTo>
                  <a:pt x="486" y="518"/>
                </a:lnTo>
                <a:lnTo>
                  <a:pt x="492" y="526"/>
                </a:lnTo>
                <a:lnTo>
                  <a:pt x="498" y="535"/>
                </a:lnTo>
                <a:lnTo>
                  <a:pt x="507" y="542"/>
                </a:lnTo>
                <a:lnTo>
                  <a:pt x="507" y="542"/>
                </a:lnTo>
                <a:lnTo>
                  <a:pt x="517" y="550"/>
                </a:lnTo>
                <a:lnTo>
                  <a:pt x="529" y="556"/>
                </a:lnTo>
                <a:lnTo>
                  <a:pt x="545" y="562"/>
                </a:lnTo>
                <a:lnTo>
                  <a:pt x="561" y="567"/>
                </a:lnTo>
                <a:lnTo>
                  <a:pt x="579" y="571"/>
                </a:lnTo>
                <a:lnTo>
                  <a:pt x="599" y="573"/>
                </a:lnTo>
                <a:lnTo>
                  <a:pt x="638" y="578"/>
                </a:lnTo>
                <a:lnTo>
                  <a:pt x="677" y="579"/>
                </a:lnTo>
                <a:lnTo>
                  <a:pt x="707" y="579"/>
                </a:lnTo>
                <a:lnTo>
                  <a:pt x="729" y="577"/>
                </a:lnTo>
                <a:lnTo>
                  <a:pt x="736" y="575"/>
                </a:lnTo>
                <a:lnTo>
                  <a:pt x="737" y="574"/>
                </a:lnTo>
                <a:lnTo>
                  <a:pt x="737" y="574"/>
                </a:lnTo>
                <a:lnTo>
                  <a:pt x="737" y="574"/>
                </a:lnTo>
                <a:lnTo>
                  <a:pt x="736" y="569"/>
                </a:lnTo>
                <a:lnTo>
                  <a:pt x="732" y="564"/>
                </a:lnTo>
                <a:lnTo>
                  <a:pt x="721" y="555"/>
                </a:lnTo>
                <a:lnTo>
                  <a:pt x="701" y="537"/>
                </a:lnTo>
                <a:lnTo>
                  <a:pt x="701" y="537"/>
                </a:lnTo>
                <a:lnTo>
                  <a:pt x="696" y="531"/>
                </a:lnTo>
                <a:lnTo>
                  <a:pt x="691" y="520"/>
                </a:lnTo>
                <a:lnTo>
                  <a:pt x="686" y="508"/>
                </a:lnTo>
                <a:lnTo>
                  <a:pt x="686" y="508"/>
                </a:lnTo>
                <a:lnTo>
                  <a:pt x="777" y="516"/>
                </a:lnTo>
                <a:lnTo>
                  <a:pt x="855" y="525"/>
                </a:lnTo>
                <a:lnTo>
                  <a:pt x="920" y="534"/>
                </a:lnTo>
                <a:lnTo>
                  <a:pt x="920" y="534"/>
                </a:lnTo>
                <a:lnTo>
                  <a:pt x="943" y="536"/>
                </a:lnTo>
                <a:lnTo>
                  <a:pt x="966" y="539"/>
                </a:lnTo>
                <a:lnTo>
                  <a:pt x="985" y="540"/>
                </a:lnTo>
                <a:lnTo>
                  <a:pt x="1001" y="540"/>
                </a:lnTo>
                <a:lnTo>
                  <a:pt x="1026" y="539"/>
                </a:lnTo>
                <a:lnTo>
                  <a:pt x="1035" y="537"/>
                </a:lnTo>
                <a:lnTo>
                  <a:pt x="1035" y="537"/>
                </a:lnTo>
                <a:lnTo>
                  <a:pt x="1039" y="556"/>
                </a:lnTo>
                <a:lnTo>
                  <a:pt x="1051" y="598"/>
                </a:lnTo>
                <a:lnTo>
                  <a:pt x="1058" y="621"/>
                </a:lnTo>
                <a:lnTo>
                  <a:pt x="1067" y="642"/>
                </a:lnTo>
                <a:lnTo>
                  <a:pt x="1071" y="650"/>
                </a:lnTo>
                <a:lnTo>
                  <a:pt x="1076" y="658"/>
                </a:lnTo>
                <a:lnTo>
                  <a:pt x="1081" y="663"/>
                </a:lnTo>
                <a:lnTo>
                  <a:pt x="1086" y="666"/>
                </a:lnTo>
                <a:lnTo>
                  <a:pt x="1086" y="666"/>
                </a:lnTo>
                <a:lnTo>
                  <a:pt x="1097" y="670"/>
                </a:lnTo>
                <a:lnTo>
                  <a:pt x="1111" y="673"/>
                </a:lnTo>
                <a:lnTo>
                  <a:pt x="1127" y="674"/>
                </a:lnTo>
                <a:lnTo>
                  <a:pt x="1144" y="674"/>
                </a:lnTo>
                <a:lnTo>
                  <a:pt x="1160" y="673"/>
                </a:lnTo>
                <a:lnTo>
                  <a:pt x="1175" y="670"/>
                </a:lnTo>
                <a:lnTo>
                  <a:pt x="1188" y="668"/>
                </a:lnTo>
                <a:lnTo>
                  <a:pt x="1198" y="664"/>
                </a:lnTo>
                <a:lnTo>
                  <a:pt x="1198" y="664"/>
                </a:lnTo>
                <a:lnTo>
                  <a:pt x="1212" y="655"/>
                </a:lnTo>
                <a:lnTo>
                  <a:pt x="1218" y="652"/>
                </a:lnTo>
                <a:lnTo>
                  <a:pt x="1222" y="647"/>
                </a:lnTo>
                <a:lnTo>
                  <a:pt x="1225" y="642"/>
                </a:lnTo>
                <a:lnTo>
                  <a:pt x="1228" y="636"/>
                </a:lnTo>
                <a:lnTo>
                  <a:pt x="1230" y="631"/>
                </a:lnTo>
                <a:lnTo>
                  <a:pt x="1231" y="625"/>
                </a:lnTo>
                <a:lnTo>
                  <a:pt x="1231" y="625"/>
                </a:lnTo>
                <a:lnTo>
                  <a:pt x="1231" y="614"/>
                </a:lnTo>
                <a:lnTo>
                  <a:pt x="1230" y="604"/>
                </a:lnTo>
                <a:lnTo>
                  <a:pt x="1230" y="593"/>
                </a:lnTo>
                <a:lnTo>
                  <a:pt x="1233" y="580"/>
                </a:lnTo>
                <a:lnTo>
                  <a:pt x="1233" y="580"/>
                </a:lnTo>
                <a:lnTo>
                  <a:pt x="1235" y="573"/>
                </a:lnTo>
                <a:lnTo>
                  <a:pt x="1238" y="568"/>
                </a:lnTo>
                <a:lnTo>
                  <a:pt x="1242" y="558"/>
                </a:lnTo>
                <a:lnTo>
                  <a:pt x="1242" y="553"/>
                </a:lnTo>
                <a:lnTo>
                  <a:pt x="1242" y="548"/>
                </a:lnTo>
                <a:lnTo>
                  <a:pt x="1240" y="542"/>
                </a:lnTo>
                <a:lnTo>
                  <a:pt x="1235" y="535"/>
                </a:lnTo>
                <a:lnTo>
                  <a:pt x="1235" y="535"/>
                </a:lnTo>
                <a:lnTo>
                  <a:pt x="1229" y="526"/>
                </a:lnTo>
                <a:lnTo>
                  <a:pt x="1220" y="519"/>
                </a:lnTo>
                <a:lnTo>
                  <a:pt x="1202" y="504"/>
                </a:lnTo>
                <a:lnTo>
                  <a:pt x="1186" y="494"/>
                </a:lnTo>
                <a:lnTo>
                  <a:pt x="1180" y="489"/>
                </a:lnTo>
                <a:lnTo>
                  <a:pt x="1180" y="489"/>
                </a:lnTo>
                <a:lnTo>
                  <a:pt x="1192" y="480"/>
                </a:lnTo>
                <a:lnTo>
                  <a:pt x="1219" y="455"/>
                </a:lnTo>
                <a:lnTo>
                  <a:pt x="1235" y="439"/>
                </a:lnTo>
                <a:lnTo>
                  <a:pt x="1252" y="422"/>
                </a:lnTo>
                <a:lnTo>
                  <a:pt x="1267" y="404"/>
                </a:lnTo>
                <a:lnTo>
                  <a:pt x="1281" y="388"/>
                </a:lnTo>
                <a:lnTo>
                  <a:pt x="1281" y="388"/>
                </a:lnTo>
                <a:lnTo>
                  <a:pt x="1285" y="379"/>
                </a:lnTo>
                <a:lnTo>
                  <a:pt x="1288" y="370"/>
                </a:lnTo>
                <a:lnTo>
                  <a:pt x="1289" y="359"/>
                </a:lnTo>
                <a:lnTo>
                  <a:pt x="1289" y="348"/>
                </a:lnTo>
                <a:lnTo>
                  <a:pt x="1289" y="337"/>
                </a:lnTo>
                <a:lnTo>
                  <a:pt x="1287" y="326"/>
                </a:lnTo>
                <a:lnTo>
                  <a:pt x="1281" y="302"/>
                </a:lnTo>
                <a:lnTo>
                  <a:pt x="1273" y="281"/>
                </a:lnTo>
                <a:lnTo>
                  <a:pt x="1266" y="263"/>
                </a:lnTo>
                <a:lnTo>
                  <a:pt x="1256" y="245"/>
                </a:lnTo>
                <a:lnTo>
                  <a:pt x="1256" y="245"/>
                </a:lnTo>
                <a:lnTo>
                  <a:pt x="1250" y="221"/>
                </a:lnTo>
                <a:lnTo>
                  <a:pt x="1245" y="204"/>
                </a:lnTo>
                <a:lnTo>
                  <a:pt x="1245" y="204"/>
                </a:lnTo>
                <a:lnTo>
                  <a:pt x="1255" y="200"/>
                </a:lnTo>
                <a:lnTo>
                  <a:pt x="1277" y="193"/>
                </a:lnTo>
                <a:lnTo>
                  <a:pt x="1287" y="189"/>
                </a:lnTo>
                <a:lnTo>
                  <a:pt x="1295" y="184"/>
                </a:lnTo>
                <a:lnTo>
                  <a:pt x="1298" y="182"/>
                </a:lnTo>
                <a:lnTo>
                  <a:pt x="1299" y="179"/>
                </a:lnTo>
                <a:lnTo>
                  <a:pt x="1299" y="177"/>
                </a:lnTo>
                <a:lnTo>
                  <a:pt x="1297" y="176"/>
                </a:lnTo>
                <a:lnTo>
                  <a:pt x="1297" y="176"/>
                </a:lnTo>
                <a:lnTo>
                  <a:pt x="1289" y="171"/>
                </a:lnTo>
                <a:lnTo>
                  <a:pt x="1281" y="167"/>
                </a:lnTo>
                <a:lnTo>
                  <a:pt x="1257" y="160"/>
                </a:lnTo>
                <a:lnTo>
                  <a:pt x="1236" y="154"/>
                </a:lnTo>
                <a:lnTo>
                  <a:pt x="1224" y="150"/>
                </a:lnTo>
                <a:lnTo>
                  <a:pt x="1224" y="150"/>
                </a:lnTo>
                <a:lnTo>
                  <a:pt x="1220" y="147"/>
                </a:lnTo>
                <a:lnTo>
                  <a:pt x="1220" y="147"/>
                </a:lnTo>
                <a:lnTo>
                  <a:pt x="1212" y="141"/>
                </a:lnTo>
                <a:lnTo>
                  <a:pt x="1182" y="117"/>
                </a:lnTo>
                <a:lnTo>
                  <a:pt x="1182" y="117"/>
                </a:lnTo>
                <a:lnTo>
                  <a:pt x="1172" y="110"/>
                </a:lnTo>
                <a:lnTo>
                  <a:pt x="1161" y="103"/>
                </a:lnTo>
                <a:lnTo>
                  <a:pt x="1130" y="88"/>
                </a:lnTo>
                <a:lnTo>
                  <a:pt x="1092" y="72"/>
                </a:lnTo>
                <a:lnTo>
                  <a:pt x="1049" y="58"/>
                </a:lnTo>
                <a:lnTo>
                  <a:pt x="1005" y="43"/>
                </a:lnTo>
                <a:lnTo>
                  <a:pt x="961" y="29"/>
                </a:lnTo>
                <a:lnTo>
                  <a:pt x="919" y="19"/>
                </a:lnTo>
                <a:lnTo>
                  <a:pt x="883" y="13"/>
                </a:lnTo>
                <a:lnTo>
                  <a:pt x="883" y="13"/>
                </a:lnTo>
                <a:lnTo>
                  <a:pt x="849" y="10"/>
                </a:lnTo>
                <a:lnTo>
                  <a:pt x="811" y="6"/>
                </a:lnTo>
                <a:lnTo>
                  <a:pt x="769" y="3"/>
                </a:lnTo>
                <a:lnTo>
                  <a:pt x="726" y="2"/>
                </a:lnTo>
                <a:lnTo>
                  <a:pt x="638" y="0"/>
                </a:lnTo>
                <a:lnTo>
                  <a:pt x="560" y="0"/>
                </a:lnTo>
                <a:lnTo>
                  <a:pt x="560" y="0"/>
                </a:lnTo>
                <a:lnTo>
                  <a:pt x="523" y="1"/>
                </a:lnTo>
                <a:lnTo>
                  <a:pt x="483" y="3"/>
                </a:lnTo>
                <a:lnTo>
                  <a:pt x="444" y="7"/>
                </a:lnTo>
                <a:lnTo>
                  <a:pt x="406" y="11"/>
                </a:lnTo>
                <a:lnTo>
                  <a:pt x="342" y="19"/>
                </a:lnTo>
                <a:lnTo>
                  <a:pt x="307" y="23"/>
                </a:lnTo>
                <a:lnTo>
                  <a:pt x="307" y="23"/>
                </a:lnTo>
                <a:lnTo>
                  <a:pt x="291" y="26"/>
                </a:lnTo>
                <a:lnTo>
                  <a:pt x="276" y="29"/>
                </a:lnTo>
                <a:lnTo>
                  <a:pt x="261" y="33"/>
                </a:lnTo>
                <a:lnTo>
                  <a:pt x="252" y="34"/>
                </a:lnTo>
                <a:lnTo>
                  <a:pt x="252" y="3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7">
            <a:extLst>
              <a:ext uri="{FF2B5EF4-FFF2-40B4-BE49-F238E27FC236}">
                <a16:creationId xmlns:a16="http://schemas.microsoft.com/office/drawing/2014/main" id="{E4EB027A-84B1-49A9-97E6-41744CF8F671}"/>
              </a:ext>
            </a:extLst>
          </p:cNvPr>
          <p:cNvSpPr>
            <a:spLocks/>
          </p:cNvSpPr>
          <p:nvPr/>
        </p:nvSpPr>
        <p:spPr bwMode="auto">
          <a:xfrm>
            <a:off x="7905899" y="5085250"/>
            <a:ext cx="1570548" cy="1143165"/>
          </a:xfrm>
          <a:custGeom>
            <a:avLst/>
            <a:gdLst>
              <a:gd name="T0" fmla="*/ 829 w 1356"/>
              <a:gd name="T1" fmla="*/ 13 h 987"/>
              <a:gd name="T2" fmla="*/ 764 w 1356"/>
              <a:gd name="T3" fmla="*/ 11 h 987"/>
              <a:gd name="T4" fmla="*/ 699 w 1356"/>
              <a:gd name="T5" fmla="*/ 23 h 987"/>
              <a:gd name="T6" fmla="*/ 578 w 1356"/>
              <a:gd name="T7" fmla="*/ 18 h 987"/>
              <a:gd name="T8" fmla="*/ 472 w 1356"/>
              <a:gd name="T9" fmla="*/ 69 h 987"/>
              <a:gd name="T10" fmla="*/ 333 w 1356"/>
              <a:gd name="T11" fmla="*/ 160 h 987"/>
              <a:gd name="T12" fmla="*/ 253 w 1356"/>
              <a:gd name="T13" fmla="*/ 253 h 987"/>
              <a:gd name="T14" fmla="*/ 207 w 1356"/>
              <a:gd name="T15" fmla="*/ 281 h 987"/>
              <a:gd name="T16" fmla="*/ 142 w 1356"/>
              <a:gd name="T17" fmla="*/ 339 h 987"/>
              <a:gd name="T18" fmla="*/ 39 w 1356"/>
              <a:gd name="T19" fmla="*/ 467 h 987"/>
              <a:gd name="T20" fmla="*/ 14 w 1356"/>
              <a:gd name="T21" fmla="*/ 502 h 987"/>
              <a:gd name="T22" fmla="*/ 19 w 1356"/>
              <a:gd name="T23" fmla="*/ 528 h 987"/>
              <a:gd name="T24" fmla="*/ 1 w 1356"/>
              <a:gd name="T25" fmla="*/ 604 h 987"/>
              <a:gd name="T26" fmla="*/ 57 w 1356"/>
              <a:gd name="T27" fmla="*/ 622 h 987"/>
              <a:gd name="T28" fmla="*/ 113 w 1356"/>
              <a:gd name="T29" fmla="*/ 723 h 987"/>
              <a:gd name="T30" fmla="*/ 147 w 1356"/>
              <a:gd name="T31" fmla="*/ 773 h 987"/>
              <a:gd name="T32" fmla="*/ 216 w 1356"/>
              <a:gd name="T33" fmla="*/ 821 h 987"/>
              <a:gd name="T34" fmla="*/ 218 w 1356"/>
              <a:gd name="T35" fmla="*/ 837 h 987"/>
              <a:gd name="T36" fmla="*/ 282 w 1356"/>
              <a:gd name="T37" fmla="*/ 841 h 987"/>
              <a:gd name="T38" fmla="*/ 330 w 1356"/>
              <a:gd name="T39" fmla="*/ 840 h 987"/>
              <a:gd name="T40" fmla="*/ 322 w 1356"/>
              <a:gd name="T41" fmla="*/ 854 h 987"/>
              <a:gd name="T42" fmla="*/ 309 w 1356"/>
              <a:gd name="T43" fmla="*/ 902 h 987"/>
              <a:gd name="T44" fmla="*/ 312 w 1356"/>
              <a:gd name="T45" fmla="*/ 953 h 987"/>
              <a:gd name="T46" fmla="*/ 335 w 1356"/>
              <a:gd name="T47" fmla="*/ 955 h 987"/>
              <a:gd name="T48" fmla="*/ 339 w 1356"/>
              <a:gd name="T49" fmla="*/ 968 h 987"/>
              <a:gd name="T50" fmla="*/ 394 w 1356"/>
              <a:gd name="T51" fmla="*/ 979 h 987"/>
              <a:gd name="T52" fmla="*/ 437 w 1356"/>
              <a:gd name="T53" fmla="*/ 963 h 987"/>
              <a:gd name="T54" fmla="*/ 447 w 1356"/>
              <a:gd name="T55" fmla="*/ 945 h 987"/>
              <a:gd name="T56" fmla="*/ 455 w 1356"/>
              <a:gd name="T57" fmla="*/ 946 h 987"/>
              <a:gd name="T58" fmla="*/ 477 w 1356"/>
              <a:gd name="T59" fmla="*/ 874 h 987"/>
              <a:gd name="T60" fmla="*/ 550 w 1356"/>
              <a:gd name="T61" fmla="*/ 829 h 987"/>
              <a:gd name="T62" fmla="*/ 571 w 1356"/>
              <a:gd name="T63" fmla="*/ 810 h 987"/>
              <a:gd name="T64" fmla="*/ 592 w 1356"/>
              <a:gd name="T65" fmla="*/ 824 h 987"/>
              <a:gd name="T66" fmla="*/ 638 w 1356"/>
              <a:gd name="T67" fmla="*/ 788 h 987"/>
              <a:gd name="T68" fmla="*/ 709 w 1356"/>
              <a:gd name="T69" fmla="*/ 755 h 987"/>
              <a:gd name="T70" fmla="*/ 866 w 1356"/>
              <a:gd name="T71" fmla="*/ 683 h 987"/>
              <a:gd name="T72" fmla="*/ 998 w 1356"/>
              <a:gd name="T73" fmla="*/ 574 h 987"/>
              <a:gd name="T74" fmla="*/ 1068 w 1356"/>
              <a:gd name="T75" fmla="*/ 500 h 987"/>
              <a:gd name="T76" fmla="*/ 1089 w 1356"/>
              <a:gd name="T77" fmla="*/ 477 h 987"/>
              <a:gd name="T78" fmla="*/ 1116 w 1356"/>
              <a:gd name="T79" fmla="*/ 436 h 987"/>
              <a:gd name="T80" fmla="*/ 1145 w 1356"/>
              <a:gd name="T81" fmla="*/ 396 h 987"/>
              <a:gd name="T82" fmla="*/ 1197 w 1356"/>
              <a:gd name="T83" fmla="*/ 482 h 987"/>
              <a:gd name="T84" fmla="*/ 1240 w 1356"/>
              <a:gd name="T85" fmla="*/ 491 h 987"/>
              <a:gd name="T86" fmla="*/ 1279 w 1356"/>
              <a:gd name="T87" fmla="*/ 470 h 987"/>
              <a:gd name="T88" fmla="*/ 1299 w 1356"/>
              <a:gd name="T89" fmla="*/ 462 h 987"/>
              <a:gd name="T90" fmla="*/ 1356 w 1356"/>
              <a:gd name="T91" fmla="*/ 390 h 987"/>
              <a:gd name="T92" fmla="*/ 1310 w 1356"/>
              <a:gd name="T93" fmla="*/ 354 h 987"/>
              <a:gd name="T94" fmla="*/ 1278 w 1356"/>
              <a:gd name="T95" fmla="*/ 303 h 987"/>
              <a:gd name="T96" fmla="*/ 1228 w 1356"/>
              <a:gd name="T97" fmla="*/ 250 h 987"/>
              <a:gd name="T98" fmla="*/ 1150 w 1356"/>
              <a:gd name="T99" fmla="*/ 213 h 987"/>
              <a:gd name="T100" fmla="*/ 1128 w 1356"/>
              <a:gd name="T101" fmla="*/ 183 h 987"/>
              <a:gd name="T102" fmla="*/ 1190 w 1356"/>
              <a:gd name="T103" fmla="*/ 156 h 987"/>
              <a:gd name="T104" fmla="*/ 1234 w 1356"/>
              <a:gd name="T105" fmla="*/ 101 h 987"/>
              <a:gd name="T106" fmla="*/ 1251 w 1356"/>
              <a:gd name="T107" fmla="*/ 36 h 987"/>
              <a:gd name="T108" fmla="*/ 1245 w 1356"/>
              <a:gd name="T109" fmla="*/ 7 h 987"/>
              <a:gd name="T110" fmla="*/ 1203 w 1356"/>
              <a:gd name="T111" fmla="*/ 6 h 987"/>
              <a:gd name="T112" fmla="*/ 1175 w 1356"/>
              <a:gd name="T113" fmla="*/ 0 h 987"/>
              <a:gd name="T114" fmla="*/ 1143 w 1356"/>
              <a:gd name="T115" fmla="*/ 7 h 987"/>
              <a:gd name="T116" fmla="*/ 1082 w 1356"/>
              <a:gd name="T117" fmla="*/ 20 h 987"/>
              <a:gd name="T118" fmla="*/ 956 w 1356"/>
              <a:gd name="T119" fmla="*/ 89 h 987"/>
              <a:gd name="T120" fmla="*/ 952 w 1356"/>
              <a:gd name="T121" fmla="*/ 43 h 987"/>
              <a:gd name="T122" fmla="*/ 917 w 1356"/>
              <a:gd name="T123" fmla="*/ 10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56" h="987">
                <a:moveTo>
                  <a:pt x="894" y="11"/>
                </a:moveTo>
                <a:lnTo>
                  <a:pt x="871" y="26"/>
                </a:lnTo>
                <a:lnTo>
                  <a:pt x="871" y="26"/>
                </a:lnTo>
                <a:lnTo>
                  <a:pt x="862" y="22"/>
                </a:lnTo>
                <a:lnTo>
                  <a:pt x="843" y="16"/>
                </a:lnTo>
                <a:lnTo>
                  <a:pt x="829" y="13"/>
                </a:lnTo>
                <a:lnTo>
                  <a:pt x="815" y="10"/>
                </a:lnTo>
                <a:lnTo>
                  <a:pt x="800" y="8"/>
                </a:lnTo>
                <a:lnTo>
                  <a:pt x="786" y="8"/>
                </a:lnTo>
                <a:lnTo>
                  <a:pt x="786" y="8"/>
                </a:lnTo>
                <a:lnTo>
                  <a:pt x="774" y="10"/>
                </a:lnTo>
                <a:lnTo>
                  <a:pt x="764" y="11"/>
                </a:lnTo>
                <a:lnTo>
                  <a:pt x="755" y="13"/>
                </a:lnTo>
                <a:lnTo>
                  <a:pt x="750" y="16"/>
                </a:lnTo>
                <a:lnTo>
                  <a:pt x="743" y="22"/>
                </a:lnTo>
                <a:lnTo>
                  <a:pt x="742" y="23"/>
                </a:lnTo>
                <a:lnTo>
                  <a:pt x="742" y="23"/>
                </a:lnTo>
                <a:lnTo>
                  <a:pt x="699" y="23"/>
                </a:lnTo>
                <a:lnTo>
                  <a:pt x="658" y="21"/>
                </a:lnTo>
                <a:lnTo>
                  <a:pt x="613" y="17"/>
                </a:lnTo>
                <a:lnTo>
                  <a:pt x="613" y="17"/>
                </a:lnTo>
                <a:lnTo>
                  <a:pt x="602" y="16"/>
                </a:lnTo>
                <a:lnTo>
                  <a:pt x="590" y="17"/>
                </a:lnTo>
                <a:lnTo>
                  <a:pt x="578" y="18"/>
                </a:lnTo>
                <a:lnTo>
                  <a:pt x="566" y="22"/>
                </a:lnTo>
                <a:lnTo>
                  <a:pt x="553" y="26"/>
                </a:lnTo>
                <a:lnTo>
                  <a:pt x="542" y="31"/>
                </a:lnTo>
                <a:lnTo>
                  <a:pt x="517" y="42"/>
                </a:lnTo>
                <a:lnTo>
                  <a:pt x="495" y="56"/>
                </a:lnTo>
                <a:lnTo>
                  <a:pt x="472" y="69"/>
                </a:lnTo>
                <a:lnTo>
                  <a:pt x="436" y="93"/>
                </a:lnTo>
                <a:lnTo>
                  <a:pt x="436" y="93"/>
                </a:lnTo>
                <a:lnTo>
                  <a:pt x="403" y="114"/>
                </a:lnTo>
                <a:lnTo>
                  <a:pt x="366" y="137"/>
                </a:lnTo>
                <a:lnTo>
                  <a:pt x="349" y="148"/>
                </a:lnTo>
                <a:lnTo>
                  <a:pt x="333" y="160"/>
                </a:lnTo>
                <a:lnTo>
                  <a:pt x="319" y="174"/>
                </a:lnTo>
                <a:lnTo>
                  <a:pt x="307" y="188"/>
                </a:lnTo>
                <a:lnTo>
                  <a:pt x="307" y="188"/>
                </a:lnTo>
                <a:lnTo>
                  <a:pt x="288" y="214"/>
                </a:lnTo>
                <a:lnTo>
                  <a:pt x="269" y="237"/>
                </a:lnTo>
                <a:lnTo>
                  <a:pt x="253" y="253"/>
                </a:lnTo>
                <a:lnTo>
                  <a:pt x="238" y="265"/>
                </a:lnTo>
                <a:lnTo>
                  <a:pt x="238" y="265"/>
                </a:lnTo>
                <a:lnTo>
                  <a:pt x="232" y="269"/>
                </a:lnTo>
                <a:lnTo>
                  <a:pt x="227" y="273"/>
                </a:lnTo>
                <a:lnTo>
                  <a:pt x="214" y="278"/>
                </a:lnTo>
                <a:lnTo>
                  <a:pt x="207" y="281"/>
                </a:lnTo>
                <a:lnTo>
                  <a:pt x="198" y="286"/>
                </a:lnTo>
                <a:lnTo>
                  <a:pt x="187" y="295"/>
                </a:lnTo>
                <a:lnTo>
                  <a:pt x="173" y="306"/>
                </a:lnTo>
                <a:lnTo>
                  <a:pt x="173" y="306"/>
                </a:lnTo>
                <a:lnTo>
                  <a:pt x="158" y="321"/>
                </a:lnTo>
                <a:lnTo>
                  <a:pt x="142" y="339"/>
                </a:lnTo>
                <a:lnTo>
                  <a:pt x="107" y="377"/>
                </a:lnTo>
                <a:lnTo>
                  <a:pt x="76" y="416"/>
                </a:lnTo>
                <a:lnTo>
                  <a:pt x="54" y="447"/>
                </a:lnTo>
                <a:lnTo>
                  <a:pt x="54" y="447"/>
                </a:lnTo>
                <a:lnTo>
                  <a:pt x="46" y="458"/>
                </a:lnTo>
                <a:lnTo>
                  <a:pt x="39" y="467"/>
                </a:lnTo>
                <a:lnTo>
                  <a:pt x="25" y="481"/>
                </a:lnTo>
                <a:lnTo>
                  <a:pt x="15" y="490"/>
                </a:lnTo>
                <a:lnTo>
                  <a:pt x="12" y="493"/>
                </a:lnTo>
                <a:lnTo>
                  <a:pt x="12" y="497"/>
                </a:lnTo>
                <a:lnTo>
                  <a:pt x="12" y="497"/>
                </a:lnTo>
                <a:lnTo>
                  <a:pt x="14" y="502"/>
                </a:lnTo>
                <a:lnTo>
                  <a:pt x="17" y="507"/>
                </a:lnTo>
                <a:lnTo>
                  <a:pt x="21" y="511"/>
                </a:lnTo>
                <a:lnTo>
                  <a:pt x="24" y="513"/>
                </a:lnTo>
                <a:lnTo>
                  <a:pt x="24" y="513"/>
                </a:lnTo>
                <a:lnTo>
                  <a:pt x="22" y="518"/>
                </a:lnTo>
                <a:lnTo>
                  <a:pt x="19" y="528"/>
                </a:lnTo>
                <a:lnTo>
                  <a:pt x="9" y="558"/>
                </a:lnTo>
                <a:lnTo>
                  <a:pt x="4" y="573"/>
                </a:lnTo>
                <a:lnTo>
                  <a:pt x="0" y="588"/>
                </a:lnTo>
                <a:lnTo>
                  <a:pt x="0" y="594"/>
                </a:lnTo>
                <a:lnTo>
                  <a:pt x="0" y="599"/>
                </a:lnTo>
                <a:lnTo>
                  <a:pt x="1" y="604"/>
                </a:lnTo>
                <a:lnTo>
                  <a:pt x="4" y="607"/>
                </a:lnTo>
                <a:lnTo>
                  <a:pt x="4" y="607"/>
                </a:lnTo>
                <a:lnTo>
                  <a:pt x="11" y="609"/>
                </a:lnTo>
                <a:lnTo>
                  <a:pt x="20" y="613"/>
                </a:lnTo>
                <a:lnTo>
                  <a:pt x="37" y="618"/>
                </a:lnTo>
                <a:lnTo>
                  <a:pt x="57" y="622"/>
                </a:lnTo>
                <a:lnTo>
                  <a:pt x="57" y="622"/>
                </a:lnTo>
                <a:lnTo>
                  <a:pt x="70" y="643"/>
                </a:lnTo>
                <a:lnTo>
                  <a:pt x="100" y="695"/>
                </a:lnTo>
                <a:lnTo>
                  <a:pt x="100" y="695"/>
                </a:lnTo>
                <a:lnTo>
                  <a:pt x="107" y="709"/>
                </a:lnTo>
                <a:lnTo>
                  <a:pt x="113" y="723"/>
                </a:lnTo>
                <a:lnTo>
                  <a:pt x="121" y="743"/>
                </a:lnTo>
                <a:lnTo>
                  <a:pt x="126" y="751"/>
                </a:lnTo>
                <a:lnTo>
                  <a:pt x="131" y="759"/>
                </a:lnTo>
                <a:lnTo>
                  <a:pt x="137" y="766"/>
                </a:lnTo>
                <a:lnTo>
                  <a:pt x="147" y="773"/>
                </a:lnTo>
                <a:lnTo>
                  <a:pt x="147" y="773"/>
                </a:lnTo>
                <a:lnTo>
                  <a:pt x="172" y="786"/>
                </a:lnTo>
                <a:lnTo>
                  <a:pt x="196" y="799"/>
                </a:lnTo>
                <a:lnTo>
                  <a:pt x="223" y="811"/>
                </a:lnTo>
                <a:lnTo>
                  <a:pt x="223" y="811"/>
                </a:lnTo>
                <a:lnTo>
                  <a:pt x="221" y="814"/>
                </a:lnTo>
                <a:lnTo>
                  <a:pt x="216" y="821"/>
                </a:lnTo>
                <a:lnTo>
                  <a:pt x="213" y="826"/>
                </a:lnTo>
                <a:lnTo>
                  <a:pt x="212" y="830"/>
                </a:lnTo>
                <a:lnTo>
                  <a:pt x="212" y="834"/>
                </a:lnTo>
                <a:lnTo>
                  <a:pt x="214" y="836"/>
                </a:lnTo>
                <a:lnTo>
                  <a:pt x="214" y="836"/>
                </a:lnTo>
                <a:lnTo>
                  <a:pt x="218" y="837"/>
                </a:lnTo>
                <a:lnTo>
                  <a:pt x="224" y="840"/>
                </a:lnTo>
                <a:lnTo>
                  <a:pt x="242" y="842"/>
                </a:lnTo>
                <a:lnTo>
                  <a:pt x="262" y="842"/>
                </a:lnTo>
                <a:lnTo>
                  <a:pt x="272" y="842"/>
                </a:lnTo>
                <a:lnTo>
                  <a:pt x="282" y="841"/>
                </a:lnTo>
                <a:lnTo>
                  <a:pt x="282" y="841"/>
                </a:lnTo>
                <a:lnTo>
                  <a:pt x="299" y="836"/>
                </a:lnTo>
                <a:lnTo>
                  <a:pt x="313" y="832"/>
                </a:lnTo>
                <a:lnTo>
                  <a:pt x="328" y="826"/>
                </a:lnTo>
                <a:lnTo>
                  <a:pt x="328" y="826"/>
                </a:lnTo>
                <a:lnTo>
                  <a:pt x="329" y="834"/>
                </a:lnTo>
                <a:lnTo>
                  <a:pt x="330" y="840"/>
                </a:lnTo>
                <a:lnTo>
                  <a:pt x="329" y="847"/>
                </a:lnTo>
                <a:lnTo>
                  <a:pt x="329" y="847"/>
                </a:lnTo>
                <a:lnTo>
                  <a:pt x="328" y="850"/>
                </a:lnTo>
                <a:lnTo>
                  <a:pt x="327" y="851"/>
                </a:lnTo>
                <a:lnTo>
                  <a:pt x="324" y="852"/>
                </a:lnTo>
                <a:lnTo>
                  <a:pt x="322" y="854"/>
                </a:lnTo>
                <a:lnTo>
                  <a:pt x="319" y="857"/>
                </a:lnTo>
                <a:lnTo>
                  <a:pt x="317" y="865"/>
                </a:lnTo>
                <a:lnTo>
                  <a:pt x="314" y="876"/>
                </a:lnTo>
                <a:lnTo>
                  <a:pt x="314" y="876"/>
                </a:lnTo>
                <a:lnTo>
                  <a:pt x="310" y="888"/>
                </a:lnTo>
                <a:lnTo>
                  <a:pt x="309" y="902"/>
                </a:lnTo>
                <a:lnTo>
                  <a:pt x="308" y="915"/>
                </a:lnTo>
                <a:lnTo>
                  <a:pt x="308" y="927"/>
                </a:lnTo>
                <a:lnTo>
                  <a:pt x="309" y="946"/>
                </a:lnTo>
                <a:lnTo>
                  <a:pt x="310" y="951"/>
                </a:lnTo>
                <a:lnTo>
                  <a:pt x="312" y="953"/>
                </a:lnTo>
                <a:lnTo>
                  <a:pt x="312" y="953"/>
                </a:lnTo>
                <a:lnTo>
                  <a:pt x="325" y="951"/>
                </a:lnTo>
                <a:lnTo>
                  <a:pt x="333" y="950"/>
                </a:lnTo>
                <a:lnTo>
                  <a:pt x="335" y="950"/>
                </a:lnTo>
                <a:lnTo>
                  <a:pt x="336" y="951"/>
                </a:lnTo>
                <a:lnTo>
                  <a:pt x="336" y="951"/>
                </a:lnTo>
                <a:lnTo>
                  <a:pt x="335" y="955"/>
                </a:lnTo>
                <a:lnTo>
                  <a:pt x="333" y="960"/>
                </a:lnTo>
                <a:lnTo>
                  <a:pt x="333" y="962"/>
                </a:lnTo>
                <a:lnTo>
                  <a:pt x="333" y="965"/>
                </a:lnTo>
                <a:lnTo>
                  <a:pt x="335" y="967"/>
                </a:lnTo>
                <a:lnTo>
                  <a:pt x="339" y="968"/>
                </a:lnTo>
                <a:lnTo>
                  <a:pt x="339" y="968"/>
                </a:lnTo>
                <a:lnTo>
                  <a:pt x="350" y="971"/>
                </a:lnTo>
                <a:lnTo>
                  <a:pt x="360" y="971"/>
                </a:lnTo>
                <a:lnTo>
                  <a:pt x="368" y="971"/>
                </a:lnTo>
                <a:lnTo>
                  <a:pt x="374" y="971"/>
                </a:lnTo>
                <a:lnTo>
                  <a:pt x="374" y="971"/>
                </a:lnTo>
                <a:lnTo>
                  <a:pt x="394" y="979"/>
                </a:lnTo>
                <a:lnTo>
                  <a:pt x="410" y="987"/>
                </a:lnTo>
                <a:lnTo>
                  <a:pt x="424" y="962"/>
                </a:lnTo>
                <a:lnTo>
                  <a:pt x="424" y="962"/>
                </a:lnTo>
                <a:lnTo>
                  <a:pt x="430" y="963"/>
                </a:lnTo>
                <a:lnTo>
                  <a:pt x="435" y="963"/>
                </a:lnTo>
                <a:lnTo>
                  <a:pt x="437" y="963"/>
                </a:lnTo>
                <a:lnTo>
                  <a:pt x="439" y="962"/>
                </a:lnTo>
                <a:lnTo>
                  <a:pt x="439" y="962"/>
                </a:lnTo>
                <a:lnTo>
                  <a:pt x="442" y="952"/>
                </a:lnTo>
                <a:lnTo>
                  <a:pt x="444" y="947"/>
                </a:lnTo>
                <a:lnTo>
                  <a:pt x="446" y="946"/>
                </a:lnTo>
                <a:lnTo>
                  <a:pt x="447" y="945"/>
                </a:lnTo>
                <a:lnTo>
                  <a:pt x="447" y="945"/>
                </a:lnTo>
                <a:lnTo>
                  <a:pt x="450" y="945"/>
                </a:lnTo>
                <a:lnTo>
                  <a:pt x="451" y="946"/>
                </a:lnTo>
                <a:lnTo>
                  <a:pt x="454" y="947"/>
                </a:lnTo>
                <a:lnTo>
                  <a:pt x="454" y="947"/>
                </a:lnTo>
                <a:lnTo>
                  <a:pt x="455" y="946"/>
                </a:lnTo>
                <a:lnTo>
                  <a:pt x="460" y="941"/>
                </a:lnTo>
                <a:lnTo>
                  <a:pt x="460" y="941"/>
                </a:lnTo>
                <a:lnTo>
                  <a:pt x="462" y="935"/>
                </a:lnTo>
                <a:lnTo>
                  <a:pt x="465" y="925"/>
                </a:lnTo>
                <a:lnTo>
                  <a:pt x="471" y="902"/>
                </a:lnTo>
                <a:lnTo>
                  <a:pt x="477" y="874"/>
                </a:lnTo>
                <a:lnTo>
                  <a:pt x="516" y="841"/>
                </a:lnTo>
                <a:lnTo>
                  <a:pt x="516" y="841"/>
                </a:lnTo>
                <a:lnTo>
                  <a:pt x="522" y="839"/>
                </a:lnTo>
                <a:lnTo>
                  <a:pt x="543" y="832"/>
                </a:lnTo>
                <a:lnTo>
                  <a:pt x="543" y="832"/>
                </a:lnTo>
                <a:lnTo>
                  <a:pt x="550" y="829"/>
                </a:lnTo>
                <a:lnTo>
                  <a:pt x="555" y="825"/>
                </a:lnTo>
                <a:lnTo>
                  <a:pt x="563" y="817"/>
                </a:lnTo>
                <a:lnTo>
                  <a:pt x="567" y="811"/>
                </a:lnTo>
                <a:lnTo>
                  <a:pt x="570" y="807"/>
                </a:lnTo>
                <a:lnTo>
                  <a:pt x="570" y="807"/>
                </a:lnTo>
                <a:lnTo>
                  <a:pt x="571" y="810"/>
                </a:lnTo>
                <a:lnTo>
                  <a:pt x="573" y="815"/>
                </a:lnTo>
                <a:lnTo>
                  <a:pt x="580" y="821"/>
                </a:lnTo>
                <a:lnTo>
                  <a:pt x="583" y="822"/>
                </a:lnTo>
                <a:lnTo>
                  <a:pt x="587" y="825"/>
                </a:lnTo>
                <a:lnTo>
                  <a:pt x="587" y="825"/>
                </a:lnTo>
                <a:lnTo>
                  <a:pt x="592" y="824"/>
                </a:lnTo>
                <a:lnTo>
                  <a:pt x="598" y="821"/>
                </a:lnTo>
                <a:lnTo>
                  <a:pt x="604" y="816"/>
                </a:lnTo>
                <a:lnTo>
                  <a:pt x="611" y="811"/>
                </a:lnTo>
                <a:lnTo>
                  <a:pt x="624" y="799"/>
                </a:lnTo>
                <a:lnTo>
                  <a:pt x="631" y="792"/>
                </a:lnTo>
                <a:lnTo>
                  <a:pt x="638" y="788"/>
                </a:lnTo>
                <a:lnTo>
                  <a:pt x="638" y="788"/>
                </a:lnTo>
                <a:lnTo>
                  <a:pt x="656" y="778"/>
                </a:lnTo>
                <a:lnTo>
                  <a:pt x="659" y="774"/>
                </a:lnTo>
                <a:lnTo>
                  <a:pt x="659" y="774"/>
                </a:lnTo>
                <a:lnTo>
                  <a:pt x="709" y="755"/>
                </a:lnTo>
                <a:lnTo>
                  <a:pt x="709" y="755"/>
                </a:lnTo>
                <a:lnTo>
                  <a:pt x="758" y="738"/>
                </a:lnTo>
                <a:lnTo>
                  <a:pt x="765" y="736"/>
                </a:lnTo>
                <a:lnTo>
                  <a:pt x="765" y="736"/>
                </a:lnTo>
                <a:lnTo>
                  <a:pt x="808" y="714"/>
                </a:lnTo>
                <a:lnTo>
                  <a:pt x="866" y="683"/>
                </a:lnTo>
                <a:lnTo>
                  <a:pt x="866" y="683"/>
                </a:lnTo>
                <a:lnTo>
                  <a:pt x="874" y="678"/>
                </a:lnTo>
                <a:lnTo>
                  <a:pt x="882" y="672"/>
                </a:lnTo>
                <a:lnTo>
                  <a:pt x="897" y="657"/>
                </a:lnTo>
                <a:lnTo>
                  <a:pt x="912" y="639"/>
                </a:lnTo>
                <a:lnTo>
                  <a:pt x="912" y="639"/>
                </a:lnTo>
                <a:lnTo>
                  <a:pt x="998" y="574"/>
                </a:lnTo>
                <a:lnTo>
                  <a:pt x="998" y="574"/>
                </a:lnTo>
                <a:lnTo>
                  <a:pt x="1020" y="557"/>
                </a:lnTo>
                <a:lnTo>
                  <a:pt x="1037" y="541"/>
                </a:lnTo>
                <a:lnTo>
                  <a:pt x="1051" y="524"/>
                </a:lnTo>
                <a:lnTo>
                  <a:pt x="1061" y="511"/>
                </a:lnTo>
                <a:lnTo>
                  <a:pt x="1068" y="500"/>
                </a:lnTo>
                <a:lnTo>
                  <a:pt x="1073" y="491"/>
                </a:lnTo>
                <a:lnTo>
                  <a:pt x="1077" y="483"/>
                </a:lnTo>
                <a:lnTo>
                  <a:pt x="1077" y="483"/>
                </a:lnTo>
                <a:lnTo>
                  <a:pt x="1081" y="482"/>
                </a:lnTo>
                <a:lnTo>
                  <a:pt x="1084" y="481"/>
                </a:lnTo>
                <a:lnTo>
                  <a:pt x="1089" y="477"/>
                </a:lnTo>
                <a:lnTo>
                  <a:pt x="1096" y="473"/>
                </a:lnTo>
                <a:lnTo>
                  <a:pt x="1101" y="467"/>
                </a:lnTo>
                <a:lnTo>
                  <a:pt x="1107" y="458"/>
                </a:lnTo>
                <a:lnTo>
                  <a:pt x="1112" y="448"/>
                </a:lnTo>
                <a:lnTo>
                  <a:pt x="1112" y="448"/>
                </a:lnTo>
                <a:lnTo>
                  <a:pt x="1116" y="436"/>
                </a:lnTo>
                <a:lnTo>
                  <a:pt x="1119" y="421"/>
                </a:lnTo>
                <a:lnTo>
                  <a:pt x="1126" y="391"/>
                </a:lnTo>
                <a:lnTo>
                  <a:pt x="1130" y="356"/>
                </a:lnTo>
                <a:lnTo>
                  <a:pt x="1130" y="356"/>
                </a:lnTo>
                <a:lnTo>
                  <a:pt x="1137" y="376"/>
                </a:lnTo>
                <a:lnTo>
                  <a:pt x="1145" y="396"/>
                </a:lnTo>
                <a:lnTo>
                  <a:pt x="1155" y="420"/>
                </a:lnTo>
                <a:lnTo>
                  <a:pt x="1168" y="443"/>
                </a:lnTo>
                <a:lnTo>
                  <a:pt x="1174" y="455"/>
                </a:lnTo>
                <a:lnTo>
                  <a:pt x="1182" y="466"/>
                </a:lnTo>
                <a:lnTo>
                  <a:pt x="1189" y="475"/>
                </a:lnTo>
                <a:lnTo>
                  <a:pt x="1197" y="482"/>
                </a:lnTo>
                <a:lnTo>
                  <a:pt x="1204" y="487"/>
                </a:lnTo>
                <a:lnTo>
                  <a:pt x="1213" y="491"/>
                </a:lnTo>
                <a:lnTo>
                  <a:pt x="1213" y="491"/>
                </a:lnTo>
                <a:lnTo>
                  <a:pt x="1220" y="492"/>
                </a:lnTo>
                <a:lnTo>
                  <a:pt x="1228" y="492"/>
                </a:lnTo>
                <a:lnTo>
                  <a:pt x="1240" y="491"/>
                </a:lnTo>
                <a:lnTo>
                  <a:pt x="1251" y="488"/>
                </a:lnTo>
                <a:lnTo>
                  <a:pt x="1261" y="483"/>
                </a:lnTo>
                <a:lnTo>
                  <a:pt x="1269" y="478"/>
                </a:lnTo>
                <a:lnTo>
                  <a:pt x="1274" y="473"/>
                </a:lnTo>
                <a:lnTo>
                  <a:pt x="1279" y="470"/>
                </a:lnTo>
                <a:lnTo>
                  <a:pt x="1279" y="470"/>
                </a:lnTo>
                <a:lnTo>
                  <a:pt x="1281" y="467"/>
                </a:lnTo>
                <a:lnTo>
                  <a:pt x="1285" y="466"/>
                </a:lnTo>
                <a:lnTo>
                  <a:pt x="1289" y="465"/>
                </a:lnTo>
                <a:lnTo>
                  <a:pt x="1289" y="465"/>
                </a:lnTo>
                <a:lnTo>
                  <a:pt x="1294" y="465"/>
                </a:lnTo>
                <a:lnTo>
                  <a:pt x="1299" y="462"/>
                </a:lnTo>
                <a:lnTo>
                  <a:pt x="1305" y="460"/>
                </a:lnTo>
                <a:lnTo>
                  <a:pt x="1294" y="443"/>
                </a:lnTo>
                <a:lnTo>
                  <a:pt x="1324" y="442"/>
                </a:lnTo>
                <a:lnTo>
                  <a:pt x="1319" y="400"/>
                </a:lnTo>
                <a:lnTo>
                  <a:pt x="1356" y="390"/>
                </a:lnTo>
                <a:lnTo>
                  <a:pt x="1356" y="390"/>
                </a:lnTo>
                <a:lnTo>
                  <a:pt x="1346" y="380"/>
                </a:lnTo>
                <a:lnTo>
                  <a:pt x="1337" y="371"/>
                </a:lnTo>
                <a:lnTo>
                  <a:pt x="1329" y="365"/>
                </a:lnTo>
                <a:lnTo>
                  <a:pt x="1329" y="365"/>
                </a:lnTo>
                <a:lnTo>
                  <a:pt x="1319" y="360"/>
                </a:lnTo>
                <a:lnTo>
                  <a:pt x="1310" y="354"/>
                </a:lnTo>
                <a:lnTo>
                  <a:pt x="1300" y="346"/>
                </a:lnTo>
                <a:lnTo>
                  <a:pt x="1300" y="346"/>
                </a:lnTo>
                <a:lnTo>
                  <a:pt x="1300" y="344"/>
                </a:lnTo>
                <a:lnTo>
                  <a:pt x="1299" y="338"/>
                </a:lnTo>
                <a:lnTo>
                  <a:pt x="1291" y="324"/>
                </a:lnTo>
                <a:lnTo>
                  <a:pt x="1278" y="303"/>
                </a:lnTo>
                <a:lnTo>
                  <a:pt x="1278" y="303"/>
                </a:lnTo>
                <a:lnTo>
                  <a:pt x="1268" y="290"/>
                </a:lnTo>
                <a:lnTo>
                  <a:pt x="1258" y="278"/>
                </a:lnTo>
                <a:lnTo>
                  <a:pt x="1248" y="268"/>
                </a:lnTo>
                <a:lnTo>
                  <a:pt x="1238" y="259"/>
                </a:lnTo>
                <a:lnTo>
                  <a:pt x="1228" y="250"/>
                </a:lnTo>
                <a:lnTo>
                  <a:pt x="1217" y="243"/>
                </a:lnTo>
                <a:lnTo>
                  <a:pt x="1207" y="237"/>
                </a:lnTo>
                <a:lnTo>
                  <a:pt x="1195" y="230"/>
                </a:lnTo>
                <a:lnTo>
                  <a:pt x="1195" y="230"/>
                </a:lnTo>
                <a:lnTo>
                  <a:pt x="1173" y="220"/>
                </a:lnTo>
                <a:lnTo>
                  <a:pt x="1150" y="213"/>
                </a:lnTo>
                <a:lnTo>
                  <a:pt x="1126" y="207"/>
                </a:lnTo>
                <a:lnTo>
                  <a:pt x="1104" y="200"/>
                </a:lnTo>
                <a:lnTo>
                  <a:pt x="1104" y="200"/>
                </a:lnTo>
                <a:lnTo>
                  <a:pt x="1113" y="194"/>
                </a:lnTo>
                <a:lnTo>
                  <a:pt x="1128" y="183"/>
                </a:lnTo>
                <a:lnTo>
                  <a:pt x="1128" y="183"/>
                </a:lnTo>
                <a:lnTo>
                  <a:pt x="1132" y="182"/>
                </a:lnTo>
                <a:lnTo>
                  <a:pt x="1139" y="179"/>
                </a:lnTo>
                <a:lnTo>
                  <a:pt x="1157" y="174"/>
                </a:lnTo>
                <a:lnTo>
                  <a:pt x="1168" y="170"/>
                </a:lnTo>
                <a:lnTo>
                  <a:pt x="1179" y="164"/>
                </a:lnTo>
                <a:lnTo>
                  <a:pt x="1190" y="156"/>
                </a:lnTo>
                <a:lnTo>
                  <a:pt x="1203" y="144"/>
                </a:lnTo>
                <a:lnTo>
                  <a:pt x="1203" y="144"/>
                </a:lnTo>
                <a:lnTo>
                  <a:pt x="1213" y="132"/>
                </a:lnTo>
                <a:lnTo>
                  <a:pt x="1221" y="121"/>
                </a:lnTo>
                <a:lnTo>
                  <a:pt x="1229" y="111"/>
                </a:lnTo>
                <a:lnTo>
                  <a:pt x="1234" y="101"/>
                </a:lnTo>
                <a:lnTo>
                  <a:pt x="1241" y="86"/>
                </a:lnTo>
                <a:lnTo>
                  <a:pt x="1244" y="77"/>
                </a:lnTo>
                <a:lnTo>
                  <a:pt x="1244" y="77"/>
                </a:lnTo>
                <a:lnTo>
                  <a:pt x="1248" y="58"/>
                </a:lnTo>
                <a:lnTo>
                  <a:pt x="1251" y="36"/>
                </a:lnTo>
                <a:lnTo>
                  <a:pt x="1251" y="36"/>
                </a:lnTo>
                <a:lnTo>
                  <a:pt x="1254" y="27"/>
                </a:lnTo>
                <a:lnTo>
                  <a:pt x="1254" y="22"/>
                </a:lnTo>
                <a:lnTo>
                  <a:pt x="1253" y="18"/>
                </a:lnTo>
                <a:lnTo>
                  <a:pt x="1251" y="13"/>
                </a:lnTo>
                <a:lnTo>
                  <a:pt x="1249" y="10"/>
                </a:lnTo>
                <a:lnTo>
                  <a:pt x="1245" y="7"/>
                </a:lnTo>
                <a:lnTo>
                  <a:pt x="1239" y="5"/>
                </a:lnTo>
                <a:lnTo>
                  <a:pt x="1239" y="5"/>
                </a:lnTo>
                <a:lnTo>
                  <a:pt x="1233" y="3"/>
                </a:lnTo>
                <a:lnTo>
                  <a:pt x="1226" y="3"/>
                </a:lnTo>
                <a:lnTo>
                  <a:pt x="1214" y="3"/>
                </a:lnTo>
                <a:lnTo>
                  <a:pt x="1203" y="6"/>
                </a:lnTo>
                <a:lnTo>
                  <a:pt x="1203" y="6"/>
                </a:lnTo>
                <a:lnTo>
                  <a:pt x="1200" y="5"/>
                </a:lnTo>
                <a:lnTo>
                  <a:pt x="1195" y="2"/>
                </a:lnTo>
                <a:lnTo>
                  <a:pt x="1187" y="0"/>
                </a:lnTo>
                <a:lnTo>
                  <a:pt x="1182" y="0"/>
                </a:lnTo>
                <a:lnTo>
                  <a:pt x="1175" y="0"/>
                </a:lnTo>
                <a:lnTo>
                  <a:pt x="1175" y="0"/>
                </a:lnTo>
                <a:lnTo>
                  <a:pt x="1165" y="2"/>
                </a:lnTo>
                <a:lnTo>
                  <a:pt x="1158" y="5"/>
                </a:lnTo>
                <a:lnTo>
                  <a:pt x="1150" y="8"/>
                </a:lnTo>
                <a:lnTo>
                  <a:pt x="1150" y="8"/>
                </a:lnTo>
                <a:lnTo>
                  <a:pt x="1143" y="7"/>
                </a:lnTo>
                <a:lnTo>
                  <a:pt x="1127" y="7"/>
                </a:lnTo>
                <a:lnTo>
                  <a:pt x="1116" y="8"/>
                </a:lnTo>
                <a:lnTo>
                  <a:pt x="1104" y="11"/>
                </a:lnTo>
                <a:lnTo>
                  <a:pt x="1093" y="13"/>
                </a:lnTo>
                <a:lnTo>
                  <a:pt x="1082" y="20"/>
                </a:lnTo>
                <a:lnTo>
                  <a:pt x="1082" y="20"/>
                </a:lnTo>
                <a:lnTo>
                  <a:pt x="1069" y="27"/>
                </a:lnTo>
                <a:lnTo>
                  <a:pt x="1058" y="36"/>
                </a:lnTo>
                <a:lnTo>
                  <a:pt x="1035" y="58"/>
                </a:lnTo>
                <a:lnTo>
                  <a:pt x="1017" y="76"/>
                </a:lnTo>
                <a:lnTo>
                  <a:pt x="1011" y="83"/>
                </a:lnTo>
                <a:lnTo>
                  <a:pt x="956" y="89"/>
                </a:lnTo>
                <a:lnTo>
                  <a:pt x="956" y="89"/>
                </a:lnTo>
                <a:lnTo>
                  <a:pt x="956" y="86"/>
                </a:lnTo>
                <a:lnTo>
                  <a:pt x="957" y="74"/>
                </a:lnTo>
                <a:lnTo>
                  <a:pt x="956" y="60"/>
                </a:lnTo>
                <a:lnTo>
                  <a:pt x="955" y="52"/>
                </a:lnTo>
                <a:lnTo>
                  <a:pt x="952" y="43"/>
                </a:lnTo>
                <a:lnTo>
                  <a:pt x="952" y="43"/>
                </a:lnTo>
                <a:lnTo>
                  <a:pt x="949" y="35"/>
                </a:lnTo>
                <a:lnTo>
                  <a:pt x="942" y="27"/>
                </a:lnTo>
                <a:lnTo>
                  <a:pt x="936" y="21"/>
                </a:lnTo>
                <a:lnTo>
                  <a:pt x="930" y="16"/>
                </a:lnTo>
                <a:lnTo>
                  <a:pt x="917" y="10"/>
                </a:lnTo>
                <a:lnTo>
                  <a:pt x="910" y="7"/>
                </a:lnTo>
                <a:lnTo>
                  <a:pt x="910" y="7"/>
                </a:lnTo>
                <a:lnTo>
                  <a:pt x="900" y="8"/>
                </a:lnTo>
                <a:lnTo>
                  <a:pt x="894" y="11"/>
                </a:lnTo>
                <a:lnTo>
                  <a:pt x="894" y="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8">
            <a:extLst>
              <a:ext uri="{FF2B5EF4-FFF2-40B4-BE49-F238E27FC236}">
                <a16:creationId xmlns:a16="http://schemas.microsoft.com/office/drawing/2014/main" id="{863A67CC-D903-4EDC-BA86-A00D1FA1C81B}"/>
              </a:ext>
            </a:extLst>
          </p:cNvPr>
          <p:cNvSpPr>
            <a:spLocks/>
          </p:cNvSpPr>
          <p:nvPr/>
        </p:nvSpPr>
        <p:spPr bwMode="auto">
          <a:xfrm>
            <a:off x="542510" y="1094455"/>
            <a:ext cx="1440160" cy="1144927"/>
          </a:xfrm>
          <a:custGeom>
            <a:avLst/>
            <a:gdLst>
              <a:gd name="T0" fmla="*/ 163 w 800"/>
              <a:gd name="T1" fmla="*/ 382 h 636"/>
              <a:gd name="T2" fmla="*/ 112 w 800"/>
              <a:gd name="T3" fmla="*/ 397 h 636"/>
              <a:gd name="T4" fmla="*/ 67 w 800"/>
              <a:gd name="T5" fmla="*/ 410 h 636"/>
              <a:gd name="T6" fmla="*/ 26 w 800"/>
              <a:gd name="T7" fmla="*/ 431 h 636"/>
              <a:gd name="T8" fmla="*/ 13 w 800"/>
              <a:gd name="T9" fmla="*/ 456 h 636"/>
              <a:gd name="T10" fmla="*/ 36 w 800"/>
              <a:gd name="T11" fmla="*/ 462 h 636"/>
              <a:gd name="T12" fmla="*/ 104 w 800"/>
              <a:gd name="T13" fmla="*/ 447 h 636"/>
              <a:gd name="T14" fmla="*/ 171 w 800"/>
              <a:gd name="T15" fmla="*/ 436 h 636"/>
              <a:gd name="T16" fmla="*/ 246 w 800"/>
              <a:gd name="T17" fmla="*/ 425 h 636"/>
              <a:gd name="T18" fmla="*/ 260 w 800"/>
              <a:gd name="T19" fmla="*/ 462 h 636"/>
              <a:gd name="T20" fmla="*/ 271 w 800"/>
              <a:gd name="T21" fmla="*/ 497 h 636"/>
              <a:gd name="T22" fmla="*/ 304 w 800"/>
              <a:gd name="T23" fmla="*/ 529 h 636"/>
              <a:gd name="T24" fmla="*/ 351 w 800"/>
              <a:gd name="T25" fmla="*/ 529 h 636"/>
              <a:gd name="T26" fmla="*/ 410 w 800"/>
              <a:gd name="T27" fmla="*/ 509 h 636"/>
              <a:gd name="T28" fmla="*/ 431 w 800"/>
              <a:gd name="T29" fmla="*/ 474 h 636"/>
              <a:gd name="T30" fmla="*/ 473 w 800"/>
              <a:gd name="T31" fmla="*/ 498 h 636"/>
              <a:gd name="T32" fmla="*/ 506 w 800"/>
              <a:gd name="T33" fmla="*/ 538 h 636"/>
              <a:gd name="T34" fmla="*/ 547 w 800"/>
              <a:gd name="T35" fmla="*/ 552 h 636"/>
              <a:gd name="T36" fmla="*/ 569 w 800"/>
              <a:gd name="T37" fmla="*/ 579 h 636"/>
              <a:gd name="T38" fmla="*/ 591 w 800"/>
              <a:gd name="T39" fmla="*/ 612 h 636"/>
              <a:gd name="T40" fmla="*/ 627 w 800"/>
              <a:gd name="T41" fmla="*/ 631 h 636"/>
              <a:gd name="T42" fmla="*/ 634 w 800"/>
              <a:gd name="T43" fmla="*/ 615 h 636"/>
              <a:gd name="T44" fmla="*/ 613 w 800"/>
              <a:gd name="T45" fmla="*/ 592 h 636"/>
              <a:gd name="T46" fmla="*/ 601 w 800"/>
              <a:gd name="T47" fmla="*/ 561 h 636"/>
              <a:gd name="T48" fmla="*/ 563 w 800"/>
              <a:gd name="T49" fmla="*/ 529 h 636"/>
              <a:gd name="T50" fmla="*/ 531 w 800"/>
              <a:gd name="T51" fmla="*/ 498 h 636"/>
              <a:gd name="T52" fmla="*/ 521 w 800"/>
              <a:gd name="T53" fmla="*/ 436 h 636"/>
              <a:gd name="T54" fmla="*/ 564 w 800"/>
              <a:gd name="T55" fmla="*/ 436 h 636"/>
              <a:gd name="T56" fmla="*/ 602 w 800"/>
              <a:gd name="T57" fmla="*/ 418 h 636"/>
              <a:gd name="T58" fmla="*/ 640 w 800"/>
              <a:gd name="T59" fmla="*/ 376 h 636"/>
              <a:gd name="T60" fmla="*/ 650 w 800"/>
              <a:gd name="T61" fmla="*/ 318 h 636"/>
              <a:gd name="T62" fmla="*/ 672 w 800"/>
              <a:gd name="T63" fmla="*/ 269 h 636"/>
              <a:gd name="T64" fmla="*/ 711 w 800"/>
              <a:gd name="T65" fmla="*/ 297 h 636"/>
              <a:gd name="T66" fmla="*/ 757 w 800"/>
              <a:gd name="T67" fmla="*/ 297 h 636"/>
              <a:gd name="T68" fmla="*/ 773 w 800"/>
              <a:gd name="T69" fmla="*/ 281 h 636"/>
              <a:gd name="T70" fmla="*/ 782 w 800"/>
              <a:gd name="T71" fmla="*/ 274 h 636"/>
              <a:gd name="T72" fmla="*/ 793 w 800"/>
              <a:gd name="T73" fmla="*/ 260 h 636"/>
              <a:gd name="T74" fmla="*/ 798 w 800"/>
              <a:gd name="T75" fmla="*/ 230 h 636"/>
              <a:gd name="T76" fmla="*/ 799 w 800"/>
              <a:gd name="T77" fmla="*/ 207 h 636"/>
              <a:gd name="T78" fmla="*/ 774 w 800"/>
              <a:gd name="T79" fmla="*/ 187 h 636"/>
              <a:gd name="T80" fmla="*/ 722 w 800"/>
              <a:gd name="T81" fmla="*/ 162 h 636"/>
              <a:gd name="T82" fmla="*/ 652 w 800"/>
              <a:gd name="T83" fmla="*/ 155 h 636"/>
              <a:gd name="T84" fmla="*/ 598 w 800"/>
              <a:gd name="T85" fmla="*/ 109 h 636"/>
              <a:gd name="T86" fmla="*/ 538 w 800"/>
              <a:gd name="T87" fmla="*/ 59 h 636"/>
              <a:gd name="T88" fmla="*/ 481 w 800"/>
              <a:gd name="T89" fmla="*/ 44 h 636"/>
              <a:gd name="T90" fmla="*/ 410 w 800"/>
              <a:gd name="T91" fmla="*/ 2 h 636"/>
              <a:gd name="T92" fmla="*/ 403 w 800"/>
              <a:gd name="T93" fmla="*/ 3 h 636"/>
              <a:gd name="T94" fmla="*/ 389 w 800"/>
              <a:gd name="T95" fmla="*/ 21 h 636"/>
              <a:gd name="T96" fmla="*/ 259 w 800"/>
              <a:gd name="T97" fmla="*/ 32 h 636"/>
              <a:gd name="T98" fmla="*/ 175 w 800"/>
              <a:gd name="T99" fmla="*/ 17 h 636"/>
              <a:gd name="T100" fmla="*/ 105 w 800"/>
              <a:gd name="T101" fmla="*/ 13 h 636"/>
              <a:gd name="T102" fmla="*/ 102 w 800"/>
              <a:gd name="T103" fmla="*/ 24 h 636"/>
              <a:gd name="T104" fmla="*/ 82 w 800"/>
              <a:gd name="T105" fmla="*/ 35 h 636"/>
              <a:gd name="T106" fmla="*/ 84 w 800"/>
              <a:gd name="T107" fmla="*/ 45 h 636"/>
              <a:gd name="T108" fmla="*/ 74 w 800"/>
              <a:gd name="T109" fmla="*/ 66 h 636"/>
              <a:gd name="T110" fmla="*/ 74 w 800"/>
              <a:gd name="T111" fmla="*/ 81 h 636"/>
              <a:gd name="T112" fmla="*/ 86 w 800"/>
              <a:gd name="T113" fmla="*/ 96 h 636"/>
              <a:gd name="T114" fmla="*/ 118 w 800"/>
              <a:gd name="T115" fmla="*/ 98 h 636"/>
              <a:gd name="T116" fmla="*/ 83 w 800"/>
              <a:gd name="T117" fmla="*/ 263 h 636"/>
              <a:gd name="T118" fmla="*/ 91 w 800"/>
              <a:gd name="T119" fmla="*/ 318 h 636"/>
              <a:gd name="T120" fmla="*/ 115 w 800"/>
              <a:gd name="T121" fmla="*/ 346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00" h="636">
                <a:moveTo>
                  <a:pt x="175" y="372"/>
                </a:moveTo>
                <a:lnTo>
                  <a:pt x="175" y="372"/>
                </a:lnTo>
                <a:lnTo>
                  <a:pt x="174" y="374"/>
                </a:lnTo>
                <a:lnTo>
                  <a:pt x="170" y="377"/>
                </a:lnTo>
                <a:lnTo>
                  <a:pt x="163" y="382"/>
                </a:lnTo>
                <a:lnTo>
                  <a:pt x="157" y="386"/>
                </a:lnTo>
                <a:lnTo>
                  <a:pt x="148" y="388"/>
                </a:lnTo>
                <a:lnTo>
                  <a:pt x="148" y="388"/>
                </a:lnTo>
                <a:lnTo>
                  <a:pt x="131" y="393"/>
                </a:lnTo>
                <a:lnTo>
                  <a:pt x="112" y="397"/>
                </a:lnTo>
                <a:lnTo>
                  <a:pt x="96" y="399"/>
                </a:lnTo>
                <a:lnTo>
                  <a:pt x="80" y="404"/>
                </a:lnTo>
                <a:lnTo>
                  <a:pt x="80" y="404"/>
                </a:lnTo>
                <a:lnTo>
                  <a:pt x="73" y="407"/>
                </a:lnTo>
                <a:lnTo>
                  <a:pt x="67" y="410"/>
                </a:lnTo>
                <a:lnTo>
                  <a:pt x="54" y="419"/>
                </a:lnTo>
                <a:lnTo>
                  <a:pt x="45" y="425"/>
                </a:lnTo>
                <a:lnTo>
                  <a:pt x="36" y="429"/>
                </a:lnTo>
                <a:lnTo>
                  <a:pt x="36" y="429"/>
                </a:lnTo>
                <a:lnTo>
                  <a:pt x="26" y="431"/>
                </a:lnTo>
                <a:lnTo>
                  <a:pt x="15" y="431"/>
                </a:lnTo>
                <a:lnTo>
                  <a:pt x="0" y="433"/>
                </a:lnTo>
                <a:lnTo>
                  <a:pt x="13" y="439"/>
                </a:lnTo>
                <a:lnTo>
                  <a:pt x="19" y="447"/>
                </a:lnTo>
                <a:lnTo>
                  <a:pt x="13" y="456"/>
                </a:lnTo>
                <a:lnTo>
                  <a:pt x="13" y="456"/>
                </a:lnTo>
                <a:lnTo>
                  <a:pt x="20" y="458"/>
                </a:lnTo>
                <a:lnTo>
                  <a:pt x="27" y="461"/>
                </a:lnTo>
                <a:lnTo>
                  <a:pt x="36" y="462"/>
                </a:lnTo>
                <a:lnTo>
                  <a:pt x="36" y="462"/>
                </a:lnTo>
                <a:lnTo>
                  <a:pt x="50" y="460"/>
                </a:lnTo>
                <a:lnTo>
                  <a:pt x="69" y="455"/>
                </a:lnTo>
                <a:lnTo>
                  <a:pt x="89" y="450"/>
                </a:lnTo>
                <a:lnTo>
                  <a:pt x="104" y="447"/>
                </a:lnTo>
                <a:lnTo>
                  <a:pt x="104" y="447"/>
                </a:lnTo>
                <a:lnTo>
                  <a:pt x="130" y="446"/>
                </a:lnTo>
                <a:lnTo>
                  <a:pt x="148" y="444"/>
                </a:lnTo>
                <a:lnTo>
                  <a:pt x="159" y="440"/>
                </a:lnTo>
                <a:lnTo>
                  <a:pt x="171" y="436"/>
                </a:lnTo>
                <a:lnTo>
                  <a:pt x="171" y="436"/>
                </a:lnTo>
                <a:lnTo>
                  <a:pt x="185" y="433"/>
                </a:lnTo>
                <a:lnTo>
                  <a:pt x="198" y="430"/>
                </a:lnTo>
                <a:lnTo>
                  <a:pt x="222" y="426"/>
                </a:lnTo>
                <a:lnTo>
                  <a:pt x="240" y="425"/>
                </a:lnTo>
                <a:lnTo>
                  <a:pt x="246" y="425"/>
                </a:lnTo>
                <a:lnTo>
                  <a:pt x="260" y="429"/>
                </a:lnTo>
                <a:lnTo>
                  <a:pt x="260" y="429"/>
                </a:lnTo>
                <a:lnTo>
                  <a:pt x="260" y="434"/>
                </a:lnTo>
                <a:lnTo>
                  <a:pt x="259" y="446"/>
                </a:lnTo>
                <a:lnTo>
                  <a:pt x="260" y="462"/>
                </a:lnTo>
                <a:lnTo>
                  <a:pt x="261" y="471"/>
                </a:lnTo>
                <a:lnTo>
                  <a:pt x="262" y="479"/>
                </a:lnTo>
                <a:lnTo>
                  <a:pt x="262" y="479"/>
                </a:lnTo>
                <a:lnTo>
                  <a:pt x="266" y="488"/>
                </a:lnTo>
                <a:lnTo>
                  <a:pt x="271" y="497"/>
                </a:lnTo>
                <a:lnTo>
                  <a:pt x="276" y="505"/>
                </a:lnTo>
                <a:lnTo>
                  <a:pt x="282" y="513"/>
                </a:lnTo>
                <a:lnTo>
                  <a:pt x="288" y="519"/>
                </a:lnTo>
                <a:lnTo>
                  <a:pt x="296" y="525"/>
                </a:lnTo>
                <a:lnTo>
                  <a:pt x="304" y="529"/>
                </a:lnTo>
                <a:lnTo>
                  <a:pt x="313" y="531"/>
                </a:lnTo>
                <a:lnTo>
                  <a:pt x="313" y="531"/>
                </a:lnTo>
                <a:lnTo>
                  <a:pt x="324" y="531"/>
                </a:lnTo>
                <a:lnTo>
                  <a:pt x="336" y="531"/>
                </a:lnTo>
                <a:lnTo>
                  <a:pt x="351" y="529"/>
                </a:lnTo>
                <a:lnTo>
                  <a:pt x="366" y="526"/>
                </a:lnTo>
                <a:lnTo>
                  <a:pt x="379" y="522"/>
                </a:lnTo>
                <a:lnTo>
                  <a:pt x="393" y="517"/>
                </a:lnTo>
                <a:lnTo>
                  <a:pt x="403" y="514"/>
                </a:lnTo>
                <a:lnTo>
                  <a:pt x="410" y="509"/>
                </a:lnTo>
                <a:lnTo>
                  <a:pt x="410" y="509"/>
                </a:lnTo>
                <a:lnTo>
                  <a:pt x="415" y="504"/>
                </a:lnTo>
                <a:lnTo>
                  <a:pt x="420" y="498"/>
                </a:lnTo>
                <a:lnTo>
                  <a:pt x="426" y="485"/>
                </a:lnTo>
                <a:lnTo>
                  <a:pt x="431" y="474"/>
                </a:lnTo>
                <a:lnTo>
                  <a:pt x="432" y="471"/>
                </a:lnTo>
                <a:lnTo>
                  <a:pt x="457" y="466"/>
                </a:lnTo>
                <a:lnTo>
                  <a:pt x="457" y="466"/>
                </a:lnTo>
                <a:lnTo>
                  <a:pt x="462" y="476"/>
                </a:lnTo>
                <a:lnTo>
                  <a:pt x="473" y="498"/>
                </a:lnTo>
                <a:lnTo>
                  <a:pt x="480" y="510"/>
                </a:lnTo>
                <a:lnTo>
                  <a:pt x="489" y="522"/>
                </a:lnTo>
                <a:lnTo>
                  <a:pt x="497" y="532"/>
                </a:lnTo>
                <a:lnTo>
                  <a:pt x="501" y="536"/>
                </a:lnTo>
                <a:lnTo>
                  <a:pt x="506" y="538"/>
                </a:lnTo>
                <a:lnTo>
                  <a:pt x="506" y="538"/>
                </a:lnTo>
                <a:lnTo>
                  <a:pt x="515" y="542"/>
                </a:lnTo>
                <a:lnTo>
                  <a:pt x="523" y="546"/>
                </a:lnTo>
                <a:lnTo>
                  <a:pt x="539" y="549"/>
                </a:lnTo>
                <a:lnTo>
                  <a:pt x="547" y="552"/>
                </a:lnTo>
                <a:lnTo>
                  <a:pt x="553" y="556"/>
                </a:lnTo>
                <a:lnTo>
                  <a:pt x="559" y="561"/>
                </a:lnTo>
                <a:lnTo>
                  <a:pt x="564" y="567"/>
                </a:lnTo>
                <a:lnTo>
                  <a:pt x="564" y="567"/>
                </a:lnTo>
                <a:lnTo>
                  <a:pt x="569" y="579"/>
                </a:lnTo>
                <a:lnTo>
                  <a:pt x="572" y="589"/>
                </a:lnTo>
                <a:lnTo>
                  <a:pt x="575" y="594"/>
                </a:lnTo>
                <a:lnTo>
                  <a:pt x="579" y="599"/>
                </a:lnTo>
                <a:lnTo>
                  <a:pt x="583" y="605"/>
                </a:lnTo>
                <a:lnTo>
                  <a:pt x="591" y="612"/>
                </a:lnTo>
                <a:lnTo>
                  <a:pt x="591" y="612"/>
                </a:lnTo>
                <a:lnTo>
                  <a:pt x="599" y="618"/>
                </a:lnTo>
                <a:lnTo>
                  <a:pt x="609" y="624"/>
                </a:lnTo>
                <a:lnTo>
                  <a:pt x="618" y="628"/>
                </a:lnTo>
                <a:lnTo>
                  <a:pt x="627" y="631"/>
                </a:lnTo>
                <a:lnTo>
                  <a:pt x="639" y="634"/>
                </a:lnTo>
                <a:lnTo>
                  <a:pt x="644" y="636"/>
                </a:lnTo>
                <a:lnTo>
                  <a:pt x="618" y="618"/>
                </a:lnTo>
                <a:lnTo>
                  <a:pt x="634" y="615"/>
                </a:lnTo>
                <a:lnTo>
                  <a:pt x="634" y="615"/>
                </a:lnTo>
                <a:lnTo>
                  <a:pt x="629" y="611"/>
                </a:lnTo>
                <a:lnTo>
                  <a:pt x="623" y="606"/>
                </a:lnTo>
                <a:lnTo>
                  <a:pt x="617" y="597"/>
                </a:lnTo>
                <a:lnTo>
                  <a:pt x="617" y="597"/>
                </a:lnTo>
                <a:lnTo>
                  <a:pt x="613" y="592"/>
                </a:lnTo>
                <a:lnTo>
                  <a:pt x="612" y="588"/>
                </a:lnTo>
                <a:lnTo>
                  <a:pt x="609" y="578"/>
                </a:lnTo>
                <a:lnTo>
                  <a:pt x="608" y="572"/>
                </a:lnTo>
                <a:lnTo>
                  <a:pt x="604" y="567"/>
                </a:lnTo>
                <a:lnTo>
                  <a:pt x="601" y="561"/>
                </a:lnTo>
                <a:lnTo>
                  <a:pt x="595" y="553"/>
                </a:lnTo>
                <a:lnTo>
                  <a:pt x="595" y="553"/>
                </a:lnTo>
                <a:lnTo>
                  <a:pt x="586" y="546"/>
                </a:lnTo>
                <a:lnTo>
                  <a:pt x="579" y="540"/>
                </a:lnTo>
                <a:lnTo>
                  <a:pt x="563" y="529"/>
                </a:lnTo>
                <a:lnTo>
                  <a:pt x="548" y="519"/>
                </a:lnTo>
                <a:lnTo>
                  <a:pt x="542" y="513"/>
                </a:lnTo>
                <a:lnTo>
                  <a:pt x="535" y="506"/>
                </a:lnTo>
                <a:lnTo>
                  <a:pt x="535" y="506"/>
                </a:lnTo>
                <a:lnTo>
                  <a:pt x="531" y="498"/>
                </a:lnTo>
                <a:lnTo>
                  <a:pt x="527" y="487"/>
                </a:lnTo>
                <a:lnTo>
                  <a:pt x="524" y="476"/>
                </a:lnTo>
                <a:lnTo>
                  <a:pt x="522" y="465"/>
                </a:lnTo>
                <a:lnTo>
                  <a:pt x="521" y="445"/>
                </a:lnTo>
                <a:lnTo>
                  <a:pt x="521" y="436"/>
                </a:lnTo>
                <a:lnTo>
                  <a:pt x="521" y="436"/>
                </a:lnTo>
                <a:lnTo>
                  <a:pt x="529" y="438"/>
                </a:lnTo>
                <a:lnTo>
                  <a:pt x="539" y="439"/>
                </a:lnTo>
                <a:lnTo>
                  <a:pt x="550" y="439"/>
                </a:lnTo>
                <a:lnTo>
                  <a:pt x="564" y="436"/>
                </a:lnTo>
                <a:lnTo>
                  <a:pt x="576" y="434"/>
                </a:lnTo>
                <a:lnTo>
                  <a:pt x="583" y="430"/>
                </a:lnTo>
                <a:lnTo>
                  <a:pt x="590" y="426"/>
                </a:lnTo>
                <a:lnTo>
                  <a:pt x="596" y="423"/>
                </a:lnTo>
                <a:lnTo>
                  <a:pt x="602" y="418"/>
                </a:lnTo>
                <a:lnTo>
                  <a:pt x="602" y="418"/>
                </a:lnTo>
                <a:lnTo>
                  <a:pt x="620" y="398"/>
                </a:lnTo>
                <a:lnTo>
                  <a:pt x="628" y="391"/>
                </a:lnTo>
                <a:lnTo>
                  <a:pt x="634" y="383"/>
                </a:lnTo>
                <a:lnTo>
                  <a:pt x="640" y="376"/>
                </a:lnTo>
                <a:lnTo>
                  <a:pt x="644" y="367"/>
                </a:lnTo>
                <a:lnTo>
                  <a:pt x="646" y="359"/>
                </a:lnTo>
                <a:lnTo>
                  <a:pt x="647" y="346"/>
                </a:lnTo>
                <a:lnTo>
                  <a:pt x="647" y="346"/>
                </a:lnTo>
                <a:lnTo>
                  <a:pt x="650" y="318"/>
                </a:lnTo>
                <a:lnTo>
                  <a:pt x="655" y="287"/>
                </a:lnTo>
                <a:lnTo>
                  <a:pt x="661" y="253"/>
                </a:lnTo>
                <a:lnTo>
                  <a:pt x="661" y="253"/>
                </a:lnTo>
                <a:lnTo>
                  <a:pt x="663" y="258"/>
                </a:lnTo>
                <a:lnTo>
                  <a:pt x="672" y="269"/>
                </a:lnTo>
                <a:lnTo>
                  <a:pt x="679" y="276"/>
                </a:lnTo>
                <a:lnTo>
                  <a:pt x="688" y="284"/>
                </a:lnTo>
                <a:lnTo>
                  <a:pt x="699" y="290"/>
                </a:lnTo>
                <a:lnTo>
                  <a:pt x="711" y="297"/>
                </a:lnTo>
                <a:lnTo>
                  <a:pt x="711" y="297"/>
                </a:lnTo>
                <a:lnTo>
                  <a:pt x="719" y="300"/>
                </a:lnTo>
                <a:lnTo>
                  <a:pt x="726" y="301"/>
                </a:lnTo>
                <a:lnTo>
                  <a:pt x="737" y="302"/>
                </a:lnTo>
                <a:lnTo>
                  <a:pt x="748" y="301"/>
                </a:lnTo>
                <a:lnTo>
                  <a:pt x="757" y="297"/>
                </a:lnTo>
                <a:lnTo>
                  <a:pt x="763" y="294"/>
                </a:lnTo>
                <a:lnTo>
                  <a:pt x="768" y="291"/>
                </a:lnTo>
                <a:lnTo>
                  <a:pt x="773" y="286"/>
                </a:lnTo>
                <a:lnTo>
                  <a:pt x="773" y="286"/>
                </a:lnTo>
                <a:lnTo>
                  <a:pt x="773" y="281"/>
                </a:lnTo>
                <a:lnTo>
                  <a:pt x="774" y="276"/>
                </a:lnTo>
                <a:lnTo>
                  <a:pt x="775" y="275"/>
                </a:lnTo>
                <a:lnTo>
                  <a:pt x="777" y="275"/>
                </a:lnTo>
                <a:lnTo>
                  <a:pt x="777" y="275"/>
                </a:lnTo>
                <a:lnTo>
                  <a:pt x="782" y="274"/>
                </a:lnTo>
                <a:lnTo>
                  <a:pt x="786" y="273"/>
                </a:lnTo>
                <a:lnTo>
                  <a:pt x="791" y="270"/>
                </a:lnTo>
                <a:lnTo>
                  <a:pt x="791" y="263"/>
                </a:lnTo>
                <a:lnTo>
                  <a:pt x="791" y="263"/>
                </a:lnTo>
                <a:lnTo>
                  <a:pt x="793" y="260"/>
                </a:lnTo>
                <a:lnTo>
                  <a:pt x="796" y="254"/>
                </a:lnTo>
                <a:lnTo>
                  <a:pt x="798" y="243"/>
                </a:lnTo>
                <a:lnTo>
                  <a:pt x="799" y="237"/>
                </a:lnTo>
                <a:lnTo>
                  <a:pt x="798" y="230"/>
                </a:lnTo>
                <a:lnTo>
                  <a:pt x="798" y="230"/>
                </a:lnTo>
                <a:lnTo>
                  <a:pt x="796" y="222"/>
                </a:lnTo>
                <a:lnTo>
                  <a:pt x="798" y="219"/>
                </a:lnTo>
                <a:lnTo>
                  <a:pt x="800" y="212"/>
                </a:lnTo>
                <a:lnTo>
                  <a:pt x="800" y="210"/>
                </a:lnTo>
                <a:lnTo>
                  <a:pt x="799" y="207"/>
                </a:lnTo>
                <a:lnTo>
                  <a:pt x="794" y="204"/>
                </a:lnTo>
                <a:lnTo>
                  <a:pt x="788" y="199"/>
                </a:lnTo>
                <a:lnTo>
                  <a:pt x="788" y="199"/>
                </a:lnTo>
                <a:lnTo>
                  <a:pt x="779" y="193"/>
                </a:lnTo>
                <a:lnTo>
                  <a:pt x="774" y="187"/>
                </a:lnTo>
                <a:lnTo>
                  <a:pt x="767" y="178"/>
                </a:lnTo>
                <a:lnTo>
                  <a:pt x="761" y="174"/>
                </a:lnTo>
                <a:lnTo>
                  <a:pt x="752" y="169"/>
                </a:lnTo>
                <a:lnTo>
                  <a:pt x="740" y="166"/>
                </a:lnTo>
                <a:lnTo>
                  <a:pt x="722" y="162"/>
                </a:lnTo>
                <a:lnTo>
                  <a:pt x="722" y="162"/>
                </a:lnTo>
                <a:lnTo>
                  <a:pt x="703" y="158"/>
                </a:lnTo>
                <a:lnTo>
                  <a:pt x="687" y="156"/>
                </a:lnTo>
                <a:lnTo>
                  <a:pt x="665" y="155"/>
                </a:lnTo>
                <a:lnTo>
                  <a:pt x="652" y="155"/>
                </a:lnTo>
                <a:lnTo>
                  <a:pt x="649" y="156"/>
                </a:lnTo>
                <a:lnTo>
                  <a:pt x="649" y="156"/>
                </a:lnTo>
                <a:lnTo>
                  <a:pt x="634" y="144"/>
                </a:lnTo>
                <a:lnTo>
                  <a:pt x="598" y="109"/>
                </a:lnTo>
                <a:lnTo>
                  <a:pt x="598" y="109"/>
                </a:lnTo>
                <a:lnTo>
                  <a:pt x="579" y="88"/>
                </a:lnTo>
                <a:lnTo>
                  <a:pt x="569" y="80"/>
                </a:lnTo>
                <a:lnTo>
                  <a:pt x="559" y="72"/>
                </a:lnTo>
                <a:lnTo>
                  <a:pt x="549" y="65"/>
                </a:lnTo>
                <a:lnTo>
                  <a:pt x="538" y="59"/>
                </a:lnTo>
                <a:lnTo>
                  <a:pt x="527" y="55"/>
                </a:lnTo>
                <a:lnTo>
                  <a:pt x="513" y="51"/>
                </a:lnTo>
                <a:lnTo>
                  <a:pt x="513" y="51"/>
                </a:lnTo>
                <a:lnTo>
                  <a:pt x="499" y="48"/>
                </a:lnTo>
                <a:lnTo>
                  <a:pt x="481" y="44"/>
                </a:lnTo>
                <a:lnTo>
                  <a:pt x="448" y="33"/>
                </a:lnTo>
                <a:lnTo>
                  <a:pt x="411" y="21"/>
                </a:lnTo>
                <a:lnTo>
                  <a:pt x="411" y="21"/>
                </a:lnTo>
                <a:lnTo>
                  <a:pt x="411" y="9"/>
                </a:lnTo>
                <a:lnTo>
                  <a:pt x="410" y="2"/>
                </a:lnTo>
                <a:lnTo>
                  <a:pt x="409" y="0"/>
                </a:lnTo>
                <a:lnTo>
                  <a:pt x="408" y="0"/>
                </a:lnTo>
                <a:lnTo>
                  <a:pt x="408" y="0"/>
                </a:lnTo>
                <a:lnTo>
                  <a:pt x="405" y="1"/>
                </a:lnTo>
                <a:lnTo>
                  <a:pt x="403" y="3"/>
                </a:lnTo>
                <a:lnTo>
                  <a:pt x="396" y="11"/>
                </a:lnTo>
                <a:lnTo>
                  <a:pt x="393" y="18"/>
                </a:lnTo>
                <a:lnTo>
                  <a:pt x="390" y="19"/>
                </a:lnTo>
                <a:lnTo>
                  <a:pt x="389" y="21"/>
                </a:lnTo>
                <a:lnTo>
                  <a:pt x="389" y="21"/>
                </a:lnTo>
                <a:lnTo>
                  <a:pt x="334" y="27"/>
                </a:lnTo>
                <a:lnTo>
                  <a:pt x="291" y="32"/>
                </a:lnTo>
                <a:lnTo>
                  <a:pt x="272" y="33"/>
                </a:lnTo>
                <a:lnTo>
                  <a:pt x="259" y="32"/>
                </a:lnTo>
                <a:lnTo>
                  <a:pt x="259" y="32"/>
                </a:lnTo>
                <a:lnTo>
                  <a:pt x="228" y="29"/>
                </a:lnTo>
                <a:lnTo>
                  <a:pt x="228" y="29"/>
                </a:lnTo>
                <a:lnTo>
                  <a:pt x="214" y="25"/>
                </a:lnTo>
                <a:lnTo>
                  <a:pt x="175" y="17"/>
                </a:lnTo>
                <a:lnTo>
                  <a:pt x="175" y="17"/>
                </a:lnTo>
                <a:lnTo>
                  <a:pt x="148" y="13"/>
                </a:lnTo>
                <a:lnTo>
                  <a:pt x="125" y="12"/>
                </a:lnTo>
                <a:lnTo>
                  <a:pt x="110" y="12"/>
                </a:lnTo>
                <a:lnTo>
                  <a:pt x="106" y="13"/>
                </a:lnTo>
                <a:lnTo>
                  <a:pt x="105" y="13"/>
                </a:lnTo>
                <a:lnTo>
                  <a:pt x="105" y="14"/>
                </a:lnTo>
                <a:lnTo>
                  <a:pt x="105" y="14"/>
                </a:lnTo>
                <a:lnTo>
                  <a:pt x="106" y="18"/>
                </a:lnTo>
                <a:lnTo>
                  <a:pt x="105" y="22"/>
                </a:lnTo>
                <a:lnTo>
                  <a:pt x="102" y="24"/>
                </a:lnTo>
                <a:lnTo>
                  <a:pt x="98" y="28"/>
                </a:lnTo>
                <a:lnTo>
                  <a:pt x="98" y="28"/>
                </a:lnTo>
                <a:lnTo>
                  <a:pt x="93" y="30"/>
                </a:lnTo>
                <a:lnTo>
                  <a:pt x="86" y="33"/>
                </a:lnTo>
                <a:lnTo>
                  <a:pt x="82" y="35"/>
                </a:lnTo>
                <a:lnTo>
                  <a:pt x="80" y="37"/>
                </a:lnTo>
                <a:lnTo>
                  <a:pt x="80" y="38"/>
                </a:lnTo>
                <a:lnTo>
                  <a:pt x="80" y="38"/>
                </a:lnTo>
                <a:lnTo>
                  <a:pt x="82" y="41"/>
                </a:lnTo>
                <a:lnTo>
                  <a:pt x="84" y="45"/>
                </a:lnTo>
                <a:lnTo>
                  <a:pt x="85" y="50"/>
                </a:lnTo>
                <a:lnTo>
                  <a:pt x="84" y="52"/>
                </a:lnTo>
                <a:lnTo>
                  <a:pt x="83" y="54"/>
                </a:lnTo>
                <a:lnTo>
                  <a:pt x="83" y="54"/>
                </a:lnTo>
                <a:lnTo>
                  <a:pt x="74" y="66"/>
                </a:lnTo>
                <a:lnTo>
                  <a:pt x="70" y="73"/>
                </a:lnTo>
                <a:lnTo>
                  <a:pt x="70" y="76"/>
                </a:lnTo>
                <a:lnTo>
                  <a:pt x="72" y="77"/>
                </a:lnTo>
                <a:lnTo>
                  <a:pt x="72" y="77"/>
                </a:lnTo>
                <a:lnTo>
                  <a:pt x="74" y="81"/>
                </a:lnTo>
                <a:lnTo>
                  <a:pt x="75" y="86"/>
                </a:lnTo>
                <a:lnTo>
                  <a:pt x="79" y="91"/>
                </a:lnTo>
                <a:lnTo>
                  <a:pt x="82" y="93"/>
                </a:lnTo>
                <a:lnTo>
                  <a:pt x="86" y="96"/>
                </a:lnTo>
                <a:lnTo>
                  <a:pt x="86" y="96"/>
                </a:lnTo>
                <a:lnTo>
                  <a:pt x="91" y="97"/>
                </a:lnTo>
                <a:lnTo>
                  <a:pt x="98" y="98"/>
                </a:lnTo>
                <a:lnTo>
                  <a:pt x="107" y="99"/>
                </a:lnTo>
                <a:lnTo>
                  <a:pt x="118" y="98"/>
                </a:lnTo>
                <a:lnTo>
                  <a:pt x="118" y="98"/>
                </a:lnTo>
                <a:lnTo>
                  <a:pt x="101" y="171"/>
                </a:lnTo>
                <a:lnTo>
                  <a:pt x="89" y="226"/>
                </a:lnTo>
                <a:lnTo>
                  <a:pt x="85" y="248"/>
                </a:lnTo>
                <a:lnTo>
                  <a:pt x="83" y="263"/>
                </a:lnTo>
                <a:lnTo>
                  <a:pt x="83" y="263"/>
                </a:lnTo>
                <a:lnTo>
                  <a:pt x="83" y="274"/>
                </a:lnTo>
                <a:lnTo>
                  <a:pt x="84" y="285"/>
                </a:lnTo>
                <a:lnTo>
                  <a:pt x="86" y="296"/>
                </a:lnTo>
                <a:lnTo>
                  <a:pt x="89" y="307"/>
                </a:lnTo>
                <a:lnTo>
                  <a:pt x="91" y="318"/>
                </a:lnTo>
                <a:lnTo>
                  <a:pt x="96" y="328"/>
                </a:lnTo>
                <a:lnTo>
                  <a:pt x="101" y="335"/>
                </a:lnTo>
                <a:lnTo>
                  <a:pt x="107" y="342"/>
                </a:lnTo>
                <a:lnTo>
                  <a:pt x="107" y="342"/>
                </a:lnTo>
                <a:lnTo>
                  <a:pt x="115" y="346"/>
                </a:lnTo>
                <a:lnTo>
                  <a:pt x="125" y="351"/>
                </a:lnTo>
                <a:lnTo>
                  <a:pt x="147" y="361"/>
                </a:lnTo>
                <a:lnTo>
                  <a:pt x="175" y="372"/>
                </a:lnTo>
                <a:lnTo>
                  <a:pt x="175" y="372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9">
            <a:extLst>
              <a:ext uri="{FF2B5EF4-FFF2-40B4-BE49-F238E27FC236}">
                <a16:creationId xmlns:a16="http://schemas.microsoft.com/office/drawing/2014/main" id="{E9383E36-1985-41B2-9790-DD1D9D15B20F}"/>
              </a:ext>
            </a:extLst>
          </p:cNvPr>
          <p:cNvSpPr>
            <a:spLocks/>
          </p:cNvSpPr>
          <p:nvPr/>
        </p:nvSpPr>
        <p:spPr bwMode="auto">
          <a:xfrm>
            <a:off x="2272546" y="1008563"/>
            <a:ext cx="1566701" cy="1144030"/>
          </a:xfrm>
          <a:custGeom>
            <a:avLst/>
            <a:gdLst>
              <a:gd name="T0" fmla="*/ 583 w 1112"/>
              <a:gd name="T1" fmla="*/ 69 h 812"/>
              <a:gd name="T2" fmla="*/ 592 w 1112"/>
              <a:gd name="T3" fmla="*/ 49 h 812"/>
              <a:gd name="T4" fmla="*/ 565 w 1112"/>
              <a:gd name="T5" fmla="*/ 29 h 812"/>
              <a:gd name="T6" fmla="*/ 560 w 1112"/>
              <a:gd name="T7" fmla="*/ 12 h 812"/>
              <a:gd name="T8" fmla="*/ 518 w 1112"/>
              <a:gd name="T9" fmla="*/ 2 h 812"/>
              <a:gd name="T10" fmla="*/ 487 w 1112"/>
              <a:gd name="T11" fmla="*/ 2 h 812"/>
              <a:gd name="T12" fmla="*/ 433 w 1112"/>
              <a:gd name="T13" fmla="*/ 34 h 812"/>
              <a:gd name="T14" fmla="*/ 405 w 1112"/>
              <a:gd name="T15" fmla="*/ 82 h 812"/>
              <a:gd name="T16" fmla="*/ 305 w 1112"/>
              <a:gd name="T17" fmla="*/ 110 h 812"/>
              <a:gd name="T18" fmla="*/ 244 w 1112"/>
              <a:gd name="T19" fmla="*/ 145 h 812"/>
              <a:gd name="T20" fmla="*/ 139 w 1112"/>
              <a:gd name="T21" fmla="*/ 249 h 812"/>
              <a:gd name="T22" fmla="*/ 115 w 1112"/>
              <a:gd name="T23" fmla="*/ 284 h 812"/>
              <a:gd name="T24" fmla="*/ 92 w 1112"/>
              <a:gd name="T25" fmla="*/ 347 h 812"/>
              <a:gd name="T26" fmla="*/ 91 w 1112"/>
              <a:gd name="T27" fmla="*/ 470 h 812"/>
              <a:gd name="T28" fmla="*/ 110 w 1112"/>
              <a:gd name="T29" fmla="*/ 525 h 812"/>
              <a:gd name="T30" fmla="*/ 79 w 1112"/>
              <a:gd name="T31" fmla="*/ 564 h 812"/>
              <a:gd name="T32" fmla="*/ 28 w 1112"/>
              <a:gd name="T33" fmla="*/ 583 h 812"/>
              <a:gd name="T34" fmla="*/ 4 w 1112"/>
              <a:gd name="T35" fmla="*/ 626 h 812"/>
              <a:gd name="T36" fmla="*/ 3 w 1112"/>
              <a:gd name="T37" fmla="*/ 692 h 812"/>
              <a:gd name="T38" fmla="*/ 10 w 1112"/>
              <a:gd name="T39" fmla="*/ 697 h 812"/>
              <a:gd name="T40" fmla="*/ 23 w 1112"/>
              <a:gd name="T41" fmla="*/ 691 h 812"/>
              <a:gd name="T42" fmla="*/ 96 w 1112"/>
              <a:gd name="T43" fmla="*/ 733 h 812"/>
              <a:gd name="T44" fmla="*/ 115 w 1112"/>
              <a:gd name="T45" fmla="*/ 722 h 812"/>
              <a:gd name="T46" fmla="*/ 122 w 1112"/>
              <a:gd name="T47" fmla="*/ 753 h 812"/>
              <a:gd name="T48" fmla="*/ 135 w 1112"/>
              <a:gd name="T49" fmla="*/ 741 h 812"/>
              <a:gd name="T50" fmla="*/ 153 w 1112"/>
              <a:gd name="T51" fmla="*/ 680 h 812"/>
              <a:gd name="T52" fmla="*/ 193 w 1112"/>
              <a:gd name="T53" fmla="*/ 617 h 812"/>
              <a:gd name="T54" fmla="*/ 346 w 1112"/>
              <a:gd name="T55" fmla="*/ 637 h 812"/>
              <a:gd name="T56" fmla="*/ 455 w 1112"/>
              <a:gd name="T57" fmla="*/ 669 h 812"/>
              <a:gd name="T58" fmla="*/ 614 w 1112"/>
              <a:gd name="T59" fmla="*/ 681 h 812"/>
              <a:gd name="T60" fmla="*/ 771 w 1112"/>
              <a:gd name="T61" fmla="*/ 649 h 812"/>
              <a:gd name="T62" fmla="*/ 780 w 1112"/>
              <a:gd name="T63" fmla="*/ 712 h 812"/>
              <a:gd name="T64" fmla="*/ 806 w 1112"/>
              <a:gd name="T65" fmla="*/ 751 h 812"/>
              <a:gd name="T66" fmla="*/ 818 w 1112"/>
              <a:gd name="T67" fmla="*/ 788 h 812"/>
              <a:gd name="T68" fmla="*/ 839 w 1112"/>
              <a:gd name="T69" fmla="*/ 812 h 812"/>
              <a:gd name="T70" fmla="*/ 850 w 1112"/>
              <a:gd name="T71" fmla="*/ 753 h 812"/>
              <a:gd name="T72" fmla="*/ 838 w 1112"/>
              <a:gd name="T73" fmla="*/ 713 h 812"/>
              <a:gd name="T74" fmla="*/ 834 w 1112"/>
              <a:gd name="T75" fmla="*/ 675 h 812"/>
              <a:gd name="T76" fmla="*/ 867 w 1112"/>
              <a:gd name="T77" fmla="*/ 609 h 812"/>
              <a:gd name="T78" fmla="*/ 907 w 1112"/>
              <a:gd name="T79" fmla="*/ 582 h 812"/>
              <a:gd name="T80" fmla="*/ 920 w 1112"/>
              <a:gd name="T81" fmla="*/ 567 h 812"/>
              <a:gd name="T82" fmla="*/ 989 w 1112"/>
              <a:gd name="T83" fmla="*/ 573 h 812"/>
              <a:gd name="T84" fmla="*/ 1048 w 1112"/>
              <a:gd name="T85" fmla="*/ 554 h 812"/>
              <a:gd name="T86" fmla="*/ 1106 w 1112"/>
              <a:gd name="T87" fmla="*/ 520 h 812"/>
              <a:gd name="T88" fmla="*/ 1111 w 1112"/>
              <a:gd name="T89" fmla="*/ 505 h 812"/>
              <a:gd name="T90" fmla="*/ 1086 w 1112"/>
              <a:gd name="T91" fmla="*/ 463 h 812"/>
              <a:gd name="T92" fmla="*/ 1040 w 1112"/>
              <a:gd name="T93" fmla="*/ 444 h 812"/>
              <a:gd name="T94" fmla="*/ 977 w 1112"/>
              <a:gd name="T95" fmla="*/ 431 h 812"/>
              <a:gd name="T96" fmla="*/ 968 w 1112"/>
              <a:gd name="T97" fmla="*/ 415 h 812"/>
              <a:gd name="T98" fmla="*/ 957 w 1112"/>
              <a:gd name="T99" fmla="*/ 376 h 812"/>
              <a:gd name="T100" fmla="*/ 973 w 1112"/>
              <a:gd name="T101" fmla="*/ 364 h 812"/>
              <a:gd name="T102" fmla="*/ 999 w 1112"/>
              <a:gd name="T103" fmla="*/ 320 h 812"/>
              <a:gd name="T104" fmla="*/ 1019 w 1112"/>
              <a:gd name="T105" fmla="*/ 273 h 812"/>
              <a:gd name="T106" fmla="*/ 1017 w 1112"/>
              <a:gd name="T107" fmla="*/ 261 h 812"/>
              <a:gd name="T108" fmla="*/ 1013 w 1112"/>
              <a:gd name="T109" fmla="*/ 252 h 812"/>
              <a:gd name="T110" fmla="*/ 992 w 1112"/>
              <a:gd name="T111" fmla="*/ 247 h 812"/>
              <a:gd name="T112" fmla="*/ 969 w 1112"/>
              <a:gd name="T113" fmla="*/ 230 h 812"/>
              <a:gd name="T114" fmla="*/ 972 w 1112"/>
              <a:gd name="T115" fmla="*/ 257 h 812"/>
              <a:gd name="T116" fmla="*/ 951 w 1112"/>
              <a:gd name="T117" fmla="*/ 279 h 812"/>
              <a:gd name="T118" fmla="*/ 938 w 1112"/>
              <a:gd name="T119" fmla="*/ 259 h 812"/>
              <a:gd name="T120" fmla="*/ 845 w 1112"/>
              <a:gd name="T121" fmla="*/ 190 h 812"/>
              <a:gd name="T122" fmla="*/ 730 w 1112"/>
              <a:gd name="T123" fmla="*/ 140 h 812"/>
              <a:gd name="T124" fmla="*/ 549 w 1112"/>
              <a:gd name="T125" fmla="*/ 94 h 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12" h="812">
                <a:moveTo>
                  <a:pt x="549" y="94"/>
                </a:moveTo>
                <a:lnTo>
                  <a:pt x="549" y="94"/>
                </a:lnTo>
                <a:lnTo>
                  <a:pt x="557" y="90"/>
                </a:lnTo>
                <a:lnTo>
                  <a:pt x="575" y="77"/>
                </a:lnTo>
                <a:lnTo>
                  <a:pt x="583" y="69"/>
                </a:lnTo>
                <a:lnTo>
                  <a:pt x="591" y="61"/>
                </a:lnTo>
                <a:lnTo>
                  <a:pt x="592" y="58"/>
                </a:lnTo>
                <a:lnTo>
                  <a:pt x="593" y="55"/>
                </a:lnTo>
                <a:lnTo>
                  <a:pt x="593" y="51"/>
                </a:lnTo>
                <a:lnTo>
                  <a:pt x="592" y="49"/>
                </a:lnTo>
                <a:lnTo>
                  <a:pt x="592" y="49"/>
                </a:lnTo>
                <a:lnTo>
                  <a:pt x="583" y="42"/>
                </a:lnTo>
                <a:lnTo>
                  <a:pt x="576" y="37"/>
                </a:lnTo>
                <a:lnTo>
                  <a:pt x="570" y="33"/>
                </a:lnTo>
                <a:lnTo>
                  <a:pt x="565" y="29"/>
                </a:lnTo>
                <a:lnTo>
                  <a:pt x="565" y="29"/>
                </a:lnTo>
                <a:lnTo>
                  <a:pt x="564" y="26"/>
                </a:lnTo>
                <a:lnTo>
                  <a:pt x="562" y="22"/>
                </a:lnTo>
                <a:lnTo>
                  <a:pt x="561" y="16"/>
                </a:lnTo>
                <a:lnTo>
                  <a:pt x="560" y="12"/>
                </a:lnTo>
                <a:lnTo>
                  <a:pt x="559" y="10"/>
                </a:lnTo>
                <a:lnTo>
                  <a:pt x="556" y="8"/>
                </a:lnTo>
                <a:lnTo>
                  <a:pt x="552" y="7"/>
                </a:lnTo>
                <a:lnTo>
                  <a:pt x="552" y="7"/>
                </a:lnTo>
                <a:lnTo>
                  <a:pt x="518" y="2"/>
                </a:lnTo>
                <a:lnTo>
                  <a:pt x="518" y="2"/>
                </a:lnTo>
                <a:lnTo>
                  <a:pt x="506" y="1"/>
                </a:lnTo>
                <a:lnTo>
                  <a:pt x="496" y="0"/>
                </a:lnTo>
                <a:lnTo>
                  <a:pt x="491" y="1"/>
                </a:lnTo>
                <a:lnTo>
                  <a:pt x="487" y="2"/>
                </a:lnTo>
                <a:lnTo>
                  <a:pt x="487" y="2"/>
                </a:lnTo>
                <a:lnTo>
                  <a:pt x="475" y="8"/>
                </a:lnTo>
                <a:lnTo>
                  <a:pt x="458" y="17"/>
                </a:lnTo>
                <a:lnTo>
                  <a:pt x="441" y="28"/>
                </a:lnTo>
                <a:lnTo>
                  <a:pt x="433" y="34"/>
                </a:lnTo>
                <a:lnTo>
                  <a:pt x="427" y="40"/>
                </a:lnTo>
                <a:lnTo>
                  <a:pt x="427" y="40"/>
                </a:lnTo>
                <a:lnTo>
                  <a:pt x="417" y="54"/>
                </a:lnTo>
                <a:lnTo>
                  <a:pt x="411" y="67"/>
                </a:lnTo>
                <a:lnTo>
                  <a:pt x="405" y="82"/>
                </a:lnTo>
                <a:lnTo>
                  <a:pt x="405" y="82"/>
                </a:lnTo>
                <a:lnTo>
                  <a:pt x="389" y="85"/>
                </a:lnTo>
                <a:lnTo>
                  <a:pt x="352" y="94"/>
                </a:lnTo>
                <a:lnTo>
                  <a:pt x="329" y="102"/>
                </a:lnTo>
                <a:lnTo>
                  <a:pt x="305" y="110"/>
                </a:lnTo>
                <a:lnTo>
                  <a:pt x="282" y="120"/>
                </a:lnTo>
                <a:lnTo>
                  <a:pt x="272" y="126"/>
                </a:lnTo>
                <a:lnTo>
                  <a:pt x="262" y="131"/>
                </a:lnTo>
                <a:lnTo>
                  <a:pt x="262" y="131"/>
                </a:lnTo>
                <a:lnTo>
                  <a:pt x="244" y="145"/>
                </a:lnTo>
                <a:lnTo>
                  <a:pt x="224" y="162"/>
                </a:lnTo>
                <a:lnTo>
                  <a:pt x="204" y="179"/>
                </a:lnTo>
                <a:lnTo>
                  <a:pt x="187" y="198"/>
                </a:lnTo>
                <a:lnTo>
                  <a:pt x="156" y="230"/>
                </a:lnTo>
                <a:lnTo>
                  <a:pt x="139" y="249"/>
                </a:lnTo>
                <a:lnTo>
                  <a:pt x="139" y="249"/>
                </a:lnTo>
                <a:lnTo>
                  <a:pt x="131" y="261"/>
                </a:lnTo>
                <a:lnTo>
                  <a:pt x="126" y="267"/>
                </a:lnTo>
                <a:lnTo>
                  <a:pt x="121" y="274"/>
                </a:lnTo>
                <a:lnTo>
                  <a:pt x="115" y="284"/>
                </a:lnTo>
                <a:lnTo>
                  <a:pt x="108" y="297"/>
                </a:lnTo>
                <a:lnTo>
                  <a:pt x="102" y="313"/>
                </a:lnTo>
                <a:lnTo>
                  <a:pt x="96" y="334"/>
                </a:lnTo>
                <a:lnTo>
                  <a:pt x="96" y="334"/>
                </a:lnTo>
                <a:lnTo>
                  <a:pt x="92" y="347"/>
                </a:lnTo>
                <a:lnTo>
                  <a:pt x="90" y="360"/>
                </a:lnTo>
                <a:lnTo>
                  <a:pt x="87" y="387"/>
                </a:lnTo>
                <a:lnTo>
                  <a:pt x="87" y="417"/>
                </a:lnTo>
                <a:lnTo>
                  <a:pt x="89" y="444"/>
                </a:lnTo>
                <a:lnTo>
                  <a:pt x="91" y="470"/>
                </a:lnTo>
                <a:lnTo>
                  <a:pt x="95" y="492"/>
                </a:lnTo>
                <a:lnTo>
                  <a:pt x="99" y="508"/>
                </a:lnTo>
                <a:lnTo>
                  <a:pt x="103" y="516"/>
                </a:lnTo>
                <a:lnTo>
                  <a:pt x="103" y="516"/>
                </a:lnTo>
                <a:lnTo>
                  <a:pt x="110" y="525"/>
                </a:lnTo>
                <a:lnTo>
                  <a:pt x="116" y="536"/>
                </a:lnTo>
                <a:lnTo>
                  <a:pt x="122" y="547"/>
                </a:lnTo>
                <a:lnTo>
                  <a:pt x="122" y="547"/>
                </a:lnTo>
                <a:lnTo>
                  <a:pt x="79" y="564"/>
                </a:lnTo>
                <a:lnTo>
                  <a:pt x="79" y="564"/>
                </a:lnTo>
                <a:lnTo>
                  <a:pt x="67" y="569"/>
                </a:lnTo>
                <a:lnTo>
                  <a:pt x="55" y="572"/>
                </a:lnTo>
                <a:lnTo>
                  <a:pt x="46" y="575"/>
                </a:lnTo>
                <a:lnTo>
                  <a:pt x="37" y="579"/>
                </a:lnTo>
                <a:lnTo>
                  <a:pt x="28" y="583"/>
                </a:lnTo>
                <a:lnTo>
                  <a:pt x="21" y="590"/>
                </a:lnTo>
                <a:lnTo>
                  <a:pt x="15" y="599"/>
                </a:lnTo>
                <a:lnTo>
                  <a:pt x="9" y="611"/>
                </a:lnTo>
                <a:lnTo>
                  <a:pt x="9" y="611"/>
                </a:lnTo>
                <a:lnTo>
                  <a:pt x="4" y="626"/>
                </a:lnTo>
                <a:lnTo>
                  <a:pt x="1" y="642"/>
                </a:lnTo>
                <a:lnTo>
                  <a:pt x="0" y="657"/>
                </a:lnTo>
                <a:lnTo>
                  <a:pt x="0" y="670"/>
                </a:lnTo>
                <a:lnTo>
                  <a:pt x="1" y="682"/>
                </a:lnTo>
                <a:lnTo>
                  <a:pt x="3" y="692"/>
                </a:lnTo>
                <a:lnTo>
                  <a:pt x="4" y="698"/>
                </a:lnTo>
                <a:lnTo>
                  <a:pt x="5" y="700"/>
                </a:lnTo>
                <a:lnTo>
                  <a:pt x="6" y="700"/>
                </a:lnTo>
                <a:lnTo>
                  <a:pt x="6" y="700"/>
                </a:lnTo>
                <a:lnTo>
                  <a:pt x="10" y="697"/>
                </a:lnTo>
                <a:lnTo>
                  <a:pt x="16" y="693"/>
                </a:lnTo>
                <a:lnTo>
                  <a:pt x="21" y="690"/>
                </a:lnTo>
                <a:lnTo>
                  <a:pt x="22" y="690"/>
                </a:lnTo>
                <a:lnTo>
                  <a:pt x="23" y="691"/>
                </a:lnTo>
                <a:lnTo>
                  <a:pt x="23" y="691"/>
                </a:lnTo>
                <a:lnTo>
                  <a:pt x="35" y="728"/>
                </a:lnTo>
                <a:lnTo>
                  <a:pt x="55" y="717"/>
                </a:lnTo>
                <a:lnTo>
                  <a:pt x="76" y="746"/>
                </a:lnTo>
                <a:lnTo>
                  <a:pt x="76" y="746"/>
                </a:lnTo>
                <a:lnTo>
                  <a:pt x="96" y="733"/>
                </a:lnTo>
                <a:lnTo>
                  <a:pt x="108" y="724"/>
                </a:lnTo>
                <a:lnTo>
                  <a:pt x="113" y="722"/>
                </a:lnTo>
                <a:lnTo>
                  <a:pt x="115" y="722"/>
                </a:lnTo>
                <a:lnTo>
                  <a:pt x="115" y="722"/>
                </a:lnTo>
                <a:lnTo>
                  <a:pt x="115" y="722"/>
                </a:lnTo>
                <a:lnTo>
                  <a:pt x="115" y="732"/>
                </a:lnTo>
                <a:lnTo>
                  <a:pt x="116" y="739"/>
                </a:lnTo>
                <a:lnTo>
                  <a:pt x="118" y="745"/>
                </a:lnTo>
                <a:lnTo>
                  <a:pt x="121" y="751"/>
                </a:lnTo>
                <a:lnTo>
                  <a:pt x="122" y="753"/>
                </a:lnTo>
                <a:lnTo>
                  <a:pt x="124" y="753"/>
                </a:lnTo>
                <a:lnTo>
                  <a:pt x="127" y="753"/>
                </a:lnTo>
                <a:lnTo>
                  <a:pt x="129" y="750"/>
                </a:lnTo>
                <a:lnTo>
                  <a:pt x="135" y="741"/>
                </a:lnTo>
                <a:lnTo>
                  <a:pt x="135" y="741"/>
                </a:lnTo>
                <a:lnTo>
                  <a:pt x="140" y="729"/>
                </a:lnTo>
                <a:lnTo>
                  <a:pt x="144" y="718"/>
                </a:lnTo>
                <a:lnTo>
                  <a:pt x="148" y="700"/>
                </a:lnTo>
                <a:lnTo>
                  <a:pt x="150" y="690"/>
                </a:lnTo>
                <a:lnTo>
                  <a:pt x="153" y="680"/>
                </a:lnTo>
                <a:lnTo>
                  <a:pt x="156" y="669"/>
                </a:lnTo>
                <a:lnTo>
                  <a:pt x="164" y="657"/>
                </a:lnTo>
                <a:lnTo>
                  <a:pt x="164" y="657"/>
                </a:lnTo>
                <a:lnTo>
                  <a:pt x="178" y="634"/>
                </a:lnTo>
                <a:lnTo>
                  <a:pt x="193" y="617"/>
                </a:lnTo>
                <a:lnTo>
                  <a:pt x="206" y="602"/>
                </a:lnTo>
                <a:lnTo>
                  <a:pt x="206" y="602"/>
                </a:lnTo>
                <a:lnTo>
                  <a:pt x="226" y="607"/>
                </a:lnTo>
                <a:lnTo>
                  <a:pt x="277" y="618"/>
                </a:lnTo>
                <a:lnTo>
                  <a:pt x="346" y="637"/>
                </a:lnTo>
                <a:lnTo>
                  <a:pt x="383" y="647"/>
                </a:lnTo>
                <a:lnTo>
                  <a:pt x="418" y="659"/>
                </a:lnTo>
                <a:lnTo>
                  <a:pt x="418" y="659"/>
                </a:lnTo>
                <a:lnTo>
                  <a:pt x="436" y="664"/>
                </a:lnTo>
                <a:lnTo>
                  <a:pt x="455" y="669"/>
                </a:lnTo>
                <a:lnTo>
                  <a:pt x="475" y="673"/>
                </a:lnTo>
                <a:lnTo>
                  <a:pt x="495" y="675"/>
                </a:lnTo>
                <a:lnTo>
                  <a:pt x="536" y="680"/>
                </a:lnTo>
                <a:lnTo>
                  <a:pt x="576" y="681"/>
                </a:lnTo>
                <a:lnTo>
                  <a:pt x="614" y="681"/>
                </a:lnTo>
                <a:lnTo>
                  <a:pt x="646" y="680"/>
                </a:lnTo>
                <a:lnTo>
                  <a:pt x="672" y="676"/>
                </a:lnTo>
                <a:lnTo>
                  <a:pt x="689" y="674"/>
                </a:lnTo>
                <a:lnTo>
                  <a:pt x="689" y="674"/>
                </a:lnTo>
                <a:lnTo>
                  <a:pt x="771" y="649"/>
                </a:lnTo>
                <a:lnTo>
                  <a:pt x="771" y="649"/>
                </a:lnTo>
                <a:lnTo>
                  <a:pt x="771" y="658"/>
                </a:lnTo>
                <a:lnTo>
                  <a:pt x="773" y="678"/>
                </a:lnTo>
                <a:lnTo>
                  <a:pt x="776" y="701"/>
                </a:lnTo>
                <a:lnTo>
                  <a:pt x="780" y="712"/>
                </a:lnTo>
                <a:lnTo>
                  <a:pt x="783" y="721"/>
                </a:lnTo>
                <a:lnTo>
                  <a:pt x="783" y="721"/>
                </a:lnTo>
                <a:lnTo>
                  <a:pt x="791" y="733"/>
                </a:lnTo>
                <a:lnTo>
                  <a:pt x="800" y="743"/>
                </a:lnTo>
                <a:lnTo>
                  <a:pt x="806" y="751"/>
                </a:lnTo>
                <a:lnTo>
                  <a:pt x="811" y="759"/>
                </a:lnTo>
                <a:lnTo>
                  <a:pt x="811" y="759"/>
                </a:lnTo>
                <a:lnTo>
                  <a:pt x="817" y="773"/>
                </a:lnTo>
                <a:lnTo>
                  <a:pt x="818" y="781"/>
                </a:lnTo>
                <a:lnTo>
                  <a:pt x="818" y="788"/>
                </a:lnTo>
                <a:lnTo>
                  <a:pt x="818" y="788"/>
                </a:lnTo>
                <a:lnTo>
                  <a:pt x="816" y="799"/>
                </a:lnTo>
                <a:lnTo>
                  <a:pt x="816" y="803"/>
                </a:lnTo>
                <a:lnTo>
                  <a:pt x="830" y="776"/>
                </a:lnTo>
                <a:lnTo>
                  <a:pt x="839" y="812"/>
                </a:lnTo>
                <a:lnTo>
                  <a:pt x="842" y="782"/>
                </a:lnTo>
                <a:lnTo>
                  <a:pt x="853" y="788"/>
                </a:lnTo>
                <a:lnTo>
                  <a:pt x="853" y="788"/>
                </a:lnTo>
                <a:lnTo>
                  <a:pt x="853" y="778"/>
                </a:lnTo>
                <a:lnTo>
                  <a:pt x="850" y="753"/>
                </a:lnTo>
                <a:lnTo>
                  <a:pt x="850" y="753"/>
                </a:lnTo>
                <a:lnTo>
                  <a:pt x="850" y="745"/>
                </a:lnTo>
                <a:lnTo>
                  <a:pt x="848" y="738"/>
                </a:lnTo>
                <a:lnTo>
                  <a:pt x="843" y="724"/>
                </a:lnTo>
                <a:lnTo>
                  <a:pt x="838" y="713"/>
                </a:lnTo>
                <a:lnTo>
                  <a:pt x="833" y="702"/>
                </a:lnTo>
                <a:lnTo>
                  <a:pt x="833" y="702"/>
                </a:lnTo>
                <a:lnTo>
                  <a:pt x="832" y="697"/>
                </a:lnTo>
                <a:lnTo>
                  <a:pt x="832" y="691"/>
                </a:lnTo>
                <a:lnTo>
                  <a:pt x="834" y="675"/>
                </a:lnTo>
                <a:lnTo>
                  <a:pt x="842" y="644"/>
                </a:lnTo>
                <a:lnTo>
                  <a:pt x="842" y="644"/>
                </a:lnTo>
                <a:lnTo>
                  <a:pt x="848" y="617"/>
                </a:lnTo>
                <a:lnTo>
                  <a:pt x="848" y="617"/>
                </a:lnTo>
                <a:lnTo>
                  <a:pt x="867" y="609"/>
                </a:lnTo>
                <a:lnTo>
                  <a:pt x="885" y="600"/>
                </a:lnTo>
                <a:lnTo>
                  <a:pt x="898" y="591"/>
                </a:lnTo>
                <a:lnTo>
                  <a:pt x="898" y="591"/>
                </a:lnTo>
                <a:lnTo>
                  <a:pt x="903" y="586"/>
                </a:lnTo>
                <a:lnTo>
                  <a:pt x="907" y="582"/>
                </a:lnTo>
                <a:lnTo>
                  <a:pt x="913" y="573"/>
                </a:lnTo>
                <a:lnTo>
                  <a:pt x="917" y="567"/>
                </a:lnTo>
                <a:lnTo>
                  <a:pt x="917" y="564"/>
                </a:lnTo>
                <a:lnTo>
                  <a:pt x="917" y="564"/>
                </a:lnTo>
                <a:lnTo>
                  <a:pt x="920" y="567"/>
                </a:lnTo>
                <a:lnTo>
                  <a:pt x="934" y="570"/>
                </a:lnTo>
                <a:lnTo>
                  <a:pt x="944" y="573"/>
                </a:lnTo>
                <a:lnTo>
                  <a:pt x="956" y="574"/>
                </a:lnTo>
                <a:lnTo>
                  <a:pt x="971" y="574"/>
                </a:lnTo>
                <a:lnTo>
                  <a:pt x="989" y="573"/>
                </a:lnTo>
                <a:lnTo>
                  <a:pt x="989" y="573"/>
                </a:lnTo>
                <a:lnTo>
                  <a:pt x="1008" y="570"/>
                </a:lnTo>
                <a:lnTo>
                  <a:pt x="1024" y="567"/>
                </a:lnTo>
                <a:lnTo>
                  <a:pt x="1037" y="561"/>
                </a:lnTo>
                <a:lnTo>
                  <a:pt x="1048" y="554"/>
                </a:lnTo>
                <a:lnTo>
                  <a:pt x="1068" y="542"/>
                </a:lnTo>
                <a:lnTo>
                  <a:pt x="1084" y="532"/>
                </a:lnTo>
                <a:lnTo>
                  <a:pt x="1084" y="532"/>
                </a:lnTo>
                <a:lnTo>
                  <a:pt x="1096" y="525"/>
                </a:lnTo>
                <a:lnTo>
                  <a:pt x="1106" y="520"/>
                </a:lnTo>
                <a:lnTo>
                  <a:pt x="1110" y="516"/>
                </a:lnTo>
                <a:lnTo>
                  <a:pt x="1112" y="514"/>
                </a:lnTo>
                <a:lnTo>
                  <a:pt x="1112" y="510"/>
                </a:lnTo>
                <a:lnTo>
                  <a:pt x="1111" y="505"/>
                </a:lnTo>
                <a:lnTo>
                  <a:pt x="1111" y="505"/>
                </a:lnTo>
                <a:lnTo>
                  <a:pt x="1106" y="491"/>
                </a:lnTo>
                <a:lnTo>
                  <a:pt x="1101" y="482"/>
                </a:lnTo>
                <a:lnTo>
                  <a:pt x="1093" y="470"/>
                </a:lnTo>
                <a:lnTo>
                  <a:pt x="1093" y="470"/>
                </a:lnTo>
                <a:lnTo>
                  <a:pt x="1086" y="463"/>
                </a:lnTo>
                <a:lnTo>
                  <a:pt x="1080" y="459"/>
                </a:lnTo>
                <a:lnTo>
                  <a:pt x="1073" y="454"/>
                </a:lnTo>
                <a:lnTo>
                  <a:pt x="1067" y="451"/>
                </a:lnTo>
                <a:lnTo>
                  <a:pt x="1053" y="447"/>
                </a:lnTo>
                <a:lnTo>
                  <a:pt x="1040" y="444"/>
                </a:lnTo>
                <a:lnTo>
                  <a:pt x="1040" y="444"/>
                </a:lnTo>
                <a:lnTo>
                  <a:pt x="1001" y="436"/>
                </a:lnTo>
                <a:lnTo>
                  <a:pt x="977" y="431"/>
                </a:lnTo>
                <a:lnTo>
                  <a:pt x="977" y="431"/>
                </a:lnTo>
                <a:lnTo>
                  <a:pt x="977" y="431"/>
                </a:lnTo>
                <a:lnTo>
                  <a:pt x="976" y="431"/>
                </a:lnTo>
                <a:lnTo>
                  <a:pt x="973" y="429"/>
                </a:lnTo>
                <a:lnTo>
                  <a:pt x="972" y="423"/>
                </a:lnTo>
                <a:lnTo>
                  <a:pt x="972" y="423"/>
                </a:lnTo>
                <a:lnTo>
                  <a:pt x="968" y="415"/>
                </a:lnTo>
                <a:lnTo>
                  <a:pt x="965" y="411"/>
                </a:lnTo>
                <a:lnTo>
                  <a:pt x="960" y="406"/>
                </a:lnTo>
                <a:lnTo>
                  <a:pt x="951" y="400"/>
                </a:lnTo>
                <a:lnTo>
                  <a:pt x="957" y="376"/>
                </a:lnTo>
                <a:lnTo>
                  <a:pt x="957" y="376"/>
                </a:lnTo>
                <a:lnTo>
                  <a:pt x="957" y="376"/>
                </a:lnTo>
                <a:lnTo>
                  <a:pt x="961" y="375"/>
                </a:lnTo>
                <a:lnTo>
                  <a:pt x="966" y="371"/>
                </a:lnTo>
                <a:lnTo>
                  <a:pt x="973" y="364"/>
                </a:lnTo>
                <a:lnTo>
                  <a:pt x="973" y="364"/>
                </a:lnTo>
                <a:lnTo>
                  <a:pt x="979" y="358"/>
                </a:lnTo>
                <a:lnTo>
                  <a:pt x="984" y="352"/>
                </a:lnTo>
                <a:lnTo>
                  <a:pt x="990" y="342"/>
                </a:lnTo>
                <a:lnTo>
                  <a:pt x="999" y="320"/>
                </a:lnTo>
                <a:lnTo>
                  <a:pt x="999" y="320"/>
                </a:lnTo>
                <a:lnTo>
                  <a:pt x="1009" y="297"/>
                </a:lnTo>
                <a:lnTo>
                  <a:pt x="1015" y="285"/>
                </a:lnTo>
                <a:lnTo>
                  <a:pt x="1017" y="279"/>
                </a:lnTo>
                <a:lnTo>
                  <a:pt x="1019" y="273"/>
                </a:lnTo>
                <a:lnTo>
                  <a:pt x="1019" y="273"/>
                </a:lnTo>
                <a:lnTo>
                  <a:pt x="1020" y="264"/>
                </a:lnTo>
                <a:lnTo>
                  <a:pt x="1020" y="262"/>
                </a:lnTo>
                <a:lnTo>
                  <a:pt x="1019" y="262"/>
                </a:lnTo>
                <a:lnTo>
                  <a:pt x="1019" y="262"/>
                </a:lnTo>
                <a:lnTo>
                  <a:pt x="1017" y="261"/>
                </a:lnTo>
                <a:lnTo>
                  <a:pt x="1017" y="259"/>
                </a:lnTo>
                <a:lnTo>
                  <a:pt x="1016" y="256"/>
                </a:lnTo>
                <a:lnTo>
                  <a:pt x="1015" y="253"/>
                </a:lnTo>
                <a:lnTo>
                  <a:pt x="1014" y="252"/>
                </a:lnTo>
                <a:lnTo>
                  <a:pt x="1013" y="252"/>
                </a:lnTo>
                <a:lnTo>
                  <a:pt x="1013" y="252"/>
                </a:lnTo>
                <a:lnTo>
                  <a:pt x="1008" y="254"/>
                </a:lnTo>
                <a:lnTo>
                  <a:pt x="1003" y="254"/>
                </a:lnTo>
                <a:lnTo>
                  <a:pt x="998" y="256"/>
                </a:lnTo>
                <a:lnTo>
                  <a:pt x="992" y="247"/>
                </a:lnTo>
                <a:lnTo>
                  <a:pt x="982" y="232"/>
                </a:lnTo>
                <a:lnTo>
                  <a:pt x="982" y="232"/>
                </a:lnTo>
                <a:lnTo>
                  <a:pt x="976" y="230"/>
                </a:lnTo>
                <a:lnTo>
                  <a:pt x="971" y="230"/>
                </a:lnTo>
                <a:lnTo>
                  <a:pt x="969" y="230"/>
                </a:lnTo>
                <a:lnTo>
                  <a:pt x="968" y="230"/>
                </a:lnTo>
                <a:lnTo>
                  <a:pt x="968" y="230"/>
                </a:lnTo>
                <a:lnTo>
                  <a:pt x="971" y="242"/>
                </a:lnTo>
                <a:lnTo>
                  <a:pt x="972" y="251"/>
                </a:lnTo>
                <a:lnTo>
                  <a:pt x="972" y="257"/>
                </a:lnTo>
                <a:lnTo>
                  <a:pt x="972" y="257"/>
                </a:lnTo>
                <a:lnTo>
                  <a:pt x="971" y="259"/>
                </a:lnTo>
                <a:lnTo>
                  <a:pt x="967" y="263"/>
                </a:lnTo>
                <a:lnTo>
                  <a:pt x="961" y="270"/>
                </a:lnTo>
                <a:lnTo>
                  <a:pt x="951" y="279"/>
                </a:lnTo>
                <a:lnTo>
                  <a:pt x="951" y="279"/>
                </a:lnTo>
                <a:lnTo>
                  <a:pt x="951" y="278"/>
                </a:lnTo>
                <a:lnTo>
                  <a:pt x="950" y="274"/>
                </a:lnTo>
                <a:lnTo>
                  <a:pt x="945" y="268"/>
                </a:lnTo>
                <a:lnTo>
                  <a:pt x="938" y="259"/>
                </a:lnTo>
                <a:lnTo>
                  <a:pt x="925" y="247"/>
                </a:lnTo>
                <a:lnTo>
                  <a:pt x="907" y="232"/>
                </a:lnTo>
                <a:lnTo>
                  <a:pt x="880" y="213"/>
                </a:lnTo>
                <a:lnTo>
                  <a:pt x="845" y="190"/>
                </a:lnTo>
                <a:lnTo>
                  <a:pt x="845" y="190"/>
                </a:lnTo>
                <a:lnTo>
                  <a:pt x="824" y="179"/>
                </a:lnTo>
                <a:lnTo>
                  <a:pt x="801" y="168"/>
                </a:lnTo>
                <a:lnTo>
                  <a:pt x="778" y="157"/>
                </a:lnTo>
                <a:lnTo>
                  <a:pt x="754" y="149"/>
                </a:lnTo>
                <a:lnTo>
                  <a:pt x="730" y="140"/>
                </a:lnTo>
                <a:lnTo>
                  <a:pt x="705" y="131"/>
                </a:lnTo>
                <a:lnTo>
                  <a:pt x="657" y="118"/>
                </a:lnTo>
                <a:lnTo>
                  <a:pt x="614" y="108"/>
                </a:lnTo>
                <a:lnTo>
                  <a:pt x="581" y="101"/>
                </a:lnTo>
                <a:lnTo>
                  <a:pt x="549" y="94"/>
                </a:lnTo>
                <a:lnTo>
                  <a:pt x="549" y="94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1">
            <a:extLst>
              <a:ext uri="{FF2B5EF4-FFF2-40B4-BE49-F238E27FC236}">
                <a16:creationId xmlns:a16="http://schemas.microsoft.com/office/drawing/2014/main" id="{5646217C-C3FF-41A6-884E-48E5B26D458C}"/>
              </a:ext>
            </a:extLst>
          </p:cNvPr>
          <p:cNvSpPr>
            <a:spLocks/>
          </p:cNvSpPr>
          <p:nvPr/>
        </p:nvSpPr>
        <p:spPr bwMode="auto">
          <a:xfrm>
            <a:off x="7905899" y="1095304"/>
            <a:ext cx="1527175" cy="1270000"/>
          </a:xfrm>
          <a:custGeom>
            <a:avLst/>
            <a:gdLst>
              <a:gd name="T0" fmla="*/ 59 w 962"/>
              <a:gd name="T1" fmla="*/ 409 h 800"/>
              <a:gd name="T2" fmla="*/ 21 w 962"/>
              <a:gd name="T3" fmla="*/ 374 h 800"/>
              <a:gd name="T4" fmla="*/ 17 w 962"/>
              <a:gd name="T5" fmla="*/ 339 h 800"/>
              <a:gd name="T6" fmla="*/ 37 w 962"/>
              <a:gd name="T7" fmla="*/ 312 h 800"/>
              <a:gd name="T8" fmla="*/ 107 w 962"/>
              <a:gd name="T9" fmla="*/ 211 h 800"/>
              <a:gd name="T10" fmla="*/ 194 w 962"/>
              <a:gd name="T11" fmla="*/ 121 h 800"/>
              <a:gd name="T12" fmla="*/ 307 w 962"/>
              <a:gd name="T13" fmla="*/ 41 h 800"/>
              <a:gd name="T14" fmla="*/ 371 w 962"/>
              <a:gd name="T15" fmla="*/ 20 h 800"/>
              <a:gd name="T16" fmla="*/ 522 w 962"/>
              <a:gd name="T17" fmla="*/ 3 h 800"/>
              <a:gd name="T18" fmla="*/ 680 w 962"/>
              <a:gd name="T19" fmla="*/ 64 h 800"/>
              <a:gd name="T20" fmla="*/ 826 w 962"/>
              <a:gd name="T21" fmla="*/ 107 h 800"/>
              <a:gd name="T22" fmla="*/ 877 w 962"/>
              <a:gd name="T23" fmla="*/ 120 h 800"/>
              <a:gd name="T24" fmla="*/ 911 w 962"/>
              <a:gd name="T25" fmla="*/ 159 h 800"/>
              <a:gd name="T26" fmla="*/ 928 w 962"/>
              <a:gd name="T27" fmla="*/ 211 h 800"/>
              <a:gd name="T28" fmla="*/ 919 w 962"/>
              <a:gd name="T29" fmla="*/ 255 h 800"/>
              <a:gd name="T30" fmla="*/ 873 w 962"/>
              <a:gd name="T31" fmla="*/ 324 h 800"/>
              <a:gd name="T32" fmla="*/ 876 w 962"/>
              <a:gd name="T33" fmla="*/ 333 h 800"/>
              <a:gd name="T34" fmla="*/ 955 w 962"/>
              <a:gd name="T35" fmla="*/ 323 h 800"/>
              <a:gd name="T36" fmla="*/ 960 w 962"/>
              <a:gd name="T37" fmla="*/ 334 h 800"/>
              <a:gd name="T38" fmla="*/ 944 w 962"/>
              <a:gd name="T39" fmla="*/ 365 h 800"/>
              <a:gd name="T40" fmla="*/ 933 w 962"/>
              <a:gd name="T41" fmla="*/ 385 h 800"/>
              <a:gd name="T42" fmla="*/ 901 w 962"/>
              <a:gd name="T43" fmla="*/ 403 h 800"/>
              <a:gd name="T44" fmla="*/ 864 w 962"/>
              <a:gd name="T45" fmla="*/ 408 h 800"/>
              <a:gd name="T46" fmla="*/ 840 w 962"/>
              <a:gd name="T47" fmla="*/ 417 h 800"/>
              <a:gd name="T48" fmla="*/ 781 w 962"/>
              <a:gd name="T49" fmla="*/ 464 h 800"/>
              <a:gd name="T50" fmla="*/ 754 w 962"/>
              <a:gd name="T51" fmla="*/ 492 h 800"/>
              <a:gd name="T52" fmla="*/ 686 w 962"/>
              <a:gd name="T53" fmla="*/ 511 h 800"/>
              <a:gd name="T54" fmla="*/ 681 w 962"/>
              <a:gd name="T55" fmla="*/ 522 h 800"/>
              <a:gd name="T56" fmla="*/ 641 w 962"/>
              <a:gd name="T57" fmla="*/ 555 h 800"/>
              <a:gd name="T58" fmla="*/ 583 w 962"/>
              <a:gd name="T59" fmla="*/ 558 h 800"/>
              <a:gd name="T60" fmla="*/ 477 w 962"/>
              <a:gd name="T61" fmla="*/ 550 h 800"/>
              <a:gd name="T62" fmla="*/ 454 w 962"/>
              <a:gd name="T63" fmla="*/ 591 h 800"/>
              <a:gd name="T64" fmla="*/ 430 w 962"/>
              <a:gd name="T65" fmla="*/ 668 h 800"/>
              <a:gd name="T66" fmla="*/ 407 w 962"/>
              <a:gd name="T67" fmla="*/ 709 h 800"/>
              <a:gd name="T68" fmla="*/ 380 w 962"/>
              <a:gd name="T69" fmla="*/ 747 h 800"/>
              <a:gd name="T70" fmla="*/ 353 w 962"/>
              <a:gd name="T71" fmla="*/ 767 h 800"/>
              <a:gd name="T72" fmla="*/ 331 w 962"/>
              <a:gd name="T73" fmla="*/ 773 h 800"/>
              <a:gd name="T74" fmla="*/ 300 w 962"/>
              <a:gd name="T75" fmla="*/ 800 h 800"/>
              <a:gd name="T76" fmla="*/ 291 w 962"/>
              <a:gd name="T77" fmla="*/ 766 h 800"/>
              <a:gd name="T78" fmla="*/ 316 w 962"/>
              <a:gd name="T79" fmla="*/ 719 h 800"/>
              <a:gd name="T80" fmla="*/ 284 w 962"/>
              <a:gd name="T81" fmla="*/ 708 h 800"/>
              <a:gd name="T82" fmla="*/ 334 w 962"/>
              <a:gd name="T83" fmla="*/ 671 h 800"/>
              <a:gd name="T84" fmla="*/ 347 w 962"/>
              <a:gd name="T85" fmla="*/ 655 h 800"/>
              <a:gd name="T86" fmla="*/ 387 w 962"/>
              <a:gd name="T87" fmla="*/ 548 h 800"/>
              <a:gd name="T88" fmla="*/ 353 w 962"/>
              <a:gd name="T89" fmla="*/ 564 h 800"/>
              <a:gd name="T90" fmla="*/ 280 w 962"/>
              <a:gd name="T91" fmla="*/ 564 h 800"/>
              <a:gd name="T92" fmla="*/ 172 w 962"/>
              <a:gd name="T93" fmla="*/ 534 h 800"/>
              <a:gd name="T94" fmla="*/ 108 w 962"/>
              <a:gd name="T95" fmla="*/ 495 h 800"/>
              <a:gd name="T96" fmla="*/ 48 w 962"/>
              <a:gd name="T97" fmla="*/ 504 h 800"/>
              <a:gd name="T98" fmla="*/ 11 w 962"/>
              <a:gd name="T99" fmla="*/ 494 h 800"/>
              <a:gd name="T100" fmla="*/ 0 w 962"/>
              <a:gd name="T101" fmla="*/ 454 h 800"/>
              <a:gd name="T102" fmla="*/ 6 w 962"/>
              <a:gd name="T103" fmla="*/ 437 h 800"/>
              <a:gd name="T104" fmla="*/ 25 w 962"/>
              <a:gd name="T105" fmla="*/ 444 h 800"/>
              <a:gd name="T106" fmla="*/ 37 w 962"/>
              <a:gd name="T107" fmla="*/ 437 h 800"/>
              <a:gd name="T108" fmla="*/ 49 w 962"/>
              <a:gd name="T109" fmla="*/ 441 h 800"/>
              <a:gd name="T110" fmla="*/ 92 w 962"/>
              <a:gd name="T111" fmla="*/ 428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62" h="800">
                <a:moveTo>
                  <a:pt x="94" y="426"/>
                </a:moveTo>
                <a:lnTo>
                  <a:pt x="94" y="426"/>
                </a:lnTo>
                <a:lnTo>
                  <a:pt x="82" y="421"/>
                </a:lnTo>
                <a:lnTo>
                  <a:pt x="71" y="416"/>
                </a:lnTo>
                <a:lnTo>
                  <a:pt x="59" y="409"/>
                </a:lnTo>
                <a:lnTo>
                  <a:pt x="45" y="401"/>
                </a:lnTo>
                <a:lnTo>
                  <a:pt x="34" y="392"/>
                </a:lnTo>
                <a:lnTo>
                  <a:pt x="28" y="385"/>
                </a:lnTo>
                <a:lnTo>
                  <a:pt x="24" y="381"/>
                </a:lnTo>
                <a:lnTo>
                  <a:pt x="21" y="374"/>
                </a:lnTo>
                <a:lnTo>
                  <a:pt x="18" y="368"/>
                </a:lnTo>
                <a:lnTo>
                  <a:pt x="18" y="368"/>
                </a:lnTo>
                <a:lnTo>
                  <a:pt x="16" y="357"/>
                </a:lnTo>
                <a:lnTo>
                  <a:pt x="16" y="347"/>
                </a:lnTo>
                <a:lnTo>
                  <a:pt x="17" y="339"/>
                </a:lnTo>
                <a:lnTo>
                  <a:pt x="21" y="331"/>
                </a:lnTo>
                <a:lnTo>
                  <a:pt x="24" y="325"/>
                </a:lnTo>
                <a:lnTo>
                  <a:pt x="28" y="320"/>
                </a:lnTo>
                <a:lnTo>
                  <a:pt x="37" y="312"/>
                </a:lnTo>
                <a:lnTo>
                  <a:pt x="37" y="312"/>
                </a:lnTo>
                <a:lnTo>
                  <a:pt x="43" y="304"/>
                </a:lnTo>
                <a:lnTo>
                  <a:pt x="50" y="292"/>
                </a:lnTo>
                <a:lnTo>
                  <a:pt x="75" y="256"/>
                </a:lnTo>
                <a:lnTo>
                  <a:pt x="89" y="234"/>
                </a:lnTo>
                <a:lnTo>
                  <a:pt x="107" y="211"/>
                </a:lnTo>
                <a:lnTo>
                  <a:pt x="126" y="189"/>
                </a:lnTo>
                <a:lnTo>
                  <a:pt x="147" y="166"/>
                </a:lnTo>
                <a:lnTo>
                  <a:pt x="147" y="166"/>
                </a:lnTo>
                <a:lnTo>
                  <a:pt x="171" y="144"/>
                </a:lnTo>
                <a:lnTo>
                  <a:pt x="194" y="121"/>
                </a:lnTo>
                <a:lnTo>
                  <a:pt x="221" y="99"/>
                </a:lnTo>
                <a:lnTo>
                  <a:pt x="248" y="78"/>
                </a:lnTo>
                <a:lnTo>
                  <a:pt x="278" y="58"/>
                </a:lnTo>
                <a:lnTo>
                  <a:pt x="292" y="50"/>
                </a:lnTo>
                <a:lnTo>
                  <a:pt x="307" y="41"/>
                </a:lnTo>
                <a:lnTo>
                  <a:pt x="323" y="35"/>
                </a:lnTo>
                <a:lnTo>
                  <a:pt x="338" y="29"/>
                </a:lnTo>
                <a:lnTo>
                  <a:pt x="354" y="24"/>
                </a:lnTo>
                <a:lnTo>
                  <a:pt x="371" y="20"/>
                </a:lnTo>
                <a:lnTo>
                  <a:pt x="371" y="20"/>
                </a:lnTo>
                <a:lnTo>
                  <a:pt x="428" y="10"/>
                </a:lnTo>
                <a:lnTo>
                  <a:pt x="471" y="3"/>
                </a:lnTo>
                <a:lnTo>
                  <a:pt x="489" y="0"/>
                </a:lnTo>
                <a:lnTo>
                  <a:pt x="506" y="0"/>
                </a:lnTo>
                <a:lnTo>
                  <a:pt x="522" y="3"/>
                </a:lnTo>
                <a:lnTo>
                  <a:pt x="538" y="7"/>
                </a:lnTo>
                <a:lnTo>
                  <a:pt x="538" y="7"/>
                </a:lnTo>
                <a:lnTo>
                  <a:pt x="562" y="15"/>
                </a:lnTo>
                <a:lnTo>
                  <a:pt x="596" y="29"/>
                </a:lnTo>
                <a:lnTo>
                  <a:pt x="680" y="64"/>
                </a:lnTo>
                <a:lnTo>
                  <a:pt x="789" y="111"/>
                </a:lnTo>
                <a:lnTo>
                  <a:pt x="789" y="111"/>
                </a:lnTo>
                <a:lnTo>
                  <a:pt x="800" y="109"/>
                </a:lnTo>
                <a:lnTo>
                  <a:pt x="812" y="107"/>
                </a:lnTo>
                <a:lnTo>
                  <a:pt x="826" y="107"/>
                </a:lnTo>
                <a:lnTo>
                  <a:pt x="841" y="107"/>
                </a:lnTo>
                <a:lnTo>
                  <a:pt x="856" y="111"/>
                </a:lnTo>
                <a:lnTo>
                  <a:pt x="863" y="112"/>
                </a:lnTo>
                <a:lnTo>
                  <a:pt x="871" y="116"/>
                </a:lnTo>
                <a:lnTo>
                  <a:pt x="877" y="120"/>
                </a:lnTo>
                <a:lnTo>
                  <a:pt x="882" y="125"/>
                </a:lnTo>
                <a:lnTo>
                  <a:pt x="882" y="125"/>
                </a:lnTo>
                <a:lnTo>
                  <a:pt x="892" y="136"/>
                </a:lnTo>
                <a:lnTo>
                  <a:pt x="903" y="147"/>
                </a:lnTo>
                <a:lnTo>
                  <a:pt x="911" y="159"/>
                </a:lnTo>
                <a:lnTo>
                  <a:pt x="919" y="173"/>
                </a:lnTo>
                <a:lnTo>
                  <a:pt x="925" y="187"/>
                </a:lnTo>
                <a:lnTo>
                  <a:pt x="927" y="195"/>
                </a:lnTo>
                <a:lnTo>
                  <a:pt x="928" y="202"/>
                </a:lnTo>
                <a:lnTo>
                  <a:pt x="928" y="211"/>
                </a:lnTo>
                <a:lnTo>
                  <a:pt x="928" y="219"/>
                </a:lnTo>
                <a:lnTo>
                  <a:pt x="927" y="228"/>
                </a:lnTo>
                <a:lnTo>
                  <a:pt x="926" y="238"/>
                </a:lnTo>
                <a:lnTo>
                  <a:pt x="926" y="238"/>
                </a:lnTo>
                <a:lnTo>
                  <a:pt x="919" y="255"/>
                </a:lnTo>
                <a:lnTo>
                  <a:pt x="911" y="273"/>
                </a:lnTo>
                <a:lnTo>
                  <a:pt x="901" y="288"/>
                </a:lnTo>
                <a:lnTo>
                  <a:pt x="890" y="303"/>
                </a:lnTo>
                <a:lnTo>
                  <a:pt x="882" y="315"/>
                </a:lnTo>
                <a:lnTo>
                  <a:pt x="873" y="324"/>
                </a:lnTo>
                <a:lnTo>
                  <a:pt x="863" y="334"/>
                </a:lnTo>
                <a:lnTo>
                  <a:pt x="863" y="334"/>
                </a:lnTo>
                <a:lnTo>
                  <a:pt x="863" y="335"/>
                </a:lnTo>
                <a:lnTo>
                  <a:pt x="866" y="335"/>
                </a:lnTo>
                <a:lnTo>
                  <a:pt x="876" y="333"/>
                </a:lnTo>
                <a:lnTo>
                  <a:pt x="906" y="326"/>
                </a:lnTo>
                <a:lnTo>
                  <a:pt x="940" y="321"/>
                </a:lnTo>
                <a:lnTo>
                  <a:pt x="951" y="321"/>
                </a:lnTo>
                <a:lnTo>
                  <a:pt x="954" y="321"/>
                </a:lnTo>
                <a:lnTo>
                  <a:pt x="955" y="323"/>
                </a:lnTo>
                <a:lnTo>
                  <a:pt x="955" y="323"/>
                </a:lnTo>
                <a:lnTo>
                  <a:pt x="959" y="326"/>
                </a:lnTo>
                <a:lnTo>
                  <a:pt x="962" y="330"/>
                </a:lnTo>
                <a:lnTo>
                  <a:pt x="962" y="331"/>
                </a:lnTo>
                <a:lnTo>
                  <a:pt x="960" y="334"/>
                </a:lnTo>
                <a:lnTo>
                  <a:pt x="955" y="344"/>
                </a:lnTo>
                <a:lnTo>
                  <a:pt x="955" y="344"/>
                </a:lnTo>
                <a:lnTo>
                  <a:pt x="949" y="352"/>
                </a:lnTo>
                <a:lnTo>
                  <a:pt x="947" y="358"/>
                </a:lnTo>
                <a:lnTo>
                  <a:pt x="944" y="365"/>
                </a:lnTo>
                <a:lnTo>
                  <a:pt x="937" y="373"/>
                </a:lnTo>
                <a:lnTo>
                  <a:pt x="937" y="373"/>
                </a:lnTo>
                <a:lnTo>
                  <a:pt x="933" y="378"/>
                </a:lnTo>
                <a:lnTo>
                  <a:pt x="932" y="382"/>
                </a:lnTo>
                <a:lnTo>
                  <a:pt x="933" y="385"/>
                </a:lnTo>
                <a:lnTo>
                  <a:pt x="933" y="388"/>
                </a:lnTo>
                <a:lnTo>
                  <a:pt x="931" y="389"/>
                </a:lnTo>
                <a:lnTo>
                  <a:pt x="919" y="397"/>
                </a:lnTo>
                <a:lnTo>
                  <a:pt x="919" y="397"/>
                </a:lnTo>
                <a:lnTo>
                  <a:pt x="901" y="403"/>
                </a:lnTo>
                <a:lnTo>
                  <a:pt x="889" y="406"/>
                </a:lnTo>
                <a:lnTo>
                  <a:pt x="871" y="408"/>
                </a:lnTo>
                <a:lnTo>
                  <a:pt x="871" y="408"/>
                </a:lnTo>
                <a:lnTo>
                  <a:pt x="866" y="408"/>
                </a:lnTo>
                <a:lnTo>
                  <a:pt x="864" y="408"/>
                </a:lnTo>
                <a:lnTo>
                  <a:pt x="861" y="406"/>
                </a:lnTo>
                <a:lnTo>
                  <a:pt x="858" y="406"/>
                </a:lnTo>
                <a:lnTo>
                  <a:pt x="855" y="408"/>
                </a:lnTo>
                <a:lnTo>
                  <a:pt x="840" y="417"/>
                </a:lnTo>
                <a:lnTo>
                  <a:pt x="840" y="417"/>
                </a:lnTo>
                <a:lnTo>
                  <a:pt x="808" y="440"/>
                </a:lnTo>
                <a:lnTo>
                  <a:pt x="797" y="448"/>
                </a:lnTo>
                <a:lnTo>
                  <a:pt x="786" y="458"/>
                </a:lnTo>
                <a:lnTo>
                  <a:pt x="786" y="458"/>
                </a:lnTo>
                <a:lnTo>
                  <a:pt x="781" y="464"/>
                </a:lnTo>
                <a:lnTo>
                  <a:pt x="778" y="469"/>
                </a:lnTo>
                <a:lnTo>
                  <a:pt x="773" y="478"/>
                </a:lnTo>
                <a:lnTo>
                  <a:pt x="770" y="483"/>
                </a:lnTo>
                <a:lnTo>
                  <a:pt x="764" y="488"/>
                </a:lnTo>
                <a:lnTo>
                  <a:pt x="754" y="492"/>
                </a:lnTo>
                <a:lnTo>
                  <a:pt x="739" y="497"/>
                </a:lnTo>
                <a:lnTo>
                  <a:pt x="739" y="497"/>
                </a:lnTo>
                <a:lnTo>
                  <a:pt x="711" y="506"/>
                </a:lnTo>
                <a:lnTo>
                  <a:pt x="695" y="510"/>
                </a:lnTo>
                <a:lnTo>
                  <a:pt x="686" y="511"/>
                </a:lnTo>
                <a:lnTo>
                  <a:pt x="685" y="512"/>
                </a:lnTo>
                <a:lnTo>
                  <a:pt x="684" y="513"/>
                </a:lnTo>
                <a:lnTo>
                  <a:pt x="684" y="513"/>
                </a:lnTo>
                <a:lnTo>
                  <a:pt x="682" y="517"/>
                </a:lnTo>
                <a:lnTo>
                  <a:pt x="681" y="522"/>
                </a:lnTo>
                <a:lnTo>
                  <a:pt x="677" y="529"/>
                </a:lnTo>
                <a:lnTo>
                  <a:pt x="671" y="537"/>
                </a:lnTo>
                <a:lnTo>
                  <a:pt x="663" y="544"/>
                </a:lnTo>
                <a:lnTo>
                  <a:pt x="653" y="550"/>
                </a:lnTo>
                <a:lnTo>
                  <a:pt x="641" y="555"/>
                </a:lnTo>
                <a:lnTo>
                  <a:pt x="632" y="556"/>
                </a:lnTo>
                <a:lnTo>
                  <a:pt x="625" y="558"/>
                </a:lnTo>
                <a:lnTo>
                  <a:pt x="625" y="558"/>
                </a:lnTo>
                <a:lnTo>
                  <a:pt x="605" y="558"/>
                </a:lnTo>
                <a:lnTo>
                  <a:pt x="583" y="558"/>
                </a:lnTo>
                <a:lnTo>
                  <a:pt x="537" y="554"/>
                </a:lnTo>
                <a:lnTo>
                  <a:pt x="499" y="550"/>
                </a:lnTo>
                <a:lnTo>
                  <a:pt x="484" y="550"/>
                </a:lnTo>
                <a:lnTo>
                  <a:pt x="477" y="550"/>
                </a:lnTo>
                <a:lnTo>
                  <a:pt x="477" y="550"/>
                </a:lnTo>
                <a:lnTo>
                  <a:pt x="474" y="553"/>
                </a:lnTo>
                <a:lnTo>
                  <a:pt x="471" y="555"/>
                </a:lnTo>
                <a:lnTo>
                  <a:pt x="466" y="564"/>
                </a:lnTo>
                <a:lnTo>
                  <a:pt x="460" y="576"/>
                </a:lnTo>
                <a:lnTo>
                  <a:pt x="454" y="591"/>
                </a:lnTo>
                <a:lnTo>
                  <a:pt x="443" y="620"/>
                </a:lnTo>
                <a:lnTo>
                  <a:pt x="435" y="640"/>
                </a:lnTo>
                <a:lnTo>
                  <a:pt x="435" y="640"/>
                </a:lnTo>
                <a:lnTo>
                  <a:pt x="433" y="654"/>
                </a:lnTo>
                <a:lnTo>
                  <a:pt x="430" y="668"/>
                </a:lnTo>
                <a:lnTo>
                  <a:pt x="428" y="682"/>
                </a:lnTo>
                <a:lnTo>
                  <a:pt x="425" y="688"/>
                </a:lnTo>
                <a:lnTo>
                  <a:pt x="422" y="693"/>
                </a:lnTo>
                <a:lnTo>
                  <a:pt x="422" y="693"/>
                </a:lnTo>
                <a:lnTo>
                  <a:pt x="407" y="709"/>
                </a:lnTo>
                <a:lnTo>
                  <a:pt x="402" y="716"/>
                </a:lnTo>
                <a:lnTo>
                  <a:pt x="398" y="726"/>
                </a:lnTo>
                <a:lnTo>
                  <a:pt x="398" y="726"/>
                </a:lnTo>
                <a:lnTo>
                  <a:pt x="390" y="763"/>
                </a:lnTo>
                <a:lnTo>
                  <a:pt x="380" y="747"/>
                </a:lnTo>
                <a:lnTo>
                  <a:pt x="380" y="747"/>
                </a:lnTo>
                <a:lnTo>
                  <a:pt x="367" y="756"/>
                </a:lnTo>
                <a:lnTo>
                  <a:pt x="358" y="762"/>
                </a:lnTo>
                <a:lnTo>
                  <a:pt x="353" y="767"/>
                </a:lnTo>
                <a:lnTo>
                  <a:pt x="353" y="767"/>
                </a:lnTo>
                <a:lnTo>
                  <a:pt x="332" y="800"/>
                </a:lnTo>
                <a:lnTo>
                  <a:pt x="332" y="800"/>
                </a:lnTo>
                <a:lnTo>
                  <a:pt x="332" y="785"/>
                </a:lnTo>
                <a:lnTo>
                  <a:pt x="332" y="775"/>
                </a:lnTo>
                <a:lnTo>
                  <a:pt x="331" y="773"/>
                </a:lnTo>
                <a:lnTo>
                  <a:pt x="329" y="772"/>
                </a:lnTo>
                <a:lnTo>
                  <a:pt x="329" y="772"/>
                </a:lnTo>
                <a:lnTo>
                  <a:pt x="323" y="777"/>
                </a:lnTo>
                <a:lnTo>
                  <a:pt x="313" y="786"/>
                </a:lnTo>
                <a:lnTo>
                  <a:pt x="300" y="800"/>
                </a:lnTo>
                <a:lnTo>
                  <a:pt x="306" y="763"/>
                </a:lnTo>
                <a:lnTo>
                  <a:pt x="306" y="763"/>
                </a:lnTo>
                <a:lnTo>
                  <a:pt x="299" y="766"/>
                </a:lnTo>
                <a:lnTo>
                  <a:pt x="292" y="766"/>
                </a:lnTo>
                <a:lnTo>
                  <a:pt x="291" y="766"/>
                </a:lnTo>
                <a:lnTo>
                  <a:pt x="290" y="766"/>
                </a:lnTo>
                <a:lnTo>
                  <a:pt x="290" y="766"/>
                </a:lnTo>
                <a:lnTo>
                  <a:pt x="294" y="757"/>
                </a:lnTo>
                <a:lnTo>
                  <a:pt x="302" y="741"/>
                </a:lnTo>
                <a:lnTo>
                  <a:pt x="316" y="719"/>
                </a:lnTo>
                <a:lnTo>
                  <a:pt x="316" y="719"/>
                </a:lnTo>
                <a:lnTo>
                  <a:pt x="297" y="715"/>
                </a:lnTo>
                <a:lnTo>
                  <a:pt x="286" y="710"/>
                </a:lnTo>
                <a:lnTo>
                  <a:pt x="284" y="709"/>
                </a:lnTo>
                <a:lnTo>
                  <a:pt x="284" y="708"/>
                </a:lnTo>
                <a:lnTo>
                  <a:pt x="285" y="708"/>
                </a:lnTo>
                <a:lnTo>
                  <a:pt x="285" y="708"/>
                </a:lnTo>
                <a:lnTo>
                  <a:pt x="295" y="702"/>
                </a:lnTo>
                <a:lnTo>
                  <a:pt x="308" y="692"/>
                </a:lnTo>
                <a:lnTo>
                  <a:pt x="334" y="671"/>
                </a:lnTo>
                <a:lnTo>
                  <a:pt x="334" y="671"/>
                </a:lnTo>
                <a:lnTo>
                  <a:pt x="340" y="666"/>
                </a:lnTo>
                <a:lnTo>
                  <a:pt x="344" y="662"/>
                </a:lnTo>
                <a:lnTo>
                  <a:pt x="344" y="662"/>
                </a:lnTo>
                <a:lnTo>
                  <a:pt x="347" y="655"/>
                </a:lnTo>
                <a:lnTo>
                  <a:pt x="353" y="639"/>
                </a:lnTo>
                <a:lnTo>
                  <a:pt x="353" y="639"/>
                </a:lnTo>
                <a:lnTo>
                  <a:pt x="361" y="613"/>
                </a:lnTo>
                <a:lnTo>
                  <a:pt x="372" y="583"/>
                </a:lnTo>
                <a:lnTo>
                  <a:pt x="387" y="548"/>
                </a:lnTo>
                <a:lnTo>
                  <a:pt x="387" y="548"/>
                </a:lnTo>
                <a:lnTo>
                  <a:pt x="381" y="553"/>
                </a:lnTo>
                <a:lnTo>
                  <a:pt x="375" y="556"/>
                </a:lnTo>
                <a:lnTo>
                  <a:pt x="365" y="560"/>
                </a:lnTo>
                <a:lnTo>
                  <a:pt x="353" y="564"/>
                </a:lnTo>
                <a:lnTo>
                  <a:pt x="338" y="567"/>
                </a:lnTo>
                <a:lnTo>
                  <a:pt x="321" y="569"/>
                </a:lnTo>
                <a:lnTo>
                  <a:pt x="301" y="566"/>
                </a:lnTo>
                <a:lnTo>
                  <a:pt x="301" y="566"/>
                </a:lnTo>
                <a:lnTo>
                  <a:pt x="280" y="564"/>
                </a:lnTo>
                <a:lnTo>
                  <a:pt x="260" y="559"/>
                </a:lnTo>
                <a:lnTo>
                  <a:pt x="222" y="550"/>
                </a:lnTo>
                <a:lnTo>
                  <a:pt x="177" y="537"/>
                </a:lnTo>
                <a:lnTo>
                  <a:pt x="177" y="537"/>
                </a:lnTo>
                <a:lnTo>
                  <a:pt x="172" y="534"/>
                </a:lnTo>
                <a:lnTo>
                  <a:pt x="162" y="529"/>
                </a:lnTo>
                <a:lnTo>
                  <a:pt x="140" y="515"/>
                </a:lnTo>
                <a:lnTo>
                  <a:pt x="110" y="494"/>
                </a:lnTo>
                <a:lnTo>
                  <a:pt x="110" y="494"/>
                </a:lnTo>
                <a:lnTo>
                  <a:pt x="108" y="495"/>
                </a:lnTo>
                <a:lnTo>
                  <a:pt x="99" y="497"/>
                </a:lnTo>
                <a:lnTo>
                  <a:pt x="86" y="501"/>
                </a:lnTo>
                <a:lnTo>
                  <a:pt x="67" y="504"/>
                </a:lnTo>
                <a:lnTo>
                  <a:pt x="67" y="504"/>
                </a:lnTo>
                <a:lnTo>
                  <a:pt x="48" y="504"/>
                </a:lnTo>
                <a:lnTo>
                  <a:pt x="30" y="502"/>
                </a:lnTo>
                <a:lnTo>
                  <a:pt x="23" y="501"/>
                </a:lnTo>
                <a:lnTo>
                  <a:pt x="17" y="499"/>
                </a:lnTo>
                <a:lnTo>
                  <a:pt x="12" y="496"/>
                </a:lnTo>
                <a:lnTo>
                  <a:pt x="11" y="494"/>
                </a:lnTo>
                <a:lnTo>
                  <a:pt x="11" y="494"/>
                </a:lnTo>
                <a:lnTo>
                  <a:pt x="6" y="475"/>
                </a:lnTo>
                <a:lnTo>
                  <a:pt x="2" y="464"/>
                </a:lnTo>
                <a:lnTo>
                  <a:pt x="0" y="454"/>
                </a:lnTo>
                <a:lnTo>
                  <a:pt x="0" y="454"/>
                </a:lnTo>
                <a:lnTo>
                  <a:pt x="0" y="446"/>
                </a:lnTo>
                <a:lnTo>
                  <a:pt x="1" y="441"/>
                </a:lnTo>
                <a:lnTo>
                  <a:pt x="2" y="436"/>
                </a:lnTo>
                <a:lnTo>
                  <a:pt x="2" y="436"/>
                </a:lnTo>
                <a:lnTo>
                  <a:pt x="6" y="437"/>
                </a:lnTo>
                <a:lnTo>
                  <a:pt x="13" y="440"/>
                </a:lnTo>
                <a:lnTo>
                  <a:pt x="13" y="440"/>
                </a:lnTo>
                <a:lnTo>
                  <a:pt x="17" y="442"/>
                </a:lnTo>
                <a:lnTo>
                  <a:pt x="22" y="443"/>
                </a:lnTo>
                <a:lnTo>
                  <a:pt x="25" y="444"/>
                </a:lnTo>
                <a:lnTo>
                  <a:pt x="28" y="444"/>
                </a:lnTo>
                <a:lnTo>
                  <a:pt x="30" y="442"/>
                </a:lnTo>
                <a:lnTo>
                  <a:pt x="30" y="442"/>
                </a:lnTo>
                <a:lnTo>
                  <a:pt x="34" y="438"/>
                </a:lnTo>
                <a:lnTo>
                  <a:pt x="37" y="437"/>
                </a:lnTo>
                <a:lnTo>
                  <a:pt x="39" y="436"/>
                </a:lnTo>
                <a:lnTo>
                  <a:pt x="39" y="436"/>
                </a:lnTo>
                <a:lnTo>
                  <a:pt x="40" y="437"/>
                </a:lnTo>
                <a:lnTo>
                  <a:pt x="44" y="440"/>
                </a:lnTo>
                <a:lnTo>
                  <a:pt x="49" y="441"/>
                </a:lnTo>
                <a:lnTo>
                  <a:pt x="53" y="441"/>
                </a:lnTo>
                <a:lnTo>
                  <a:pt x="57" y="440"/>
                </a:lnTo>
                <a:lnTo>
                  <a:pt x="57" y="440"/>
                </a:lnTo>
                <a:lnTo>
                  <a:pt x="82" y="432"/>
                </a:lnTo>
                <a:lnTo>
                  <a:pt x="92" y="428"/>
                </a:lnTo>
                <a:lnTo>
                  <a:pt x="94" y="427"/>
                </a:lnTo>
                <a:lnTo>
                  <a:pt x="94" y="426"/>
                </a:lnTo>
                <a:lnTo>
                  <a:pt x="94" y="426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2">
            <a:extLst>
              <a:ext uri="{FF2B5EF4-FFF2-40B4-BE49-F238E27FC236}">
                <a16:creationId xmlns:a16="http://schemas.microsoft.com/office/drawing/2014/main" id="{E7EB8030-8557-4502-9119-AE1B7F0D5AB8}"/>
              </a:ext>
            </a:extLst>
          </p:cNvPr>
          <p:cNvSpPr>
            <a:spLocks/>
          </p:cNvSpPr>
          <p:nvPr/>
        </p:nvSpPr>
        <p:spPr bwMode="auto">
          <a:xfrm>
            <a:off x="5968269" y="1141378"/>
            <a:ext cx="1665185" cy="1097108"/>
          </a:xfrm>
          <a:custGeom>
            <a:avLst/>
            <a:gdLst>
              <a:gd name="T0" fmla="*/ 173 w 1322"/>
              <a:gd name="T1" fmla="*/ 195 h 871"/>
              <a:gd name="T2" fmla="*/ 131 w 1322"/>
              <a:gd name="T3" fmla="*/ 241 h 871"/>
              <a:gd name="T4" fmla="*/ 105 w 1322"/>
              <a:gd name="T5" fmla="*/ 270 h 871"/>
              <a:gd name="T6" fmla="*/ 41 w 1322"/>
              <a:gd name="T7" fmla="*/ 322 h 871"/>
              <a:gd name="T8" fmla="*/ 0 w 1322"/>
              <a:gd name="T9" fmla="*/ 339 h 871"/>
              <a:gd name="T10" fmla="*/ 0 w 1322"/>
              <a:gd name="T11" fmla="*/ 354 h 871"/>
              <a:gd name="T12" fmla="*/ 23 w 1322"/>
              <a:gd name="T13" fmla="*/ 369 h 871"/>
              <a:gd name="T14" fmla="*/ 28 w 1322"/>
              <a:gd name="T15" fmla="*/ 371 h 871"/>
              <a:gd name="T16" fmla="*/ 110 w 1322"/>
              <a:gd name="T17" fmla="*/ 366 h 871"/>
              <a:gd name="T18" fmla="*/ 163 w 1322"/>
              <a:gd name="T19" fmla="*/ 364 h 871"/>
              <a:gd name="T20" fmla="*/ 209 w 1322"/>
              <a:gd name="T21" fmla="*/ 393 h 871"/>
              <a:gd name="T22" fmla="*/ 311 w 1322"/>
              <a:gd name="T23" fmla="*/ 444 h 871"/>
              <a:gd name="T24" fmla="*/ 440 w 1322"/>
              <a:gd name="T25" fmla="*/ 494 h 871"/>
              <a:gd name="T26" fmla="*/ 654 w 1322"/>
              <a:gd name="T27" fmla="*/ 552 h 871"/>
              <a:gd name="T28" fmla="*/ 606 w 1322"/>
              <a:gd name="T29" fmla="*/ 653 h 871"/>
              <a:gd name="T30" fmla="*/ 591 w 1322"/>
              <a:gd name="T31" fmla="*/ 732 h 871"/>
              <a:gd name="T32" fmla="*/ 601 w 1322"/>
              <a:gd name="T33" fmla="*/ 780 h 871"/>
              <a:gd name="T34" fmla="*/ 668 w 1322"/>
              <a:gd name="T35" fmla="*/ 871 h 871"/>
              <a:gd name="T36" fmla="*/ 691 w 1322"/>
              <a:gd name="T37" fmla="*/ 814 h 871"/>
              <a:gd name="T38" fmla="*/ 691 w 1322"/>
              <a:gd name="T39" fmla="*/ 778 h 871"/>
              <a:gd name="T40" fmla="*/ 680 w 1322"/>
              <a:gd name="T41" fmla="*/ 725 h 871"/>
              <a:gd name="T42" fmla="*/ 727 w 1322"/>
              <a:gd name="T43" fmla="*/ 585 h 871"/>
              <a:gd name="T44" fmla="*/ 762 w 1322"/>
              <a:gd name="T45" fmla="*/ 553 h 871"/>
              <a:gd name="T46" fmla="*/ 932 w 1322"/>
              <a:gd name="T47" fmla="*/ 509 h 871"/>
              <a:gd name="T48" fmla="*/ 998 w 1322"/>
              <a:gd name="T49" fmla="*/ 471 h 871"/>
              <a:gd name="T50" fmla="*/ 1050 w 1322"/>
              <a:gd name="T51" fmla="*/ 441 h 871"/>
              <a:gd name="T52" fmla="*/ 1077 w 1322"/>
              <a:gd name="T53" fmla="*/ 407 h 871"/>
              <a:gd name="T54" fmla="*/ 1142 w 1322"/>
              <a:gd name="T55" fmla="*/ 483 h 871"/>
              <a:gd name="T56" fmla="*/ 1201 w 1322"/>
              <a:gd name="T57" fmla="*/ 570 h 871"/>
              <a:gd name="T58" fmla="*/ 1215 w 1322"/>
              <a:gd name="T59" fmla="*/ 548 h 871"/>
              <a:gd name="T60" fmla="*/ 1246 w 1322"/>
              <a:gd name="T61" fmla="*/ 563 h 871"/>
              <a:gd name="T62" fmla="*/ 1252 w 1322"/>
              <a:gd name="T63" fmla="*/ 541 h 871"/>
              <a:gd name="T64" fmla="*/ 1279 w 1322"/>
              <a:gd name="T65" fmla="*/ 548 h 871"/>
              <a:gd name="T66" fmla="*/ 1283 w 1322"/>
              <a:gd name="T67" fmla="*/ 532 h 871"/>
              <a:gd name="T68" fmla="*/ 1322 w 1322"/>
              <a:gd name="T69" fmla="*/ 552 h 871"/>
              <a:gd name="T70" fmla="*/ 1290 w 1322"/>
              <a:gd name="T71" fmla="*/ 506 h 871"/>
              <a:gd name="T72" fmla="*/ 1304 w 1322"/>
              <a:gd name="T73" fmla="*/ 494 h 871"/>
              <a:gd name="T74" fmla="*/ 1320 w 1322"/>
              <a:gd name="T75" fmla="*/ 488 h 871"/>
              <a:gd name="T76" fmla="*/ 1280 w 1322"/>
              <a:gd name="T77" fmla="*/ 462 h 871"/>
              <a:gd name="T78" fmla="*/ 1268 w 1322"/>
              <a:gd name="T79" fmla="*/ 436 h 871"/>
              <a:gd name="T80" fmla="*/ 1219 w 1322"/>
              <a:gd name="T81" fmla="*/ 391 h 871"/>
              <a:gd name="T82" fmla="*/ 1140 w 1322"/>
              <a:gd name="T83" fmla="*/ 350 h 871"/>
              <a:gd name="T84" fmla="*/ 1161 w 1322"/>
              <a:gd name="T85" fmla="*/ 295 h 871"/>
              <a:gd name="T86" fmla="*/ 1137 w 1322"/>
              <a:gd name="T87" fmla="*/ 240 h 871"/>
              <a:gd name="T88" fmla="*/ 1141 w 1322"/>
              <a:gd name="T89" fmla="*/ 212 h 871"/>
              <a:gd name="T90" fmla="*/ 1129 w 1322"/>
              <a:gd name="T91" fmla="*/ 201 h 871"/>
              <a:gd name="T92" fmla="*/ 1085 w 1322"/>
              <a:gd name="T93" fmla="*/ 198 h 871"/>
              <a:gd name="T94" fmla="*/ 1018 w 1322"/>
              <a:gd name="T95" fmla="*/ 140 h 871"/>
              <a:gd name="T96" fmla="*/ 885 w 1322"/>
              <a:gd name="T97" fmla="*/ 56 h 871"/>
              <a:gd name="T98" fmla="*/ 783 w 1322"/>
              <a:gd name="T99" fmla="*/ 13 h 871"/>
              <a:gd name="T100" fmla="*/ 472 w 1322"/>
              <a:gd name="T101" fmla="*/ 0 h 871"/>
              <a:gd name="T102" fmla="*/ 410 w 1322"/>
              <a:gd name="T103" fmla="*/ 2 h 871"/>
              <a:gd name="T104" fmla="*/ 377 w 1322"/>
              <a:gd name="T105" fmla="*/ 16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22" h="871">
                <a:moveTo>
                  <a:pt x="234" y="152"/>
                </a:moveTo>
                <a:lnTo>
                  <a:pt x="234" y="152"/>
                </a:lnTo>
                <a:lnTo>
                  <a:pt x="225" y="158"/>
                </a:lnTo>
                <a:lnTo>
                  <a:pt x="200" y="174"/>
                </a:lnTo>
                <a:lnTo>
                  <a:pt x="173" y="195"/>
                </a:lnTo>
                <a:lnTo>
                  <a:pt x="159" y="205"/>
                </a:lnTo>
                <a:lnTo>
                  <a:pt x="150" y="216"/>
                </a:lnTo>
                <a:lnTo>
                  <a:pt x="150" y="216"/>
                </a:lnTo>
                <a:lnTo>
                  <a:pt x="137" y="232"/>
                </a:lnTo>
                <a:lnTo>
                  <a:pt x="131" y="241"/>
                </a:lnTo>
                <a:lnTo>
                  <a:pt x="127" y="246"/>
                </a:lnTo>
                <a:lnTo>
                  <a:pt x="121" y="253"/>
                </a:lnTo>
                <a:lnTo>
                  <a:pt x="121" y="253"/>
                </a:lnTo>
                <a:lnTo>
                  <a:pt x="110" y="265"/>
                </a:lnTo>
                <a:lnTo>
                  <a:pt x="105" y="270"/>
                </a:lnTo>
                <a:lnTo>
                  <a:pt x="97" y="279"/>
                </a:lnTo>
                <a:lnTo>
                  <a:pt x="97" y="279"/>
                </a:lnTo>
                <a:lnTo>
                  <a:pt x="68" y="302"/>
                </a:lnTo>
                <a:lnTo>
                  <a:pt x="54" y="315"/>
                </a:lnTo>
                <a:lnTo>
                  <a:pt x="41" y="322"/>
                </a:lnTo>
                <a:lnTo>
                  <a:pt x="41" y="322"/>
                </a:lnTo>
                <a:lnTo>
                  <a:pt x="28" y="328"/>
                </a:lnTo>
                <a:lnTo>
                  <a:pt x="13" y="333"/>
                </a:lnTo>
                <a:lnTo>
                  <a:pt x="2" y="338"/>
                </a:lnTo>
                <a:lnTo>
                  <a:pt x="0" y="339"/>
                </a:lnTo>
                <a:lnTo>
                  <a:pt x="0" y="340"/>
                </a:lnTo>
                <a:lnTo>
                  <a:pt x="0" y="340"/>
                </a:lnTo>
                <a:lnTo>
                  <a:pt x="0" y="340"/>
                </a:lnTo>
                <a:lnTo>
                  <a:pt x="9" y="345"/>
                </a:lnTo>
                <a:lnTo>
                  <a:pt x="0" y="354"/>
                </a:lnTo>
                <a:lnTo>
                  <a:pt x="13" y="361"/>
                </a:lnTo>
                <a:lnTo>
                  <a:pt x="13" y="361"/>
                </a:lnTo>
                <a:lnTo>
                  <a:pt x="16" y="365"/>
                </a:lnTo>
                <a:lnTo>
                  <a:pt x="18" y="367"/>
                </a:lnTo>
                <a:lnTo>
                  <a:pt x="23" y="369"/>
                </a:lnTo>
                <a:lnTo>
                  <a:pt x="23" y="369"/>
                </a:lnTo>
                <a:lnTo>
                  <a:pt x="24" y="369"/>
                </a:lnTo>
                <a:lnTo>
                  <a:pt x="23" y="370"/>
                </a:lnTo>
                <a:lnTo>
                  <a:pt x="24" y="370"/>
                </a:lnTo>
                <a:lnTo>
                  <a:pt x="28" y="371"/>
                </a:lnTo>
                <a:lnTo>
                  <a:pt x="46" y="372"/>
                </a:lnTo>
                <a:lnTo>
                  <a:pt x="46" y="372"/>
                </a:lnTo>
                <a:lnTo>
                  <a:pt x="61" y="372"/>
                </a:lnTo>
                <a:lnTo>
                  <a:pt x="77" y="371"/>
                </a:lnTo>
                <a:lnTo>
                  <a:pt x="110" y="366"/>
                </a:lnTo>
                <a:lnTo>
                  <a:pt x="136" y="361"/>
                </a:lnTo>
                <a:lnTo>
                  <a:pt x="147" y="359"/>
                </a:lnTo>
                <a:lnTo>
                  <a:pt x="147" y="359"/>
                </a:lnTo>
                <a:lnTo>
                  <a:pt x="151" y="360"/>
                </a:lnTo>
                <a:lnTo>
                  <a:pt x="163" y="364"/>
                </a:lnTo>
                <a:lnTo>
                  <a:pt x="172" y="369"/>
                </a:lnTo>
                <a:lnTo>
                  <a:pt x="182" y="375"/>
                </a:lnTo>
                <a:lnTo>
                  <a:pt x="195" y="382"/>
                </a:lnTo>
                <a:lnTo>
                  <a:pt x="209" y="393"/>
                </a:lnTo>
                <a:lnTo>
                  <a:pt x="209" y="393"/>
                </a:lnTo>
                <a:lnTo>
                  <a:pt x="219" y="399"/>
                </a:lnTo>
                <a:lnTo>
                  <a:pt x="228" y="406"/>
                </a:lnTo>
                <a:lnTo>
                  <a:pt x="254" y="419"/>
                </a:lnTo>
                <a:lnTo>
                  <a:pt x="282" y="431"/>
                </a:lnTo>
                <a:lnTo>
                  <a:pt x="311" y="444"/>
                </a:lnTo>
                <a:lnTo>
                  <a:pt x="361" y="462"/>
                </a:lnTo>
                <a:lnTo>
                  <a:pt x="385" y="470"/>
                </a:lnTo>
                <a:lnTo>
                  <a:pt x="385" y="470"/>
                </a:lnTo>
                <a:lnTo>
                  <a:pt x="412" y="482"/>
                </a:lnTo>
                <a:lnTo>
                  <a:pt x="440" y="494"/>
                </a:lnTo>
                <a:lnTo>
                  <a:pt x="477" y="506"/>
                </a:lnTo>
                <a:lnTo>
                  <a:pt x="477" y="506"/>
                </a:lnTo>
                <a:lnTo>
                  <a:pt x="526" y="520"/>
                </a:lnTo>
                <a:lnTo>
                  <a:pt x="585" y="536"/>
                </a:lnTo>
                <a:lnTo>
                  <a:pt x="654" y="552"/>
                </a:lnTo>
                <a:lnTo>
                  <a:pt x="654" y="552"/>
                </a:lnTo>
                <a:lnTo>
                  <a:pt x="645" y="568"/>
                </a:lnTo>
                <a:lnTo>
                  <a:pt x="626" y="605"/>
                </a:lnTo>
                <a:lnTo>
                  <a:pt x="615" y="628"/>
                </a:lnTo>
                <a:lnTo>
                  <a:pt x="606" y="653"/>
                </a:lnTo>
                <a:lnTo>
                  <a:pt x="597" y="676"/>
                </a:lnTo>
                <a:lnTo>
                  <a:pt x="595" y="687"/>
                </a:lnTo>
                <a:lnTo>
                  <a:pt x="594" y="698"/>
                </a:lnTo>
                <a:lnTo>
                  <a:pt x="594" y="698"/>
                </a:lnTo>
                <a:lnTo>
                  <a:pt x="591" y="732"/>
                </a:lnTo>
                <a:lnTo>
                  <a:pt x="591" y="745"/>
                </a:lnTo>
                <a:lnTo>
                  <a:pt x="592" y="756"/>
                </a:lnTo>
                <a:lnTo>
                  <a:pt x="594" y="765"/>
                </a:lnTo>
                <a:lnTo>
                  <a:pt x="597" y="772"/>
                </a:lnTo>
                <a:lnTo>
                  <a:pt x="601" y="780"/>
                </a:lnTo>
                <a:lnTo>
                  <a:pt x="605" y="786"/>
                </a:lnTo>
                <a:lnTo>
                  <a:pt x="626" y="808"/>
                </a:lnTo>
                <a:lnTo>
                  <a:pt x="617" y="843"/>
                </a:lnTo>
                <a:lnTo>
                  <a:pt x="640" y="829"/>
                </a:lnTo>
                <a:lnTo>
                  <a:pt x="668" y="871"/>
                </a:lnTo>
                <a:lnTo>
                  <a:pt x="672" y="820"/>
                </a:lnTo>
                <a:lnTo>
                  <a:pt x="688" y="839"/>
                </a:lnTo>
                <a:lnTo>
                  <a:pt x="691" y="818"/>
                </a:lnTo>
                <a:lnTo>
                  <a:pt x="691" y="818"/>
                </a:lnTo>
                <a:lnTo>
                  <a:pt x="691" y="814"/>
                </a:lnTo>
                <a:lnTo>
                  <a:pt x="692" y="804"/>
                </a:lnTo>
                <a:lnTo>
                  <a:pt x="693" y="792"/>
                </a:lnTo>
                <a:lnTo>
                  <a:pt x="692" y="786"/>
                </a:lnTo>
                <a:lnTo>
                  <a:pt x="691" y="778"/>
                </a:lnTo>
                <a:lnTo>
                  <a:pt x="691" y="778"/>
                </a:lnTo>
                <a:lnTo>
                  <a:pt x="686" y="766"/>
                </a:lnTo>
                <a:lnTo>
                  <a:pt x="680" y="756"/>
                </a:lnTo>
                <a:lnTo>
                  <a:pt x="672" y="746"/>
                </a:lnTo>
                <a:lnTo>
                  <a:pt x="672" y="746"/>
                </a:lnTo>
                <a:lnTo>
                  <a:pt x="680" y="725"/>
                </a:lnTo>
                <a:lnTo>
                  <a:pt x="704" y="659"/>
                </a:lnTo>
                <a:lnTo>
                  <a:pt x="704" y="659"/>
                </a:lnTo>
                <a:lnTo>
                  <a:pt x="712" y="637"/>
                </a:lnTo>
                <a:lnTo>
                  <a:pt x="719" y="617"/>
                </a:lnTo>
                <a:lnTo>
                  <a:pt x="727" y="585"/>
                </a:lnTo>
                <a:lnTo>
                  <a:pt x="731" y="567"/>
                </a:lnTo>
                <a:lnTo>
                  <a:pt x="733" y="562"/>
                </a:lnTo>
                <a:lnTo>
                  <a:pt x="734" y="559"/>
                </a:lnTo>
                <a:lnTo>
                  <a:pt x="734" y="559"/>
                </a:lnTo>
                <a:lnTo>
                  <a:pt x="762" y="553"/>
                </a:lnTo>
                <a:lnTo>
                  <a:pt x="823" y="538"/>
                </a:lnTo>
                <a:lnTo>
                  <a:pt x="889" y="522"/>
                </a:lnTo>
                <a:lnTo>
                  <a:pt x="915" y="515"/>
                </a:lnTo>
                <a:lnTo>
                  <a:pt x="932" y="509"/>
                </a:lnTo>
                <a:lnTo>
                  <a:pt x="932" y="509"/>
                </a:lnTo>
                <a:lnTo>
                  <a:pt x="954" y="499"/>
                </a:lnTo>
                <a:lnTo>
                  <a:pt x="971" y="489"/>
                </a:lnTo>
                <a:lnTo>
                  <a:pt x="987" y="479"/>
                </a:lnTo>
                <a:lnTo>
                  <a:pt x="987" y="479"/>
                </a:lnTo>
                <a:lnTo>
                  <a:pt x="998" y="471"/>
                </a:lnTo>
                <a:lnTo>
                  <a:pt x="1012" y="462"/>
                </a:lnTo>
                <a:lnTo>
                  <a:pt x="1032" y="454"/>
                </a:lnTo>
                <a:lnTo>
                  <a:pt x="1032" y="454"/>
                </a:lnTo>
                <a:lnTo>
                  <a:pt x="1041" y="447"/>
                </a:lnTo>
                <a:lnTo>
                  <a:pt x="1050" y="441"/>
                </a:lnTo>
                <a:lnTo>
                  <a:pt x="1059" y="434"/>
                </a:lnTo>
                <a:lnTo>
                  <a:pt x="1065" y="425"/>
                </a:lnTo>
                <a:lnTo>
                  <a:pt x="1075" y="413"/>
                </a:lnTo>
                <a:lnTo>
                  <a:pt x="1077" y="407"/>
                </a:lnTo>
                <a:lnTo>
                  <a:pt x="1077" y="407"/>
                </a:lnTo>
                <a:lnTo>
                  <a:pt x="1099" y="436"/>
                </a:lnTo>
                <a:lnTo>
                  <a:pt x="1120" y="461"/>
                </a:lnTo>
                <a:lnTo>
                  <a:pt x="1131" y="473"/>
                </a:lnTo>
                <a:lnTo>
                  <a:pt x="1142" y="483"/>
                </a:lnTo>
                <a:lnTo>
                  <a:pt x="1142" y="483"/>
                </a:lnTo>
                <a:lnTo>
                  <a:pt x="1161" y="500"/>
                </a:lnTo>
                <a:lnTo>
                  <a:pt x="1176" y="514"/>
                </a:lnTo>
                <a:lnTo>
                  <a:pt x="1190" y="525"/>
                </a:lnTo>
                <a:lnTo>
                  <a:pt x="1201" y="570"/>
                </a:lnTo>
                <a:lnTo>
                  <a:pt x="1201" y="570"/>
                </a:lnTo>
                <a:lnTo>
                  <a:pt x="1208" y="557"/>
                </a:lnTo>
                <a:lnTo>
                  <a:pt x="1212" y="549"/>
                </a:lnTo>
                <a:lnTo>
                  <a:pt x="1214" y="547"/>
                </a:lnTo>
                <a:lnTo>
                  <a:pt x="1215" y="547"/>
                </a:lnTo>
                <a:lnTo>
                  <a:pt x="1215" y="548"/>
                </a:lnTo>
                <a:lnTo>
                  <a:pt x="1215" y="548"/>
                </a:lnTo>
                <a:lnTo>
                  <a:pt x="1230" y="572"/>
                </a:lnTo>
                <a:lnTo>
                  <a:pt x="1243" y="591"/>
                </a:lnTo>
                <a:lnTo>
                  <a:pt x="1243" y="591"/>
                </a:lnTo>
                <a:lnTo>
                  <a:pt x="1246" y="563"/>
                </a:lnTo>
                <a:lnTo>
                  <a:pt x="1248" y="545"/>
                </a:lnTo>
                <a:lnTo>
                  <a:pt x="1251" y="541"/>
                </a:lnTo>
                <a:lnTo>
                  <a:pt x="1252" y="540"/>
                </a:lnTo>
                <a:lnTo>
                  <a:pt x="1252" y="541"/>
                </a:lnTo>
                <a:lnTo>
                  <a:pt x="1252" y="541"/>
                </a:lnTo>
                <a:lnTo>
                  <a:pt x="1258" y="549"/>
                </a:lnTo>
                <a:lnTo>
                  <a:pt x="1267" y="558"/>
                </a:lnTo>
                <a:lnTo>
                  <a:pt x="1278" y="569"/>
                </a:lnTo>
                <a:lnTo>
                  <a:pt x="1278" y="569"/>
                </a:lnTo>
                <a:lnTo>
                  <a:pt x="1279" y="548"/>
                </a:lnTo>
                <a:lnTo>
                  <a:pt x="1280" y="535"/>
                </a:lnTo>
                <a:lnTo>
                  <a:pt x="1281" y="531"/>
                </a:lnTo>
                <a:lnTo>
                  <a:pt x="1281" y="531"/>
                </a:lnTo>
                <a:lnTo>
                  <a:pt x="1283" y="532"/>
                </a:lnTo>
                <a:lnTo>
                  <a:pt x="1283" y="532"/>
                </a:lnTo>
                <a:lnTo>
                  <a:pt x="1285" y="535"/>
                </a:lnTo>
                <a:lnTo>
                  <a:pt x="1291" y="538"/>
                </a:lnTo>
                <a:lnTo>
                  <a:pt x="1306" y="546"/>
                </a:lnTo>
                <a:lnTo>
                  <a:pt x="1318" y="552"/>
                </a:lnTo>
                <a:lnTo>
                  <a:pt x="1322" y="552"/>
                </a:lnTo>
                <a:lnTo>
                  <a:pt x="1322" y="552"/>
                </a:lnTo>
                <a:lnTo>
                  <a:pt x="1322" y="551"/>
                </a:lnTo>
                <a:lnTo>
                  <a:pt x="1322" y="551"/>
                </a:lnTo>
                <a:lnTo>
                  <a:pt x="1301" y="522"/>
                </a:lnTo>
                <a:lnTo>
                  <a:pt x="1290" y="506"/>
                </a:lnTo>
                <a:lnTo>
                  <a:pt x="1285" y="498"/>
                </a:lnTo>
                <a:lnTo>
                  <a:pt x="1285" y="498"/>
                </a:lnTo>
                <a:lnTo>
                  <a:pt x="1286" y="497"/>
                </a:lnTo>
                <a:lnTo>
                  <a:pt x="1290" y="495"/>
                </a:lnTo>
                <a:lnTo>
                  <a:pt x="1304" y="494"/>
                </a:lnTo>
                <a:lnTo>
                  <a:pt x="1311" y="494"/>
                </a:lnTo>
                <a:lnTo>
                  <a:pt x="1316" y="493"/>
                </a:lnTo>
                <a:lnTo>
                  <a:pt x="1320" y="490"/>
                </a:lnTo>
                <a:lnTo>
                  <a:pt x="1320" y="489"/>
                </a:lnTo>
                <a:lnTo>
                  <a:pt x="1320" y="488"/>
                </a:lnTo>
                <a:lnTo>
                  <a:pt x="1320" y="488"/>
                </a:lnTo>
                <a:lnTo>
                  <a:pt x="1316" y="484"/>
                </a:lnTo>
                <a:lnTo>
                  <a:pt x="1311" y="481"/>
                </a:lnTo>
                <a:lnTo>
                  <a:pt x="1297" y="472"/>
                </a:lnTo>
                <a:lnTo>
                  <a:pt x="1280" y="462"/>
                </a:lnTo>
                <a:lnTo>
                  <a:pt x="1280" y="462"/>
                </a:lnTo>
                <a:lnTo>
                  <a:pt x="1280" y="460"/>
                </a:lnTo>
                <a:lnTo>
                  <a:pt x="1278" y="451"/>
                </a:lnTo>
                <a:lnTo>
                  <a:pt x="1274" y="444"/>
                </a:lnTo>
                <a:lnTo>
                  <a:pt x="1268" y="436"/>
                </a:lnTo>
                <a:lnTo>
                  <a:pt x="1260" y="425"/>
                </a:lnTo>
                <a:lnTo>
                  <a:pt x="1251" y="414"/>
                </a:lnTo>
                <a:lnTo>
                  <a:pt x="1251" y="414"/>
                </a:lnTo>
                <a:lnTo>
                  <a:pt x="1236" y="402"/>
                </a:lnTo>
                <a:lnTo>
                  <a:pt x="1219" y="391"/>
                </a:lnTo>
                <a:lnTo>
                  <a:pt x="1201" y="380"/>
                </a:lnTo>
                <a:lnTo>
                  <a:pt x="1183" y="370"/>
                </a:lnTo>
                <a:lnTo>
                  <a:pt x="1152" y="355"/>
                </a:lnTo>
                <a:lnTo>
                  <a:pt x="1140" y="350"/>
                </a:lnTo>
                <a:lnTo>
                  <a:pt x="1140" y="350"/>
                </a:lnTo>
                <a:lnTo>
                  <a:pt x="1150" y="328"/>
                </a:lnTo>
                <a:lnTo>
                  <a:pt x="1157" y="310"/>
                </a:lnTo>
                <a:lnTo>
                  <a:pt x="1160" y="301"/>
                </a:lnTo>
                <a:lnTo>
                  <a:pt x="1161" y="295"/>
                </a:lnTo>
                <a:lnTo>
                  <a:pt x="1161" y="295"/>
                </a:lnTo>
                <a:lnTo>
                  <a:pt x="1160" y="287"/>
                </a:lnTo>
                <a:lnTo>
                  <a:pt x="1157" y="279"/>
                </a:lnTo>
                <a:lnTo>
                  <a:pt x="1149" y="260"/>
                </a:lnTo>
                <a:lnTo>
                  <a:pt x="1141" y="246"/>
                </a:lnTo>
                <a:lnTo>
                  <a:pt x="1137" y="240"/>
                </a:lnTo>
                <a:lnTo>
                  <a:pt x="1137" y="240"/>
                </a:lnTo>
                <a:lnTo>
                  <a:pt x="1139" y="235"/>
                </a:lnTo>
                <a:lnTo>
                  <a:pt x="1140" y="225"/>
                </a:lnTo>
                <a:lnTo>
                  <a:pt x="1141" y="219"/>
                </a:lnTo>
                <a:lnTo>
                  <a:pt x="1141" y="212"/>
                </a:lnTo>
                <a:lnTo>
                  <a:pt x="1140" y="208"/>
                </a:lnTo>
                <a:lnTo>
                  <a:pt x="1137" y="205"/>
                </a:lnTo>
                <a:lnTo>
                  <a:pt x="1137" y="205"/>
                </a:lnTo>
                <a:lnTo>
                  <a:pt x="1134" y="203"/>
                </a:lnTo>
                <a:lnTo>
                  <a:pt x="1129" y="201"/>
                </a:lnTo>
                <a:lnTo>
                  <a:pt x="1120" y="199"/>
                </a:lnTo>
                <a:lnTo>
                  <a:pt x="1109" y="198"/>
                </a:lnTo>
                <a:lnTo>
                  <a:pt x="1098" y="198"/>
                </a:lnTo>
                <a:lnTo>
                  <a:pt x="1085" y="198"/>
                </a:lnTo>
                <a:lnTo>
                  <a:pt x="1085" y="198"/>
                </a:lnTo>
                <a:lnTo>
                  <a:pt x="1080" y="192"/>
                </a:lnTo>
                <a:lnTo>
                  <a:pt x="1065" y="177"/>
                </a:lnTo>
                <a:lnTo>
                  <a:pt x="1053" y="166"/>
                </a:lnTo>
                <a:lnTo>
                  <a:pt x="1038" y="153"/>
                </a:lnTo>
                <a:lnTo>
                  <a:pt x="1018" y="140"/>
                </a:lnTo>
                <a:lnTo>
                  <a:pt x="995" y="124"/>
                </a:lnTo>
                <a:lnTo>
                  <a:pt x="995" y="124"/>
                </a:lnTo>
                <a:lnTo>
                  <a:pt x="941" y="91"/>
                </a:lnTo>
                <a:lnTo>
                  <a:pt x="914" y="73"/>
                </a:lnTo>
                <a:lnTo>
                  <a:pt x="885" y="56"/>
                </a:lnTo>
                <a:lnTo>
                  <a:pt x="858" y="41"/>
                </a:lnTo>
                <a:lnTo>
                  <a:pt x="831" y="29"/>
                </a:lnTo>
                <a:lnTo>
                  <a:pt x="807" y="19"/>
                </a:lnTo>
                <a:lnTo>
                  <a:pt x="794" y="16"/>
                </a:lnTo>
                <a:lnTo>
                  <a:pt x="783" y="13"/>
                </a:lnTo>
                <a:lnTo>
                  <a:pt x="783" y="13"/>
                </a:lnTo>
                <a:lnTo>
                  <a:pt x="754" y="9"/>
                </a:lnTo>
                <a:lnTo>
                  <a:pt x="715" y="7"/>
                </a:lnTo>
                <a:lnTo>
                  <a:pt x="623" y="3"/>
                </a:lnTo>
                <a:lnTo>
                  <a:pt x="472" y="0"/>
                </a:lnTo>
                <a:lnTo>
                  <a:pt x="472" y="0"/>
                </a:lnTo>
                <a:lnTo>
                  <a:pt x="453" y="0"/>
                </a:lnTo>
                <a:lnTo>
                  <a:pt x="437" y="0"/>
                </a:lnTo>
                <a:lnTo>
                  <a:pt x="424" y="1"/>
                </a:lnTo>
                <a:lnTo>
                  <a:pt x="410" y="2"/>
                </a:lnTo>
                <a:lnTo>
                  <a:pt x="401" y="6"/>
                </a:lnTo>
                <a:lnTo>
                  <a:pt x="391" y="8"/>
                </a:lnTo>
                <a:lnTo>
                  <a:pt x="383" y="12"/>
                </a:lnTo>
                <a:lnTo>
                  <a:pt x="377" y="16"/>
                </a:lnTo>
                <a:lnTo>
                  <a:pt x="377" y="16"/>
                </a:lnTo>
                <a:lnTo>
                  <a:pt x="349" y="41"/>
                </a:lnTo>
                <a:lnTo>
                  <a:pt x="301" y="88"/>
                </a:lnTo>
                <a:lnTo>
                  <a:pt x="234" y="152"/>
                </a:lnTo>
                <a:lnTo>
                  <a:pt x="234" y="152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3">
            <a:extLst>
              <a:ext uri="{FF2B5EF4-FFF2-40B4-BE49-F238E27FC236}">
                <a16:creationId xmlns:a16="http://schemas.microsoft.com/office/drawing/2014/main" id="{92DBDE37-A260-4776-B7CB-A7CAD92A603F}"/>
              </a:ext>
            </a:extLst>
          </p:cNvPr>
          <p:cNvSpPr>
            <a:spLocks/>
          </p:cNvSpPr>
          <p:nvPr/>
        </p:nvSpPr>
        <p:spPr bwMode="auto">
          <a:xfrm>
            <a:off x="4129123" y="1094455"/>
            <a:ext cx="1566701" cy="1059827"/>
          </a:xfrm>
          <a:custGeom>
            <a:avLst/>
            <a:gdLst>
              <a:gd name="T0" fmla="*/ 87 w 1462"/>
              <a:gd name="T1" fmla="*/ 588 h 989"/>
              <a:gd name="T2" fmla="*/ 11 w 1462"/>
              <a:gd name="T3" fmla="*/ 620 h 989"/>
              <a:gd name="T4" fmla="*/ 20 w 1462"/>
              <a:gd name="T5" fmla="*/ 636 h 989"/>
              <a:gd name="T6" fmla="*/ 0 w 1462"/>
              <a:gd name="T7" fmla="*/ 659 h 989"/>
              <a:gd name="T8" fmla="*/ 26 w 1462"/>
              <a:gd name="T9" fmla="*/ 659 h 989"/>
              <a:gd name="T10" fmla="*/ 22 w 1462"/>
              <a:gd name="T11" fmla="*/ 675 h 989"/>
              <a:gd name="T12" fmla="*/ 74 w 1462"/>
              <a:gd name="T13" fmla="*/ 647 h 989"/>
              <a:gd name="T14" fmla="*/ 137 w 1462"/>
              <a:gd name="T15" fmla="*/ 644 h 989"/>
              <a:gd name="T16" fmla="*/ 69 w 1462"/>
              <a:gd name="T17" fmla="*/ 685 h 989"/>
              <a:gd name="T18" fmla="*/ 55 w 1462"/>
              <a:gd name="T19" fmla="*/ 745 h 989"/>
              <a:gd name="T20" fmla="*/ 86 w 1462"/>
              <a:gd name="T21" fmla="*/ 778 h 989"/>
              <a:gd name="T22" fmla="*/ 194 w 1462"/>
              <a:gd name="T23" fmla="*/ 803 h 989"/>
              <a:gd name="T24" fmla="*/ 320 w 1462"/>
              <a:gd name="T25" fmla="*/ 782 h 989"/>
              <a:gd name="T26" fmla="*/ 326 w 1462"/>
              <a:gd name="T27" fmla="*/ 873 h 989"/>
              <a:gd name="T28" fmla="*/ 330 w 1462"/>
              <a:gd name="T29" fmla="*/ 932 h 989"/>
              <a:gd name="T30" fmla="*/ 358 w 1462"/>
              <a:gd name="T31" fmla="*/ 979 h 989"/>
              <a:gd name="T32" fmla="*/ 383 w 1462"/>
              <a:gd name="T33" fmla="*/ 986 h 989"/>
              <a:gd name="T34" fmla="*/ 391 w 1462"/>
              <a:gd name="T35" fmla="*/ 949 h 989"/>
              <a:gd name="T36" fmla="*/ 420 w 1462"/>
              <a:gd name="T37" fmla="*/ 874 h 989"/>
              <a:gd name="T38" fmla="*/ 434 w 1462"/>
              <a:gd name="T39" fmla="*/ 831 h 989"/>
              <a:gd name="T40" fmla="*/ 495 w 1462"/>
              <a:gd name="T41" fmla="*/ 825 h 989"/>
              <a:gd name="T42" fmla="*/ 616 w 1462"/>
              <a:gd name="T43" fmla="*/ 826 h 989"/>
              <a:gd name="T44" fmla="*/ 763 w 1462"/>
              <a:gd name="T45" fmla="*/ 788 h 989"/>
              <a:gd name="T46" fmla="*/ 908 w 1462"/>
              <a:gd name="T47" fmla="*/ 695 h 989"/>
              <a:gd name="T48" fmla="*/ 1000 w 1462"/>
              <a:gd name="T49" fmla="*/ 657 h 989"/>
              <a:gd name="T50" fmla="*/ 1089 w 1462"/>
              <a:gd name="T51" fmla="*/ 586 h 989"/>
              <a:gd name="T52" fmla="*/ 1142 w 1462"/>
              <a:gd name="T53" fmla="*/ 465 h 989"/>
              <a:gd name="T54" fmla="*/ 1201 w 1462"/>
              <a:gd name="T55" fmla="*/ 444 h 989"/>
              <a:gd name="T56" fmla="*/ 1247 w 1462"/>
              <a:gd name="T57" fmla="*/ 415 h 989"/>
              <a:gd name="T58" fmla="*/ 1254 w 1462"/>
              <a:gd name="T59" fmla="*/ 385 h 989"/>
              <a:gd name="T60" fmla="*/ 1270 w 1462"/>
              <a:gd name="T61" fmla="*/ 368 h 989"/>
              <a:gd name="T62" fmla="*/ 1409 w 1462"/>
              <a:gd name="T63" fmla="*/ 344 h 989"/>
              <a:gd name="T64" fmla="*/ 1437 w 1462"/>
              <a:gd name="T65" fmla="*/ 300 h 989"/>
              <a:gd name="T66" fmla="*/ 1460 w 1462"/>
              <a:gd name="T67" fmla="*/ 245 h 989"/>
              <a:gd name="T68" fmla="*/ 1454 w 1462"/>
              <a:gd name="T69" fmla="*/ 249 h 989"/>
              <a:gd name="T70" fmla="*/ 1415 w 1462"/>
              <a:gd name="T71" fmla="*/ 246 h 989"/>
              <a:gd name="T72" fmla="*/ 1363 w 1462"/>
              <a:gd name="T73" fmla="*/ 230 h 989"/>
              <a:gd name="T74" fmla="*/ 1313 w 1462"/>
              <a:gd name="T75" fmla="*/ 237 h 989"/>
              <a:gd name="T76" fmla="*/ 1275 w 1462"/>
              <a:gd name="T77" fmla="*/ 252 h 989"/>
              <a:gd name="T78" fmla="*/ 1245 w 1462"/>
              <a:gd name="T79" fmla="*/ 281 h 989"/>
              <a:gd name="T80" fmla="*/ 1220 w 1462"/>
              <a:gd name="T81" fmla="*/ 306 h 989"/>
              <a:gd name="T82" fmla="*/ 1143 w 1462"/>
              <a:gd name="T83" fmla="*/ 329 h 989"/>
              <a:gd name="T84" fmla="*/ 1134 w 1462"/>
              <a:gd name="T85" fmla="*/ 281 h 989"/>
              <a:gd name="T86" fmla="*/ 1107 w 1462"/>
              <a:gd name="T87" fmla="*/ 220 h 989"/>
              <a:gd name="T88" fmla="*/ 1064 w 1462"/>
              <a:gd name="T89" fmla="*/ 171 h 989"/>
              <a:gd name="T90" fmla="*/ 1159 w 1462"/>
              <a:gd name="T91" fmla="*/ 123 h 989"/>
              <a:gd name="T92" fmla="*/ 1128 w 1462"/>
              <a:gd name="T93" fmla="*/ 119 h 989"/>
              <a:gd name="T94" fmla="*/ 1025 w 1462"/>
              <a:gd name="T95" fmla="*/ 140 h 989"/>
              <a:gd name="T96" fmla="*/ 919 w 1462"/>
              <a:gd name="T97" fmla="*/ 99 h 989"/>
              <a:gd name="T98" fmla="*/ 830 w 1462"/>
              <a:gd name="T99" fmla="*/ 75 h 989"/>
              <a:gd name="T100" fmla="*/ 753 w 1462"/>
              <a:gd name="T101" fmla="*/ 60 h 989"/>
              <a:gd name="T102" fmla="*/ 655 w 1462"/>
              <a:gd name="T103" fmla="*/ 56 h 989"/>
              <a:gd name="T104" fmla="*/ 629 w 1462"/>
              <a:gd name="T105" fmla="*/ 21 h 989"/>
              <a:gd name="T106" fmla="*/ 577 w 1462"/>
              <a:gd name="T107" fmla="*/ 7 h 989"/>
              <a:gd name="T108" fmla="*/ 528 w 1462"/>
              <a:gd name="T109" fmla="*/ 1 h 989"/>
              <a:gd name="T110" fmla="*/ 513 w 1462"/>
              <a:gd name="T111" fmla="*/ 14 h 989"/>
              <a:gd name="T112" fmla="*/ 500 w 1462"/>
              <a:gd name="T113" fmla="*/ 39 h 989"/>
              <a:gd name="T114" fmla="*/ 514 w 1462"/>
              <a:gd name="T115" fmla="*/ 90 h 989"/>
              <a:gd name="T116" fmla="*/ 386 w 1462"/>
              <a:gd name="T117" fmla="*/ 288 h 989"/>
              <a:gd name="T118" fmla="*/ 209 w 1462"/>
              <a:gd name="T119" fmla="*/ 418 h 989"/>
              <a:gd name="T120" fmla="*/ 170 w 1462"/>
              <a:gd name="T121" fmla="*/ 481 h 989"/>
              <a:gd name="T122" fmla="*/ 159 w 1462"/>
              <a:gd name="T123" fmla="*/ 564 h 9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62" h="989">
                <a:moveTo>
                  <a:pt x="160" y="582"/>
                </a:moveTo>
                <a:lnTo>
                  <a:pt x="160" y="582"/>
                </a:lnTo>
                <a:lnTo>
                  <a:pt x="149" y="582"/>
                </a:lnTo>
                <a:lnTo>
                  <a:pt x="122" y="584"/>
                </a:lnTo>
                <a:lnTo>
                  <a:pt x="105" y="585"/>
                </a:lnTo>
                <a:lnTo>
                  <a:pt x="87" y="588"/>
                </a:lnTo>
                <a:lnTo>
                  <a:pt x="71" y="591"/>
                </a:lnTo>
                <a:lnTo>
                  <a:pt x="58" y="596"/>
                </a:lnTo>
                <a:lnTo>
                  <a:pt x="58" y="596"/>
                </a:lnTo>
                <a:lnTo>
                  <a:pt x="35" y="606"/>
                </a:lnTo>
                <a:lnTo>
                  <a:pt x="17" y="616"/>
                </a:lnTo>
                <a:lnTo>
                  <a:pt x="11" y="620"/>
                </a:lnTo>
                <a:lnTo>
                  <a:pt x="7" y="623"/>
                </a:lnTo>
                <a:lnTo>
                  <a:pt x="6" y="626"/>
                </a:lnTo>
                <a:lnTo>
                  <a:pt x="7" y="628"/>
                </a:lnTo>
                <a:lnTo>
                  <a:pt x="7" y="628"/>
                </a:lnTo>
                <a:lnTo>
                  <a:pt x="14" y="632"/>
                </a:lnTo>
                <a:lnTo>
                  <a:pt x="20" y="636"/>
                </a:lnTo>
                <a:lnTo>
                  <a:pt x="26" y="637"/>
                </a:lnTo>
                <a:lnTo>
                  <a:pt x="26" y="637"/>
                </a:lnTo>
                <a:lnTo>
                  <a:pt x="11" y="648"/>
                </a:lnTo>
                <a:lnTo>
                  <a:pt x="3" y="655"/>
                </a:lnTo>
                <a:lnTo>
                  <a:pt x="0" y="658"/>
                </a:lnTo>
                <a:lnTo>
                  <a:pt x="0" y="659"/>
                </a:lnTo>
                <a:lnTo>
                  <a:pt x="0" y="659"/>
                </a:lnTo>
                <a:lnTo>
                  <a:pt x="0" y="659"/>
                </a:lnTo>
                <a:lnTo>
                  <a:pt x="6" y="660"/>
                </a:lnTo>
                <a:lnTo>
                  <a:pt x="15" y="660"/>
                </a:lnTo>
                <a:lnTo>
                  <a:pt x="26" y="659"/>
                </a:lnTo>
                <a:lnTo>
                  <a:pt x="26" y="659"/>
                </a:lnTo>
                <a:lnTo>
                  <a:pt x="23" y="662"/>
                </a:lnTo>
                <a:lnTo>
                  <a:pt x="20" y="666"/>
                </a:lnTo>
                <a:lnTo>
                  <a:pt x="19" y="669"/>
                </a:lnTo>
                <a:lnTo>
                  <a:pt x="19" y="671"/>
                </a:lnTo>
                <a:lnTo>
                  <a:pt x="20" y="674"/>
                </a:lnTo>
                <a:lnTo>
                  <a:pt x="22" y="675"/>
                </a:lnTo>
                <a:lnTo>
                  <a:pt x="22" y="675"/>
                </a:lnTo>
                <a:lnTo>
                  <a:pt x="27" y="675"/>
                </a:lnTo>
                <a:lnTo>
                  <a:pt x="33" y="673"/>
                </a:lnTo>
                <a:lnTo>
                  <a:pt x="49" y="663"/>
                </a:lnTo>
                <a:lnTo>
                  <a:pt x="67" y="652"/>
                </a:lnTo>
                <a:lnTo>
                  <a:pt x="74" y="647"/>
                </a:lnTo>
                <a:lnTo>
                  <a:pt x="80" y="644"/>
                </a:lnTo>
                <a:lnTo>
                  <a:pt x="80" y="644"/>
                </a:lnTo>
                <a:lnTo>
                  <a:pt x="86" y="643"/>
                </a:lnTo>
                <a:lnTo>
                  <a:pt x="95" y="643"/>
                </a:lnTo>
                <a:lnTo>
                  <a:pt x="113" y="643"/>
                </a:lnTo>
                <a:lnTo>
                  <a:pt x="137" y="644"/>
                </a:lnTo>
                <a:lnTo>
                  <a:pt x="137" y="644"/>
                </a:lnTo>
                <a:lnTo>
                  <a:pt x="110" y="658"/>
                </a:lnTo>
                <a:lnTo>
                  <a:pt x="86" y="671"/>
                </a:lnTo>
                <a:lnTo>
                  <a:pt x="76" y="677"/>
                </a:lnTo>
                <a:lnTo>
                  <a:pt x="69" y="685"/>
                </a:lnTo>
                <a:lnTo>
                  <a:pt x="69" y="685"/>
                </a:lnTo>
                <a:lnTo>
                  <a:pt x="64" y="692"/>
                </a:lnTo>
                <a:lnTo>
                  <a:pt x="59" y="701"/>
                </a:lnTo>
                <a:lnTo>
                  <a:pt x="57" y="712"/>
                </a:lnTo>
                <a:lnTo>
                  <a:pt x="55" y="724"/>
                </a:lnTo>
                <a:lnTo>
                  <a:pt x="54" y="735"/>
                </a:lnTo>
                <a:lnTo>
                  <a:pt x="55" y="745"/>
                </a:lnTo>
                <a:lnTo>
                  <a:pt x="57" y="754"/>
                </a:lnTo>
                <a:lnTo>
                  <a:pt x="58" y="760"/>
                </a:lnTo>
                <a:lnTo>
                  <a:pt x="58" y="760"/>
                </a:lnTo>
                <a:lnTo>
                  <a:pt x="63" y="765"/>
                </a:lnTo>
                <a:lnTo>
                  <a:pt x="73" y="771"/>
                </a:lnTo>
                <a:lnTo>
                  <a:pt x="86" y="778"/>
                </a:lnTo>
                <a:lnTo>
                  <a:pt x="103" y="786"/>
                </a:lnTo>
                <a:lnTo>
                  <a:pt x="124" y="792"/>
                </a:lnTo>
                <a:lnTo>
                  <a:pt x="146" y="798"/>
                </a:lnTo>
                <a:lnTo>
                  <a:pt x="170" y="802"/>
                </a:lnTo>
                <a:lnTo>
                  <a:pt x="194" y="803"/>
                </a:lnTo>
                <a:lnTo>
                  <a:pt x="194" y="803"/>
                </a:lnTo>
                <a:lnTo>
                  <a:pt x="219" y="803"/>
                </a:lnTo>
                <a:lnTo>
                  <a:pt x="241" y="800"/>
                </a:lnTo>
                <a:lnTo>
                  <a:pt x="263" y="797"/>
                </a:lnTo>
                <a:lnTo>
                  <a:pt x="282" y="793"/>
                </a:lnTo>
                <a:lnTo>
                  <a:pt x="310" y="785"/>
                </a:lnTo>
                <a:lnTo>
                  <a:pt x="320" y="782"/>
                </a:lnTo>
                <a:lnTo>
                  <a:pt x="358" y="809"/>
                </a:lnTo>
                <a:lnTo>
                  <a:pt x="358" y="809"/>
                </a:lnTo>
                <a:lnTo>
                  <a:pt x="352" y="819"/>
                </a:lnTo>
                <a:lnTo>
                  <a:pt x="340" y="845"/>
                </a:lnTo>
                <a:lnTo>
                  <a:pt x="332" y="860"/>
                </a:lnTo>
                <a:lnTo>
                  <a:pt x="326" y="873"/>
                </a:lnTo>
                <a:lnTo>
                  <a:pt x="322" y="887"/>
                </a:lnTo>
                <a:lnTo>
                  <a:pt x="320" y="896"/>
                </a:lnTo>
                <a:lnTo>
                  <a:pt x="320" y="896"/>
                </a:lnTo>
                <a:lnTo>
                  <a:pt x="321" y="906"/>
                </a:lnTo>
                <a:lnTo>
                  <a:pt x="325" y="919"/>
                </a:lnTo>
                <a:lnTo>
                  <a:pt x="330" y="932"/>
                </a:lnTo>
                <a:lnTo>
                  <a:pt x="336" y="946"/>
                </a:lnTo>
                <a:lnTo>
                  <a:pt x="348" y="969"/>
                </a:lnTo>
                <a:lnTo>
                  <a:pt x="354" y="980"/>
                </a:lnTo>
                <a:lnTo>
                  <a:pt x="354" y="980"/>
                </a:lnTo>
                <a:lnTo>
                  <a:pt x="356" y="980"/>
                </a:lnTo>
                <a:lnTo>
                  <a:pt x="358" y="979"/>
                </a:lnTo>
                <a:lnTo>
                  <a:pt x="359" y="976"/>
                </a:lnTo>
                <a:lnTo>
                  <a:pt x="359" y="976"/>
                </a:lnTo>
                <a:lnTo>
                  <a:pt x="370" y="984"/>
                </a:lnTo>
                <a:lnTo>
                  <a:pt x="379" y="989"/>
                </a:lnTo>
                <a:lnTo>
                  <a:pt x="381" y="989"/>
                </a:lnTo>
                <a:lnTo>
                  <a:pt x="383" y="986"/>
                </a:lnTo>
                <a:lnTo>
                  <a:pt x="383" y="986"/>
                </a:lnTo>
                <a:lnTo>
                  <a:pt x="388" y="967"/>
                </a:lnTo>
                <a:lnTo>
                  <a:pt x="393" y="953"/>
                </a:lnTo>
                <a:lnTo>
                  <a:pt x="393" y="953"/>
                </a:lnTo>
                <a:lnTo>
                  <a:pt x="391" y="952"/>
                </a:lnTo>
                <a:lnTo>
                  <a:pt x="391" y="949"/>
                </a:lnTo>
                <a:lnTo>
                  <a:pt x="396" y="939"/>
                </a:lnTo>
                <a:lnTo>
                  <a:pt x="406" y="919"/>
                </a:lnTo>
                <a:lnTo>
                  <a:pt x="406" y="919"/>
                </a:lnTo>
                <a:lnTo>
                  <a:pt x="412" y="904"/>
                </a:lnTo>
                <a:lnTo>
                  <a:pt x="417" y="889"/>
                </a:lnTo>
                <a:lnTo>
                  <a:pt x="420" y="874"/>
                </a:lnTo>
                <a:lnTo>
                  <a:pt x="422" y="861"/>
                </a:lnTo>
                <a:lnTo>
                  <a:pt x="424" y="848"/>
                </a:lnTo>
                <a:lnTo>
                  <a:pt x="427" y="839"/>
                </a:lnTo>
                <a:lnTo>
                  <a:pt x="429" y="835"/>
                </a:lnTo>
                <a:lnTo>
                  <a:pt x="432" y="832"/>
                </a:lnTo>
                <a:lnTo>
                  <a:pt x="434" y="831"/>
                </a:lnTo>
                <a:lnTo>
                  <a:pt x="437" y="830"/>
                </a:lnTo>
                <a:lnTo>
                  <a:pt x="437" y="830"/>
                </a:lnTo>
                <a:lnTo>
                  <a:pt x="454" y="829"/>
                </a:lnTo>
                <a:lnTo>
                  <a:pt x="472" y="828"/>
                </a:lnTo>
                <a:lnTo>
                  <a:pt x="495" y="825"/>
                </a:lnTo>
                <a:lnTo>
                  <a:pt x="495" y="825"/>
                </a:lnTo>
                <a:lnTo>
                  <a:pt x="487" y="824"/>
                </a:lnTo>
                <a:lnTo>
                  <a:pt x="484" y="824"/>
                </a:lnTo>
                <a:lnTo>
                  <a:pt x="485" y="824"/>
                </a:lnTo>
                <a:lnTo>
                  <a:pt x="600" y="826"/>
                </a:lnTo>
                <a:lnTo>
                  <a:pt x="600" y="826"/>
                </a:lnTo>
                <a:lnTo>
                  <a:pt x="616" y="826"/>
                </a:lnTo>
                <a:lnTo>
                  <a:pt x="631" y="826"/>
                </a:lnTo>
                <a:lnTo>
                  <a:pt x="661" y="823"/>
                </a:lnTo>
                <a:lnTo>
                  <a:pt x="688" y="816"/>
                </a:lnTo>
                <a:lnTo>
                  <a:pt x="715" y="809"/>
                </a:lnTo>
                <a:lnTo>
                  <a:pt x="739" y="799"/>
                </a:lnTo>
                <a:lnTo>
                  <a:pt x="763" y="788"/>
                </a:lnTo>
                <a:lnTo>
                  <a:pt x="785" y="776"/>
                </a:lnTo>
                <a:lnTo>
                  <a:pt x="806" y="764"/>
                </a:lnTo>
                <a:lnTo>
                  <a:pt x="845" y="738"/>
                </a:lnTo>
                <a:lnTo>
                  <a:pt x="878" y="714"/>
                </a:lnTo>
                <a:lnTo>
                  <a:pt x="893" y="703"/>
                </a:lnTo>
                <a:lnTo>
                  <a:pt x="908" y="695"/>
                </a:lnTo>
                <a:lnTo>
                  <a:pt x="920" y="689"/>
                </a:lnTo>
                <a:lnTo>
                  <a:pt x="933" y="685"/>
                </a:lnTo>
                <a:lnTo>
                  <a:pt x="933" y="685"/>
                </a:lnTo>
                <a:lnTo>
                  <a:pt x="956" y="677"/>
                </a:lnTo>
                <a:lnTo>
                  <a:pt x="978" y="668"/>
                </a:lnTo>
                <a:lnTo>
                  <a:pt x="1000" y="657"/>
                </a:lnTo>
                <a:lnTo>
                  <a:pt x="1021" y="643"/>
                </a:lnTo>
                <a:lnTo>
                  <a:pt x="1041" y="630"/>
                </a:lnTo>
                <a:lnTo>
                  <a:pt x="1059" y="616"/>
                </a:lnTo>
                <a:lnTo>
                  <a:pt x="1075" y="601"/>
                </a:lnTo>
                <a:lnTo>
                  <a:pt x="1089" y="586"/>
                </a:lnTo>
                <a:lnTo>
                  <a:pt x="1089" y="586"/>
                </a:lnTo>
                <a:lnTo>
                  <a:pt x="1095" y="579"/>
                </a:lnTo>
                <a:lnTo>
                  <a:pt x="1101" y="570"/>
                </a:lnTo>
                <a:lnTo>
                  <a:pt x="1112" y="550"/>
                </a:lnTo>
                <a:lnTo>
                  <a:pt x="1122" y="527"/>
                </a:lnTo>
                <a:lnTo>
                  <a:pt x="1131" y="504"/>
                </a:lnTo>
                <a:lnTo>
                  <a:pt x="1142" y="465"/>
                </a:lnTo>
                <a:lnTo>
                  <a:pt x="1147" y="449"/>
                </a:lnTo>
                <a:lnTo>
                  <a:pt x="1147" y="449"/>
                </a:lnTo>
                <a:lnTo>
                  <a:pt x="1158" y="449"/>
                </a:lnTo>
                <a:lnTo>
                  <a:pt x="1170" y="449"/>
                </a:lnTo>
                <a:lnTo>
                  <a:pt x="1185" y="447"/>
                </a:lnTo>
                <a:lnTo>
                  <a:pt x="1201" y="444"/>
                </a:lnTo>
                <a:lnTo>
                  <a:pt x="1218" y="438"/>
                </a:lnTo>
                <a:lnTo>
                  <a:pt x="1227" y="434"/>
                </a:lnTo>
                <a:lnTo>
                  <a:pt x="1234" y="429"/>
                </a:lnTo>
                <a:lnTo>
                  <a:pt x="1241" y="423"/>
                </a:lnTo>
                <a:lnTo>
                  <a:pt x="1247" y="415"/>
                </a:lnTo>
                <a:lnTo>
                  <a:pt x="1247" y="415"/>
                </a:lnTo>
                <a:lnTo>
                  <a:pt x="1252" y="409"/>
                </a:lnTo>
                <a:lnTo>
                  <a:pt x="1255" y="403"/>
                </a:lnTo>
                <a:lnTo>
                  <a:pt x="1256" y="397"/>
                </a:lnTo>
                <a:lnTo>
                  <a:pt x="1256" y="393"/>
                </a:lnTo>
                <a:lnTo>
                  <a:pt x="1255" y="388"/>
                </a:lnTo>
                <a:lnTo>
                  <a:pt x="1254" y="385"/>
                </a:lnTo>
                <a:lnTo>
                  <a:pt x="1250" y="380"/>
                </a:lnTo>
                <a:lnTo>
                  <a:pt x="1249" y="377"/>
                </a:lnTo>
                <a:lnTo>
                  <a:pt x="1250" y="375"/>
                </a:lnTo>
                <a:lnTo>
                  <a:pt x="1251" y="374"/>
                </a:lnTo>
                <a:lnTo>
                  <a:pt x="1255" y="371"/>
                </a:lnTo>
                <a:lnTo>
                  <a:pt x="1270" y="368"/>
                </a:lnTo>
                <a:lnTo>
                  <a:pt x="1295" y="364"/>
                </a:lnTo>
                <a:lnTo>
                  <a:pt x="1295" y="364"/>
                </a:lnTo>
                <a:lnTo>
                  <a:pt x="1351" y="356"/>
                </a:lnTo>
                <a:lnTo>
                  <a:pt x="1386" y="350"/>
                </a:lnTo>
                <a:lnTo>
                  <a:pt x="1399" y="348"/>
                </a:lnTo>
                <a:lnTo>
                  <a:pt x="1409" y="344"/>
                </a:lnTo>
                <a:lnTo>
                  <a:pt x="1416" y="339"/>
                </a:lnTo>
                <a:lnTo>
                  <a:pt x="1421" y="333"/>
                </a:lnTo>
                <a:lnTo>
                  <a:pt x="1421" y="333"/>
                </a:lnTo>
                <a:lnTo>
                  <a:pt x="1430" y="320"/>
                </a:lnTo>
                <a:lnTo>
                  <a:pt x="1434" y="307"/>
                </a:lnTo>
                <a:lnTo>
                  <a:pt x="1437" y="300"/>
                </a:lnTo>
                <a:lnTo>
                  <a:pt x="1439" y="295"/>
                </a:lnTo>
                <a:lnTo>
                  <a:pt x="1439" y="295"/>
                </a:lnTo>
                <a:lnTo>
                  <a:pt x="1443" y="288"/>
                </a:lnTo>
                <a:lnTo>
                  <a:pt x="1450" y="272"/>
                </a:lnTo>
                <a:lnTo>
                  <a:pt x="1458" y="254"/>
                </a:lnTo>
                <a:lnTo>
                  <a:pt x="1460" y="245"/>
                </a:lnTo>
                <a:lnTo>
                  <a:pt x="1460" y="245"/>
                </a:lnTo>
                <a:lnTo>
                  <a:pt x="1462" y="243"/>
                </a:lnTo>
                <a:lnTo>
                  <a:pt x="1462" y="243"/>
                </a:lnTo>
                <a:lnTo>
                  <a:pt x="1462" y="245"/>
                </a:lnTo>
                <a:lnTo>
                  <a:pt x="1459" y="247"/>
                </a:lnTo>
                <a:lnTo>
                  <a:pt x="1454" y="249"/>
                </a:lnTo>
                <a:lnTo>
                  <a:pt x="1443" y="252"/>
                </a:lnTo>
                <a:lnTo>
                  <a:pt x="1443" y="252"/>
                </a:lnTo>
                <a:lnTo>
                  <a:pt x="1434" y="252"/>
                </a:lnTo>
                <a:lnTo>
                  <a:pt x="1427" y="252"/>
                </a:lnTo>
                <a:lnTo>
                  <a:pt x="1421" y="249"/>
                </a:lnTo>
                <a:lnTo>
                  <a:pt x="1415" y="246"/>
                </a:lnTo>
                <a:lnTo>
                  <a:pt x="1402" y="240"/>
                </a:lnTo>
                <a:lnTo>
                  <a:pt x="1396" y="237"/>
                </a:lnTo>
                <a:lnTo>
                  <a:pt x="1389" y="235"/>
                </a:lnTo>
                <a:lnTo>
                  <a:pt x="1389" y="235"/>
                </a:lnTo>
                <a:lnTo>
                  <a:pt x="1375" y="231"/>
                </a:lnTo>
                <a:lnTo>
                  <a:pt x="1363" y="230"/>
                </a:lnTo>
                <a:lnTo>
                  <a:pt x="1351" y="231"/>
                </a:lnTo>
                <a:lnTo>
                  <a:pt x="1337" y="235"/>
                </a:lnTo>
                <a:lnTo>
                  <a:pt x="1337" y="235"/>
                </a:lnTo>
                <a:lnTo>
                  <a:pt x="1330" y="236"/>
                </a:lnTo>
                <a:lnTo>
                  <a:pt x="1324" y="237"/>
                </a:lnTo>
                <a:lnTo>
                  <a:pt x="1313" y="237"/>
                </a:lnTo>
                <a:lnTo>
                  <a:pt x="1303" y="238"/>
                </a:lnTo>
                <a:lnTo>
                  <a:pt x="1298" y="240"/>
                </a:lnTo>
                <a:lnTo>
                  <a:pt x="1294" y="241"/>
                </a:lnTo>
                <a:lnTo>
                  <a:pt x="1294" y="241"/>
                </a:lnTo>
                <a:lnTo>
                  <a:pt x="1284" y="247"/>
                </a:lnTo>
                <a:lnTo>
                  <a:pt x="1275" y="252"/>
                </a:lnTo>
                <a:lnTo>
                  <a:pt x="1263" y="259"/>
                </a:lnTo>
                <a:lnTo>
                  <a:pt x="1259" y="264"/>
                </a:lnTo>
                <a:lnTo>
                  <a:pt x="1252" y="270"/>
                </a:lnTo>
                <a:lnTo>
                  <a:pt x="1252" y="270"/>
                </a:lnTo>
                <a:lnTo>
                  <a:pt x="1247" y="276"/>
                </a:lnTo>
                <a:lnTo>
                  <a:pt x="1245" y="281"/>
                </a:lnTo>
                <a:lnTo>
                  <a:pt x="1241" y="289"/>
                </a:lnTo>
                <a:lnTo>
                  <a:pt x="1239" y="292"/>
                </a:lnTo>
                <a:lnTo>
                  <a:pt x="1235" y="296"/>
                </a:lnTo>
                <a:lnTo>
                  <a:pt x="1229" y="300"/>
                </a:lnTo>
                <a:lnTo>
                  <a:pt x="1220" y="306"/>
                </a:lnTo>
                <a:lnTo>
                  <a:pt x="1220" y="306"/>
                </a:lnTo>
                <a:lnTo>
                  <a:pt x="1208" y="312"/>
                </a:lnTo>
                <a:lnTo>
                  <a:pt x="1196" y="317"/>
                </a:lnTo>
                <a:lnTo>
                  <a:pt x="1182" y="321"/>
                </a:lnTo>
                <a:lnTo>
                  <a:pt x="1170" y="324"/>
                </a:lnTo>
                <a:lnTo>
                  <a:pt x="1150" y="328"/>
                </a:lnTo>
                <a:lnTo>
                  <a:pt x="1143" y="329"/>
                </a:lnTo>
                <a:lnTo>
                  <a:pt x="1143" y="329"/>
                </a:lnTo>
                <a:lnTo>
                  <a:pt x="1143" y="326"/>
                </a:lnTo>
                <a:lnTo>
                  <a:pt x="1139" y="302"/>
                </a:lnTo>
                <a:lnTo>
                  <a:pt x="1139" y="302"/>
                </a:lnTo>
                <a:lnTo>
                  <a:pt x="1137" y="292"/>
                </a:lnTo>
                <a:lnTo>
                  <a:pt x="1134" y="281"/>
                </a:lnTo>
                <a:lnTo>
                  <a:pt x="1127" y="262"/>
                </a:lnTo>
                <a:lnTo>
                  <a:pt x="1121" y="246"/>
                </a:lnTo>
                <a:lnTo>
                  <a:pt x="1116" y="237"/>
                </a:lnTo>
                <a:lnTo>
                  <a:pt x="1116" y="237"/>
                </a:lnTo>
                <a:lnTo>
                  <a:pt x="1111" y="227"/>
                </a:lnTo>
                <a:lnTo>
                  <a:pt x="1107" y="220"/>
                </a:lnTo>
                <a:lnTo>
                  <a:pt x="1101" y="210"/>
                </a:lnTo>
                <a:lnTo>
                  <a:pt x="1101" y="210"/>
                </a:lnTo>
                <a:lnTo>
                  <a:pt x="1091" y="199"/>
                </a:lnTo>
                <a:lnTo>
                  <a:pt x="1079" y="185"/>
                </a:lnTo>
                <a:lnTo>
                  <a:pt x="1064" y="171"/>
                </a:lnTo>
                <a:lnTo>
                  <a:pt x="1064" y="171"/>
                </a:lnTo>
                <a:lnTo>
                  <a:pt x="1102" y="152"/>
                </a:lnTo>
                <a:lnTo>
                  <a:pt x="1131" y="139"/>
                </a:lnTo>
                <a:lnTo>
                  <a:pt x="1147" y="130"/>
                </a:lnTo>
                <a:lnTo>
                  <a:pt x="1147" y="130"/>
                </a:lnTo>
                <a:lnTo>
                  <a:pt x="1153" y="126"/>
                </a:lnTo>
                <a:lnTo>
                  <a:pt x="1159" y="123"/>
                </a:lnTo>
                <a:lnTo>
                  <a:pt x="1159" y="122"/>
                </a:lnTo>
                <a:lnTo>
                  <a:pt x="1158" y="120"/>
                </a:lnTo>
                <a:lnTo>
                  <a:pt x="1147" y="119"/>
                </a:lnTo>
                <a:lnTo>
                  <a:pt x="1147" y="119"/>
                </a:lnTo>
                <a:lnTo>
                  <a:pt x="1138" y="119"/>
                </a:lnTo>
                <a:lnTo>
                  <a:pt x="1128" y="119"/>
                </a:lnTo>
                <a:lnTo>
                  <a:pt x="1111" y="123"/>
                </a:lnTo>
                <a:lnTo>
                  <a:pt x="1092" y="126"/>
                </a:lnTo>
                <a:lnTo>
                  <a:pt x="1072" y="131"/>
                </a:lnTo>
                <a:lnTo>
                  <a:pt x="1072" y="131"/>
                </a:lnTo>
                <a:lnTo>
                  <a:pt x="1025" y="140"/>
                </a:lnTo>
                <a:lnTo>
                  <a:pt x="1025" y="140"/>
                </a:lnTo>
                <a:lnTo>
                  <a:pt x="1006" y="131"/>
                </a:lnTo>
                <a:lnTo>
                  <a:pt x="985" y="122"/>
                </a:lnTo>
                <a:lnTo>
                  <a:pt x="962" y="112"/>
                </a:lnTo>
                <a:lnTo>
                  <a:pt x="962" y="112"/>
                </a:lnTo>
                <a:lnTo>
                  <a:pt x="939" y="104"/>
                </a:lnTo>
                <a:lnTo>
                  <a:pt x="919" y="99"/>
                </a:lnTo>
                <a:lnTo>
                  <a:pt x="902" y="97"/>
                </a:lnTo>
                <a:lnTo>
                  <a:pt x="882" y="93"/>
                </a:lnTo>
                <a:lnTo>
                  <a:pt x="882" y="93"/>
                </a:lnTo>
                <a:lnTo>
                  <a:pt x="871" y="91"/>
                </a:lnTo>
                <a:lnTo>
                  <a:pt x="859" y="87"/>
                </a:lnTo>
                <a:lnTo>
                  <a:pt x="830" y="75"/>
                </a:lnTo>
                <a:lnTo>
                  <a:pt x="816" y="69"/>
                </a:lnTo>
                <a:lnTo>
                  <a:pt x="800" y="64"/>
                </a:lnTo>
                <a:lnTo>
                  <a:pt x="785" y="61"/>
                </a:lnTo>
                <a:lnTo>
                  <a:pt x="769" y="60"/>
                </a:lnTo>
                <a:lnTo>
                  <a:pt x="769" y="60"/>
                </a:lnTo>
                <a:lnTo>
                  <a:pt x="753" y="60"/>
                </a:lnTo>
                <a:lnTo>
                  <a:pt x="735" y="62"/>
                </a:lnTo>
                <a:lnTo>
                  <a:pt x="699" y="67"/>
                </a:lnTo>
                <a:lnTo>
                  <a:pt x="658" y="76"/>
                </a:lnTo>
                <a:lnTo>
                  <a:pt x="658" y="76"/>
                </a:lnTo>
                <a:lnTo>
                  <a:pt x="657" y="70"/>
                </a:lnTo>
                <a:lnTo>
                  <a:pt x="655" y="56"/>
                </a:lnTo>
                <a:lnTo>
                  <a:pt x="652" y="48"/>
                </a:lnTo>
                <a:lnTo>
                  <a:pt x="648" y="39"/>
                </a:lnTo>
                <a:lnTo>
                  <a:pt x="643" y="32"/>
                </a:lnTo>
                <a:lnTo>
                  <a:pt x="636" y="26"/>
                </a:lnTo>
                <a:lnTo>
                  <a:pt x="636" y="26"/>
                </a:lnTo>
                <a:lnTo>
                  <a:pt x="629" y="21"/>
                </a:lnTo>
                <a:lnTo>
                  <a:pt x="623" y="18"/>
                </a:lnTo>
                <a:lnTo>
                  <a:pt x="615" y="16"/>
                </a:lnTo>
                <a:lnTo>
                  <a:pt x="609" y="16"/>
                </a:lnTo>
                <a:lnTo>
                  <a:pt x="594" y="13"/>
                </a:lnTo>
                <a:lnTo>
                  <a:pt x="586" y="11"/>
                </a:lnTo>
                <a:lnTo>
                  <a:pt x="577" y="7"/>
                </a:lnTo>
                <a:lnTo>
                  <a:pt x="577" y="7"/>
                </a:lnTo>
                <a:lnTo>
                  <a:pt x="567" y="3"/>
                </a:lnTo>
                <a:lnTo>
                  <a:pt x="557" y="1"/>
                </a:lnTo>
                <a:lnTo>
                  <a:pt x="546" y="0"/>
                </a:lnTo>
                <a:lnTo>
                  <a:pt x="536" y="0"/>
                </a:lnTo>
                <a:lnTo>
                  <a:pt x="528" y="1"/>
                </a:lnTo>
                <a:lnTo>
                  <a:pt x="520" y="3"/>
                </a:lnTo>
                <a:lnTo>
                  <a:pt x="516" y="7"/>
                </a:lnTo>
                <a:lnTo>
                  <a:pt x="514" y="8"/>
                </a:lnTo>
                <a:lnTo>
                  <a:pt x="514" y="11"/>
                </a:lnTo>
                <a:lnTo>
                  <a:pt x="514" y="11"/>
                </a:lnTo>
                <a:lnTo>
                  <a:pt x="513" y="14"/>
                </a:lnTo>
                <a:lnTo>
                  <a:pt x="512" y="18"/>
                </a:lnTo>
                <a:lnTo>
                  <a:pt x="507" y="23"/>
                </a:lnTo>
                <a:lnTo>
                  <a:pt x="502" y="30"/>
                </a:lnTo>
                <a:lnTo>
                  <a:pt x="501" y="34"/>
                </a:lnTo>
                <a:lnTo>
                  <a:pt x="500" y="39"/>
                </a:lnTo>
                <a:lnTo>
                  <a:pt x="500" y="39"/>
                </a:lnTo>
                <a:lnTo>
                  <a:pt x="501" y="46"/>
                </a:lnTo>
                <a:lnTo>
                  <a:pt x="502" y="53"/>
                </a:lnTo>
                <a:lnTo>
                  <a:pt x="506" y="66"/>
                </a:lnTo>
                <a:lnTo>
                  <a:pt x="511" y="80"/>
                </a:lnTo>
                <a:lnTo>
                  <a:pt x="514" y="90"/>
                </a:lnTo>
                <a:lnTo>
                  <a:pt x="514" y="90"/>
                </a:lnTo>
                <a:lnTo>
                  <a:pt x="520" y="123"/>
                </a:lnTo>
                <a:lnTo>
                  <a:pt x="525" y="147"/>
                </a:lnTo>
                <a:lnTo>
                  <a:pt x="525" y="147"/>
                </a:lnTo>
                <a:lnTo>
                  <a:pt x="502" y="172"/>
                </a:lnTo>
                <a:lnTo>
                  <a:pt x="447" y="227"/>
                </a:lnTo>
                <a:lnTo>
                  <a:pt x="386" y="288"/>
                </a:lnTo>
                <a:lnTo>
                  <a:pt x="361" y="311"/>
                </a:lnTo>
                <a:lnTo>
                  <a:pt x="342" y="326"/>
                </a:lnTo>
                <a:lnTo>
                  <a:pt x="342" y="326"/>
                </a:lnTo>
                <a:lnTo>
                  <a:pt x="269" y="375"/>
                </a:lnTo>
                <a:lnTo>
                  <a:pt x="234" y="399"/>
                </a:lnTo>
                <a:lnTo>
                  <a:pt x="209" y="418"/>
                </a:lnTo>
                <a:lnTo>
                  <a:pt x="209" y="418"/>
                </a:lnTo>
                <a:lnTo>
                  <a:pt x="201" y="427"/>
                </a:lnTo>
                <a:lnTo>
                  <a:pt x="192" y="438"/>
                </a:lnTo>
                <a:lnTo>
                  <a:pt x="183" y="451"/>
                </a:lnTo>
                <a:lnTo>
                  <a:pt x="176" y="465"/>
                </a:lnTo>
                <a:lnTo>
                  <a:pt x="170" y="481"/>
                </a:lnTo>
                <a:lnTo>
                  <a:pt x="164" y="495"/>
                </a:lnTo>
                <a:lnTo>
                  <a:pt x="160" y="509"/>
                </a:lnTo>
                <a:lnTo>
                  <a:pt x="159" y="523"/>
                </a:lnTo>
                <a:lnTo>
                  <a:pt x="159" y="523"/>
                </a:lnTo>
                <a:lnTo>
                  <a:pt x="158" y="545"/>
                </a:lnTo>
                <a:lnTo>
                  <a:pt x="159" y="564"/>
                </a:lnTo>
                <a:lnTo>
                  <a:pt x="160" y="582"/>
                </a:lnTo>
                <a:lnTo>
                  <a:pt x="160" y="582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30">
            <a:extLst>
              <a:ext uri="{FF2B5EF4-FFF2-40B4-BE49-F238E27FC236}">
                <a16:creationId xmlns:a16="http://schemas.microsoft.com/office/drawing/2014/main" id="{6637F36D-C0E9-48C5-A8C4-E05547C3F7CF}"/>
              </a:ext>
            </a:extLst>
          </p:cNvPr>
          <p:cNvSpPr>
            <a:spLocks/>
          </p:cNvSpPr>
          <p:nvPr/>
        </p:nvSpPr>
        <p:spPr bwMode="auto">
          <a:xfrm>
            <a:off x="362491" y="3317553"/>
            <a:ext cx="1620180" cy="651520"/>
          </a:xfrm>
          <a:custGeom>
            <a:avLst/>
            <a:gdLst>
              <a:gd name="T0" fmla="*/ 90 w 1410"/>
              <a:gd name="T1" fmla="*/ 368 h 567"/>
              <a:gd name="T2" fmla="*/ 19 w 1410"/>
              <a:gd name="T3" fmla="*/ 413 h 567"/>
              <a:gd name="T4" fmla="*/ 10 w 1410"/>
              <a:gd name="T5" fmla="*/ 427 h 567"/>
              <a:gd name="T6" fmla="*/ 11 w 1410"/>
              <a:gd name="T7" fmla="*/ 446 h 567"/>
              <a:gd name="T8" fmla="*/ 3 w 1410"/>
              <a:gd name="T9" fmla="*/ 459 h 567"/>
              <a:gd name="T10" fmla="*/ 3 w 1410"/>
              <a:gd name="T11" fmla="*/ 468 h 567"/>
              <a:gd name="T12" fmla="*/ 19 w 1410"/>
              <a:gd name="T13" fmla="*/ 475 h 567"/>
              <a:gd name="T14" fmla="*/ 32 w 1410"/>
              <a:gd name="T15" fmla="*/ 488 h 567"/>
              <a:gd name="T16" fmla="*/ 49 w 1410"/>
              <a:gd name="T17" fmla="*/ 500 h 567"/>
              <a:gd name="T18" fmla="*/ 95 w 1410"/>
              <a:gd name="T19" fmla="*/ 496 h 567"/>
              <a:gd name="T20" fmla="*/ 111 w 1410"/>
              <a:gd name="T21" fmla="*/ 510 h 567"/>
              <a:gd name="T22" fmla="*/ 155 w 1410"/>
              <a:gd name="T23" fmla="*/ 508 h 567"/>
              <a:gd name="T24" fmla="*/ 250 w 1410"/>
              <a:gd name="T25" fmla="*/ 472 h 567"/>
              <a:gd name="T26" fmla="*/ 311 w 1410"/>
              <a:gd name="T27" fmla="*/ 477 h 567"/>
              <a:gd name="T28" fmla="*/ 485 w 1410"/>
              <a:gd name="T29" fmla="*/ 514 h 567"/>
              <a:gd name="T30" fmla="*/ 711 w 1410"/>
              <a:gd name="T31" fmla="*/ 536 h 567"/>
              <a:gd name="T32" fmla="*/ 853 w 1410"/>
              <a:gd name="T33" fmla="*/ 545 h 567"/>
              <a:gd name="T34" fmla="*/ 977 w 1410"/>
              <a:gd name="T35" fmla="*/ 531 h 567"/>
              <a:gd name="T36" fmla="*/ 974 w 1410"/>
              <a:gd name="T37" fmla="*/ 553 h 567"/>
              <a:gd name="T38" fmla="*/ 995 w 1410"/>
              <a:gd name="T39" fmla="*/ 564 h 567"/>
              <a:gd name="T40" fmla="*/ 1019 w 1410"/>
              <a:gd name="T41" fmla="*/ 563 h 567"/>
              <a:gd name="T42" fmla="*/ 1058 w 1410"/>
              <a:gd name="T43" fmla="*/ 524 h 567"/>
              <a:gd name="T44" fmla="*/ 1073 w 1410"/>
              <a:gd name="T45" fmla="*/ 502 h 567"/>
              <a:gd name="T46" fmla="*/ 1083 w 1410"/>
              <a:gd name="T47" fmla="*/ 499 h 567"/>
              <a:gd name="T48" fmla="*/ 1191 w 1410"/>
              <a:gd name="T49" fmla="*/ 456 h 567"/>
              <a:gd name="T50" fmla="*/ 1228 w 1410"/>
              <a:gd name="T51" fmla="*/ 434 h 567"/>
              <a:gd name="T52" fmla="*/ 1261 w 1410"/>
              <a:gd name="T53" fmla="*/ 395 h 567"/>
              <a:gd name="T54" fmla="*/ 1281 w 1410"/>
              <a:gd name="T55" fmla="*/ 366 h 567"/>
              <a:gd name="T56" fmla="*/ 1361 w 1410"/>
              <a:gd name="T57" fmla="*/ 289 h 567"/>
              <a:gd name="T58" fmla="*/ 1396 w 1410"/>
              <a:gd name="T59" fmla="*/ 236 h 567"/>
              <a:gd name="T60" fmla="*/ 1410 w 1410"/>
              <a:gd name="T61" fmla="*/ 183 h 567"/>
              <a:gd name="T62" fmla="*/ 1405 w 1410"/>
              <a:gd name="T63" fmla="*/ 123 h 567"/>
              <a:gd name="T64" fmla="*/ 1385 w 1410"/>
              <a:gd name="T65" fmla="*/ 91 h 567"/>
              <a:gd name="T66" fmla="*/ 1379 w 1410"/>
              <a:gd name="T67" fmla="*/ 86 h 567"/>
              <a:gd name="T68" fmla="*/ 1348 w 1410"/>
              <a:gd name="T69" fmla="*/ 71 h 567"/>
              <a:gd name="T70" fmla="*/ 1327 w 1410"/>
              <a:gd name="T71" fmla="*/ 72 h 567"/>
              <a:gd name="T72" fmla="*/ 1307 w 1410"/>
              <a:gd name="T73" fmla="*/ 81 h 567"/>
              <a:gd name="T74" fmla="*/ 1287 w 1410"/>
              <a:gd name="T75" fmla="*/ 86 h 567"/>
              <a:gd name="T76" fmla="*/ 1264 w 1410"/>
              <a:gd name="T77" fmla="*/ 104 h 567"/>
              <a:gd name="T78" fmla="*/ 1220 w 1410"/>
              <a:gd name="T79" fmla="*/ 150 h 567"/>
              <a:gd name="T80" fmla="*/ 1225 w 1410"/>
              <a:gd name="T81" fmla="*/ 145 h 567"/>
              <a:gd name="T82" fmla="*/ 1198 w 1410"/>
              <a:gd name="T83" fmla="*/ 123 h 567"/>
              <a:gd name="T84" fmla="*/ 1074 w 1410"/>
              <a:gd name="T85" fmla="*/ 64 h 567"/>
              <a:gd name="T86" fmla="*/ 954 w 1410"/>
              <a:gd name="T87" fmla="*/ 12 h 567"/>
              <a:gd name="T88" fmla="*/ 883 w 1410"/>
              <a:gd name="T89" fmla="*/ 1 h 567"/>
              <a:gd name="T90" fmla="*/ 811 w 1410"/>
              <a:gd name="T91" fmla="*/ 1 h 567"/>
              <a:gd name="T92" fmla="*/ 614 w 1410"/>
              <a:gd name="T93" fmla="*/ 22 h 567"/>
              <a:gd name="T94" fmla="*/ 507 w 1410"/>
              <a:gd name="T95" fmla="*/ 55 h 567"/>
              <a:gd name="T96" fmla="*/ 445 w 1410"/>
              <a:gd name="T97" fmla="*/ 83 h 567"/>
              <a:gd name="T98" fmla="*/ 276 w 1410"/>
              <a:gd name="T99" fmla="*/ 193 h 567"/>
              <a:gd name="T100" fmla="*/ 181 w 1410"/>
              <a:gd name="T101" fmla="*/ 270 h 567"/>
              <a:gd name="T102" fmla="*/ 169 w 1410"/>
              <a:gd name="T103" fmla="*/ 294 h 567"/>
              <a:gd name="T104" fmla="*/ 171 w 1410"/>
              <a:gd name="T105" fmla="*/ 305 h 567"/>
              <a:gd name="T106" fmla="*/ 170 w 1410"/>
              <a:gd name="T107" fmla="*/ 32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10" h="567">
                <a:moveTo>
                  <a:pt x="169" y="321"/>
                </a:moveTo>
                <a:lnTo>
                  <a:pt x="169" y="321"/>
                </a:lnTo>
                <a:lnTo>
                  <a:pt x="127" y="345"/>
                </a:lnTo>
                <a:lnTo>
                  <a:pt x="90" y="368"/>
                </a:lnTo>
                <a:lnTo>
                  <a:pt x="55" y="390"/>
                </a:lnTo>
                <a:lnTo>
                  <a:pt x="55" y="390"/>
                </a:lnTo>
                <a:lnTo>
                  <a:pt x="32" y="406"/>
                </a:lnTo>
                <a:lnTo>
                  <a:pt x="19" y="413"/>
                </a:lnTo>
                <a:lnTo>
                  <a:pt x="15" y="417"/>
                </a:lnTo>
                <a:lnTo>
                  <a:pt x="12" y="419"/>
                </a:lnTo>
                <a:lnTo>
                  <a:pt x="11" y="422"/>
                </a:lnTo>
                <a:lnTo>
                  <a:pt x="10" y="427"/>
                </a:lnTo>
                <a:lnTo>
                  <a:pt x="10" y="427"/>
                </a:lnTo>
                <a:lnTo>
                  <a:pt x="9" y="437"/>
                </a:lnTo>
                <a:lnTo>
                  <a:pt x="10" y="441"/>
                </a:lnTo>
                <a:lnTo>
                  <a:pt x="11" y="446"/>
                </a:lnTo>
                <a:lnTo>
                  <a:pt x="10" y="450"/>
                </a:lnTo>
                <a:lnTo>
                  <a:pt x="10" y="450"/>
                </a:lnTo>
                <a:lnTo>
                  <a:pt x="6" y="454"/>
                </a:lnTo>
                <a:lnTo>
                  <a:pt x="3" y="459"/>
                </a:lnTo>
                <a:lnTo>
                  <a:pt x="0" y="461"/>
                </a:lnTo>
                <a:lnTo>
                  <a:pt x="0" y="464"/>
                </a:lnTo>
                <a:lnTo>
                  <a:pt x="1" y="466"/>
                </a:lnTo>
                <a:lnTo>
                  <a:pt x="3" y="468"/>
                </a:lnTo>
                <a:lnTo>
                  <a:pt x="3" y="468"/>
                </a:lnTo>
                <a:lnTo>
                  <a:pt x="6" y="471"/>
                </a:lnTo>
                <a:lnTo>
                  <a:pt x="10" y="472"/>
                </a:lnTo>
                <a:lnTo>
                  <a:pt x="19" y="475"/>
                </a:lnTo>
                <a:lnTo>
                  <a:pt x="28" y="476"/>
                </a:lnTo>
                <a:lnTo>
                  <a:pt x="28" y="476"/>
                </a:lnTo>
                <a:lnTo>
                  <a:pt x="30" y="480"/>
                </a:lnTo>
                <a:lnTo>
                  <a:pt x="32" y="488"/>
                </a:lnTo>
                <a:lnTo>
                  <a:pt x="36" y="493"/>
                </a:lnTo>
                <a:lnTo>
                  <a:pt x="39" y="497"/>
                </a:lnTo>
                <a:lnTo>
                  <a:pt x="43" y="499"/>
                </a:lnTo>
                <a:lnTo>
                  <a:pt x="49" y="500"/>
                </a:lnTo>
                <a:lnTo>
                  <a:pt x="49" y="500"/>
                </a:lnTo>
                <a:lnTo>
                  <a:pt x="78" y="498"/>
                </a:lnTo>
                <a:lnTo>
                  <a:pt x="95" y="496"/>
                </a:lnTo>
                <a:lnTo>
                  <a:pt x="95" y="496"/>
                </a:lnTo>
                <a:lnTo>
                  <a:pt x="96" y="499"/>
                </a:lnTo>
                <a:lnTo>
                  <a:pt x="100" y="503"/>
                </a:lnTo>
                <a:lnTo>
                  <a:pt x="103" y="507"/>
                </a:lnTo>
                <a:lnTo>
                  <a:pt x="111" y="510"/>
                </a:lnTo>
                <a:lnTo>
                  <a:pt x="122" y="512"/>
                </a:lnTo>
                <a:lnTo>
                  <a:pt x="137" y="512"/>
                </a:lnTo>
                <a:lnTo>
                  <a:pt x="155" y="508"/>
                </a:lnTo>
                <a:lnTo>
                  <a:pt x="155" y="508"/>
                </a:lnTo>
                <a:lnTo>
                  <a:pt x="176" y="502"/>
                </a:lnTo>
                <a:lnTo>
                  <a:pt x="194" y="496"/>
                </a:lnTo>
                <a:lnTo>
                  <a:pt x="228" y="483"/>
                </a:lnTo>
                <a:lnTo>
                  <a:pt x="250" y="472"/>
                </a:lnTo>
                <a:lnTo>
                  <a:pt x="258" y="468"/>
                </a:lnTo>
                <a:lnTo>
                  <a:pt x="288" y="471"/>
                </a:lnTo>
                <a:lnTo>
                  <a:pt x="288" y="471"/>
                </a:lnTo>
                <a:lnTo>
                  <a:pt x="311" y="477"/>
                </a:lnTo>
                <a:lnTo>
                  <a:pt x="369" y="491"/>
                </a:lnTo>
                <a:lnTo>
                  <a:pt x="406" y="499"/>
                </a:lnTo>
                <a:lnTo>
                  <a:pt x="445" y="508"/>
                </a:lnTo>
                <a:lnTo>
                  <a:pt x="485" y="514"/>
                </a:lnTo>
                <a:lnTo>
                  <a:pt x="523" y="519"/>
                </a:lnTo>
                <a:lnTo>
                  <a:pt x="523" y="519"/>
                </a:lnTo>
                <a:lnTo>
                  <a:pt x="612" y="528"/>
                </a:lnTo>
                <a:lnTo>
                  <a:pt x="711" y="536"/>
                </a:lnTo>
                <a:lnTo>
                  <a:pt x="800" y="542"/>
                </a:lnTo>
                <a:lnTo>
                  <a:pt x="833" y="545"/>
                </a:lnTo>
                <a:lnTo>
                  <a:pt x="853" y="545"/>
                </a:lnTo>
                <a:lnTo>
                  <a:pt x="853" y="545"/>
                </a:lnTo>
                <a:lnTo>
                  <a:pt x="887" y="541"/>
                </a:lnTo>
                <a:lnTo>
                  <a:pt x="928" y="537"/>
                </a:lnTo>
                <a:lnTo>
                  <a:pt x="977" y="531"/>
                </a:lnTo>
                <a:lnTo>
                  <a:pt x="977" y="531"/>
                </a:lnTo>
                <a:lnTo>
                  <a:pt x="976" y="535"/>
                </a:lnTo>
                <a:lnTo>
                  <a:pt x="973" y="544"/>
                </a:lnTo>
                <a:lnTo>
                  <a:pt x="973" y="548"/>
                </a:lnTo>
                <a:lnTo>
                  <a:pt x="974" y="553"/>
                </a:lnTo>
                <a:lnTo>
                  <a:pt x="978" y="558"/>
                </a:lnTo>
                <a:lnTo>
                  <a:pt x="984" y="561"/>
                </a:lnTo>
                <a:lnTo>
                  <a:pt x="984" y="561"/>
                </a:lnTo>
                <a:lnTo>
                  <a:pt x="995" y="564"/>
                </a:lnTo>
                <a:lnTo>
                  <a:pt x="1003" y="567"/>
                </a:lnTo>
                <a:lnTo>
                  <a:pt x="1006" y="567"/>
                </a:lnTo>
                <a:lnTo>
                  <a:pt x="1010" y="567"/>
                </a:lnTo>
                <a:lnTo>
                  <a:pt x="1019" y="563"/>
                </a:lnTo>
                <a:lnTo>
                  <a:pt x="1019" y="563"/>
                </a:lnTo>
                <a:lnTo>
                  <a:pt x="1029" y="556"/>
                </a:lnTo>
                <a:lnTo>
                  <a:pt x="1038" y="547"/>
                </a:lnTo>
                <a:lnTo>
                  <a:pt x="1058" y="524"/>
                </a:lnTo>
                <a:lnTo>
                  <a:pt x="1058" y="524"/>
                </a:lnTo>
                <a:lnTo>
                  <a:pt x="1065" y="513"/>
                </a:lnTo>
                <a:lnTo>
                  <a:pt x="1070" y="505"/>
                </a:lnTo>
                <a:lnTo>
                  <a:pt x="1073" y="502"/>
                </a:lnTo>
                <a:lnTo>
                  <a:pt x="1074" y="500"/>
                </a:lnTo>
                <a:lnTo>
                  <a:pt x="1077" y="500"/>
                </a:lnTo>
                <a:lnTo>
                  <a:pt x="1077" y="500"/>
                </a:lnTo>
                <a:lnTo>
                  <a:pt x="1083" y="499"/>
                </a:lnTo>
                <a:lnTo>
                  <a:pt x="1097" y="494"/>
                </a:lnTo>
                <a:lnTo>
                  <a:pt x="1142" y="478"/>
                </a:lnTo>
                <a:lnTo>
                  <a:pt x="1166" y="468"/>
                </a:lnTo>
                <a:lnTo>
                  <a:pt x="1191" y="456"/>
                </a:lnTo>
                <a:lnTo>
                  <a:pt x="1212" y="445"/>
                </a:lnTo>
                <a:lnTo>
                  <a:pt x="1220" y="439"/>
                </a:lnTo>
                <a:lnTo>
                  <a:pt x="1228" y="434"/>
                </a:lnTo>
                <a:lnTo>
                  <a:pt x="1228" y="434"/>
                </a:lnTo>
                <a:lnTo>
                  <a:pt x="1240" y="423"/>
                </a:lnTo>
                <a:lnTo>
                  <a:pt x="1249" y="413"/>
                </a:lnTo>
                <a:lnTo>
                  <a:pt x="1256" y="403"/>
                </a:lnTo>
                <a:lnTo>
                  <a:pt x="1261" y="395"/>
                </a:lnTo>
                <a:lnTo>
                  <a:pt x="1266" y="381"/>
                </a:lnTo>
                <a:lnTo>
                  <a:pt x="1267" y="376"/>
                </a:lnTo>
                <a:lnTo>
                  <a:pt x="1267" y="376"/>
                </a:lnTo>
                <a:lnTo>
                  <a:pt x="1281" y="366"/>
                </a:lnTo>
                <a:lnTo>
                  <a:pt x="1310" y="341"/>
                </a:lnTo>
                <a:lnTo>
                  <a:pt x="1329" y="323"/>
                </a:lnTo>
                <a:lnTo>
                  <a:pt x="1346" y="306"/>
                </a:lnTo>
                <a:lnTo>
                  <a:pt x="1361" y="289"/>
                </a:lnTo>
                <a:lnTo>
                  <a:pt x="1373" y="273"/>
                </a:lnTo>
                <a:lnTo>
                  <a:pt x="1373" y="273"/>
                </a:lnTo>
                <a:lnTo>
                  <a:pt x="1390" y="247"/>
                </a:lnTo>
                <a:lnTo>
                  <a:pt x="1396" y="236"/>
                </a:lnTo>
                <a:lnTo>
                  <a:pt x="1401" y="226"/>
                </a:lnTo>
                <a:lnTo>
                  <a:pt x="1405" y="214"/>
                </a:lnTo>
                <a:lnTo>
                  <a:pt x="1407" y="200"/>
                </a:lnTo>
                <a:lnTo>
                  <a:pt x="1410" y="183"/>
                </a:lnTo>
                <a:lnTo>
                  <a:pt x="1410" y="162"/>
                </a:lnTo>
                <a:lnTo>
                  <a:pt x="1410" y="162"/>
                </a:lnTo>
                <a:lnTo>
                  <a:pt x="1409" y="140"/>
                </a:lnTo>
                <a:lnTo>
                  <a:pt x="1405" y="123"/>
                </a:lnTo>
                <a:lnTo>
                  <a:pt x="1400" y="111"/>
                </a:lnTo>
                <a:lnTo>
                  <a:pt x="1395" y="101"/>
                </a:lnTo>
                <a:lnTo>
                  <a:pt x="1389" y="95"/>
                </a:lnTo>
                <a:lnTo>
                  <a:pt x="1385" y="91"/>
                </a:lnTo>
                <a:lnTo>
                  <a:pt x="1380" y="88"/>
                </a:lnTo>
                <a:lnTo>
                  <a:pt x="1380" y="88"/>
                </a:lnTo>
                <a:lnTo>
                  <a:pt x="1380" y="87"/>
                </a:lnTo>
                <a:lnTo>
                  <a:pt x="1379" y="86"/>
                </a:lnTo>
                <a:lnTo>
                  <a:pt x="1373" y="82"/>
                </a:lnTo>
                <a:lnTo>
                  <a:pt x="1362" y="76"/>
                </a:lnTo>
                <a:lnTo>
                  <a:pt x="1362" y="76"/>
                </a:lnTo>
                <a:lnTo>
                  <a:pt x="1348" y="71"/>
                </a:lnTo>
                <a:lnTo>
                  <a:pt x="1339" y="69"/>
                </a:lnTo>
                <a:lnTo>
                  <a:pt x="1332" y="70"/>
                </a:lnTo>
                <a:lnTo>
                  <a:pt x="1327" y="72"/>
                </a:lnTo>
                <a:lnTo>
                  <a:pt x="1327" y="72"/>
                </a:lnTo>
                <a:lnTo>
                  <a:pt x="1323" y="75"/>
                </a:lnTo>
                <a:lnTo>
                  <a:pt x="1318" y="76"/>
                </a:lnTo>
                <a:lnTo>
                  <a:pt x="1313" y="79"/>
                </a:lnTo>
                <a:lnTo>
                  <a:pt x="1307" y="81"/>
                </a:lnTo>
                <a:lnTo>
                  <a:pt x="1307" y="81"/>
                </a:lnTo>
                <a:lnTo>
                  <a:pt x="1299" y="83"/>
                </a:lnTo>
                <a:lnTo>
                  <a:pt x="1294" y="85"/>
                </a:lnTo>
                <a:lnTo>
                  <a:pt x="1287" y="86"/>
                </a:lnTo>
                <a:lnTo>
                  <a:pt x="1283" y="87"/>
                </a:lnTo>
                <a:lnTo>
                  <a:pt x="1278" y="91"/>
                </a:lnTo>
                <a:lnTo>
                  <a:pt x="1278" y="91"/>
                </a:lnTo>
                <a:lnTo>
                  <a:pt x="1264" y="104"/>
                </a:lnTo>
                <a:lnTo>
                  <a:pt x="1244" y="124"/>
                </a:lnTo>
                <a:lnTo>
                  <a:pt x="1219" y="150"/>
                </a:lnTo>
                <a:lnTo>
                  <a:pt x="1219" y="150"/>
                </a:lnTo>
                <a:lnTo>
                  <a:pt x="1220" y="150"/>
                </a:lnTo>
                <a:lnTo>
                  <a:pt x="1224" y="150"/>
                </a:lnTo>
                <a:lnTo>
                  <a:pt x="1225" y="149"/>
                </a:lnTo>
                <a:lnTo>
                  <a:pt x="1227" y="147"/>
                </a:lnTo>
                <a:lnTo>
                  <a:pt x="1225" y="145"/>
                </a:lnTo>
                <a:lnTo>
                  <a:pt x="1224" y="143"/>
                </a:lnTo>
                <a:lnTo>
                  <a:pt x="1222" y="139"/>
                </a:lnTo>
                <a:lnTo>
                  <a:pt x="1216" y="134"/>
                </a:lnTo>
                <a:lnTo>
                  <a:pt x="1198" y="123"/>
                </a:lnTo>
                <a:lnTo>
                  <a:pt x="1168" y="107"/>
                </a:lnTo>
                <a:lnTo>
                  <a:pt x="1122" y="86"/>
                </a:lnTo>
                <a:lnTo>
                  <a:pt x="1122" y="86"/>
                </a:lnTo>
                <a:lnTo>
                  <a:pt x="1074" y="64"/>
                </a:lnTo>
                <a:lnTo>
                  <a:pt x="1035" y="45"/>
                </a:lnTo>
                <a:lnTo>
                  <a:pt x="1000" y="29"/>
                </a:lnTo>
                <a:lnTo>
                  <a:pt x="969" y="17"/>
                </a:lnTo>
                <a:lnTo>
                  <a:pt x="954" y="12"/>
                </a:lnTo>
                <a:lnTo>
                  <a:pt x="938" y="8"/>
                </a:lnTo>
                <a:lnTo>
                  <a:pt x="922" y="5"/>
                </a:lnTo>
                <a:lnTo>
                  <a:pt x="903" y="2"/>
                </a:lnTo>
                <a:lnTo>
                  <a:pt x="883" y="1"/>
                </a:lnTo>
                <a:lnTo>
                  <a:pt x="862" y="0"/>
                </a:lnTo>
                <a:lnTo>
                  <a:pt x="838" y="0"/>
                </a:lnTo>
                <a:lnTo>
                  <a:pt x="811" y="1"/>
                </a:lnTo>
                <a:lnTo>
                  <a:pt x="811" y="1"/>
                </a:lnTo>
                <a:lnTo>
                  <a:pt x="757" y="4"/>
                </a:lnTo>
                <a:lnTo>
                  <a:pt x="706" y="8"/>
                </a:lnTo>
                <a:lnTo>
                  <a:pt x="658" y="15"/>
                </a:lnTo>
                <a:lnTo>
                  <a:pt x="614" y="22"/>
                </a:lnTo>
                <a:lnTo>
                  <a:pt x="570" y="33"/>
                </a:lnTo>
                <a:lnTo>
                  <a:pt x="549" y="39"/>
                </a:lnTo>
                <a:lnTo>
                  <a:pt x="528" y="47"/>
                </a:lnTo>
                <a:lnTo>
                  <a:pt x="507" y="55"/>
                </a:lnTo>
                <a:lnTo>
                  <a:pt x="487" y="64"/>
                </a:lnTo>
                <a:lnTo>
                  <a:pt x="466" y="74"/>
                </a:lnTo>
                <a:lnTo>
                  <a:pt x="445" y="83"/>
                </a:lnTo>
                <a:lnTo>
                  <a:pt x="445" y="83"/>
                </a:lnTo>
                <a:lnTo>
                  <a:pt x="402" y="108"/>
                </a:lnTo>
                <a:lnTo>
                  <a:pt x="358" y="135"/>
                </a:lnTo>
                <a:lnTo>
                  <a:pt x="316" y="165"/>
                </a:lnTo>
                <a:lnTo>
                  <a:pt x="276" y="193"/>
                </a:lnTo>
                <a:lnTo>
                  <a:pt x="240" y="220"/>
                </a:lnTo>
                <a:lnTo>
                  <a:pt x="212" y="242"/>
                </a:lnTo>
                <a:lnTo>
                  <a:pt x="191" y="259"/>
                </a:lnTo>
                <a:lnTo>
                  <a:pt x="181" y="270"/>
                </a:lnTo>
                <a:lnTo>
                  <a:pt x="181" y="270"/>
                </a:lnTo>
                <a:lnTo>
                  <a:pt x="172" y="282"/>
                </a:lnTo>
                <a:lnTo>
                  <a:pt x="169" y="290"/>
                </a:lnTo>
                <a:lnTo>
                  <a:pt x="169" y="294"/>
                </a:lnTo>
                <a:lnTo>
                  <a:pt x="169" y="298"/>
                </a:lnTo>
                <a:lnTo>
                  <a:pt x="169" y="301"/>
                </a:lnTo>
                <a:lnTo>
                  <a:pt x="171" y="305"/>
                </a:lnTo>
                <a:lnTo>
                  <a:pt x="171" y="305"/>
                </a:lnTo>
                <a:lnTo>
                  <a:pt x="172" y="309"/>
                </a:lnTo>
                <a:lnTo>
                  <a:pt x="174" y="311"/>
                </a:lnTo>
                <a:lnTo>
                  <a:pt x="172" y="316"/>
                </a:lnTo>
                <a:lnTo>
                  <a:pt x="170" y="320"/>
                </a:lnTo>
                <a:lnTo>
                  <a:pt x="169" y="321"/>
                </a:lnTo>
                <a:lnTo>
                  <a:pt x="169" y="321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42FA6112-EE70-4877-8747-46FA3E6D8C3D}"/>
              </a:ext>
            </a:extLst>
          </p:cNvPr>
          <p:cNvSpPr>
            <a:spLocks/>
          </p:cNvSpPr>
          <p:nvPr/>
        </p:nvSpPr>
        <p:spPr bwMode="auto">
          <a:xfrm>
            <a:off x="2234963" y="3012444"/>
            <a:ext cx="1604284" cy="1028387"/>
          </a:xfrm>
          <a:custGeom>
            <a:avLst/>
            <a:gdLst>
              <a:gd name="T0" fmla="*/ 839 w 1209"/>
              <a:gd name="T1" fmla="*/ 166 h 775"/>
              <a:gd name="T2" fmla="*/ 707 w 1209"/>
              <a:gd name="T3" fmla="*/ 170 h 775"/>
              <a:gd name="T4" fmla="*/ 554 w 1209"/>
              <a:gd name="T5" fmla="*/ 206 h 775"/>
              <a:gd name="T6" fmla="*/ 384 w 1209"/>
              <a:gd name="T7" fmla="*/ 310 h 775"/>
              <a:gd name="T8" fmla="*/ 254 w 1209"/>
              <a:gd name="T9" fmla="*/ 407 h 775"/>
              <a:gd name="T10" fmla="*/ 226 w 1209"/>
              <a:gd name="T11" fmla="*/ 476 h 775"/>
              <a:gd name="T12" fmla="*/ 227 w 1209"/>
              <a:gd name="T13" fmla="*/ 517 h 775"/>
              <a:gd name="T14" fmla="*/ 171 w 1209"/>
              <a:gd name="T15" fmla="*/ 562 h 775"/>
              <a:gd name="T16" fmla="*/ 76 w 1209"/>
              <a:gd name="T17" fmla="*/ 649 h 775"/>
              <a:gd name="T18" fmla="*/ 2 w 1209"/>
              <a:gd name="T19" fmla="*/ 690 h 775"/>
              <a:gd name="T20" fmla="*/ 16 w 1209"/>
              <a:gd name="T21" fmla="*/ 706 h 775"/>
              <a:gd name="T22" fmla="*/ 112 w 1209"/>
              <a:gd name="T23" fmla="*/ 728 h 775"/>
              <a:gd name="T24" fmla="*/ 145 w 1209"/>
              <a:gd name="T25" fmla="*/ 711 h 775"/>
              <a:gd name="T26" fmla="*/ 191 w 1209"/>
              <a:gd name="T27" fmla="*/ 638 h 775"/>
              <a:gd name="T28" fmla="*/ 240 w 1209"/>
              <a:gd name="T29" fmla="*/ 618 h 775"/>
              <a:gd name="T30" fmla="*/ 291 w 1209"/>
              <a:gd name="T31" fmla="*/ 654 h 775"/>
              <a:gd name="T32" fmla="*/ 266 w 1209"/>
              <a:gd name="T33" fmla="*/ 702 h 775"/>
              <a:gd name="T34" fmla="*/ 247 w 1209"/>
              <a:gd name="T35" fmla="*/ 732 h 775"/>
              <a:gd name="T36" fmla="*/ 327 w 1209"/>
              <a:gd name="T37" fmla="*/ 697 h 775"/>
              <a:gd name="T38" fmla="*/ 364 w 1209"/>
              <a:gd name="T39" fmla="*/ 665 h 775"/>
              <a:gd name="T40" fmla="*/ 488 w 1209"/>
              <a:gd name="T41" fmla="*/ 691 h 775"/>
              <a:gd name="T42" fmla="*/ 571 w 1209"/>
              <a:gd name="T43" fmla="*/ 681 h 775"/>
              <a:gd name="T44" fmla="*/ 582 w 1209"/>
              <a:gd name="T45" fmla="*/ 741 h 775"/>
              <a:gd name="T46" fmla="*/ 625 w 1209"/>
              <a:gd name="T47" fmla="*/ 767 h 775"/>
              <a:gd name="T48" fmla="*/ 727 w 1209"/>
              <a:gd name="T49" fmla="*/ 774 h 775"/>
              <a:gd name="T50" fmla="*/ 781 w 1209"/>
              <a:gd name="T51" fmla="*/ 747 h 775"/>
              <a:gd name="T52" fmla="*/ 759 w 1209"/>
              <a:gd name="T53" fmla="*/ 705 h 775"/>
              <a:gd name="T54" fmla="*/ 706 w 1209"/>
              <a:gd name="T55" fmla="*/ 691 h 775"/>
              <a:gd name="T56" fmla="*/ 661 w 1209"/>
              <a:gd name="T57" fmla="*/ 665 h 775"/>
              <a:gd name="T58" fmla="*/ 677 w 1209"/>
              <a:gd name="T59" fmla="*/ 638 h 775"/>
              <a:gd name="T60" fmla="*/ 835 w 1209"/>
              <a:gd name="T61" fmla="*/ 564 h 775"/>
              <a:gd name="T62" fmla="*/ 938 w 1209"/>
              <a:gd name="T63" fmla="*/ 475 h 775"/>
              <a:gd name="T64" fmla="*/ 983 w 1209"/>
              <a:gd name="T65" fmla="*/ 457 h 775"/>
              <a:gd name="T66" fmla="*/ 1018 w 1209"/>
              <a:gd name="T67" fmla="*/ 484 h 775"/>
              <a:gd name="T68" fmla="*/ 1069 w 1209"/>
              <a:gd name="T69" fmla="*/ 522 h 775"/>
              <a:gd name="T70" fmla="*/ 1118 w 1209"/>
              <a:gd name="T71" fmla="*/ 563 h 775"/>
              <a:gd name="T72" fmla="*/ 1194 w 1209"/>
              <a:gd name="T73" fmla="*/ 592 h 775"/>
              <a:gd name="T74" fmla="*/ 1209 w 1209"/>
              <a:gd name="T75" fmla="*/ 580 h 775"/>
              <a:gd name="T76" fmla="*/ 1172 w 1209"/>
              <a:gd name="T77" fmla="*/ 546 h 775"/>
              <a:gd name="T78" fmla="*/ 1109 w 1209"/>
              <a:gd name="T79" fmla="*/ 447 h 775"/>
              <a:gd name="T80" fmla="*/ 1060 w 1209"/>
              <a:gd name="T81" fmla="*/ 401 h 775"/>
              <a:gd name="T82" fmla="*/ 998 w 1209"/>
              <a:gd name="T83" fmla="*/ 387 h 775"/>
              <a:gd name="T84" fmla="*/ 1012 w 1209"/>
              <a:gd name="T85" fmla="*/ 350 h 775"/>
              <a:gd name="T86" fmla="*/ 1001 w 1209"/>
              <a:gd name="T87" fmla="*/ 279 h 775"/>
              <a:gd name="T88" fmla="*/ 1052 w 1209"/>
              <a:gd name="T89" fmla="*/ 206 h 775"/>
              <a:gd name="T90" fmla="*/ 1083 w 1209"/>
              <a:gd name="T91" fmla="*/ 94 h 775"/>
              <a:gd name="T92" fmla="*/ 1077 w 1209"/>
              <a:gd name="T93" fmla="*/ 44 h 775"/>
              <a:gd name="T94" fmla="*/ 1052 w 1209"/>
              <a:gd name="T95" fmla="*/ 5 h 775"/>
              <a:gd name="T96" fmla="*/ 1028 w 1209"/>
              <a:gd name="T97" fmla="*/ 1 h 775"/>
              <a:gd name="T98" fmla="*/ 996 w 1209"/>
              <a:gd name="T99" fmla="*/ 7 h 775"/>
              <a:gd name="T100" fmla="*/ 975 w 1209"/>
              <a:gd name="T101" fmla="*/ 24 h 775"/>
              <a:gd name="T102" fmla="*/ 955 w 1209"/>
              <a:gd name="T103" fmla="*/ 47 h 775"/>
              <a:gd name="T104" fmla="*/ 914 w 1209"/>
              <a:gd name="T105" fmla="*/ 107 h 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09" h="775">
                <a:moveTo>
                  <a:pt x="876" y="175"/>
                </a:moveTo>
                <a:lnTo>
                  <a:pt x="876" y="175"/>
                </a:lnTo>
                <a:lnTo>
                  <a:pt x="874" y="174"/>
                </a:lnTo>
                <a:lnTo>
                  <a:pt x="862" y="170"/>
                </a:lnTo>
                <a:lnTo>
                  <a:pt x="853" y="169"/>
                </a:lnTo>
                <a:lnTo>
                  <a:pt x="839" y="166"/>
                </a:lnTo>
                <a:lnTo>
                  <a:pt x="820" y="166"/>
                </a:lnTo>
                <a:lnTo>
                  <a:pt x="798" y="165"/>
                </a:lnTo>
                <a:lnTo>
                  <a:pt x="798" y="165"/>
                </a:lnTo>
                <a:lnTo>
                  <a:pt x="770" y="166"/>
                </a:lnTo>
                <a:lnTo>
                  <a:pt x="740" y="168"/>
                </a:lnTo>
                <a:lnTo>
                  <a:pt x="707" y="170"/>
                </a:lnTo>
                <a:lnTo>
                  <a:pt x="672" y="174"/>
                </a:lnTo>
                <a:lnTo>
                  <a:pt x="638" y="180"/>
                </a:lnTo>
                <a:lnTo>
                  <a:pt x="603" y="187"/>
                </a:lnTo>
                <a:lnTo>
                  <a:pt x="586" y="194"/>
                </a:lnTo>
                <a:lnTo>
                  <a:pt x="570" y="199"/>
                </a:lnTo>
                <a:lnTo>
                  <a:pt x="554" y="206"/>
                </a:lnTo>
                <a:lnTo>
                  <a:pt x="538" y="213"/>
                </a:lnTo>
                <a:lnTo>
                  <a:pt x="538" y="213"/>
                </a:lnTo>
                <a:lnTo>
                  <a:pt x="504" y="232"/>
                </a:lnTo>
                <a:lnTo>
                  <a:pt x="466" y="255"/>
                </a:lnTo>
                <a:lnTo>
                  <a:pt x="426" y="281"/>
                </a:lnTo>
                <a:lnTo>
                  <a:pt x="384" y="310"/>
                </a:lnTo>
                <a:lnTo>
                  <a:pt x="344" y="338"/>
                </a:lnTo>
                <a:lnTo>
                  <a:pt x="308" y="363"/>
                </a:lnTo>
                <a:lnTo>
                  <a:pt x="280" y="385"/>
                </a:lnTo>
                <a:lnTo>
                  <a:pt x="261" y="401"/>
                </a:lnTo>
                <a:lnTo>
                  <a:pt x="261" y="401"/>
                </a:lnTo>
                <a:lnTo>
                  <a:pt x="254" y="407"/>
                </a:lnTo>
                <a:lnTo>
                  <a:pt x="249" y="413"/>
                </a:lnTo>
                <a:lnTo>
                  <a:pt x="239" y="427"/>
                </a:lnTo>
                <a:lnTo>
                  <a:pt x="233" y="441"/>
                </a:lnTo>
                <a:lnTo>
                  <a:pt x="229" y="454"/>
                </a:lnTo>
                <a:lnTo>
                  <a:pt x="227" y="466"/>
                </a:lnTo>
                <a:lnTo>
                  <a:pt x="226" y="476"/>
                </a:lnTo>
                <a:lnTo>
                  <a:pt x="226" y="485"/>
                </a:lnTo>
                <a:lnTo>
                  <a:pt x="227" y="490"/>
                </a:lnTo>
                <a:lnTo>
                  <a:pt x="227" y="490"/>
                </a:lnTo>
                <a:lnTo>
                  <a:pt x="227" y="499"/>
                </a:lnTo>
                <a:lnTo>
                  <a:pt x="227" y="507"/>
                </a:lnTo>
                <a:lnTo>
                  <a:pt x="227" y="517"/>
                </a:lnTo>
                <a:lnTo>
                  <a:pt x="228" y="536"/>
                </a:lnTo>
                <a:lnTo>
                  <a:pt x="228" y="536"/>
                </a:lnTo>
                <a:lnTo>
                  <a:pt x="205" y="546"/>
                </a:lnTo>
                <a:lnTo>
                  <a:pt x="185" y="554"/>
                </a:lnTo>
                <a:lnTo>
                  <a:pt x="171" y="562"/>
                </a:lnTo>
                <a:lnTo>
                  <a:pt x="171" y="562"/>
                </a:lnTo>
                <a:lnTo>
                  <a:pt x="155" y="575"/>
                </a:lnTo>
                <a:lnTo>
                  <a:pt x="129" y="600"/>
                </a:lnTo>
                <a:lnTo>
                  <a:pt x="103" y="626"/>
                </a:lnTo>
                <a:lnTo>
                  <a:pt x="86" y="642"/>
                </a:lnTo>
                <a:lnTo>
                  <a:pt x="86" y="642"/>
                </a:lnTo>
                <a:lnTo>
                  <a:pt x="76" y="649"/>
                </a:lnTo>
                <a:lnTo>
                  <a:pt x="66" y="654"/>
                </a:lnTo>
                <a:lnTo>
                  <a:pt x="43" y="664"/>
                </a:lnTo>
                <a:lnTo>
                  <a:pt x="43" y="664"/>
                </a:lnTo>
                <a:lnTo>
                  <a:pt x="27" y="673"/>
                </a:lnTo>
                <a:lnTo>
                  <a:pt x="12" y="681"/>
                </a:lnTo>
                <a:lnTo>
                  <a:pt x="2" y="690"/>
                </a:lnTo>
                <a:lnTo>
                  <a:pt x="0" y="694"/>
                </a:lnTo>
                <a:lnTo>
                  <a:pt x="0" y="697"/>
                </a:lnTo>
                <a:lnTo>
                  <a:pt x="0" y="697"/>
                </a:lnTo>
                <a:lnTo>
                  <a:pt x="1" y="699"/>
                </a:lnTo>
                <a:lnTo>
                  <a:pt x="5" y="701"/>
                </a:lnTo>
                <a:lnTo>
                  <a:pt x="16" y="706"/>
                </a:lnTo>
                <a:lnTo>
                  <a:pt x="32" y="711"/>
                </a:lnTo>
                <a:lnTo>
                  <a:pt x="50" y="717"/>
                </a:lnTo>
                <a:lnTo>
                  <a:pt x="70" y="722"/>
                </a:lnTo>
                <a:lnTo>
                  <a:pt x="90" y="726"/>
                </a:lnTo>
                <a:lnTo>
                  <a:pt x="106" y="728"/>
                </a:lnTo>
                <a:lnTo>
                  <a:pt x="112" y="728"/>
                </a:lnTo>
                <a:lnTo>
                  <a:pt x="118" y="727"/>
                </a:lnTo>
                <a:lnTo>
                  <a:pt x="118" y="727"/>
                </a:lnTo>
                <a:lnTo>
                  <a:pt x="127" y="725"/>
                </a:lnTo>
                <a:lnTo>
                  <a:pt x="134" y="721"/>
                </a:lnTo>
                <a:lnTo>
                  <a:pt x="140" y="716"/>
                </a:lnTo>
                <a:lnTo>
                  <a:pt x="145" y="711"/>
                </a:lnTo>
                <a:lnTo>
                  <a:pt x="154" y="701"/>
                </a:lnTo>
                <a:lnTo>
                  <a:pt x="160" y="691"/>
                </a:lnTo>
                <a:lnTo>
                  <a:pt x="160" y="691"/>
                </a:lnTo>
                <a:lnTo>
                  <a:pt x="169" y="676"/>
                </a:lnTo>
                <a:lnTo>
                  <a:pt x="180" y="657"/>
                </a:lnTo>
                <a:lnTo>
                  <a:pt x="191" y="638"/>
                </a:lnTo>
                <a:lnTo>
                  <a:pt x="196" y="631"/>
                </a:lnTo>
                <a:lnTo>
                  <a:pt x="200" y="627"/>
                </a:lnTo>
                <a:lnTo>
                  <a:pt x="200" y="627"/>
                </a:lnTo>
                <a:lnTo>
                  <a:pt x="206" y="626"/>
                </a:lnTo>
                <a:lnTo>
                  <a:pt x="216" y="623"/>
                </a:lnTo>
                <a:lnTo>
                  <a:pt x="240" y="618"/>
                </a:lnTo>
                <a:lnTo>
                  <a:pt x="275" y="613"/>
                </a:lnTo>
                <a:lnTo>
                  <a:pt x="295" y="631"/>
                </a:lnTo>
                <a:lnTo>
                  <a:pt x="295" y="631"/>
                </a:lnTo>
                <a:lnTo>
                  <a:pt x="295" y="636"/>
                </a:lnTo>
                <a:lnTo>
                  <a:pt x="293" y="647"/>
                </a:lnTo>
                <a:lnTo>
                  <a:pt x="291" y="654"/>
                </a:lnTo>
                <a:lnTo>
                  <a:pt x="289" y="663"/>
                </a:lnTo>
                <a:lnTo>
                  <a:pt x="285" y="673"/>
                </a:lnTo>
                <a:lnTo>
                  <a:pt x="280" y="683"/>
                </a:lnTo>
                <a:lnTo>
                  <a:pt x="280" y="683"/>
                </a:lnTo>
                <a:lnTo>
                  <a:pt x="274" y="692"/>
                </a:lnTo>
                <a:lnTo>
                  <a:pt x="266" y="702"/>
                </a:lnTo>
                <a:lnTo>
                  <a:pt x="254" y="717"/>
                </a:lnTo>
                <a:lnTo>
                  <a:pt x="245" y="727"/>
                </a:lnTo>
                <a:lnTo>
                  <a:pt x="245" y="731"/>
                </a:lnTo>
                <a:lnTo>
                  <a:pt x="245" y="731"/>
                </a:lnTo>
                <a:lnTo>
                  <a:pt x="247" y="732"/>
                </a:lnTo>
                <a:lnTo>
                  <a:pt x="247" y="732"/>
                </a:lnTo>
                <a:lnTo>
                  <a:pt x="253" y="731"/>
                </a:lnTo>
                <a:lnTo>
                  <a:pt x="261" y="729"/>
                </a:lnTo>
                <a:lnTo>
                  <a:pt x="285" y="721"/>
                </a:lnTo>
                <a:lnTo>
                  <a:pt x="309" y="708"/>
                </a:lnTo>
                <a:lnTo>
                  <a:pt x="319" y="702"/>
                </a:lnTo>
                <a:lnTo>
                  <a:pt x="327" y="697"/>
                </a:lnTo>
                <a:lnTo>
                  <a:pt x="327" y="697"/>
                </a:lnTo>
                <a:lnTo>
                  <a:pt x="339" y="685"/>
                </a:lnTo>
                <a:lnTo>
                  <a:pt x="348" y="674"/>
                </a:lnTo>
                <a:lnTo>
                  <a:pt x="355" y="663"/>
                </a:lnTo>
                <a:lnTo>
                  <a:pt x="355" y="663"/>
                </a:lnTo>
                <a:lnTo>
                  <a:pt x="364" y="665"/>
                </a:lnTo>
                <a:lnTo>
                  <a:pt x="387" y="673"/>
                </a:lnTo>
                <a:lnTo>
                  <a:pt x="422" y="681"/>
                </a:lnTo>
                <a:lnTo>
                  <a:pt x="443" y="686"/>
                </a:lnTo>
                <a:lnTo>
                  <a:pt x="466" y="689"/>
                </a:lnTo>
                <a:lnTo>
                  <a:pt x="466" y="689"/>
                </a:lnTo>
                <a:lnTo>
                  <a:pt x="488" y="691"/>
                </a:lnTo>
                <a:lnTo>
                  <a:pt x="508" y="691"/>
                </a:lnTo>
                <a:lnTo>
                  <a:pt x="527" y="690"/>
                </a:lnTo>
                <a:lnTo>
                  <a:pt x="542" y="687"/>
                </a:lnTo>
                <a:lnTo>
                  <a:pt x="564" y="684"/>
                </a:lnTo>
                <a:lnTo>
                  <a:pt x="571" y="681"/>
                </a:lnTo>
                <a:lnTo>
                  <a:pt x="571" y="681"/>
                </a:lnTo>
                <a:lnTo>
                  <a:pt x="571" y="691"/>
                </a:lnTo>
                <a:lnTo>
                  <a:pt x="571" y="701"/>
                </a:lnTo>
                <a:lnTo>
                  <a:pt x="572" y="713"/>
                </a:lnTo>
                <a:lnTo>
                  <a:pt x="576" y="727"/>
                </a:lnTo>
                <a:lnTo>
                  <a:pt x="579" y="733"/>
                </a:lnTo>
                <a:lnTo>
                  <a:pt x="582" y="741"/>
                </a:lnTo>
                <a:lnTo>
                  <a:pt x="587" y="746"/>
                </a:lnTo>
                <a:lnTo>
                  <a:pt x="593" y="752"/>
                </a:lnTo>
                <a:lnTo>
                  <a:pt x="600" y="757"/>
                </a:lnTo>
                <a:lnTo>
                  <a:pt x="607" y="760"/>
                </a:lnTo>
                <a:lnTo>
                  <a:pt x="607" y="760"/>
                </a:lnTo>
                <a:lnTo>
                  <a:pt x="625" y="767"/>
                </a:lnTo>
                <a:lnTo>
                  <a:pt x="643" y="770"/>
                </a:lnTo>
                <a:lnTo>
                  <a:pt x="661" y="773"/>
                </a:lnTo>
                <a:lnTo>
                  <a:pt x="677" y="774"/>
                </a:lnTo>
                <a:lnTo>
                  <a:pt x="708" y="775"/>
                </a:lnTo>
                <a:lnTo>
                  <a:pt x="727" y="774"/>
                </a:lnTo>
                <a:lnTo>
                  <a:pt x="727" y="774"/>
                </a:lnTo>
                <a:lnTo>
                  <a:pt x="759" y="773"/>
                </a:lnTo>
                <a:lnTo>
                  <a:pt x="750" y="760"/>
                </a:lnTo>
                <a:lnTo>
                  <a:pt x="788" y="773"/>
                </a:lnTo>
                <a:lnTo>
                  <a:pt x="782" y="752"/>
                </a:lnTo>
                <a:lnTo>
                  <a:pt x="782" y="752"/>
                </a:lnTo>
                <a:lnTo>
                  <a:pt x="781" y="747"/>
                </a:lnTo>
                <a:lnTo>
                  <a:pt x="777" y="734"/>
                </a:lnTo>
                <a:lnTo>
                  <a:pt x="774" y="727"/>
                </a:lnTo>
                <a:lnTo>
                  <a:pt x="770" y="718"/>
                </a:lnTo>
                <a:lnTo>
                  <a:pt x="765" y="711"/>
                </a:lnTo>
                <a:lnTo>
                  <a:pt x="759" y="705"/>
                </a:lnTo>
                <a:lnTo>
                  <a:pt x="759" y="705"/>
                </a:lnTo>
                <a:lnTo>
                  <a:pt x="753" y="700"/>
                </a:lnTo>
                <a:lnTo>
                  <a:pt x="745" y="697"/>
                </a:lnTo>
                <a:lnTo>
                  <a:pt x="738" y="695"/>
                </a:lnTo>
                <a:lnTo>
                  <a:pt x="730" y="694"/>
                </a:lnTo>
                <a:lnTo>
                  <a:pt x="714" y="692"/>
                </a:lnTo>
                <a:lnTo>
                  <a:pt x="706" y="691"/>
                </a:lnTo>
                <a:lnTo>
                  <a:pt x="697" y="689"/>
                </a:lnTo>
                <a:lnTo>
                  <a:pt x="697" y="689"/>
                </a:lnTo>
                <a:lnTo>
                  <a:pt x="682" y="684"/>
                </a:lnTo>
                <a:lnTo>
                  <a:pt x="672" y="679"/>
                </a:lnTo>
                <a:lnTo>
                  <a:pt x="666" y="673"/>
                </a:lnTo>
                <a:lnTo>
                  <a:pt x="661" y="665"/>
                </a:lnTo>
                <a:lnTo>
                  <a:pt x="661" y="665"/>
                </a:lnTo>
                <a:lnTo>
                  <a:pt x="658" y="658"/>
                </a:lnTo>
                <a:lnTo>
                  <a:pt x="656" y="652"/>
                </a:lnTo>
                <a:lnTo>
                  <a:pt x="656" y="647"/>
                </a:lnTo>
                <a:lnTo>
                  <a:pt x="656" y="647"/>
                </a:lnTo>
                <a:lnTo>
                  <a:pt x="677" y="638"/>
                </a:lnTo>
                <a:lnTo>
                  <a:pt x="729" y="618"/>
                </a:lnTo>
                <a:lnTo>
                  <a:pt x="759" y="605"/>
                </a:lnTo>
                <a:lnTo>
                  <a:pt x="788" y="591"/>
                </a:lnTo>
                <a:lnTo>
                  <a:pt x="814" y="578"/>
                </a:lnTo>
                <a:lnTo>
                  <a:pt x="835" y="564"/>
                </a:lnTo>
                <a:lnTo>
                  <a:pt x="835" y="564"/>
                </a:lnTo>
                <a:lnTo>
                  <a:pt x="853" y="552"/>
                </a:lnTo>
                <a:lnTo>
                  <a:pt x="867" y="538"/>
                </a:lnTo>
                <a:lnTo>
                  <a:pt x="896" y="511"/>
                </a:lnTo>
                <a:lnTo>
                  <a:pt x="919" y="489"/>
                </a:lnTo>
                <a:lnTo>
                  <a:pt x="929" y="480"/>
                </a:lnTo>
                <a:lnTo>
                  <a:pt x="938" y="475"/>
                </a:lnTo>
                <a:lnTo>
                  <a:pt x="938" y="475"/>
                </a:lnTo>
                <a:lnTo>
                  <a:pt x="964" y="460"/>
                </a:lnTo>
                <a:lnTo>
                  <a:pt x="973" y="457"/>
                </a:lnTo>
                <a:lnTo>
                  <a:pt x="981" y="455"/>
                </a:lnTo>
                <a:lnTo>
                  <a:pt x="981" y="455"/>
                </a:lnTo>
                <a:lnTo>
                  <a:pt x="983" y="457"/>
                </a:lnTo>
                <a:lnTo>
                  <a:pt x="987" y="459"/>
                </a:lnTo>
                <a:lnTo>
                  <a:pt x="994" y="465"/>
                </a:lnTo>
                <a:lnTo>
                  <a:pt x="1006" y="475"/>
                </a:lnTo>
                <a:lnTo>
                  <a:pt x="1011" y="480"/>
                </a:lnTo>
                <a:lnTo>
                  <a:pt x="1018" y="484"/>
                </a:lnTo>
                <a:lnTo>
                  <a:pt x="1018" y="484"/>
                </a:lnTo>
                <a:lnTo>
                  <a:pt x="1033" y="491"/>
                </a:lnTo>
                <a:lnTo>
                  <a:pt x="1044" y="496"/>
                </a:lnTo>
                <a:lnTo>
                  <a:pt x="1052" y="499"/>
                </a:lnTo>
                <a:lnTo>
                  <a:pt x="1052" y="499"/>
                </a:lnTo>
                <a:lnTo>
                  <a:pt x="1057" y="506"/>
                </a:lnTo>
                <a:lnTo>
                  <a:pt x="1069" y="522"/>
                </a:lnTo>
                <a:lnTo>
                  <a:pt x="1076" y="533"/>
                </a:lnTo>
                <a:lnTo>
                  <a:pt x="1086" y="543"/>
                </a:lnTo>
                <a:lnTo>
                  <a:pt x="1096" y="552"/>
                </a:lnTo>
                <a:lnTo>
                  <a:pt x="1107" y="558"/>
                </a:lnTo>
                <a:lnTo>
                  <a:pt x="1107" y="558"/>
                </a:lnTo>
                <a:lnTo>
                  <a:pt x="1118" y="563"/>
                </a:lnTo>
                <a:lnTo>
                  <a:pt x="1130" y="568"/>
                </a:lnTo>
                <a:lnTo>
                  <a:pt x="1155" y="573"/>
                </a:lnTo>
                <a:lnTo>
                  <a:pt x="1173" y="575"/>
                </a:lnTo>
                <a:lnTo>
                  <a:pt x="1182" y="578"/>
                </a:lnTo>
                <a:lnTo>
                  <a:pt x="1182" y="578"/>
                </a:lnTo>
                <a:lnTo>
                  <a:pt x="1194" y="592"/>
                </a:lnTo>
                <a:lnTo>
                  <a:pt x="1206" y="606"/>
                </a:lnTo>
                <a:lnTo>
                  <a:pt x="1206" y="606"/>
                </a:lnTo>
                <a:lnTo>
                  <a:pt x="1208" y="597"/>
                </a:lnTo>
                <a:lnTo>
                  <a:pt x="1209" y="589"/>
                </a:lnTo>
                <a:lnTo>
                  <a:pt x="1209" y="580"/>
                </a:lnTo>
                <a:lnTo>
                  <a:pt x="1209" y="580"/>
                </a:lnTo>
                <a:lnTo>
                  <a:pt x="1207" y="576"/>
                </a:lnTo>
                <a:lnTo>
                  <a:pt x="1204" y="571"/>
                </a:lnTo>
                <a:lnTo>
                  <a:pt x="1196" y="562"/>
                </a:lnTo>
                <a:lnTo>
                  <a:pt x="1185" y="553"/>
                </a:lnTo>
                <a:lnTo>
                  <a:pt x="1172" y="546"/>
                </a:lnTo>
                <a:lnTo>
                  <a:pt x="1172" y="546"/>
                </a:lnTo>
                <a:lnTo>
                  <a:pt x="1166" y="541"/>
                </a:lnTo>
                <a:lnTo>
                  <a:pt x="1160" y="533"/>
                </a:lnTo>
                <a:lnTo>
                  <a:pt x="1152" y="522"/>
                </a:lnTo>
                <a:lnTo>
                  <a:pt x="1144" y="510"/>
                </a:lnTo>
                <a:lnTo>
                  <a:pt x="1128" y="479"/>
                </a:lnTo>
                <a:lnTo>
                  <a:pt x="1109" y="447"/>
                </a:lnTo>
                <a:lnTo>
                  <a:pt x="1109" y="447"/>
                </a:lnTo>
                <a:lnTo>
                  <a:pt x="1099" y="432"/>
                </a:lnTo>
                <a:lnTo>
                  <a:pt x="1089" y="420"/>
                </a:lnTo>
                <a:lnTo>
                  <a:pt x="1080" y="412"/>
                </a:lnTo>
                <a:lnTo>
                  <a:pt x="1070" y="406"/>
                </a:lnTo>
                <a:lnTo>
                  <a:pt x="1060" y="401"/>
                </a:lnTo>
                <a:lnTo>
                  <a:pt x="1051" y="399"/>
                </a:lnTo>
                <a:lnTo>
                  <a:pt x="1035" y="394"/>
                </a:lnTo>
                <a:lnTo>
                  <a:pt x="1035" y="394"/>
                </a:lnTo>
                <a:lnTo>
                  <a:pt x="1023" y="391"/>
                </a:lnTo>
                <a:lnTo>
                  <a:pt x="1011" y="389"/>
                </a:lnTo>
                <a:lnTo>
                  <a:pt x="998" y="387"/>
                </a:lnTo>
                <a:lnTo>
                  <a:pt x="999" y="375"/>
                </a:lnTo>
                <a:lnTo>
                  <a:pt x="999" y="375"/>
                </a:lnTo>
                <a:lnTo>
                  <a:pt x="1002" y="373"/>
                </a:lnTo>
                <a:lnTo>
                  <a:pt x="1007" y="365"/>
                </a:lnTo>
                <a:lnTo>
                  <a:pt x="1009" y="358"/>
                </a:lnTo>
                <a:lnTo>
                  <a:pt x="1012" y="350"/>
                </a:lnTo>
                <a:lnTo>
                  <a:pt x="1013" y="341"/>
                </a:lnTo>
                <a:lnTo>
                  <a:pt x="1012" y="329"/>
                </a:lnTo>
                <a:lnTo>
                  <a:pt x="1012" y="329"/>
                </a:lnTo>
                <a:lnTo>
                  <a:pt x="1009" y="308"/>
                </a:lnTo>
                <a:lnTo>
                  <a:pt x="1006" y="292"/>
                </a:lnTo>
                <a:lnTo>
                  <a:pt x="1001" y="279"/>
                </a:lnTo>
                <a:lnTo>
                  <a:pt x="1001" y="279"/>
                </a:lnTo>
                <a:lnTo>
                  <a:pt x="1006" y="274"/>
                </a:lnTo>
                <a:lnTo>
                  <a:pt x="1017" y="260"/>
                </a:lnTo>
                <a:lnTo>
                  <a:pt x="1033" y="238"/>
                </a:lnTo>
                <a:lnTo>
                  <a:pt x="1052" y="206"/>
                </a:lnTo>
                <a:lnTo>
                  <a:pt x="1052" y="206"/>
                </a:lnTo>
                <a:lnTo>
                  <a:pt x="1057" y="197"/>
                </a:lnTo>
                <a:lnTo>
                  <a:pt x="1062" y="187"/>
                </a:lnTo>
                <a:lnTo>
                  <a:pt x="1070" y="166"/>
                </a:lnTo>
                <a:lnTo>
                  <a:pt x="1075" y="145"/>
                </a:lnTo>
                <a:lnTo>
                  <a:pt x="1080" y="126"/>
                </a:lnTo>
                <a:lnTo>
                  <a:pt x="1083" y="94"/>
                </a:lnTo>
                <a:lnTo>
                  <a:pt x="1085" y="80"/>
                </a:lnTo>
                <a:lnTo>
                  <a:pt x="1085" y="80"/>
                </a:lnTo>
                <a:lnTo>
                  <a:pt x="1083" y="73"/>
                </a:lnTo>
                <a:lnTo>
                  <a:pt x="1080" y="50"/>
                </a:lnTo>
                <a:lnTo>
                  <a:pt x="1080" y="50"/>
                </a:lnTo>
                <a:lnTo>
                  <a:pt x="1077" y="44"/>
                </a:lnTo>
                <a:lnTo>
                  <a:pt x="1075" y="37"/>
                </a:lnTo>
                <a:lnTo>
                  <a:pt x="1067" y="27"/>
                </a:lnTo>
                <a:lnTo>
                  <a:pt x="1056" y="12"/>
                </a:lnTo>
                <a:lnTo>
                  <a:pt x="1056" y="12"/>
                </a:lnTo>
                <a:lnTo>
                  <a:pt x="1055" y="8"/>
                </a:lnTo>
                <a:lnTo>
                  <a:pt x="1052" y="5"/>
                </a:lnTo>
                <a:lnTo>
                  <a:pt x="1051" y="3"/>
                </a:lnTo>
                <a:lnTo>
                  <a:pt x="1049" y="2"/>
                </a:lnTo>
                <a:lnTo>
                  <a:pt x="1040" y="0"/>
                </a:lnTo>
                <a:lnTo>
                  <a:pt x="1040" y="0"/>
                </a:lnTo>
                <a:lnTo>
                  <a:pt x="1034" y="0"/>
                </a:lnTo>
                <a:lnTo>
                  <a:pt x="1028" y="1"/>
                </a:lnTo>
                <a:lnTo>
                  <a:pt x="1015" y="5"/>
                </a:lnTo>
                <a:lnTo>
                  <a:pt x="1003" y="11"/>
                </a:lnTo>
                <a:lnTo>
                  <a:pt x="1003" y="11"/>
                </a:lnTo>
                <a:lnTo>
                  <a:pt x="1002" y="10"/>
                </a:lnTo>
                <a:lnTo>
                  <a:pt x="998" y="8"/>
                </a:lnTo>
                <a:lnTo>
                  <a:pt x="996" y="7"/>
                </a:lnTo>
                <a:lnTo>
                  <a:pt x="992" y="8"/>
                </a:lnTo>
                <a:lnTo>
                  <a:pt x="990" y="10"/>
                </a:lnTo>
                <a:lnTo>
                  <a:pt x="985" y="12"/>
                </a:lnTo>
                <a:lnTo>
                  <a:pt x="985" y="12"/>
                </a:lnTo>
                <a:lnTo>
                  <a:pt x="978" y="20"/>
                </a:lnTo>
                <a:lnTo>
                  <a:pt x="975" y="24"/>
                </a:lnTo>
                <a:lnTo>
                  <a:pt x="972" y="28"/>
                </a:lnTo>
                <a:lnTo>
                  <a:pt x="972" y="28"/>
                </a:lnTo>
                <a:lnTo>
                  <a:pt x="973" y="28"/>
                </a:lnTo>
                <a:lnTo>
                  <a:pt x="973" y="27"/>
                </a:lnTo>
                <a:lnTo>
                  <a:pt x="973" y="28"/>
                </a:lnTo>
                <a:lnTo>
                  <a:pt x="955" y="47"/>
                </a:lnTo>
                <a:lnTo>
                  <a:pt x="955" y="47"/>
                </a:lnTo>
                <a:lnTo>
                  <a:pt x="939" y="65"/>
                </a:lnTo>
                <a:lnTo>
                  <a:pt x="927" y="80"/>
                </a:lnTo>
                <a:lnTo>
                  <a:pt x="919" y="94"/>
                </a:lnTo>
                <a:lnTo>
                  <a:pt x="914" y="107"/>
                </a:lnTo>
                <a:lnTo>
                  <a:pt x="914" y="107"/>
                </a:lnTo>
                <a:lnTo>
                  <a:pt x="912" y="116"/>
                </a:lnTo>
                <a:lnTo>
                  <a:pt x="907" y="126"/>
                </a:lnTo>
                <a:lnTo>
                  <a:pt x="893" y="148"/>
                </a:lnTo>
                <a:lnTo>
                  <a:pt x="876" y="175"/>
                </a:lnTo>
                <a:lnTo>
                  <a:pt x="876" y="175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2">
            <a:extLst>
              <a:ext uri="{FF2B5EF4-FFF2-40B4-BE49-F238E27FC236}">
                <a16:creationId xmlns:a16="http://schemas.microsoft.com/office/drawing/2014/main" id="{A07946FB-B5ED-4851-B0D9-876EEC3FDC57}"/>
              </a:ext>
            </a:extLst>
          </p:cNvPr>
          <p:cNvSpPr>
            <a:spLocks/>
          </p:cNvSpPr>
          <p:nvPr/>
        </p:nvSpPr>
        <p:spPr bwMode="auto">
          <a:xfrm>
            <a:off x="4129123" y="3425675"/>
            <a:ext cx="1566701" cy="575273"/>
          </a:xfrm>
          <a:custGeom>
            <a:avLst/>
            <a:gdLst>
              <a:gd name="T0" fmla="*/ 177 w 1280"/>
              <a:gd name="T1" fmla="*/ 52 h 470"/>
              <a:gd name="T2" fmla="*/ 114 w 1280"/>
              <a:gd name="T3" fmla="*/ 26 h 470"/>
              <a:gd name="T4" fmla="*/ 53 w 1280"/>
              <a:gd name="T5" fmla="*/ 11 h 470"/>
              <a:gd name="T6" fmla="*/ 14 w 1280"/>
              <a:gd name="T7" fmla="*/ 4 h 470"/>
              <a:gd name="T8" fmla="*/ 0 w 1280"/>
              <a:gd name="T9" fmla="*/ 35 h 470"/>
              <a:gd name="T10" fmla="*/ 9 w 1280"/>
              <a:gd name="T11" fmla="*/ 83 h 470"/>
              <a:gd name="T12" fmla="*/ 42 w 1280"/>
              <a:gd name="T13" fmla="*/ 109 h 470"/>
              <a:gd name="T14" fmla="*/ 90 w 1280"/>
              <a:gd name="T15" fmla="*/ 143 h 470"/>
              <a:gd name="T16" fmla="*/ 162 w 1280"/>
              <a:gd name="T17" fmla="*/ 212 h 470"/>
              <a:gd name="T18" fmla="*/ 263 w 1280"/>
              <a:gd name="T19" fmla="*/ 280 h 470"/>
              <a:gd name="T20" fmla="*/ 200 w 1280"/>
              <a:gd name="T21" fmla="*/ 306 h 470"/>
              <a:gd name="T22" fmla="*/ 184 w 1280"/>
              <a:gd name="T23" fmla="*/ 331 h 470"/>
              <a:gd name="T24" fmla="*/ 183 w 1280"/>
              <a:gd name="T25" fmla="*/ 342 h 470"/>
              <a:gd name="T26" fmla="*/ 211 w 1280"/>
              <a:gd name="T27" fmla="*/ 316 h 470"/>
              <a:gd name="T28" fmla="*/ 215 w 1280"/>
              <a:gd name="T29" fmla="*/ 338 h 470"/>
              <a:gd name="T30" fmla="*/ 223 w 1280"/>
              <a:gd name="T31" fmla="*/ 333 h 470"/>
              <a:gd name="T32" fmla="*/ 241 w 1280"/>
              <a:gd name="T33" fmla="*/ 315 h 470"/>
              <a:gd name="T34" fmla="*/ 266 w 1280"/>
              <a:gd name="T35" fmla="*/ 319 h 470"/>
              <a:gd name="T36" fmla="*/ 253 w 1280"/>
              <a:gd name="T37" fmla="*/ 333 h 470"/>
              <a:gd name="T38" fmla="*/ 240 w 1280"/>
              <a:gd name="T39" fmla="*/ 358 h 470"/>
              <a:gd name="T40" fmla="*/ 230 w 1280"/>
              <a:gd name="T41" fmla="*/ 377 h 470"/>
              <a:gd name="T42" fmla="*/ 239 w 1280"/>
              <a:gd name="T43" fmla="*/ 395 h 470"/>
              <a:gd name="T44" fmla="*/ 243 w 1280"/>
              <a:gd name="T45" fmla="*/ 378 h 470"/>
              <a:gd name="T46" fmla="*/ 257 w 1280"/>
              <a:gd name="T47" fmla="*/ 363 h 470"/>
              <a:gd name="T48" fmla="*/ 281 w 1280"/>
              <a:gd name="T49" fmla="*/ 368 h 470"/>
              <a:gd name="T50" fmla="*/ 292 w 1280"/>
              <a:gd name="T51" fmla="*/ 372 h 470"/>
              <a:gd name="T52" fmla="*/ 305 w 1280"/>
              <a:gd name="T53" fmla="*/ 391 h 470"/>
              <a:gd name="T54" fmla="*/ 322 w 1280"/>
              <a:gd name="T55" fmla="*/ 370 h 470"/>
              <a:gd name="T56" fmla="*/ 352 w 1280"/>
              <a:gd name="T57" fmla="*/ 357 h 470"/>
              <a:gd name="T58" fmla="*/ 425 w 1280"/>
              <a:gd name="T59" fmla="*/ 357 h 470"/>
              <a:gd name="T60" fmla="*/ 516 w 1280"/>
              <a:gd name="T61" fmla="*/ 356 h 470"/>
              <a:gd name="T62" fmla="*/ 677 w 1280"/>
              <a:gd name="T63" fmla="*/ 356 h 470"/>
              <a:gd name="T64" fmla="*/ 830 w 1280"/>
              <a:gd name="T65" fmla="*/ 372 h 470"/>
              <a:gd name="T66" fmla="*/ 973 w 1280"/>
              <a:gd name="T67" fmla="*/ 373 h 470"/>
              <a:gd name="T68" fmla="*/ 1004 w 1280"/>
              <a:gd name="T69" fmla="*/ 377 h 470"/>
              <a:gd name="T70" fmla="*/ 1122 w 1280"/>
              <a:gd name="T71" fmla="*/ 404 h 470"/>
              <a:gd name="T72" fmla="*/ 1178 w 1280"/>
              <a:gd name="T73" fmla="*/ 435 h 470"/>
              <a:gd name="T74" fmla="*/ 1204 w 1280"/>
              <a:gd name="T75" fmla="*/ 461 h 470"/>
              <a:gd name="T76" fmla="*/ 1226 w 1280"/>
              <a:gd name="T77" fmla="*/ 464 h 470"/>
              <a:gd name="T78" fmla="*/ 1238 w 1280"/>
              <a:gd name="T79" fmla="*/ 454 h 470"/>
              <a:gd name="T80" fmla="*/ 1253 w 1280"/>
              <a:gd name="T81" fmla="*/ 459 h 470"/>
              <a:gd name="T82" fmla="*/ 1265 w 1280"/>
              <a:gd name="T83" fmla="*/ 435 h 470"/>
              <a:gd name="T84" fmla="*/ 1279 w 1280"/>
              <a:gd name="T85" fmla="*/ 425 h 470"/>
              <a:gd name="T86" fmla="*/ 1273 w 1280"/>
              <a:gd name="T87" fmla="*/ 393 h 470"/>
              <a:gd name="T88" fmla="*/ 1241 w 1280"/>
              <a:gd name="T89" fmla="*/ 379 h 470"/>
              <a:gd name="T90" fmla="*/ 1163 w 1280"/>
              <a:gd name="T91" fmla="*/ 357 h 470"/>
              <a:gd name="T92" fmla="*/ 1073 w 1280"/>
              <a:gd name="T93" fmla="*/ 327 h 470"/>
              <a:gd name="T94" fmla="*/ 1057 w 1280"/>
              <a:gd name="T95" fmla="*/ 310 h 470"/>
              <a:gd name="T96" fmla="*/ 1070 w 1280"/>
              <a:gd name="T97" fmla="*/ 304 h 470"/>
              <a:gd name="T98" fmla="*/ 1027 w 1280"/>
              <a:gd name="T99" fmla="*/ 247 h 470"/>
              <a:gd name="T100" fmla="*/ 959 w 1280"/>
              <a:gd name="T101" fmla="*/ 179 h 470"/>
              <a:gd name="T102" fmla="*/ 852 w 1280"/>
              <a:gd name="T103" fmla="*/ 106 h 470"/>
              <a:gd name="T104" fmla="*/ 777 w 1280"/>
              <a:gd name="T105" fmla="*/ 84 h 470"/>
              <a:gd name="T106" fmla="*/ 661 w 1280"/>
              <a:gd name="T107" fmla="*/ 57 h 470"/>
              <a:gd name="T108" fmla="*/ 504 w 1280"/>
              <a:gd name="T109" fmla="*/ 57 h 470"/>
              <a:gd name="T110" fmla="*/ 451 w 1280"/>
              <a:gd name="T111" fmla="*/ 65 h 470"/>
              <a:gd name="T112" fmla="*/ 313 w 1280"/>
              <a:gd name="T113" fmla="*/ 126 h 470"/>
              <a:gd name="T114" fmla="*/ 277 w 1280"/>
              <a:gd name="T115" fmla="*/ 86 h 470"/>
              <a:gd name="T116" fmla="*/ 195 w 1280"/>
              <a:gd name="T117" fmla="*/ 63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80" h="470">
                <a:moveTo>
                  <a:pt x="195" y="63"/>
                </a:moveTo>
                <a:lnTo>
                  <a:pt x="195" y="63"/>
                </a:lnTo>
                <a:lnTo>
                  <a:pt x="194" y="62"/>
                </a:lnTo>
                <a:lnTo>
                  <a:pt x="189" y="59"/>
                </a:lnTo>
                <a:lnTo>
                  <a:pt x="177" y="52"/>
                </a:lnTo>
                <a:lnTo>
                  <a:pt x="158" y="41"/>
                </a:lnTo>
                <a:lnTo>
                  <a:pt x="147" y="36"/>
                </a:lnTo>
                <a:lnTo>
                  <a:pt x="134" y="31"/>
                </a:lnTo>
                <a:lnTo>
                  <a:pt x="134" y="31"/>
                </a:lnTo>
                <a:lnTo>
                  <a:pt x="114" y="26"/>
                </a:lnTo>
                <a:lnTo>
                  <a:pt x="102" y="24"/>
                </a:lnTo>
                <a:lnTo>
                  <a:pt x="88" y="21"/>
                </a:lnTo>
                <a:lnTo>
                  <a:pt x="67" y="16"/>
                </a:lnTo>
                <a:lnTo>
                  <a:pt x="67" y="16"/>
                </a:lnTo>
                <a:lnTo>
                  <a:pt x="53" y="11"/>
                </a:lnTo>
                <a:lnTo>
                  <a:pt x="44" y="7"/>
                </a:lnTo>
                <a:lnTo>
                  <a:pt x="29" y="3"/>
                </a:lnTo>
                <a:lnTo>
                  <a:pt x="24" y="0"/>
                </a:lnTo>
                <a:lnTo>
                  <a:pt x="19" y="1"/>
                </a:lnTo>
                <a:lnTo>
                  <a:pt x="14" y="4"/>
                </a:lnTo>
                <a:lnTo>
                  <a:pt x="9" y="7"/>
                </a:lnTo>
                <a:lnTo>
                  <a:pt x="9" y="7"/>
                </a:lnTo>
                <a:lnTo>
                  <a:pt x="5" y="15"/>
                </a:lnTo>
                <a:lnTo>
                  <a:pt x="3" y="24"/>
                </a:lnTo>
                <a:lnTo>
                  <a:pt x="0" y="35"/>
                </a:lnTo>
                <a:lnTo>
                  <a:pt x="0" y="46"/>
                </a:lnTo>
                <a:lnTo>
                  <a:pt x="2" y="56"/>
                </a:lnTo>
                <a:lnTo>
                  <a:pt x="3" y="67"/>
                </a:lnTo>
                <a:lnTo>
                  <a:pt x="5" y="75"/>
                </a:lnTo>
                <a:lnTo>
                  <a:pt x="9" y="83"/>
                </a:lnTo>
                <a:lnTo>
                  <a:pt x="9" y="83"/>
                </a:lnTo>
                <a:lnTo>
                  <a:pt x="14" y="89"/>
                </a:lnTo>
                <a:lnTo>
                  <a:pt x="21" y="96"/>
                </a:lnTo>
                <a:lnTo>
                  <a:pt x="31" y="103"/>
                </a:lnTo>
                <a:lnTo>
                  <a:pt x="42" y="109"/>
                </a:lnTo>
                <a:lnTo>
                  <a:pt x="63" y="121"/>
                </a:lnTo>
                <a:lnTo>
                  <a:pt x="72" y="126"/>
                </a:lnTo>
                <a:lnTo>
                  <a:pt x="78" y="130"/>
                </a:lnTo>
                <a:lnTo>
                  <a:pt x="78" y="130"/>
                </a:lnTo>
                <a:lnTo>
                  <a:pt x="90" y="143"/>
                </a:lnTo>
                <a:lnTo>
                  <a:pt x="109" y="163"/>
                </a:lnTo>
                <a:lnTo>
                  <a:pt x="130" y="184"/>
                </a:lnTo>
                <a:lnTo>
                  <a:pt x="150" y="204"/>
                </a:lnTo>
                <a:lnTo>
                  <a:pt x="150" y="204"/>
                </a:lnTo>
                <a:lnTo>
                  <a:pt x="162" y="212"/>
                </a:lnTo>
                <a:lnTo>
                  <a:pt x="179" y="224"/>
                </a:lnTo>
                <a:lnTo>
                  <a:pt x="223" y="247"/>
                </a:lnTo>
                <a:lnTo>
                  <a:pt x="277" y="274"/>
                </a:lnTo>
                <a:lnTo>
                  <a:pt x="277" y="274"/>
                </a:lnTo>
                <a:lnTo>
                  <a:pt x="263" y="280"/>
                </a:lnTo>
                <a:lnTo>
                  <a:pt x="231" y="295"/>
                </a:lnTo>
                <a:lnTo>
                  <a:pt x="231" y="295"/>
                </a:lnTo>
                <a:lnTo>
                  <a:pt x="215" y="300"/>
                </a:lnTo>
                <a:lnTo>
                  <a:pt x="204" y="304"/>
                </a:lnTo>
                <a:lnTo>
                  <a:pt x="200" y="306"/>
                </a:lnTo>
                <a:lnTo>
                  <a:pt x="197" y="309"/>
                </a:lnTo>
                <a:lnTo>
                  <a:pt x="193" y="314"/>
                </a:lnTo>
                <a:lnTo>
                  <a:pt x="190" y="319"/>
                </a:lnTo>
                <a:lnTo>
                  <a:pt x="190" y="319"/>
                </a:lnTo>
                <a:lnTo>
                  <a:pt x="184" y="331"/>
                </a:lnTo>
                <a:lnTo>
                  <a:pt x="182" y="338"/>
                </a:lnTo>
                <a:lnTo>
                  <a:pt x="182" y="342"/>
                </a:lnTo>
                <a:lnTo>
                  <a:pt x="182" y="342"/>
                </a:lnTo>
                <a:lnTo>
                  <a:pt x="183" y="342"/>
                </a:lnTo>
                <a:lnTo>
                  <a:pt x="183" y="342"/>
                </a:lnTo>
                <a:lnTo>
                  <a:pt x="193" y="332"/>
                </a:lnTo>
                <a:lnTo>
                  <a:pt x="205" y="320"/>
                </a:lnTo>
                <a:lnTo>
                  <a:pt x="205" y="320"/>
                </a:lnTo>
                <a:lnTo>
                  <a:pt x="208" y="317"/>
                </a:lnTo>
                <a:lnTo>
                  <a:pt x="211" y="316"/>
                </a:lnTo>
                <a:lnTo>
                  <a:pt x="220" y="315"/>
                </a:lnTo>
                <a:lnTo>
                  <a:pt x="231" y="314"/>
                </a:lnTo>
                <a:lnTo>
                  <a:pt x="231" y="314"/>
                </a:lnTo>
                <a:lnTo>
                  <a:pt x="220" y="330"/>
                </a:lnTo>
                <a:lnTo>
                  <a:pt x="215" y="338"/>
                </a:lnTo>
                <a:lnTo>
                  <a:pt x="215" y="341"/>
                </a:lnTo>
                <a:lnTo>
                  <a:pt x="216" y="340"/>
                </a:lnTo>
                <a:lnTo>
                  <a:pt x="216" y="340"/>
                </a:lnTo>
                <a:lnTo>
                  <a:pt x="220" y="337"/>
                </a:lnTo>
                <a:lnTo>
                  <a:pt x="223" y="333"/>
                </a:lnTo>
                <a:lnTo>
                  <a:pt x="227" y="325"/>
                </a:lnTo>
                <a:lnTo>
                  <a:pt x="234" y="319"/>
                </a:lnTo>
                <a:lnTo>
                  <a:pt x="236" y="316"/>
                </a:lnTo>
                <a:lnTo>
                  <a:pt x="241" y="315"/>
                </a:lnTo>
                <a:lnTo>
                  <a:pt x="241" y="315"/>
                </a:lnTo>
                <a:lnTo>
                  <a:pt x="250" y="315"/>
                </a:lnTo>
                <a:lnTo>
                  <a:pt x="260" y="315"/>
                </a:lnTo>
                <a:lnTo>
                  <a:pt x="262" y="315"/>
                </a:lnTo>
                <a:lnTo>
                  <a:pt x="264" y="316"/>
                </a:lnTo>
                <a:lnTo>
                  <a:pt x="266" y="319"/>
                </a:lnTo>
                <a:lnTo>
                  <a:pt x="266" y="322"/>
                </a:lnTo>
                <a:lnTo>
                  <a:pt x="266" y="322"/>
                </a:lnTo>
                <a:lnTo>
                  <a:pt x="263" y="325"/>
                </a:lnTo>
                <a:lnTo>
                  <a:pt x="261" y="328"/>
                </a:lnTo>
                <a:lnTo>
                  <a:pt x="253" y="333"/>
                </a:lnTo>
                <a:lnTo>
                  <a:pt x="246" y="340"/>
                </a:lnTo>
                <a:lnTo>
                  <a:pt x="243" y="343"/>
                </a:lnTo>
                <a:lnTo>
                  <a:pt x="242" y="346"/>
                </a:lnTo>
                <a:lnTo>
                  <a:pt x="242" y="346"/>
                </a:lnTo>
                <a:lnTo>
                  <a:pt x="240" y="358"/>
                </a:lnTo>
                <a:lnTo>
                  <a:pt x="237" y="363"/>
                </a:lnTo>
                <a:lnTo>
                  <a:pt x="235" y="367"/>
                </a:lnTo>
                <a:lnTo>
                  <a:pt x="235" y="367"/>
                </a:lnTo>
                <a:lnTo>
                  <a:pt x="231" y="372"/>
                </a:lnTo>
                <a:lnTo>
                  <a:pt x="230" y="377"/>
                </a:lnTo>
                <a:lnTo>
                  <a:pt x="231" y="383"/>
                </a:lnTo>
                <a:lnTo>
                  <a:pt x="232" y="389"/>
                </a:lnTo>
                <a:lnTo>
                  <a:pt x="232" y="389"/>
                </a:lnTo>
                <a:lnTo>
                  <a:pt x="235" y="393"/>
                </a:lnTo>
                <a:lnTo>
                  <a:pt x="239" y="395"/>
                </a:lnTo>
                <a:lnTo>
                  <a:pt x="243" y="396"/>
                </a:lnTo>
                <a:lnTo>
                  <a:pt x="243" y="396"/>
                </a:lnTo>
                <a:lnTo>
                  <a:pt x="242" y="389"/>
                </a:lnTo>
                <a:lnTo>
                  <a:pt x="242" y="383"/>
                </a:lnTo>
                <a:lnTo>
                  <a:pt x="243" y="378"/>
                </a:lnTo>
                <a:lnTo>
                  <a:pt x="243" y="378"/>
                </a:lnTo>
                <a:lnTo>
                  <a:pt x="246" y="373"/>
                </a:lnTo>
                <a:lnTo>
                  <a:pt x="250" y="368"/>
                </a:lnTo>
                <a:lnTo>
                  <a:pt x="255" y="364"/>
                </a:lnTo>
                <a:lnTo>
                  <a:pt x="257" y="363"/>
                </a:lnTo>
                <a:lnTo>
                  <a:pt x="258" y="363"/>
                </a:lnTo>
                <a:lnTo>
                  <a:pt x="258" y="363"/>
                </a:lnTo>
                <a:lnTo>
                  <a:pt x="269" y="367"/>
                </a:lnTo>
                <a:lnTo>
                  <a:pt x="276" y="368"/>
                </a:lnTo>
                <a:lnTo>
                  <a:pt x="281" y="368"/>
                </a:lnTo>
                <a:lnTo>
                  <a:pt x="281" y="368"/>
                </a:lnTo>
                <a:lnTo>
                  <a:pt x="284" y="367"/>
                </a:lnTo>
                <a:lnTo>
                  <a:pt x="288" y="366"/>
                </a:lnTo>
                <a:lnTo>
                  <a:pt x="289" y="368"/>
                </a:lnTo>
                <a:lnTo>
                  <a:pt x="292" y="372"/>
                </a:lnTo>
                <a:lnTo>
                  <a:pt x="292" y="372"/>
                </a:lnTo>
                <a:lnTo>
                  <a:pt x="294" y="378"/>
                </a:lnTo>
                <a:lnTo>
                  <a:pt x="299" y="385"/>
                </a:lnTo>
                <a:lnTo>
                  <a:pt x="305" y="391"/>
                </a:lnTo>
                <a:lnTo>
                  <a:pt x="305" y="391"/>
                </a:lnTo>
                <a:lnTo>
                  <a:pt x="309" y="377"/>
                </a:lnTo>
                <a:lnTo>
                  <a:pt x="309" y="377"/>
                </a:lnTo>
                <a:lnTo>
                  <a:pt x="308" y="375"/>
                </a:lnTo>
                <a:lnTo>
                  <a:pt x="308" y="375"/>
                </a:lnTo>
                <a:lnTo>
                  <a:pt x="322" y="370"/>
                </a:lnTo>
                <a:lnTo>
                  <a:pt x="322" y="370"/>
                </a:lnTo>
                <a:lnTo>
                  <a:pt x="336" y="366"/>
                </a:lnTo>
                <a:lnTo>
                  <a:pt x="345" y="362"/>
                </a:lnTo>
                <a:lnTo>
                  <a:pt x="352" y="357"/>
                </a:lnTo>
                <a:lnTo>
                  <a:pt x="352" y="357"/>
                </a:lnTo>
                <a:lnTo>
                  <a:pt x="357" y="356"/>
                </a:lnTo>
                <a:lnTo>
                  <a:pt x="371" y="356"/>
                </a:lnTo>
                <a:lnTo>
                  <a:pt x="393" y="356"/>
                </a:lnTo>
                <a:lnTo>
                  <a:pt x="425" y="357"/>
                </a:lnTo>
                <a:lnTo>
                  <a:pt x="425" y="357"/>
                </a:lnTo>
                <a:lnTo>
                  <a:pt x="456" y="359"/>
                </a:lnTo>
                <a:lnTo>
                  <a:pt x="476" y="361"/>
                </a:lnTo>
                <a:lnTo>
                  <a:pt x="493" y="359"/>
                </a:lnTo>
                <a:lnTo>
                  <a:pt x="516" y="356"/>
                </a:lnTo>
                <a:lnTo>
                  <a:pt x="516" y="356"/>
                </a:lnTo>
                <a:lnTo>
                  <a:pt x="575" y="343"/>
                </a:lnTo>
                <a:lnTo>
                  <a:pt x="575" y="343"/>
                </a:lnTo>
                <a:lnTo>
                  <a:pt x="606" y="346"/>
                </a:lnTo>
                <a:lnTo>
                  <a:pt x="638" y="349"/>
                </a:lnTo>
                <a:lnTo>
                  <a:pt x="677" y="356"/>
                </a:lnTo>
                <a:lnTo>
                  <a:pt x="677" y="356"/>
                </a:lnTo>
                <a:lnTo>
                  <a:pt x="715" y="361"/>
                </a:lnTo>
                <a:lnTo>
                  <a:pt x="752" y="366"/>
                </a:lnTo>
                <a:lnTo>
                  <a:pt x="790" y="369"/>
                </a:lnTo>
                <a:lnTo>
                  <a:pt x="830" y="372"/>
                </a:lnTo>
                <a:lnTo>
                  <a:pt x="830" y="372"/>
                </a:lnTo>
                <a:lnTo>
                  <a:pt x="919" y="374"/>
                </a:lnTo>
                <a:lnTo>
                  <a:pt x="954" y="374"/>
                </a:lnTo>
                <a:lnTo>
                  <a:pt x="973" y="373"/>
                </a:lnTo>
                <a:lnTo>
                  <a:pt x="973" y="373"/>
                </a:lnTo>
                <a:lnTo>
                  <a:pt x="978" y="373"/>
                </a:lnTo>
                <a:lnTo>
                  <a:pt x="985" y="373"/>
                </a:lnTo>
                <a:lnTo>
                  <a:pt x="994" y="374"/>
                </a:lnTo>
                <a:lnTo>
                  <a:pt x="1004" y="377"/>
                </a:lnTo>
                <a:lnTo>
                  <a:pt x="1004" y="377"/>
                </a:lnTo>
                <a:lnTo>
                  <a:pt x="1026" y="382"/>
                </a:lnTo>
                <a:lnTo>
                  <a:pt x="1064" y="388"/>
                </a:lnTo>
                <a:lnTo>
                  <a:pt x="1085" y="393"/>
                </a:lnTo>
                <a:lnTo>
                  <a:pt x="1105" y="398"/>
                </a:lnTo>
                <a:lnTo>
                  <a:pt x="1122" y="404"/>
                </a:lnTo>
                <a:lnTo>
                  <a:pt x="1130" y="407"/>
                </a:lnTo>
                <a:lnTo>
                  <a:pt x="1136" y="411"/>
                </a:lnTo>
                <a:lnTo>
                  <a:pt x="1136" y="411"/>
                </a:lnTo>
                <a:lnTo>
                  <a:pt x="1157" y="424"/>
                </a:lnTo>
                <a:lnTo>
                  <a:pt x="1178" y="435"/>
                </a:lnTo>
                <a:lnTo>
                  <a:pt x="1193" y="445"/>
                </a:lnTo>
                <a:lnTo>
                  <a:pt x="1198" y="449"/>
                </a:lnTo>
                <a:lnTo>
                  <a:pt x="1200" y="453"/>
                </a:lnTo>
                <a:lnTo>
                  <a:pt x="1200" y="453"/>
                </a:lnTo>
                <a:lnTo>
                  <a:pt x="1204" y="461"/>
                </a:lnTo>
                <a:lnTo>
                  <a:pt x="1206" y="466"/>
                </a:lnTo>
                <a:lnTo>
                  <a:pt x="1210" y="470"/>
                </a:lnTo>
                <a:lnTo>
                  <a:pt x="1214" y="458"/>
                </a:lnTo>
                <a:lnTo>
                  <a:pt x="1214" y="458"/>
                </a:lnTo>
                <a:lnTo>
                  <a:pt x="1226" y="464"/>
                </a:lnTo>
                <a:lnTo>
                  <a:pt x="1235" y="467"/>
                </a:lnTo>
                <a:lnTo>
                  <a:pt x="1237" y="467"/>
                </a:lnTo>
                <a:lnTo>
                  <a:pt x="1238" y="466"/>
                </a:lnTo>
                <a:lnTo>
                  <a:pt x="1238" y="466"/>
                </a:lnTo>
                <a:lnTo>
                  <a:pt x="1238" y="454"/>
                </a:lnTo>
                <a:lnTo>
                  <a:pt x="1238" y="448"/>
                </a:lnTo>
                <a:lnTo>
                  <a:pt x="1238" y="448"/>
                </a:lnTo>
                <a:lnTo>
                  <a:pt x="1246" y="454"/>
                </a:lnTo>
                <a:lnTo>
                  <a:pt x="1252" y="458"/>
                </a:lnTo>
                <a:lnTo>
                  <a:pt x="1253" y="459"/>
                </a:lnTo>
                <a:lnTo>
                  <a:pt x="1254" y="458"/>
                </a:lnTo>
                <a:lnTo>
                  <a:pt x="1254" y="458"/>
                </a:lnTo>
                <a:lnTo>
                  <a:pt x="1253" y="432"/>
                </a:lnTo>
                <a:lnTo>
                  <a:pt x="1253" y="432"/>
                </a:lnTo>
                <a:lnTo>
                  <a:pt x="1265" y="435"/>
                </a:lnTo>
                <a:lnTo>
                  <a:pt x="1273" y="436"/>
                </a:lnTo>
                <a:lnTo>
                  <a:pt x="1277" y="436"/>
                </a:lnTo>
                <a:lnTo>
                  <a:pt x="1278" y="433"/>
                </a:lnTo>
                <a:lnTo>
                  <a:pt x="1278" y="433"/>
                </a:lnTo>
                <a:lnTo>
                  <a:pt x="1279" y="425"/>
                </a:lnTo>
                <a:lnTo>
                  <a:pt x="1279" y="419"/>
                </a:lnTo>
                <a:lnTo>
                  <a:pt x="1280" y="410"/>
                </a:lnTo>
                <a:lnTo>
                  <a:pt x="1279" y="403"/>
                </a:lnTo>
                <a:lnTo>
                  <a:pt x="1275" y="395"/>
                </a:lnTo>
                <a:lnTo>
                  <a:pt x="1273" y="393"/>
                </a:lnTo>
                <a:lnTo>
                  <a:pt x="1270" y="390"/>
                </a:lnTo>
                <a:lnTo>
                  <a:pt x="1267" y="388"/>
                </a:lnTo>
                <a:lnTo>
                  <a:pt x="1262" y="385"/>
                </a:lnTo>
                <a:lnTo>
                  <a:pt x="1262" y="385"/>
                </a:lnTo>
                <a:lnTo>
                  <a:pt x="1241" y="379"/>
                </a:lnTo>
                <a:lnTo>
                  <a:pt x="1216" y="374"/>
                </a:lnTo>
                <a:lnTo>
                  <a:pt x="1190" y="367"/>
                </a:lnTo>
                <a:lnTo>
                  <a:pt x="1177" y="362"/>
                </a:lnTo>
                <a:lnTo>
                  <a:pt x="1163" y="357"/>
                </a:lnTo>
                <a:lnTo>
                  <a:pt x="1163" y="357"/>
                </a:lnTo>
                <a:lnTo>
                  <a:pt x="1135" y="347"/>
                </a:lnTo>
                <a:lnTo>
                  <a:pt x="1109" y="338"/>
                </a:lnTo>
                <a:lnTo>
                  <a:pt x="1088" y="332"/>
                </a:lnTo>
                <a:lnTo>
                  <a:pt x="1073" y="327"/>
                </a:lnTo>
                <a:lnTo>
                  <a:pt x="1073" y="327"/>
                </a:lnTo>
                <a:lnTo>
                  <a:pt x="1068" y="325"/>
                </a:lnTo>
                <a:lnTo>
                  <a:pt x="1064" y="322"/>
                </a:lnTo>
                <a:lnTo>
                  <a:pt x="1059" y="316"/>
                </a:lnTo>
                <a:lnTo>
                  <a:pt x="1057" y="312"/>
                </a:lnTo>
                <a:lnTo>
                  <a:pt x="1057" y="310"/>
                </a:lnTo>
                <a:lnTo>
                  <a:pt x="1057" y="310"/>
                </a:lnTo>
                <a:lnTo>
                  <a:pt x="1064" y="310"/>
                </a:lnTo>
                <a:lnTo>
                  <a:pt x="1069" y="307"/>
                </a:lnTo>
                <a:lnTo>
                  <a:pt x="1070" y="306"/>
                </a:lnTo>
                <a:lnTo>
                  <a:pt x="1070" y="304"/>
                </a:lnTo>
                <a:lnTo>
                  <a:pt x="1070" y="304"/>
                </a:lnTo>
                <a:lnTo>
                  <a:pt x="1068" y="299"/>
                </a:lnTo>
                <a:lnTo>
                  <a:pt x="1062" y="290"/>
                </a:lnTo>
                <a:lnTo>
                  <a:pt x="1041" y="263"/>
                </a:lnTo>
                <a:lnTo>
                  <a:pt x="1027" y="247"/>
                </a:lnTo>
                <a:lnTo>
                  <a:pt x="1012" y="230"/>
                </a:lnTo>
                <a:lnTo>
                  <a:pt x="995" y="212"/>
                </a:lnTo>
                <a:lnTo>
                  <a:pt x="978" y="195"/>
                </a:lnTo>
                <a:lnTo>
                  <a:pt x="978" y="195"/>
                </a:lnTo>
                <a:lnTo>
                  <a:pt x="959" y="179"/>
                </a:lnTo>
                <a:lnTo>
                  <a:pt x="940" y="163"/>
                </a:lnTo>
                <a:lnTo>
                  <a:pt x="919" y="147"/>
                </a:lnTo>
                <a:lnTo>
                  <a:pt x="898" y="131"/>
                </a:lnTo>
                <a:lnTo>
                  <a:pt x="875" y="117"/>
                </a:lnTo>
                <a:lnTo>
                  <a:pt x="852" y="106"/>
                </a:lnTo>
                <a:lnTo>
                  <a:pt x="827" y="96"/>
                </a:lnTo>
                <a:lnTo>
                  <a:pt x="814" y="93"/>
                </a:lnTo>
                <a:lnTo>
                  <a:pt x="801" y="89"/>
                </a:lnTo>
                <a:lnTo>
                  <a:pt x="801" y="89"/>
                </a:lnTo>
                <a:lnTo>
                  <a:pt x="777" y="84"/>
                </a:lnTo>
                <a:lnTo>
                  <a:pt x="756" y="78"/>
                </a:lnTo>
                <a:lnTo>
                  <a:pt x="717" y="67"/>
                </a:lnTo>
                <a:lnTo>
                  <a:pt x="699" y="63"/>
                </a:lnTo>
                <a:lnTo>
                  <a:pt x="680" y="59"/>
                </a:lnTo>
                <a:lnTo>
                  <a:pt x="661" y="57"/>
                </a:lnTo>
                <a:lnTo>
                  <a:pt x="638" y="57"/>
                </a:lnTo>
                <a:lnTo>
                  <a:pt x="638" y="57"/>
                </a:lnTo>
                <a:lnTo>
                  <a:pt x="585" y="57"/>
                </a:lnTo>
                <a:lnTo>
                  <a:pt x="530" y="57"/>
                </a:lnTo>
                <a:lnTo>
                  <a:pt x="504" y="57"/>
                </a:lnTo>
                <a:lnTo>
                  <a:pt x="480" y="58"/>
                </a:lnTo>
                <a:lnTo>
                  <a:pt x="463" y="61"/>
                </a:lnTo>
                <a:lnTo>
                  <a:pt x="456" y="63"/>
                </a:lnTo>
                <a:lnTo>
                  <a:pt x="451" y="65"/>
                </a:lnTo>
                <a:lnTo>
                  <a:pt x="451" y="65"/>
                </a:lnTo>
                <a:lnTo>
                  <a:pt x="440" y="72"/>
                </a:lnTo>
                <a:lnTo>
                  <a:pt x="422" y="78"/>
                </a:lnTo>
                <a:lnTo>
                  <a:pt x="383" y="94"/>
                </a:lnTo>
                <a:lnTo>
                  <a:pt x="334" y="114"/>
                </a:lnTo>
                <a:lnTo>
                  <a:pt x="313" y="126"/>
                </a:lnTo>
                <a:lnTo>
                  <a:pt x="313" y="126"/>
                </a:lnTo>
                <a:lnTo>
                  <a:pt x="299" y="110"/>
                </a:lnTo>
                <a:lnTo>
                  <a:pt x="287" y="96"/>
                </a:lnTo>
                <a:lnTo>
                  <a:pt x="277" y="86"/>
                </a:lnTo>
                <a:lnTo>
                  <a:pt x="277" y="86"/>
                </a:lnTo>
                <a:lnTo>
                  <a:pt x="271" y="83"/>
                </a:lnTo>
                <a:lnTo>
                  <a:pt x="260" y="79"/>
                </a:lnTo>
                <a:lnTo>
                  <a:pt x="234" y="70"/>
                </a:lnTo>
                <a:lnTo>
                  <a:pt x="209" y="64"/>
                </a:lnTo>
                <a:lnTo>
                  <a:pt x="195" y="63"/>
                </a:lnTo>
                <a:lnTo>
                  <a:pt x="195" y="63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1">
            <a:extLst>
              <a:ext uri="{FF2B5EF4-FFF2-40B4-BE49-F238E27FC236}">
                <a16:creationId xmlns:a16="http://schemas.microsoft.com/office/drawing/2014/main" id="{2193ABFC-AC6E-42C3-90C8-D2BF3797CF00}"/>
              </a:ext>
            </a:extLst>
          </p:cNvPr>
          <p:cNvSpPr>
            <a:spLocks/>
          </p:cNvSpPr>
          <p:nvPr/>
        </p:nvSpPr>
        <p:spPr bwMode="auto">
          <a:xfrm>
            <a:off x="5985699" y="3149360"/>
            <a:ext cx="1604283" cy="891471"/>
          </a:xfrm>
          <a:custGeom>
            <a:avLst/>
            <a:gdLst>
              <a:gd name="T0" fmla="*/ 94 w 880"/>
              <a:gd name="T1" fmla="*/ 116 h 489"/>
              <a:gd name="T2" fmla="*/ 75 w 880"/>
              <a:gd name="T3" fmla="*/ 121 h 489"/>
              <a:gd name="T4" fmla="*/ 52 w 880"/>
              <a:gd name="T5" fmla="*/ 121 h 489"/>
              <a:gd name="T6" fmla="*/ 36 w 880"/>
              <a:gd name="T7" fmla="*/ 125 h 489"/>
              <a:gd name="T8" fmla="*/ 29 w 880"/>
              <a:gd name="T9" fmla="*/ 136 h 489"/>
              <a:gd name="T10" fmla="*/ 45 w 880"/>
              <a:gd name="T11" fmla="*/ 163 h 489"/>
              <a:gd name="T12" fmla="*/ 68 w 880"/>
              <a:gd name="T13" fmla="*/ 202 h 489"/>
              <a:gd name="T14" fmla="*/ 40 w 880"/>
              <a:gd name="T15" fmla="*/ 222 h 489"/>
              <a:gd name="T16" fmla="*/ 0 w 880"/>
              <a:gd name="T17" fmla="*/ 238 h 489"/>
              <a:gd name="T18" fmla="*/ 12 w 880"/>
              <a:gd name="T19" fmla="*/ 242 h 489"/>
              <a:gd name="T20" fmla="*/ 83 w 880"/>
              <a:gd name="T21" fmla="*/ 242 h 489"/>
              <a:gd name="T22" fmla="*/ 130 w 880"/>
              <a:gd name="T23" fmla="*/ 305 h 489"/>
              <a:gd name="T24" fmla="*/ 112 w 880"/>
              <a:gd name="T25" fmla="*/ 356 h 489"/>
              <a:gd name="T26" fmla="*/ 119 w 880"/>
              <a:gd name="T27" fmla="*/ 381 h 489"/>
              <a:gd name="T28" fmla="*/ 137 w 880"/>
              <a:gd name="T29" fmla="*/ 391 h 489"/>
              <a:gd name="T30" fmla="*/ 170 w 880"/>
              <a:gd name="T31" fmla="*/ 408 h 489"/>
              <a:gd name="T32" fmla="*/ 199 w 880"/>
              <a:gd name="T33" fmla="*/ 434 h 489"/>
              <a:gd name="T34" fmla="*/ 208 w 880"/>
              <a:gd name="T35" fmla="*/ 426 h 489"/>
              <a:gd name="T36" fmla="*/ 250 w 880"/>
              <a:gd name="T37" fmla="*/ 434 h 489"/>
              <a:gd name="T38" fmla="*/ 264 w 880"/>
              <a:gd name="T39" fmla="*/ 418 h 489"/>
              <a:gd name="T40" fmla="*/ 272 w 880"/>
              <a:gd name="T41" fmla="*/ 421 h 489"/>
              <a:gd name="T42" fmla="*/ 282 w 880"/>
              <a:gd name="T43" fmla="*/ 376 h 489"/>
              <a:gd name="T44" fmla="*/ 425 w 880"/>
              <a:gd name="T45" fmla="*/ 385 h 489"/>
              <a:gd name="T46" fmla="*/ 513 w 880"/>
              <a:gd name="T47" fmla="*/ 408 h 489"/>
              <a:gd name="T48" fmla="*/ 494 w 880"/>
              <a:gd name="T49" fmla="*/ 437 h 489"/>
              <a:gd name="T50" fmla="*/ 504 w 880"/>
              <a:gd name="T51" fmla="*/ 463 h 489"/>
              <a:gd name="T52" fmla="*/ 552 w 880"/>
              <a:gd name="T53" fmla="*/ 489 h 489"/>
              <a:gd name="T54" fmla="*/ 558 w 880"/>
              <a:gd name="T55" fmla="*/ 485 h 489"/>
              <a:gd name="T56" fmla="*/ 595 w 880"/>
              <a:gd name="T57" fmla="*/ 474 h 489"/>
              <a:gd name="T58" fmla="*/ 612 w 880"/>
              <a:gd name="T59" fmla="*/ 478 h 489"/>
              <a:gd name="T60" fmla="*/ 577 w 880"/>
              <a:gd name="T61" fmla="*/ 441 h 489"/>
              <a:gd name="T62" fmla="*/ 602 w 880"/>
              <a:gd name="T63" fmla="*/ 424 h 489"/>
              <a:gd name="T64" fmla="*/ 622 w 880"/>
              <a:gd name="T65" fmla="*/ 397 h 489"/>
              <a:gd name="T66" fmla="*/ 646 w 880"/>
              <a:gd name="T67" fmla="*/ 383 h 489"/>
              <a:gd name="T68" fmla="*/ 746 w 880"/>
              <a:gd name="T69" fmla="*/ 361 h 489"/>
              <a:gd name="T70" fmla="*/ 822 w 880"/>
              <a:gd name="T71" fmla="*/ 341 h 489"/>
              <a:gd name="T72" fmla="*/ 847 w 880"/>
              <a:gd name="T73" fmla="*/ 328 h 489"/>
              <a:gd name="T74" fmla="*/ 851 w 880"/>
              <a:gd name="T75" fmla="*/ 338 h 489"/>
              <a:gd name="T76" fmla="*/ 862 w 880"/>
              <a:gd name="T77" fmla="*/ 312 h 489"/>
              <a:gd name="T78" fmla="*/ 876 w 880"/>
              <a:gd name="T79" fmla="*/ 323 h 489"/>
              <a:gd name="T80" fmla="*/ 871 w 880"/>
              <a:gd name="T81" fmla="*/ 301 h 489"/>
              <a:gd name="T82" fmla="*/ 855 w 880"/>
              <a:gd name="T83" fmla="*/ 295 h 489"/>
              <a:gd name="T84" fmla="*/ 879 w 880"/>
              <a:gd name="T85" fmla="*/ 259 h 489"/>
              <a:gd name="T86" fmla="*/ 880 w 880"/>
              <a:gd name="T87" fmla="*/ 226 h 489"/>
              <a:gd name="T88" fmla="*/ 874 w 880"/>
              <a:gd name="T89" fmla="*/ 209 h 489"/>
              <a:gd name="T90" fmla="*/ 828 w 880"/>
              <a:gd name="T91" fmla="*/ 215 h 489"/>
              <a:gd name="T92" fmla="*/ 748 w 880"/>
              <a:gd name="T93" fmla="*/ 216 h 489"/>
              <a:gd name="T94" fmla="*/ 756 w 880"/>
              <a:gd name="T95" fmla="*/ 201 h 489"/>
              <a:gd name="T96" fmla="*/ 793 w 880"/>
              <a:gd name="T97" fmla="*/ 200 h 489"/>
              <a:gd name="T98" fmla="*/ 807 w 880"/>
              <a:gd name="T99" fmla="*/ 189 h 489"/>
              <a:gd name="T100" fmla="*/ 779 w 880"/>
              <a:gd name="T101" fmla="*/ 154 h 489"/>
              <a:gd name="T102" fmla="*/ 682 w 880"/>
              <a:gd name="T103" fmla="*/ 86 h 489"/>
              <a:gd name="T104" fmla="*/ 579 w 880"/>
              <a:gd name="T105" fmla="*/ 30 h 489"/>
              <a:gd name="T106" fmla="*/ 497 w 880"/>
              <a:gd name="T107" fmla="*/ 6 h 489"/>
              <a:gd name="T108" fmla="*/ 351 w 880"/>
              <a:gd name="T109" fmla="*/ 12 h 489"/>
              <a:gd name="T110" fmla="*/ 195 w 880"/>
              <a:gd name="T111" fmla="*/ 66 h 489"/>
              <a:gd name="T112" fmla="*/ 109 w 880"/>
              <a:gd name="T113" fmla="*/ 125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80" h="489">
                <a:moveTo>
                  <a:pt x="109" y="125"/>
                </a:moveTo>
                <a:lnTo>
                  <a:pt x="109" y="125"/>
                </a:lnTo>
                <a:lnTo>
                  <a:pt x="104" y="121"/>
                </a:lnTo>
                <a:lnTo>
                  <a:pt x="99" y="118"/>
                </a:lnTo>
                <a:lnTo>
                  <a:pt x="94" y="116"/>
                </a:lnTo>
                <a:lnTo>
                  <a:pt x="94" y="116"/>
                </a:lnTo>
                <a:lnTo>
                  <a:pt x="89" y="118"/>
                </a:lnTo>
                <a:lnTo>
                  <a:pt x="84" y="119"/>
                </a:lnTo>
                <a:lnTo>
                  <a:pt x="80" y="120"/>
                </a:lnTo>
                <a:lnTo>
                  <a:pt x="75" y="121"/>
                </a:lnTo>
                <a:lnTo>
                  <a:pt x="75" y="121"/>
                </a:lnTo>
                <a:lnTo>
                  <a:pt x="67" y="120"/>
                </a:lnTo>
                <a:lnTo>
                  <a:pt x="56" y="121"/>
                </a:lnTo>
                <a:lnTo>
                  <a:pt x="56" y="121"/>
                </a:lnTo>
                <a:lnTo>
                  <a:pt x="52" y="121"/>
                </a:lnTo>
                <a:lnTo>
                  <a:pt x="51" y="120"/>
                </a:lnTo>
                <a:lnTo>
                  <a:pt x="48" y="119"/>
                </a:lnTo>
                <a:lnTo>
                  <a:pt x="47" y="118"/>
                </a:lnTo>
                <a:lnTo>
                  <a:pt x="46" y="119"/>
                </a:lnTo>
                <a:lnTo>
                  <a:pt x="36" y="125"/>
                </a:lnTo>
                <a:lnTo>
                  <a:pt x="36" y="125"/>
                </a:lnTo>
                <a:lnTo>
                  <a:pt x="34" y="127"/>
                </a:lnTo>
                <a:lnTo>
                  <a:pt x="31" y="130"/>
                </a:lnTo>
                <a:lnTo>
                  <a:pt x="30" y="134"/>
                </a:lnTo>
                <a:lnTo>
                  <a:pt x="29" y="136"/>
                </a:lnTo>
                <a:lnTo>
                  <a:pt x="30" y="141"/>
                </a:lnTo>
                <a:lnTo>
                  <a:pt x="32" y="147"/>
                </a:lnTo>
                <a:lnTo>
                  <a:pt x="40" y="157"/>
                </a:lnTo>
                <a:lnTo>
                  <a:pt x="45" y="163"/>
                </a:lnTo>
                <a:lnTo>
                  <a:pt x="45" y="163"/>
                </a:lnTo>
                <a:lnTo>
                  <a:pt x="47" y="168"/>
                </a:lnTo>
                <a:lnTo>
                  <a:pt x="52" y="173"/>
                </a:lnTo>
                <a:lnTo>
                  <a:pt x="58" y="180"/>
                </a:lnTo>
                <a:lnTo>
                  <a:pt x="58" y="180"/>
                </a:lnTo>
                <a:lnTo>
                  <a:pt x="68" y="202"/>
                </a:lnTo>
                <a:lnTo>
                  <a:pt x="68" y="202"/>
                </a:lnTo>
                <a:lnTo>
                  <a:pt x="64" y="206"/>
                </a:lnTo>
                <a:lnTo>
                  <a:pt x="47" y="217"/>
                </a:lnTo>
                <a:lnTo>
                  <a:pt x="47" y="217"/>
                </a:lnTo>
                <a:lnTo>
                  <a:pt x="40" y="222"/>
                </a:lnTo>
                <a:lnTo>
                  <a:pt x="32" y="226"/>
                </a:lnTo>
                <a:lnTo>
                  <a:pt x="16" y="231"/>
                </a:lnTo>
                <a:lnTo>
                  <a:pt x="4" y="234"/>
                </a:lnTo>
                <a:lnTo>
                  <a:pt x="2" y="237"/>
                </a:lnTo>
                <a:lnTo>
                  <a:pt x="0" y="238"/>
                </a:lnTo>
                <a:lnTo>
                  <a:pt x="0" y="239"/>
                </a:lnTo>
                <a:lnTo>
                  <a:pt x="0" y="239"/>
                </a:lnTo>
                <a:lnTo>
                  <a:pt x="2" y="241"/>
                </a:lnTo>
                <a:lnTo>
                  <a:pt x="4" y="242"/>
                </a:lnTo>
                <a:lnTo>
                  <a:pt x="12" y="242"/>
                </a:lnTo>
                <a:lnTo>
                  <a:pt x="35" y="242"/>
                </a:lnTo>
                <a:lnTo>
                  <a:pt x="58" y="239"/>
                </a:lnTo>
                <a:lnTo>
                  <a:pt x="74" y="239"/>
                </a:lnTo>
                <a:lnTo>
                  <a:pt x="74" y="239"/>
                </a:lnTo>
                <a:lnTo>
                  <a:pt x="83" y="242"/>
                </a:lnTo>
                <a:lnTo>
                  <a:pt x="90" y="244"/>
                </a:lnTo>
                <a:lnTo>
                  <a:pt x="99" y="248"/>
                </a:lnTo>
                <a:lnTo>
                  <a:pt x="133" y="300"/>
                </a:lnTo>
                <a:lnTo>
                  <a:pt x="133" y="300"/>
                </a:lnTo>
                <a:lnTo>
                  <a:pt x="130" y="305"/>
                </a:lnTo>
                <a:lnTo>
                  <a:pt x="123" y="318"/>
                </a:lnTo>
                <a:lnTo>
                  <a:pt x="120" y="327"/>
                </a:lnTo>
                <a:lnTo>
                  <a:pt x="116" y="337"/>
                </a:lnTo>
                <a:lnTo>
                  <a:pt x="114" y="346"/>
                </a:lnTo>
                <a:lnTo>
                  <a:pt x="112" y="356"/>
                </a:lnTo>
                <a:lnTo>
                  <a:pt x="112" y="356"/>
                </a:lnTo>
                <a:lnTo>
                  <a:pt x="114" y="371"/>
                </a:lnTo>
                <a:lnTo>
                  <a:pt x="115" y="378"/>
                </a:lnTo>
                <a:lnTo>
                  <a:pt x="116" y="380"/>
                </a:lnTo>
                <a:lnTo>
                  <a:pt x="119" y="381"/>
                </a:lnTo>
                <a:lnTo>
                  <a:pt x="125" y="383"/>
                </a:lnTo>
                <a:lnTo>
                  <a:pt x="125" y="383"/>
                </a:lnTo>
                <a:lnTo>
                  <a:pt x="128" y="385"/>
                </a:lnTo>
                <a:lnTo>
                  <a:pt x="132" y="386"/>
                </a:lnTo>
                <a:lnTo>
                  <a:pt x="137" y="391"/>
                </a:lnTo>
                <a:lnTo>
                  <a:pt x="144" y="397"/>
                </a:lnTo>
                <a:lnTo>
                  <a:pt x="149" y="401"/>
                </a:lnTo>
                <a:lnTo>
                  <a:pt x="157" y="403"/>
                </a:lnTo>
                <a:lnTo>
                  <a:pt x="157" y="403"/>
                </a:lnTo>
                <a:lnTo>
                  <a:pt x="170" y="408"/>
                </a:lnTo>
                <a:lnTo>
                  <a:pt x="180" y="410"/>
                </a:lnTo>
                <a:lnTo>
                  <a:pt x="187" y="410"/>
                </a:lnTo>
                <a:lnTo>
                  <a:pt x="187" y="410"/>
                </a:lnTo>
                <a:lnTo>
                  <a:pt x="194" y="424"/>
                </a:lnTo>
                <a:lnTo>
                  <a:pt x="199" y="434"/>
                </a:lnTo>
                <a:lnTo>
                  <a:pt x="201" y="436"/>
                </a:lnTo>
                <a:lnTo>
                  <a:pt x="203" y="436"/>
                </a:lnTo>
                <a:lnTo>
                  <a:pt x="203" y="436"/>
                </a:lnTo>
                <a:lnTo>
                  <a:pt x="206" y="432"/>
                </a:lnTo>
                <a:lnTo>
                  <a:pt x="208" y="426"/>
                </a:lnTo>
                <a:lnTo>
                  <a:pt x="210" y="419"/>
                </a:lnTo>
                <a:lnTo>
                  <a:pt x="243" y="414"/>
                </a:lnTo>
                <a:lnTo>
                  <a:pt x="243" y="414"/>
                </a:lnTo>
                <a:lnTo>
                  <a:pt x="248" y="429"/>
                </a:lnTo>
                <a:lnTo>
                  <a:pt x="250" y="434"/>
                </a:lnTo>
                <a:lnTo>
                  <a:pt x="253" y="437"/>
                </a:lnTo>
                <a:lnTo>
                  <a:pt x="254" y="437"/>
                </a:lnTo>
                <a:lnTo>
                  <a:pt x="256" y="436"/>
                </a:lnTo>
                <a:lnTo>
                  <a:pt x="256" y="436"/>
                </a:lnTo>
                <a:lnTo>
                  <a:pt x="264" y="418"/>
                </a:lnTo>
                <a:lnTo>
                  <a:pt x="267" y="407"/>
                </a:lnTo>
                <a:lnTo>
                  <a:pt x="267" y="407"/>
                </a:lnTo>
                <a:lnTo>
                  <a:pt x="269" y="415"/>
                </a:lnTo>
                <a:lnTo>
                  <a:pt x="271" y="420"/>
                </a:lnTo>
                <a:lnTo>
                  <a:pt x="272" y="421"/>
                </a:lnTo>
                <a:lnTo>
                  <a:pt x="274" y="420"/>
                </a:lnTo>
                <a:lnTo>
                  <a:pt x="274" y="420"/>
                </a:lnTo>
                <a:lnTo>
                  <a:pt x="277" y="410"/>
                </a:lnTo>
                <a:lnTo>
                  <a:pt x="280" y="396"/>
                </a:lnTo>
                <a:lnTo>
                  <a:pt x="282" y="376"/>
                </a:lnTo>
                <a:lnTo>
                  <a:pt x="355" y="369"/>
                </a:lnTo>
                <a:lnTo>
                  <a:pt x="355" y="369"/>
                </a:lnTo>
                <a:lnTo>
                  <a:pt x="382" y="376"/>
                </a:lnTo>
                <a:lnTo>
                  <a:pt x="405" y="381"/>
                </a:lnTo>
                <a:lnTo>
                  <a:pt x="425" y="385"/>
                </a:lnTo>
                <a:lnTo>
                  <a:pt x="425" y="385"/>
                </a:lnTo>
                <a:lnTo>
                  <a:pt x="531" y="389"/>
                </a:lnTo>
                <a:lnTo>
                  <a:pt x="531" y="389"/>
                </a:lnTo>
                <a:lnTo>
                  <a:pt x="526" y="394"/>
                </a:lnTo>
                <a:lnTo>
                  <a:pt x="513" y="408"/>
                </a:lnTo>
                <a:lnTo>
                  <a:pt x="506" y="415"/>
                </a:lnTo>
                <a:lnTo>
                  <a:pt x="500" y="423"/>
                </a:lnTo>
                <a:lnTo>
                  <a:pt x="496" y="431"/>
                </a:lnTo>
                <a:lnTo>
                  <a:pt x="494" y="437"/>
                </a:lnTo>
                <a:lnTo>
                  <a:pt x="494" y="437"/>
                </a:lnTo>
                <a:lnTo>
                  <a:pt x="494" y="444"/>
                </a:lnTo>
                <a:lnTo>
                  <a:pt x="495" y="450"/>
                </a:lnTo>
                <a:lnTo>
                  <a:pt x="497" y="455"/>
                </a:lnTo>
                <a:lnTo>
                  <a:pt x="500" y="460"/>
                </a:lnTo>
                <a:lnTo>
                  <a:pt x="504" y="463"/>
                </a:lnTo>
                <a:lnTo>
                  <a:pt x="509" y="468"/>
                </a:lnTo>
                <a:lnTo>
                  <a:pt x="521" y="476"/>
                </a:lnTo>
                <a:lnTo>
                  <a:pt x="521" y="476"/>
                </a:lnTo>
                <a:lnTo>
                  <a:pt x="545" y="487"/>
                </a:lnTo>
                <a:lnTo>
                  <a:pt x="552" y="489"/>
                </a:lnTo>
                <a:lnTo>
                  <a:pt x="554" y="489"/>
                </a:lnTo>
                <a:lnTo>
                  <a:pt x="554" y="488"/>
                </a:lnTo>
                <a:lnTo>
                  <a:pt x="554" y="488"/>
                </a:lnTo>
                <a:lnTo>
                  <a:pt x="555" y="487"/>
                </a:lnTo>
                <a:lnTo>
                  <a:pt x="558" y="485"/>
                </a:lnTo>
                <a:lnTo>
                  <a:pt x="565" y="484"/>
                </a:lnTo>
                <a:lnTo>
                  <a:pt x="565" y="484"/>
                </a:lnTo>
                <a:lnTo>
                  <a:pt x="588" y="485"/>
                </a:lnTo>
                <a:lnTo>
                  <a:pt x="595" y="474"/>
                </a:lnTo>
                <a:lnTo>
                  <a:pt x="595" y="474"/>
                </a:lnTo>
                <a:lnTo>
                  <a:pt x="604" y="477"/>
                </a:lnTo>
                <a:lnTo>
                  <a:pt x="609" y="479"/>
                </a:lnTo>
                <a:lnTo>
                  <a:pt x="612" y="479"/>
                </a:lnTo>
                <a:lnTo>
                  <a:pt x="612" y="478"/>
                </a:lnTo>
                <a:lnTo>
                  <a:pt x="612" y="478"/>
                </a:lnTo>
                <a:lnTo>
                  <a:pt x="593" y="457"/>
                </a:lnTo>
                <a:lnTo>
                  <a:pt x="593" y="457"/>
                </a:lnTo>
                <a:lnTo>
                  <a:pt x="590" y="452"/>
                </a:lnTo>
                <a:lnTo>
                  <a:pt x="585" y="447"/>
                </a:lnTo>
                <a:lnTo>
                  <a:pt x="577" y="441"/>
                </a:lnTo>
                <a:lnTo>
                  <a:pt x="577" y="441"/>
                </a:lnTo>
                <a:lnTo>
                  <a:pt x="577" y="442"/>
                </a:lnTo>
                <a:lnTo>
                  <a:pt x="581" y="440"/>
                </a:lnTo>
                <a:lnTo>
                  <a:pt x="588" y="435"/>
                </a:lnTo>
                <a:lnTo>
                  <a:pt x="602" y="424"/>
                </a:lnTo>
                <a:lnTo>
                  <a:pt x="602" y="424"/>
                </a:lnTo>
                <a:lnTo>
                  <a:pt x="609" y="417"/>
                </a:lnTo>
                <a:lnTo>
                  <a:pt x="616" y="409"/>
                </a:lnTo>
                <a:lnTo>
                  <a:pt x="619" y="403"/>
                </a:lnTo>
                <a:lnTo>
                  <a:pt x="622" y="397"/>
                </a:lnTo>
                <a:lnTo>
                  <a:pt x="623" y="388"/>
                </a:lnTo>
                <a:lnTo>
                  <a:pt x="623" y="385"/>
                </a:lnTo>
                <a:lnTo>
                  <a:pt x="623" y="385"/>
                </a:lnTo>
                <a:lnTo>
                  <a:pt x="620" y="385"/>
                </a:lnTo>
                <a:lnTo>
                  <a:pt x="646" y="383"/>
                </a:lnTo>
                <a:lnTo>
                  <a:pt x="646" y="383"/>
                </a:lnTo>
                <a:lnTo>
                  <a:pt x="660" y="382"/>
                </a:lnTo>
                <a:lnTo>
                  <a:pt x="676" y="380"/>
                </a:lnTo>
                <a:lnTo>
                  <a:pt x="708" y="372"/>
                </a:lnTo>
                <a:lnTo>
                  <a:pt x="746" y="361"/>
                </a:lnTo>
                <a:lnTo>
                  <a:pt x="746" y="361"/>
                </a:lnTo>
                <a:lnTo>
                  <a:pt x="775" y="355"/>
                </a:lnTo>
                <a:lnTo>
                  <a:pt x="806" y="348"/>
                </a:lnTo>
                <a:lnTo>
                  <a:pt x="806" y="348"/>
                </a:lnTo>
                <a:lnTo>
                  <a:pt x="822" y="341"/>
                </a:lnTo>
                <a:lnTo>
                  <a:pt x="832" y="338"/>
                </a:lnTo>
                <a:lnTo>
                  <a:pt x="838" y="334"/>
                </a:lnTo>
                <a:lnTo>
                  <a:pt x="838" y="334"/>
                </a:lnTo>
                <a:lnTo>
                  <a:pt x="846" y="329"/>
                </a:lnTo>
                <a:lnTo>
                  <a:pt x="847" y="328"/>
                </a:lnTo>
                <a:lnTo>
                  <a:pt x="847" y="328"/>
                </a:lnTo>
                <a:lnTo>
                  <a:pt x="848" y="334"/>
                </a:lnTo>
                <a:lnTo>
                  <a:pt x="849" y="338"/>
                </a:lnTo>
                <a:lnTo>
                  <a:pt x="849" y="339"/>
                </a:lnTo>
                <a:lnTo>
                  <a:pt x="851" y="338"/>
                </a:lnTo>
                <a:lnTo>
                  <a:pt x="851" y="338"/>
                </a:lnTo>
                <a:lnTo>
                  <a:pt x="853" y="333"/>
                </a:lnTo>
                <a:lnTo>
                  <a:pt x="854" y="323"/>
                </a:lnTo>
                <a:lnTo>
                  <a:pt x="855" y="312"/>
                </a:lnTo>
                <a:lnTo>
                  <a:pt x="862" y="312"/>
                </a:lnTo>
                <a:lnTo>
                  <a:pt x="862" y="312"/>
                </a:lnTo>
                <a:lnTo>
                  <a:pt x="869" y="321"/>
                </a:lnTo>
                <a:lnTo>
                  <a:pt x="874" y="324"/>
                </a:lnTo>
                <a:lnTo>
                  <a:pt x="876" y="324"/>
                </a:lnTo>
                <a:lnTo>
                  <a:pt x="876" y="323"/>
                </a:lnTo>
                <a:lnTo>
                  <a:pt x="876" y="323"/>
                </a:lnTo>
                <a:lnTo>
                  <a:pt x="876" y="317"/>
                </a:lnTo>
                <a:lnTo>
                  <a:pt x="876" y="311"/>
                </a:lnTo>
                <a:lnTo>
                  <a:pt x="874" y="306"/>
                </a:lnTo>
                <a:lnTo>
                  <a:pt x="871" y="301"/>
                </a:lnTo>
                <a:lnTo>
                  <a:pt x="871" y="301"/>
                </a:lnTo>
                <a:lnTo>
                  <a:pt x="866" y="298"/>
                </a:lnTo>
                <a:lnTo>
                  <a:pt x="862" y="296"/>
                </a:lnTo>
                <a:lnTo>
                  <a:pt x="855" y="295"/>
                </a:lnTo>
                <a:lnTo>
                  <a:pt x="855" y="295"/>
                </a:lnTo>
                <a:lnTo>
                  <a:pt x="865" y="285"/>
                </a:lnTo>
                <a:lnTo>
                  <a:pt x="873" y="276"/>
                </a:lnTo>
                <a:lnTo>
                  <a:pt x="876" y="268"/>
                </a:lnTo>
                <a:lnTo>
                  <a:pt x="876" y="268"/>
                </a:lnTo>
                <a:lnTo>
                  <a:pt x="879" y="259"/>
                </a:lnTo>
                <a:lnTo>
                  <a:pt x="880" y="258"/>
                </a:lnTo>
                <a:lnTo>
                  <a:pt x="880" y="258"/>
                </a:lnTo>
                <a:lnTo>
                  <a:pt x="880" y="250"/>
                </a:lnTo>
                <a:lnTo>
                  <a:pt x="880" y="234"/>
                </a:lnTo>
                <a:lnTo>
                  <a:pt x="880" y="226"/>
                </a:lnTo>
                <a:lnTo>
                  <a:pt x="879" y="218"/>
                </a:lnTo>
                <a:lnTo>
                  <a:pt x="878" y="212"/>
                </a:lnTo>
                <a:lnTo>
                  <a:pt x="875" y="210"/>
                </a:lnTo>
                <a:lnTo>
                  <a:pt x="874" y="209"/>
                </a:lnTo>
                <a:lnTo>
                  <a:pt x="874" y="209"/>
                </a:lnTo>
                <a:lnTo>
                  <a:pt x="870" y="207"/>
                </a:lnTo>
                <a:lnTo>
                  <a:pt x="866" y="206"/>
                </a:lnTo>
                <a:lnTo>
                  <a:pt x="858" y="209"/>
                </a:lnTo>
                <a:lnTo>
                  <a:pt x="846" y="212"/>
                </a:lnTo>
                <a:lnTo>
                  <a:pt x="828" y="215"/>
                </a:lnTo>
                <a:lnTo>
                  <a:pt x="828" y="215"/>
                </a:lnTo>
                <a:lnTo>
                  <a:pt x="805" y="216"/>
                </a:lnTo>
                <a:lnTo>
                  <a:pt x="779" y="217"/>
                </a:lnTo>
                <a:lnTo>
                  <a:pt x="748" y="216"/>
                </a:lnTo>
                <a:lnTo>
                  <a:pt x="748" y="216"/>
                </a:lnTo>
                <a:lnTo>
                  <a:pt x="747" y="214"/>
                </a:lnTo>
                <a:lnTo>
                  <a:pt x="748" y="209"/>
                </a:lnTo>
                <a:lnTo>
                  <a:pt x="750" y="206"/>
                </a:lnTo>
                <a:lnTo>
                  <a:pt x="752" y="204"/>
                </a:lnTo>
                <a:lnTo>
                  <a:pt x="756" y="201"/>
                </a:lnTo>
                <a:lnTo>
                  <a:pt x="762" y="200"/>
                </a:lnTo>
                <a:lnTo>
                  <a:pt x="762" y="200"/>
                </a:lnTo>
                <a:lnTo>
                  <a:pt x="769" y="200"/>
                </a:lnTo>
                <a:lnTo>
                  <a:pt x="778" y="200"/>
                </a:lnTo>
                <a:lnTo>
                  <a:pt x="793" y="200"/>
                </a:lnTo>
                <a:lnTo>
                  <a:pt x="799" y="200"/>
                </a:lnTo>
                <a:lnTo>
                  <a:pt x="804" y="198"/>
                </a:lnTo>
                <a:lnTo>
                  <a:pt x="806" y="195"/>
                </a:lnTo>
                <a:lnTo>
                  <a:pt x="807" y="189"/>
                </a:lnTo>
                <a:lnTo>
                  <a:pt x="807" y="189"/>
                </a:lnTo>
                <a:lnTo>
                  <a:pt x="805" y="183"/>
                </a:lnTo>
                <a:lnTo>
                  <a:pt x="803" y="177"/>
                </a:lnTo>
                <a:lnTo>
                  <a:pt x="798" y="170"/>
                </a:lnTo>
                <a:lnTo>
                  <a:pt x="793" y="166"/>
                </a:lnTo>
                <a:lnTo>
                  <a:pt x="779" y="154"/>
                </a:lnTo>
                <a:lnTo>
                  <a:pt x="764" y="143"/>
                </a:lnTo>
                <a:lnTo>
                  <a:pt x="764" y="143"/>
                </a:lnTo>
                <a:lnTo>
                  <a:pt x="742" y="126"/>
                </a:lnTo>
                <a:lnTo>
                  <a:pt x="705" y="100"/>
                </a:lnTo>
                <a:lnTo>
                  <a:pt x="682" y="86"/>
                </a:lnTo>
                <a:lnTo>
                  <a:pt x="656" y="70"/>
                </a:lnTo>
                <a:lnTo>
                  <a:pt x="627" y="54"/>
                </a:lnTo>
                <a:lnTo>
                  <a:pt x="595" y="38"/>
                </a:lnTo>
                <a:lnTo>
                  <a:pt x="595" y="38"/>
                </a:lnTo>
                <a:lnTo>
                  <a:pt x="579" y="30"/>
                </a:lnTo>
                <a:lnTo>
                  <a:pt x="563" y="24"/>
                </a:lnTo>
                <a:lnTo>
                  <a:pt x="547" y="18"/>
                </a:lnTo>
                <a:lnTo>
                  <a:pt x="529" y="13"/>
                </a:lnTo>
                <a:lnTo>
                  <a:pt x="513" y="9"/>
                </a:lnTo>
                <a:lnTo>
                  <a:pt x="497" y="6"/>
                </a:lnTo>
                <a:lnTo>
                  <a:pt x="465" y="1"/>
                </a:lnTo>
                <a:lnTo>
                  <a:pt x="435" y="0"/>
                </a:lnTo>
                <a:lnTo>
                  <a:pt x="405" y="1"/>
                </a:lnTo>
                <a:lnTo>
                  <a:pt x="377" y="6"/>
                </a:lnTo>
                <a:lnTo>
                  <a:pt x="351" y="12"/>
                </a:lnTo>
                <a:lnTo>
                  <a:pt x="351" y="12"/>
                </a:lnTo>
                <a:lnTo>
                  <a:pt x="301" y="28"/>
                </a:lnTo>
                <a:lnTo>
                  <a:pt x="253" y="44"/>
                </a:lnTo>
                <a:lnTo>
                  <a:pt x="212" y="59"/>
                </a:lnTo>
                <a:lnTo>
                  <a:pt x="195" y="66"/>
                </a:lnTo>
                <a:lnTo>
                  <a:pt x="183" y="73"/>
                </a:lnTo>
                <a:lnTo>
                  <a:pt x="183" y="73"/>
                </a:lnTo>
                <a:lnTo>
                  <a:pt x="158" y="88"/>
                </a:lnTo>
                <a:lnTo>
                  <a:pt x="135" y="105"/>
                </a:lnTo>
                <a:lnTo>
                  <a:pt x="109" y="125"/>
                </a:lnTo>
                <a:lnTo>
                  <a:pt x="109" y="125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7">
            <a:extLst>
              <a:ext uri="{FF2B5EF4-FFF2-40B4-BE49-F238E27FC236}">
                <a16:creationId xmlns:a16="http://schemas.microsoft.com/office/drawing/2014/main" id="{B2E6A4A3-13C6-4C95-A8C2-B0F36319FEEE}"/>
              </a:ext>
            </a:extLst>
          </p:cNvPr>
          <p:cNvSpPr>
            <a:spLocks/>
          </p:cNvSpPr>
          <p:nvPr/>
        </p:nvSpPr>
        <p:spPr bwMode="auto">
          <a:xfrm>
            <a:off x="7824244" y="3178323"/>
            <a:ext cx="1604283" cy="832399"/>
          </a:xfrm>
          <a:custGeom>
            <a:avLst/>
            <a:gdLst>
              <a:gd name="T0" fmla="*/ 242 w 1299"/>
              <a:gd name="T1" fmla="*/ 34 h 674"/>
              <a:gd name="T2" fmla="*/ 239 w 1299"/>
              <a:gd name="T3" fmla="*/ 59 h 674"/>
              <a:gd name="T4" fmla="*/ 208 w 1299"/>
              <a:gd name="T5" fmla="*/ 43 h 674"/>
              <a:gd name="T6" fmla="*/ 173 w 1299"/>
              <a:gd name="T7" fmla="*/ 32 h 674"/>
              <a:gd name="T8" fmla="*/ 125 w 1299"/>
              <a:gd name="T9" fmla="*/ 27 h 674"/>
              <a:gd name="T10" fmla="*/ 108 w 1299"/>
              <a:gd name="T11" fmla="*/ 18 h 674"/>
              <a:gd name="T12" fmla="*/ 90 w 1299"/>
              <a:gd name="T13" fmla="*/ 15 h 674"/>
              <a:gd name="T14" fmla="*/ 70 w 1299"/>
              <a:gd name="T15" fmla="*/ 24 h 674"/>
              <a:gd name="T16" fmla="*/ 57 w 1299"/>
              <a:gd name="T17" fmla="*/ 35 h 674"/>
              <a:gd name="T18" fmla="*/ 9 w 1299"/>
              <a:gd name="T19" fmla="*/ 61 h 674"/>
              <a:gd name="T20" fmla="*/ 0 w 1299"/>
              <a:gd name="T21" fmla="*/ 79 h 674"/>
              <a:gd name="T22" fmla="*/ 25 w 1299"/>
              <a:gd name="T23" fmla="*/ 117 h 674"/>
              <a:gd name="T24" fmla="*/ 61 w 1299"/>
              <a:gd name="T25" fmla="*/ 154 h 674"/>
              <a:gd name="T26" fmla="*/ 90 w 1299"/>
              <a:gd name="T27" fmla="*/ 176 h 674"/>
              <a:gd name="T28" fmla="*/ 177 w 1299"/>
              <a:gd name="T29" fmla="*/ 211 h 674"/>
              <a:gd name="T30" fmla="*/ 300 w 1299"/>
              <a:gd name="T31" fmla="*/ 262 h 674"/>
              <a:gd name="T32" fmla="*/ 320 w 1299"/>
              <a:gd name="T33" fmla="*/ 318 h 674"/>
              <a:gd name="T34" fmla="*/ 336 w 1299"/>
              <a:gd name="T35" fmla="*/ 347 h 674"/>
              <a:gd name="T36" fmla="*/ 405 w 1299"/>
              <a:gd name="T37" fmla="*/ 402 h 674"/>
              <a:gd name="T38" fmla="*/ 466 w 1299"/>
              <a:gd name="T39" fmla="*/ 452 h 674"/>
              <a:gd name="T40" fmla="*/ 481 w 1299"/>
              <a:gd name="T41" fmla="*/ 509 h 674"/>
              <a:gd name="T42" fmla="*/ 507 w 1299"/>
              <a:gd name="T43" fmla="*/ 542 h 674"/>
              <a:gd name="T44" fmla="*/ 545 w 1299"/>
              <a:gd name="T45" fmla="*/ 562 h 674"/>
              <a:gd name="T46" fmla="*/ 638 w 1299"/>
              <a:gd name="T47" fmla="*/ 578 h 674"/>
              <a:gd name="T48" fmla="*/ 736 w 1299"/>
              <a:gd name="T49" fmla="*/ 575 h 674"/>
              <a:gd name="T50" fmla="*/ 736 w 1299"/>
              <a:gd name="T51" fmla="*/ 569 h 674"/>
              <a:gd name="T52" fmla="*/ 701 w 1299"/>
              <a:gd name="T53" fmla="*/ 537 h 674"/>
              <a:gd name="T54" fmla="*/ 686 w 1299"/>
              <a:gd name="T55" fmla="*/ 508 h 674"/>
              <a:gd name="T56" fmla="*/ 920 w 1299"/>
              <a:gd name="T57" fmla="*/ 534 h 674"/>
              <a:gd name="T58" fmla="*/ 1001 w 1299"/>
              <a:gd name="T59" fmla="*/ 540 h 674"/>
              <a:gd name="T60" fmla="*/ 1039 w 1299"/>
              <a:gd name="T61" fmla="*/ 556 h 674"/>
              <a:gd name="T62" fmla="*/ 1071 w 1299"/>
              <a:gd name="T63" fmla="*/ 650 h 674"/>
              <a:gd name="T64" fmla="*/ 1086 w 1299"/>
              <a:gd name="T65" fmla="*/ 666 h 674"/>
              <a:gd name="T66" fmla="*/ 1144 w 1299"/>
              <a:gd name="T67" fmla="*/ 674 h 674"/>
              <a:gd name="T68" fmla="*/ 1198 w 1299"/>
              <a:gd name="T69" fmla="*/ 664 h 674"/>
              <a:gd name="T70" fmla="*/ 1222 w 1299"/>
              <a:gd name="T71" fmla="*/ 647 h 674"/>
              <a:gd name="T72" fmla="*/ 1231 w 1299"/>
              <a:gd name="T73" fmla="*/ 625 h 674"/>
              <a:gd name="T74" fmla="*/ 1230 w 1299"/>
              <a:gd name="T75" fmla="*/ 593 h 674"/>
              <a:gd name="T76" fmla="*/ 1238 w 1299"/>
              <a:gd name="T77" fmla="*/ 568 h 674"/>
              <a:gd name="T78" fmla="*/ 1240 w 1299"/>
              <a:gd name="T79" fmla="*/ 542 h 674"/>
              <a:gd name="T80" fmla="*/ 1220 w 1299"/>
              <a:gd name="T81" fmla="*/ 519 h 674"/>
              <a:gd name="T82" fmla="*/ 1180 w 1299"/>
              <a:gd name="T83" fmla="*/ 489 h 674"/>
              <a:gd name="T84" fmla="*/ 1252 w 1299"/>
              <a:gd name="T85" fmla="*/ 422 h 674"/>
              <a:gd name="T86" fmla="*/ 1285 w 1299"/>
              <a:gd name="T87" fmla="*/ 379 h 674"/>
              <a:gd name="T88" fmla="*/ 1289 w 1299"/>
              <a:gd name="T89" fmla="*/ 337 h 674"/>
              <a:gd name="T90" fmla="*/ 1266 w 1299"/>
              <a:gd name="T91" fmla="*/ 263 h 674"/>
              <a:gd name="T92" fmla="*/ 1245 w 1299"/>
              <a:gd name="T93" fmla="*/ 204 h 674"/>
              <a:gd name="T94" fmla="*/ 1287 w 1299"/>
              <a:gd name="T95" fmla="*/ 189 h 674"/>
              <a:gd name="T96" fmla="*/ 1299 w 1299"/>
              <a:gd name="T97" fmla="*/ 177 h 674"/>
              <a:gd name="T98" fmla="*/ 1281 w 1299"/>
              <a:gd name="T99" fmla="*/ 167 h 674"/>
              <a:gd name="T100" fmla="*/ 1224 w 1299"/>
              <a:gd name="T101" fmla="*/ 150 h 674"/>
              <a:gd name="T102" fmla="*/ 1182 w 1299"/>
              <a:gd name="T103" fmla="*/ 117 h 674"/>
              <a:gd name="T104" fmla="*/ 1130 w 1299"/>
              <a:gd name="T105" fmla="*/ 88 h 674"/>
              <a:gd name="T106" fmla="*/ 961 w 1299"/>
              <a:gd name="T107" fmla="*/ 29 h 674"/>
              <a:gd name="T108" fmla="*/ 849 w 1299"/>
              <a:gd name="T109" fmla="*/ 10 h 674"/>
              <a:gd name="T110" fmla="*/ 638 w 1299"/>
              <a:gd name="T111" fmla="*/ 0 h 674"/>
              <a:gd name="T112" fmla="*/ 483 w 1299"/>
              <a:gd name="T113" fmla="*/ 3 h 674"/>
              <a:gd name="T114" fmla="*/ 307 w 1299"/>
              <a:gd name="T115" fmla="*/ 23 h 674"/>
              <a:gd name="T116" fmla="*/ 261 w 1299"/>
              <a:gd name="T117" fmla="*/ 33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99" h="674">
                <a:moveTo>
                  <a:pt x="252" y="34"/>
                </a:moveTo>
                <a:lnTo>
                  <a:pt x="252" y="34"/>
                </a:lnTo>
                <a:lnTo>
                  <a:pt x="246" y="34"/>
                </a:lnTo>
                <a:lnTo>
                  <a:pt x="242" y="34"/>
                </a:lnTo>
                <a:lnTo>
                  <a:pt x="241" y="35"/>
                </a:lnTo>
                <a:lnTo>
                  <a:pt x="240" y="38"/>
                </a:lnTo>
                <a:lnTo>
                  <a:pt x="239" y="43"/>
                </a:lnTo>
                <a:lnTo>
                  <a:pt x="239" y="59"/>
                </a:lnTo>
                <a:lnTo>
                  <a:pt x="239" y="59"/>
                </a:lnTo>
                <a:lnTo>
                  <a:pt x="232" y="56"/>
                </a:lnTo>
                <a:lnTo>
                  <a:pt x="223" y="51"/>
                </a:lnTo>
                <a:lnTo>
                  <a:pt x="208" y="43"/>
                </a:lnTo>
                <a:lnTo>
                  <a:pt x="208" y="43"/>
                </a:lnTo>
                <a:lnTo>
                  <a:pt x="198" y="38"/>
                </a:lnTo>
                <a:lnTo>
                  <a:pt x="187" y="34"/>
                </a:lnTo>
                <a:lnTo>
                  <a:pt x="173" y="32"/>
                </a:lnTo>
                <a:lnTo>
                  <a:pt x="161" y="29"/>
                </a:lnTo>
                <a:lnTo>
                  <a:pt x="139" y="27"/>
                </a:lnTo>
                <a:lnTo>
                  <a:pt x="125" y="27"/>
                </a:lnTo>
                <a:lnTo>
                  <a:pt x="125" y="27"/>
                </a:lnTo>
                <a:lnTo>
                  <a:pt x="123" y="26"/>
                </a:lnTo>
                <a:lnTo>
                  <a:pt x="120" y="24"/>
                </a:lnTo>
                <a:lnTo>
                  <a:pt x="113" y="21"/>
                </a:lnTo>
                <a:lnTo>
                  <a:pt x="108" y="18"/>
                </a:lnTo>
                <a:lnTo>
                  <a:pt x="103" y="16"/>
                </a:lnTo>
                <a:lnTo>
                  <a:pt x="97" y="15"/>
                </a:lnTo>
                <a:lnTo>
                  <a:pt x="90" y="15"/>
                </a:lnTo>
                <a:lnTo>
                  <a:pt x="90" y="15"/>
                </a:lnTo>
                <a:lnTo>
                  <a:pt x="84" y="16"/>
                </a:lnTo>
                <a:lnTo>
                  <a:pt x="77" y="18"/>
                </a:lnTo>
                <a:lnTo>
                  <a:pt x="74" y="21"/>
                </a:lnTo>
                <a:lnTo>
                  <a:pt x="70" y="24"/>
                </a:lnTo>
                <a:lnTo>
                  <a:pt x="66" y="31"/>
                </a:lnTo>
                <a:lnTo>
                  <a:pt x="65" y="33"/>
                </a:lnTo>
                <a:lnTo>
                  <a:pt x="65" y="33"/>
                </a:lnTo>
                <a:lnTo>
                  <a:pt x="57" y="35"/>
                </a:lnTo>
                <a:lnTo>
                  <a:pt x="38" y="43"/>
                </a:lnTo>
                <a:lnTo>
                  <a:pt x="27" y="48"/>
                </a:lnTo>
                <a:lnTo>
                  <a:pt x="17" y="54"/>
                </a:lnTo>
                <a:lnTo>
                  <a:pt x="9" y="61"/>
                </a:lnTo>
                <a:lnTo>
                  <a:pt x="1" y="69"/>
                </a:lnTo>
                <a:lnTo>
                  <a:pt x="1" y="69"/>
                </a:lnTo>
                <a:lnTo>
                  <a:pt x="0" y="74"/>
                </a:lnTo>
                <a:lnTo>
                  <a:pt x="0" y="79"/>
                </a:lnTo>
                <a:lnTo>
                  <a:pt x="1" y="83"/>
                </a:lnTo>
                <a:lnTo>
                  <a:pt x="5" y="90"/>
                </a:lnTo>
                <a:lnTo>
                  <a:pt x="13" y="103"/>
                </a:lnTo>
                <a:lnTo>
                  <a:pt x="25" y="117"/>
                </a:lnTo>
                <a:lnTo>
                  <a:pt x="37" y="130"/>
                </a:lnTo>
                <a:lnTo>
                  <a:pt x="48" y="141"/>
                </a:lnTo>
                <a:lnTo>
                  <a:pt x="61" y="154"/>
                </a:lnTo>
                <a:lnTo>
                  <a:pt x="61" y="154"/>
                </a:lnTo>
                <a:lnTo>
                  <a:pt x="64" y="156"/>
                </a:lnTo>
                <a:lnTo>
                  <a:pt x="64" y="158"/>
                </a:lnTo>
                <a:lnTo>
                  <a:pt x="90" y="176"/>
                </a:lnTo>
                <a:lnTo>
                  <a:pt x="90" y="176"/>
                </a:lnTo>
                <a:lnTo>
                  <a:pt x="107" y="184"/>
                </a:lnTo>
                <a:lnTo>
                  <a:pt x="128" y="194"/>
                </a:lnTo>
                <a:lnTo>
                  <a:pt x="152" y="203"/>
                </a:lnTo>
                <a:lnTo>
                  <a:pt x="177" y="211"/>
                </a:lnTo>
                <a:lnTo>
                  <a:pt x="220" y="225"/>
                </a:lnTo>
                <a:lnTo>
                  <a:pt x="245" y="233"/>
                </a:lnTo>
                <a:lnTo>
                  <a:pt x="245" y="233"/>
                </a:lnTo>
                <a:lnTo>
                  <a:pt x="300" y="262"/>
                </a:lnTo>
                <a:lnTo>
                  <a:pt x="300" y="262"/>
                </a:lnTo>
                <a:lnTo>
                  <a:pt x="303" y="272"/>
                </a:lnTo>
                <a:lnTo>
                  <a:pt x="309" y="293"/>
                </a:lnTo>
                <a:lnTo>
                  <a:pt x="320" y="318"/>
                </a:lnTo>
                <a:lnTo>
                  <a:pt x="325" y="331"/>
                </a:lnTo>
                <a:lnTo>
                  <a:pt x="331" y="342"/>
                </a:lnTo>
                <a:lnTo>
                  <a:pt x="331" y="342"/>
                </a:lnTo>
                <a:lnTo>
                  <a:pt x="336" y="347"/>
                </a:lnTo>
                <a:lnTo>
                  <a:pt x="342" y="353"/>
                </a:lnTo>
                <a:lnTo>
                  <a:pt x="359" y="368"/>
                </a:lnTo>
                <a:lnTo>
                  <a:pt x="381" y="385"/>
                </a:lnTo>
                <a:lnTo>
                  <a:pt x="405" y="402"/>
                </a:lnTo>
                <a:lnTo>
                  <a:pt x="448" y="430"/>
                </a:lnTo>
                <a:lnTo>
                  <a:pt x="466" y="444"/>
                </a:lnTo>
                <a:lnTo>
                  <a:pt x="466" y="444"/>
                </a:lnTo>
                <a:lnTo>
                  <a:pt x="466" y="452"/>
                </a:lnTo>
                <a:lnTo>
                  <a:pt x="467" y="464"/>
                </a:lnTo>
                <a:lnTo>
                  <a:pt x="469" y="477"/>
                </a:lnTo>
                <a:lnTo>
                  <a:pt x="474" y="493"/>
                </a:lnTo>
                <a:lnTo>
                  <a:pt x="481" y="509"/>
                </a:lnTo>
                <a:lnTo>
                  <a:pt x="486" y="518"/>
                </a:lnTo>
                <a:lnTo>
                  <a:pt x="492" y="526"/>
                </a:lnTo>
                <a:lnTo>
                  <a:pt x="498" y="535"/>
                </a:lnTo>
                <a:lnTo>
                  <a:pt x="507" y="542"/>
                </a:lnTo>
                <a:lnTo>
                  <a:pt x="507" y="542"/>
                </a:lnTo>
                <a:lnTo>
                  <a:pt x="517" y="550"/>
                </a:lnTo>
                <a:lnTo>
                  <a:pt x="529" y="556"/>
                </a:lnTo>
                <a:lnTo>
                  <a:pt x="545" y="562"/>
                </a:lnTo>
                <a:lnTo>
                  <a:pt x="561" y="567"/>
                </a:lnTo>
                <a:lnTo>
                  <a:pt x="579" y="571"/>
                </a:lnTo>
                <a:lnTo>
                  <a:pt x="599" y="573"/>
                </a:lnTo>
                <a:lnTo>
                  <a:pt x="638" y="578"/>
                </a:lnTo>
                <a:lnTo>
                  <a:pt x="677" y="579"/>
                </a:lnTo>
                <a:lnTo>
                  <a:pt x="707" y="579"/>
                </a:lnTo>
                <a:lnTo>
                  <a:pt x="729" y="577"/>
                </a:lnTo>
                <a:lnTo>
                  <a:pt x="736" y="575"/>
                </a:lnTo>
                <a:lnTo>
                  <a:pt x="737" y="574"/>
                </a:lnTo>
                <a:lnTo>
                  <a:pt x="737" y="574"/>
                </a:lnTo>
                <a:lnTo>
                  <a:pt x="737" y="574"/>
                </a:lnTo>
                <a:lnTo>
                  <a:pt x="736" y="569"/>
                </a:lnTo>
                <a:lnTo>
                  <a:pt x="732" y="564"/>
                </a:lnTo>
                <a:lnTo>
                  <a:pt x="721" y="555"/>
                </a:lnTo>
                <a:lnTo>
                  <a:pt x="701" y="537"/>
                </a:lnTo>
                <a:lnTo>
                  <a:pt x="701" y="537"/>
                </a:lnTo>
                <a:lnTo>
                  <a:pt x="696" y="531"/>
                </a:lnTo>
                <a:lnTo>
                  <a:pt x="691" y="520"/>
                </a:lnTo>
                <a:lnTo>
                  <a:pt x="686" y="508"/>
                </a:lnTo>
                <a:lnTo>
                  <a:pt x="686" y="508"/>
                </a:lnTo>
                <a:lnTo>
                  <a:pt x="777" y="516"/>
                </a:lnTo>
                <a:lnTo>
                  <a:pt x="855" y="525"/>
                </a:lnTo>
                <a:lnTo>
                  <a:pt x="920" y="534"/>
                </a:lnTo>
                <a:lnTo>
                  <a:pt x="920" y="534"/>
                </a:lnTo>
                <a:lnTo>
                  <a:pt x="943" y="536"/>
                </a:lnTo>
                <a:lnTo>
                  <a:pt x="966" y="539"/>
                </a:lnTo>
                <a:lnTo>
                  <a:pt x="985" y="540"/>
                </a:lnTo>
                <a:lnTo>
                  <a:pt x="1001" y="540"/>
                </a:lnTo>
                <a:lnTo>
                  <a:pt x="1026" y="539"/>
                </a:lnTo>
                <a:lnTo>
                  <a:pt x="1035" y="537"/>
                </a:lnTo>
                <a:lnTo>
                  <a:pt x="1035" y="537"/>
                </a:lnTo>
                <a:lnTo>
                  <a:pt x="1039" y="556"/>
                </a:lnTo>
                <a:lnTo>
                  <a:pt x="1051" y="598"/>
                </a:lnTo>
                <a:lnTo>
                  <a:pt x="1058" y="621"/>
                </a:lnTo>
                <a:lnTo>
                  <a:pt x="1067" y="642"/>
                </a:lnTo>
                <a:lnTo>
                  <a:pt x="1071" y="650"/>
                </a:lnTo>
                <a:lnTo>
                  <a:pt x="1076" y="658"/>
                </a:lnTo>
                <a:lnTo>
                  <a:pt x="1081" y="663"/>
                </a:lnTo>
                <a:lnTo>
                  <a:pt x="1086" y="666"/>
                </a:lnTo>
                <a:lnTo>
                  <a:pt x="1086" y="666"/>
                </a:lnTo>
                <a:lnTo>
                  <a:pt x="1097" y="670"/>
                </a:lnTo>
                <a:lnTo>
                  <a:pt x="1111" y="673"/>
                </a:lnTo>
                <a:lnTo>
                  <a:pt x="1127" y="674"/>
                </a:lnTo>
                <a:lnTo>
                  <a:pt x="1144" y="674"/>
                </a:lnTo>
                <a:lnTo>
                  <a:pt x="1160" y="673"/>
                </a:lnTo>
                <a:lnTo>
                  <a:pt x="1175" y="670"/>
                </a:lnTo>
                <a:lnTo>
                  <a:pt x="1188" y="668"/>
                </a:lnTo>
                <a:lnTo>
                  <a:pt x="1198" y="664"/>
                </a:lnTo>
                <a:lnTo>
                  <a:pt x="1198" y="664"/>
                </a:lnTo>
                <a:lnTo>
                  <a:pt x="1212" y="655"/>
                </a:lnTo>
                <a:lnTo>
                  <a:pt x="1218" y="652"/>
                </a:lnTo>
                <a:lnTo>
                  <a:pt x="1222" y="647"/>
                </a:lnTo>
                <a:lnTo>
                  <a:pt x="1225" y="642"/>
                </a:lnTo>
                <a:lnTo>
                  <a:pt x="1228" y="636"/>
                </a:lnTo>
                <a:lnTo>
                  <a:pt x="1230" y="631"/>
                </a:lnTo>
                <a:lnTo>
                  <a:pt x="1231" y="625"/>
                </a:lnTo>
                <a:lnTo>
                  <a:pt x="1231" y="625"/>
                </a:lnTo>
                <a:lnTo>
                  <a:pt x="1231" y="614"/>
                </a:lnTo>
                <a:lnTo>
                  <a:pt x="1230" y="604"/>
                </a:lnTo>
                <a:lnTo>
                  <a:pt x="1230" y="593"/>
                </a:lnTo>
                <a:lnTo>
                  <a:pt x="1233" y="580"/>
                </a:lnTo>
                <a:lnTo>
                  <a:pt x="1233" y="580"/>
                </a:lnTo>
                <a:lnTo>
                  <a:pt x="1235" y="573"/>
                </a:lnTo>
                <a:lnTo>
                  <a:pt x="1238" y="568"/>
                </a:lnTo>
                <a:lnTo>
                  <a:pt x="1242" y="558"/>
                </a:lnTo>
                <a:lnTo>
                  <a:pt x="1242" y="553"/>
                </a:lnTo>
                <a:lnTo>
                  <a:pt x="1242" y="548"/>
                </a:lnTo>
                <a:lnTo>
                  <a:pt x="1240" y="542"/>
                </a:lnTo>
                <a:lnTo>
                  <a:pt x="1235" y="535"/>
                </a:lnTo>
                <a:lnTo>
                  <a:pt x="1235" y="535"/>
                </a:lnTo>
                <a:lnTo>
                  <a:pt x="1229" y="526"/>
                </a:lnTo>
                <a:lnTo>
                  <a:pt x="1220" y="519"/>
                </a:lnTo>
                <a:lnTo>
                  <a:pt x="1202" y="504"/>
                </a:lnTo>
                <a:lnTo>
                  <a:pt x="1186" y="494"/>
                </a:lnTo>
                <a:lnTo>
                  <a:pt x="1180" y="489"/>
                </a:lnTo>
                <a:lnTo>
                  <a:pt x="1180" y="489"/>
                </a:lnTo>
                <a:lnTo>
                  <a:pt x="1192" y="480"/>
                </a:lnTo>
                <a:lnTo>
                  <a:pt x="1219" y="455"/>
                </a:lnTo>
                <a:lnTo>
                  <a:pt x="1235" y="439"/>
                </a:lnTo>
                <a:lnTo>
                  <a:pt x="1252" y="422"/>
                </a:lnTo>
                <a:lnTo>
                  <a:pt x="1267" y="404"/>
                </a:lnTo>
                <a:lnTo>
                  <a:pt x="1281" y="388"/>
                </a:lnTo>
                <a:lnTo>
                  <a:pt x="1281" y="388"/>
                </a:lnTo>
                <a:lnTo>
                  <a:pt x="1285" y="379"/>
                </a:lnTo>
                <a:lnTo>
                  <a:pt x="1288" y="370"/>
                </a:lnTo>
                <a:lnTo>
                  <a:pt x="1289" y="359"/>
                </a:lnTo>
                <a:lnTo>
                  <a:pt x="1289" y="348"/>
                </a:lnTo>
                <a:lnTo>
                  <a:pt x="1289" y="337"/>
                </a:lnTo>
                <a:lnTo>
                  <a:pt x="1287" y="326"/>
                </a:lnTo>
                <a:lnTo>
                  <a:pt x="1281" y="302"/>
                </a:lnTo>
                <a:lnTo>
                  <a:pt x="1273" y="281"/>
                </a:lnTo>
                <a:lnTo>
                  <a:pt x="1266" y="263"/>
                </a:lnTo>
                <a:lnTo>
                  <a:pt x="1256" y="245"/>
                </a:lnTo>
                <a:lnTo>
                  <a:pt x="1256" y="245"/>
                </a:lnTo>
                <a:lnTo>
                  <a:pt x="1250" y="221"/>
                </a:lnTo>
                <a:lnTo>
                  <a:pt x="1245" y="204"/>
                </a:lnTo>
                <a:lnTo>
                  <a:pt x="1245" y="204"/>
                </a:lnTo>
                <a:lnTo>
                  <a:pt x="1255" y="200"/>
                </a:lnTo>
                <a:lnTo>
                  <a:pt x="1277" y="193"/>
                </a:lnTo>
                <a:lnTo>
                  <a:pt x="1287" y="189"/>
                </a:lnTo>
                <a:lnTo>
                  <a:pt x="1295" y="184"/>
                </a:lnTo>
                <a:lnTo>
                  <a:pt x="1298" y="182"/>
                </a:lnTo>
                <a:lnTo>
                  <a:pt x="1299" y="179"/>
                </a:lnTo>
                <a:lnTo>
                  <a:pt x="1299" y="177"/>
                </a:lnTo>
                <a:lnTo>
                  <a:pt x="1297" y="176"/>
                </a:lnTo>
                <a:lnTo>
                  <a:pt x="1297" y="176"/>
                </a:lnTo>
                <a:lnTo>
                  <a:pt x="1289" y="171"/>
                </a:lnTo>
                <a:lnTo>
                  <a:pt x="1281" y="167"/>
                </a:lnTo>
                <a:lnTo>
                  <a:pt x="1257" y="160"/>
                </a:lnTo>
                <a:lnTo>
                  <a:pt x="1236" y="154"/>
                </a:lnTo>
                <a:lnTo>
                  <a:pt x="1224" y="150"/>
                </a:lnTo>
                <a:lnTo>
                  <a:pt x="1224" y="150"/>
                </a:lnTo>
                <a:lnTo>
                  <a:pt x="1220" y="147"/>
                </a:lnTo>
                <a:lnTo>
                  <a:pt x="1220" y="147"/>
                </a:lnTo>
                <a:lnTo>
                  <a:pt x="1212" y="141"/>
                </a:lnTo>
                <a:lnTo>
                  <a:pt x="1182" y="117"/>
                </a:lnTo>
                <a:lnTo>
                  <a:pt x="1182" y="117"/>
                </a:lnTo>
                <a:lnTo>
                  <a:pt x="1172" y="110"/>
                </a:lnTo>
                <a:lnTo>
                  <a:pt x="1161" y="103"/>
                </a:lnTo>
                <a:lnTo>
                  <a:pt x="1130" y="88"/>
                </a:lnTo>
                <a:lnTo>
                  <a:pt x="1092" y="72"/>
                </a:lnTo>
                <a:lnTo>
                  <a:pt x="1049" y="58"/>
                </a:lnTo>
                <a:lnTo>
                  <a:pt x="1005" y="43"/>
                </a:lnTo>
                <a:lnTo>
                  <a:pt x="961" y="29"/>
                </a:lnTo>
                <a:lnTo>
                  <a:pt x="919" y="19"/>
                </a:lnTo>
                <a:lnTo>
                  <a:pt x="883" y="13"/>
                </a:lnTo>
                <a:lnTo>
                  <a:pt x="883" y="13"/>
                </a:lnTo>
                <a:lnTo>
                  <a:pt x="849" y="10"/>
                </a:lnTo>
                <a:lnTo>
                  <a:pt x="811" y="6"/>
                </a:lnTo>
                <a:lnTo>
                  <a:pt x="769" y="3"/>
                </a:lnTo>
                <a:lnTo>
                  <a:pt x="726" y="2"/>
                </a:lnTo>
                <a:lnTo>
                  <a:pt x="638" y="0"/>
                </a:lnTo>
                <a:lnTo>
                  <a:pt x="560" y="0"/>
                </a:lnTo>
                <a:lnTo>
                  <a:pt x="560" y="0"/>
                </a:lnTo>
                <a:lnTo>
                  <a:pt x="523" y="1"/>
                </a:lnTo>
                <a:lnTo>
                  <a:pt x="483" y="3"/>
                </a:lnTo>
                <a:lnTo>
                  <a:pt x="444" y="7"/>
                </a:lnTo>
                <a:lnTo>
                  <a:pt x="406" y="11"/>
                </a:lnTo>
                <a:lnTo>
                  <a:pt x="342" y="19"/>
                </a:lnTo>
                <a:lnTo>
                  <a:pt x="307" y="23"/>
                </a:lnTo>
                <a:lnTo>
                  <a:pt x="307" y="23"/>
                </a:lnTo>
                <a:lnTo>
                  <a:pt x="291" y="26"/>
                </a:lnTo>
                <a:lnTo>
                  <a:pt x="276" y="29"/>
                </a:lnTo>
                <a:lnTo>
                  <a:pt x="261" y="33"/>
                </a:lnTo>
                <a:lnTo>
                  <a:pt x="252" y="34"/>
                </a:lnTo>
                <a:lnTo>
                  <a:pt x="252" y="34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8">
            <a:extLst>
              <a:ext uri="{FF2B5EF4-FFF2-40B4-BE49-F238E27FC236}">
                <a16:creationId xmlns:a16="http://schemas.microsoft.com/office/drawing/2014/main" id="{1261F439-8123-4092-88BA-8B2B59296AC8}"/>
              </a:ext>
            </a:extLst>
          </p:cNvPr>
          <p:cNvSpPr>
            <a:spLocks/>
          </p:cNvSpPr>
          <p:nvPr/>
        </p:nvSpPr>
        <p:spPr bwMode="auto">
          <a:xfrm>
            <a:off x="356398" y="4871087"/>
            <a:ext cx="1784350" cy="1390650"/>
          </a:xfrm>
          <a:custGeom>
            <a:avLst/>
            <a:gdLst>
              <a:gd name="T0" fmla="*/ 406 w 1124"/>
              <a:gd name="T1" fmla="*/ 197 h 876"/>
              <a:gd name="T2" fmla="*/ 362 w 1124"/>
              <a:gd name="T3" fmla="*/ 141 h 876"/>
              <a:gd name="T4" fmla="*/ 300 w 1124"/>
              <a:gd name="T5" fmla="*/ 123 h 876"/>
              <a:gd name="T6" fmla="*/ 135 w 1124"/>
              <a:gd name="T7" fmla="*/ 142 h 876"/>
              <a:gd name="T8" fmla="*/ 59 w 1124"/>
              <a:gd name="T9" fmla="*/ 192 h 876"/>
              <a:gd name="T10" fmla="*/ 4 w 1124"/>
              <a:gd name="T11" fmla="*/ 259 h 876"/>
              <a:gd name="T12" fmla="*/ 7 w 1124"/>
              <a:gd name="T13" fmla="*/ 296 h 876"/>
              <a:gd name="T14" fmla="*/ 43 w 1124"/>
              <a:gd name="T15" fmla="*/ 296 h 876"/>
              <a:gd name="T16" fmla="*/ 88 w 1124"/>
              <a:gd name="T17" fmla="*/ 260 h 876"/>
              <a:gd name="T18" fmla="*/ 125 w 1124"/>
              <a:gd name="T19" fmla="*/ 249 h 876"/>
              <a:gd name="T20" fmla="*/ 216 w 1124"/>
              <a:gd name="T21" fmla="*/ 235 h 876"/>
              <a:gd name="T22" fmla="*/ 274 w 1124"/>
              <a:gd name="T23" fmla="*/ 233 h 876"/>
              <a:gd name="T24" fmla="*/ 323 w 1124"/>
              <a:gd name="T25" fmla="*/ 264 h 876"/>
              <a:gd name="T26" fmla="*/ 304 w 1124"/>
              <a:gd name="T27" fmla="*/ 298 h 876"/>
              <a:gd name="T28" fmla="*/ 259 w 1124"/>
              <a:gd name="T29" fmla="*/ 413 h 876"/>
              <a:gd name="T30" fmla="*/ 260 w 1124"/>
              <a:gd name="T31" fmla="*/ 547 h 876"/>
              <a:gd name="T32" fmla="*/ 291 w 1124"/>
              <a:gd name="T33" fmla="*/ 637 h 876"/>
              <a:gd name="T34" fmla="*/ 374 w 1124"/>
              <a:gd name="T35" fmla="*/ 706 h 876"/>
              <a:gd name="T36" fmla="*/ 338 w 1124"/>
              <a:gd name="T37" fmla="*/ 786 h 876"/>
              <a:gd name="T38" fmla="*/ 343 w 1124"/>
              <a:gd name="T39" fmla="*/ 830 h 876"/>
              <a:gd name="T40" fmla="*/ 375 w 1124"/>
              <a:gd name="T41" fmla="*/ 876 h 876"/>
              <a:gd name="T42" fmla="*/ 404 w 1124"/>
              <a:gd name="T43" fmla="*/ 860 h 876"/>
              <a:gd name="T44" fmla="*/ 432 w 1124"/>
              <a:gd name="T45" fmla="*/ 778 h 876"/>
              <a:gd name="T46" fmla="*/ 489 w 1124"/>
              <a:gd name="T47" fmla="*/ 800 h 876"/>
              <a:gd name="T48" fmla="*/ 530 w 1124"/>
              <a:gd name="T49" fmla="*/ 831 h 876"/>
              <a:gd name="T50" fmla="*/ 547 w 1124"/>
              <a:gd name="T51" fmla="*/ 851 h 876"/>
              <a:gd name="T52" fmla="*/ 564 w 1124"/>
              <a:gd name="T53" fmla="*/ 809 h 876"/>
              <a:gd name="T54" fmla="*/ 598 w 1124"/>
              <a:gd name="T55" fmla="*/ 804 h 876"/>
              <a:gd name="T56" fmla="*/ 645 w 1124"/>
              <a:gd name="T57" fmla="*/ 771 h 876"/>
              <a:gd name="T58" fmla="*/ 658 w 1124"/>
              <a:gd name="T59" fmla="*/ 841 h 876"/>
              <a:gd name="T60" fmla="*/ 709 w 1124"/>
              <a:gd name="T61" fmla="*/ 857 h 876"/>
              <a:gd name="T62" fmla="*/ 744 w 1124"/>
              <a:gd name="T63" fmla="*/ 859 h 876"/>
              <a:gd name="T64" fmla="*/ 774 w 1124"/>
              <a:gd name="T65" fmla="*/ 817 h 876"/>
              <a:gd name="T66" fmla="*/ 748 w 1124"/>
              <a:gd name="T67" fmla="*/ 751 h 876"/>
              <a:gd name="T68" fmla="*/ 736 w 1124"/>
              <a:gd name="T69" fmla="*/ 711 h 876"/>
              <a:gd name="T70" fmla="*/ 766 w 1124"/>
              <a:gd name="T71" fmla="*/ 690 h 876"/>
              <a:gd name="T72" fmla="*/ 821 w 1124"/>
              <a:gd name="T73" fmla="*/ 595 h 876"/>
              <a:gd name="T74" fmla="*/ 834 w 1124"/>
              <a:gd name="T75" fmla="*/ 462 h 876"/>
              <a:gd name="T76" fmla="*/ 808 w 1124"/>
              <a:gd name="T77" fmla="*/ 340 h 876"/>
              <a:gd name="T78" fmla="*/ 765 w 1124"/>
              <a:gd name="T79" fmla="*/ 283 h 876"/>
              <a:gd name="T80" fmla="*/ 814 w 1124"/>
              <a:gd name="T81" fmla="*/ 245 h 876"/>
              <a:gd name="T82" fmla="*/ 893 w 1124"/>
              <a:gd name="T83" fmla="*/ 233 h 876"/>
              <a:gd name="T84" fmla="*/ 1027 w 1124"/>
              <a:gd name="T85" fmla="*/ 254 h 876"/>
              <a:gd name="T86" fmla="*/ 1109 w 1124"/>
              <a:gd name="T87" fmla="*/ 277 h 876"/>
              <a:gd name="T88" fmla="*/ 1124 w 1124"/>
              <a:gd name="T89" fmla="*/ 266 h 876"/>
              <a:gd name="T90" fmla="*/ 1089 w 1124"/>
              <a:gd name="T91" fmla="*/ 212 h 876"/>
              <a:gd name="T92" fmla="*/ 1001 w 1124"/>
              <a:gd name="T93" fmla="*/ 146 h 876"/>
              <a:gd name="T94" fmla="*/ 881 w 1124"/>
              <a:gd name="T95" fmla="*/ 116 h 876"/>
              <a:gd name="T96" fmla="*/ 757 w 1124"/>
              <a:gd name="T97" fmla="*/ 135 h 876"/>
              <a:gd name="T98" fmla="*/ 708 w 1124"/>
              <a:gd name="T99" fmla="*/ 167 h 876"/>
              <a:gd name="T100" fmla="*/ 673 w 1124"/>
              <a:gd name="T101" fmla="*/ 223 h 876"/>
              <a:gd name="T102" fmla="*/ 613 w 1124"/>
              <a:gd name="T103" fmla="*/ 176 h 876"/>
              <a:gd name="T104" fmla="*/ 602 w 1124"/>
              <a:gd name="T105" fmla="*/ 124 h 876"/>
              <a:gd name="T106" fmla="*/ 576 w 1124"/>
              <a:gd name="T107" fmla="*/ 36 h 876"/>
              <a:gd name="T108" fmla="*/ 542 w 1124"/>
              <a:gd name="T109" fmla="*/ 0 h 876"/>
              <a:gd name="T110" fmla="*/ 514 w 1124"/>
              <a:gd name="T111" fmla="*/ 7 h 876"/>
              <a:gd name="T112" fmla="*/ 477 w 1124"/>
              <a:gd name="T113" fmla="*/ 77 h 876"/>
              <a:gd name="T114" fmla="*/ 453 w 1124"/>
              <a:gd name="T115" fmla="*/ 181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24" h="876">
                <a:moveTo>
                  <a:pt x="453" y="181"/>
                </a:moveTo>
                <a:lnTo>
                  <a:pt x="412" y="207"/>
                </a:lnTo>
                <a:lnTo>
                  <a:pt x="412" y="207"/>
                </a:lnTo>
                <a:lnTo>
                  <a:pt x="411" y="205"/>
                </a:lnTo>
                <a:lnTo>
                  <a:pt x="406" y="197"/>
                </a:lnTo>
                <a:lnTo>
                  <a:pt x="406" y="197"/>
                </a:lnTo>
                <a:lnTo>
                  <a:pt x="400" y="183"/>
                </a:lnTo>
                <a:lnTo>
                  <a:pt x="394" y="173"/>
                </a:lnTo>
                <a:lnTo>
                  <a:pt x="385" y="162"/>
                </a:lnTo>
                <a:lnTo>
                  <a:pt x="375" y="151"/>
                </a:lnTo>
                <a:lnTo>
                  <a:pt x="369" y="146"/>
                </a:lnTo>
                <a:lnTo>
                  <a:pt x="362" y="141"/>
                </a:lnTo>
                <a:lnTo>
                  <a:pt x="353" y="136"/>
                </a:lnTo>
                <a:lnTo>
                  <a:pt x="344" y="132"/>
                </a:lnTo>
                <a:lnTo>
                  <a:pt x="334" y="129"/>
                </a:lnTo>
                <a:lnTo>
                  <a:pt x="323" y="126"/>
                </a:lnTo>
                <a:lnTo>
                  <a:pt x="323" y="126"/>
                </a:lnTo>
                <a:lnTo>
                  <a:pt x="300" y="123"/>
                </a:lnTo>
                <a:lnTo>
                  <a:pt x="273" y="121"/>
                </a:lnTo>
                <a:lnTo>
                  <a:pt x="245" y="121"/>
                </a:lnTo>
                <a:lnTo>
                  <a:pt x="216" y="124"/>
                </a:lnTo>
                <a:lnTo>
                  <a:pt x="187" y="127"/>
                </a:lnTo>
                <a:lnTo>
                  <a:pt x="160" y="134"/>
                </a:lnTo>
                <a:lnTo>
                  <a:pt x="135" y="142"/>
                </a:lnTo>
                <a:lnTo>
                  <a:pt x="124" y="147"/>
                </a:lnTo>
                <a:lnTo>
                  <a:pt x="114" y="152"/>
                </a:lnTo>
                <a:lnTo>
                  <a:pt x="114" y="152"/>
                </a:lnTo>
                <a:lnTo>
                  <a:pt x="94" y="165"/>
                </a:lnTo>
                <a:lnTo>
                  <a:pt x="76" y="178"/>
                </a:lnTo>
                <a:lnTo>
                  <a:pt x="59" y="192"/>
                </a:lnTo>
                <a:lnTo>
                  <a:pt x="43" y="207"/>
                </a:lnTo>
                <a:lnTo>
                  <a:pt x="29" y="222"/>
                </a:lnTo>
                <a:lnTo>
                  <a:pt x="18" y="235"/>
                </a:lnTo>
                <a:lnTo>
                  <a:pt x="9" y="247"/>
                </a:lnTo>
                <a:lnTo>
                  <a:pt x="4" y="259"/>
                </a:lnTo>
                <a:lnTo>
                  <a:pt x="4" y="259"/>
                </a:lnTo>
                <a:lnTo>
                  <a:pt x="0" y="275"/>
                </a:lnTo>
                <a:lnTo>
                  <a:pt x="0" y="282"/>
                </a:lnTo>
                <a:lnTo>
                  <a:pt x="0" y="287"/>
                </a:lnTo>
                <a:lnTo>
                  <a:pt x="2" y="291"/>
                </a:lnTo>
                <a:lnTo>
                  <a:pt x="4" y="293"/>
                </a:lnTo>
                <a:lnTo>
                  <a:pt x="7" y="296"/>
                </a:lnTo>
                <a:lnTo>
                  <a:pt x="10" y="297"/>
                </a:lnTo>
                <a:lnTo>
                  <a:pt x="10" y="297"/>
                </a:lnTo>
                <a:lnTo>
                  <a:pt x="20" y="298"/>
                </a:lnTo>
                <a:lnTo>
                  <a:pt x="28" y="298"/>
                </a:lnTo>
                <a:lnTo>
                  <a:pt x="35" y="298"/>
                </a:lnTo>
                <a:lnTo>
                  <a:pt x="43" y="296"/>
                </a:lnTo>
                <a:lnTo>
                  <a:pt x="50" y="293"/>
                </a:lnTo>
                <a:lnTo>
                  <a:pt x="57" y="290"/>
                </a:lnTo>
                <a:lnTo>
                  <a:pt x="64" y="283"/>
                </a:lnTo>
                <a:lnTo>
                  <a:pt x="64" y="283"/>
                </a:lnTo>
                <a:lnTo>
                  <a:pt x="76" y="270"/>
                </a:lnTo>
                <a:lnTo>
                  <a:pt x="88" y="260"/>
                </a:lnTo>
                <a:lnTo>
                  <a:pt x="101" y="254"/>
                </a:lnTo>
                <a:lnTo>
                  <a:pt x="112" y="250"/>
                </a:lnTo>
                <a:lnTo>
                  <a:pt x="112" y="250"/>
                </a:lnTo>
                <a:lnTo>
                  <a:pt x="118" y="249"/>
                </a:lnTo>
                <a:lnTo>
                  <a:pt x="120" y="249"/>
                </a:lnTo>
                <a:lnTo>
                  <a:pt x="125" y="249"/>
                </a:lnTo>
                <a:lnTo>
                  <a:pt x="141" y="246"/>
                </a:lnTo>
                <a:lnTo>
                  <a:pt x="141" y="246"/>
                </a:lnTo>
                <a:lnTo>
                  <a:pt x="171" y="241"/>
                </a:lnTo>
                <a:lnTo>
                  <a:pt x="197" y="239"/>
                </a:lnTo>
                <a:lnTo>
                  <a:pt x="197" y="239"/>
                </a:lnTo>
                <a:lnTo>
                  <a:pt x="216" y="235"/>
                </a:lnTo>
                <a:lnTo>
                  <a:pt x="232" y="233"/>
                </a:lnTo>
                <a:lnTo>
                  <a:pt x="240" y="231"/>
                </a:lnTo>
                <a:lnTo>
                  <a:pt x="249" y="230"/>
                </a:lnTo>
                <a:lnTo>
                  <a:pt x="260" y="231"/>
                </a:lnTo>
                <a:lnTo>
                  <a:pt x="274" y="233"/>
                </a:lnTo>
                <a:lnTo>
                  <a:pt x="274" y="233"/>
                </a:lnTo>
                <a:lnTo>
                  <a:pt x="287" y="236"/>
                </a:lnTo>
                <a:lnTo>
                  <a:pt x="299" y="241"/>
                </a:lnTo>
                <a:lnTo>
                  <a:pt x="307" y="247"/>
                </a:lnTo>
                <a:lnTo>
                  <a:pt x="315" y="254"/>
                </a:lnTo>
                <a:lnTo>
                  <a:pt x="321" y="259"/>
                </a:lnTo>
                <a:lnTo>
                  <a:pt x="323" y="264"/>
                </a:lnTo>
                <a:lnTo>
                  <a:pt x="327" y="269"/>
                </a:lnTo>
                <a:lnTo>
                  <a:pt x="327" y="269"/>
                </a:lnTo>
                <a:lnTo>
                  <a:pt x="326" y="269"/>
                </a:lnTo>
                <a:lnTo>
                  <a:pt x="321" y="272"/>
                </a:lnTo>
                <a:lnTo>
                  <a:pt x="313" y="281"/>
                </a:lnTo>
                <a:lnTo>
                  <a:pt x="304" y="298"/>
                </a:lnTo>
                <a:lnTo>
                  <a:pt x="304" y="298"/>
                </a:lnTo>
                <a:lnTo>
                  <a:pt x="290" y="327"/>
                </a:lnTo>
                <a:lnTo>
                  <a:pt x="281" y="345"/>
                </a:lnTo>
                <a:lnTo>
                  <a:pt x="273" y="366"/>
                </a:lnTo>
                <a:lnTo>
                  <a:pt x="265" y="389"/>
                </a:lnTo>
                <a:lnTo>
                  <a:pt x="259" y="413"/>
                </a:lnTo>
                <a:lnTo>
                  <a:pt x="254" y="439"/>
                </a:lnTo>
                <a:lnTo>
                  <a:pt x="253" y="465"/>
                </a:lnTo>
                <a:lnTo>
                  <a:pt x="253" y="465"/>
                </a:lnTo>
                <a:lnTo>
                  <a:pt x="253" y="492"/>
                </a:lnTo>
                <a:lnTo>
                  <a:pt x="257" y="520"/>
                </a:lnTo>
                <a:lnTo>
                  <a:pt x="260" y="547"/>
                </a:lnTo>
                <a:lnTo>
                  <a:pt x="266" y="570"/>
                </a:lnTo>
                <a:lnTo>
                  <a:pt x="273" y="593"/>
                </a:lnTo>
                <a:lnTo>
                  <a:pt x="280" y="612"/>
                </a:lnTo>
                <a:lnTo>
                  <a:pt x="286" y="627"/>
                </a:lnTo>
                <a:lnTo>
                  <a:pt x="291" y="637"/>
                </a:lnTo>
                <a:lnTo>
                  <a:pt x="291" y="637"/>
                </a:lnTo>
                <a:lnTo>
                  <a:pt x="299" y="646"/>
                </a:lnTo>
                <a:lnTo>
                  <a:pt x="310" y="657"/>
                </a:lnTo>
                <a:lnTo>
                  <a:pt x="338" y="679"/>
                </a:lnTo>
                <a:lnTo>
                  <a:pt x="363" y="699"/>
                </a:lnTo>
                <a:lnTo>
                  <a:pt x="374" y="706"/>
                </a:lnTo>
                <a:lnTo>
                  <a:pt x="374" y="706"/>
                </a:lnTo>
                <a:lnTo>
                  <a:pt x="364" y="730"/>
                </a:lnTo>
                <a:lnTo>
                  <a:pt x="357" y="750"/>
                </a:lnTo>
                <a:lnTo>
                  <a:pt x="348" y="766"/>
                </a:lnTo>
                <a:lnTo>
                  <a:pt x="348" y="766"/>
                </a:lnTo>
                <a:lnTo>
                  <a:pt x="342" y="777"/>
                </a:lnTo>
                <a:lnTo>
                  <a:pt x="338" y="786"/>
                </a:lnTo>
                <a:lnTo>
                  <a:pt x="336" y="793"/>
                </a:lnTo>
                <a:lnTo>
                  <a:pt x="334" y="799"/>
                </a:lnTo>
                <a:lnTo>
                  <a:pt x="334" y="799"/>
                </a:lnTo>
                <a:lnTo>
                  <a:pt x="336" y="805"/>
                </a:lnTo>
                <a:lnTo>
                  <a:pt x="338" y="817"/>
                </a:lnTo>
                <a:lnTo>
                  <a:pt x="343" y="830"/>
                </a:lnTo>
                <a:lnTo>
                  <a:pt x="349" y="844"/>
                </a:lnTo>
                <a:lnTo>
                  <a:pt x="355" y="857"/>
                </a:lnTo>
                <a:lnTo>
                  <a:pt x="363" y="869"/>
                </a:lnTo>
                <a:lnTo>
                  <a:pt x="367" y="872"/>
                </a:lnTo>
                <a:lnTo>
                  <a:pt x="372" y="875"/>
                </a:lnTo>
                <a:lnTo>
                  <a:pt x="375" y="876"/>
                </a:lnTo>
                <a:lnTo>
                  <a:pt x="379" y="876"/>
                </a:lnTo>
                <a:lnTo>
                  <a:pt x="379" y="876"/>
                </a:lnTo>
                <a:lnTo>
                  <a:pt x="386" y="872"/>
                </a:lnTo>
                <a:lnTo>
                  <a:pt x="393" y="869"/>
                </a:lnTo>
                <a:lnTo>
                  <a:pt x="399" y="865"/>
                </a:lnTo>
                <a:lnTo>
                  <a:pt x="404" y="860"/>
                </a:lnTo>
                <a:lnTo>
                  <a:pt x="407" y="854"/>
                </a:lnTo>
                <a:lnTo>
                  <a:pt x="411" y="845"/>
                </a:lnTo>
                <a:lnTo>
                  <a:pt x="420" y="824"/>
                </a:lnTo>
                <a:lnTo>
                  <a:pt x="420" y="824"/>
                </a:lnTo>
                <a:lnTo>
                  <a:pt x="427" y="799"/>
                </a:lnTo>
                <a:lnTo>
                  <a:pt x="432" y="778"/>
                </a:lnTo>
                <a:lnTo>
                  <a:pt x="437" y="760"/>
                </a:lnTo>
                <a:lnTo>
                  <a:pt x="437" y="760"/>
                </a:lnTo>
                <a:lnTo>
                  <a:pt x="458" y="777"/>
                </a:lnTo>
                <a:lnTo>
                  <a:pt x="475" y="792"/>
                </a:lnTo>
                <a:lnTo>
                  <a:pt x="489" y="800"/>
                </a:lnTo>
                <a:lnTo>
                  <a:pt x="489" y="800"/>
                </a:lnTo>
                <a:lnTo>
                  <a:pt x="500" y="805"/>
                </a:lnTo>
                <a:lnTo>
                  <a:pt x="510" y="809"/>
                </a:lnTo>
                <a:lnTo>
                  <a:pt x="522" y="812"/>
                </a:lnTo>
                <a:lnTo>
                  <a:pt x="522" y="812"/>
                </a:lnTo>
                <a:lnTo>
                  <a:pt x="524" y="818"/>
                </a:lnTo>
                <a:lnTo>
                  <a:pt x="530" y="831"/>
                </a:lnTo>
                <a:lnTo>
                  <a:pt x="536" y="846"/>
                </a:lnTo>
                <a:lnTo>
                  <a:pt x="540" y="850"/>
                </a:lnTo>
                <a:lnTo>
                  <a:pt x="543" y="852"/>
                </a:lnTo>
                <a:lnTo>
                  <a:pt x="543" y="852"/>
                </a:lnTo>
                <a:lnTo>
                  <a:pt x="545" y="852"/>
                </a:lnTo>
                <a:lnTo>
                  <a:pt x="547" y="851"/>
                </a:lnTo>
                <a:lnTo>
                  <a:pt x="550" y="846"/>
                </a:lnTo>
                <a:lnTo>
                  <a:pt x="556" y="833"/>
                </a:lnTo>
                <a:lnTo>
                  <a:pt x="560" y="819"/>
                </a:lnTo>
                <a:lnTo>
                  <a:pt x="562" y="810"/>
                </a:lnTo>
                <a:lnTo>
                  <a:pt x="562" y="810"/>
                </a:lnTo>
                <a:lnTo>
                  <a:pt x="564" y="809"/>
                </a:lnTo>
                <a:lnTo>
                  <a:pt x="567" y="809"/>
                </a:lnTo>
                <a:lnTo>
                  <a:pt x="576" y="809"/>
                </a:lnTo>
                <a:lnTo>
                  <a:pt x="587" y="808"/>
                </a:lnTo>
                <a:lnTo>
                  <a:pt x="592" y="805"/>
                </a:lnTo>
                <a:lnTo>
                  <a:pt x="598" y="804"/>
                </a:lnTo>
                <a:lnTo>
                  <a:pt x="598" y="804"/>
                </a:lnTo>
                <a:lnTo>
                  <a:pt x="604" y="799"/>
                </a:lnTo>
                <a:lnTo>
                  <a:pt x="611" y="793"/>
                </a:lnTo>
                <a:lnTo>
                  <a:pt x="628" y="778"/>
                </a:lnTo>
                <a:lnTo>
                  <a:pt x="646" y="760"/>
                </a:lnTo>
                <a:lnTo>
                  <a:pt x="646" y="760"/>
                </a:lnTo>
                <a:lnTo>
                  <a:pt x="645" y="771"/>
                </a:lnTo>
                <a:lnTo>
                  <a:pt x="646" y="796"/>
                </a:lnTo>
                <a:lnTo>
                  <a:pt x="647" y="810"/>
                </a:lnTo>
                <a:lnTo>
                  <a:pt x="649" y="824"/>
                </a:lnTo>
                <a:lnTo>
                  <a:pt x="652" y="835"/>
                </a:lnTo>
                <a:lnTo>
                  <a:pt x="655" y="839"/>
                </a:lnTo>
                <a:lnTo>
                  <a:pt x="658" y="841"/>
                </a:lnTo>
                <a:lnTo>
                  <a:pt x="658" y="841"/>
                </a:lnTo>
                <a:lnTo>
                  <a:pt x="670" y="849"/>
                </a:lnTo>
                <a:lnTo>
                  <a:pt x="681" y="852"/>
                </a:lnTo>
                <a:lnTo>
                  <a:pt x="693" y="856"/>
                </a:lnTo>
                <a:lnTo>
                  <a:pt x="709" y="857"/>
                </a:lnTo>
                <a:lnTo>
                  <a:pt x="709" y="857"/>
                </a:lnTo>
                <a:lnTo>
                  <a:pt x="723" y="860"/>
                </a:lnTo>
                <a:lnTo>
                  <a:pt x="730" y="862"/>
                </a:lnTo>
                <a:lnTo>
                  <a:pt x="733" y="864"/>
                </a:lnTo>
                <a:lnTo>
                  <a:pt x="736" y="862"/>
                </a:lnTo>
                <a:lnTo>
                  <a:pt x="744" y="859"/>
                </a:lnTo>
                <a:lnTo>
                  <a:pt x="744" y="859"/>
                </a:lnTo>
                <a:lnTo>
                  <a:pt x="750" y="855"/>
                </a:lnTo>
                <a:lnTo>
                  <a:pt x="756" y="849"/>
                </a:lnTo>
                <a:lnTo>
                  <a:pt x="761" y="841"/>
                </a:lnTo>
                <a:lnTo>
                  <a:pt x="766" y="834"/>
                </a:lnTo>
                <a:lnTo>
                  <a:pt x="771" y="825"/>
                </a:lnTo>
                <a:lnTo>
                  <a:pt x="774" y="817"/>
                </a:lnTo>
                <a:lnTo>
                  <a:pt x="775" y="809"/>
                </a:lnTo>
                <a:lnTo>
                  <a:pt x="774" y="804"/>
                </a:lnTo>
                <a:lnTo>
                  <a:pt x="774" y="804"/>
                </a:lnTo>
                <a:lnTo>
                  <a:pt x="767" y="789"/>
                </a:lnTo>
                <a:lnTo>
                  <a:pt x="757" y="771"/>
                </a:lnTo>
                <a:lnTo>
                  <a:pt x="748" y="751"/>
                </a:lnTo>
                <a:lnTo>
                  <a:pt x="739" y="734"/>
                </a:lnTo>
                <a:lnTo>
                  <a:pt x="739" y="734"/>
                </a:lnTo>
                <a:lnTo>
                  <a:pt x="733" y="715"/>
                </a:lnTo>
                <a:lnTo>
                  <a:pt x="733" y="711"/>
                </a:lnTo>
                <a:lnTo>
                  <a:pt x="733" y="711"/>
                </a:lnTo>
                <a:lnTo>
                  <a:pt x="736" y="711"/>
                </a:lnTo>
                <a:lnTo>
                  <a:pt x="745" y="709"/>
                </a:lnTo>
                <a:lnTo>
                  <a:pt x="750" y="705"/>
                </a:lnTo>
                <a:lnTo>
                  <a:pt x="756" y="702"/>
                </a:lnTo>
                <a:lnTo>
                  <a:pt x="761" y="697"/>
                </a:lnTo>
                <a:lnTo>
                  <a:pt x="766" y="690"/>
                </a:lnTo>
                <a:lnTo>
                  <a:pt x="766" y="690"/>
                </a:lnTo>
                <a:lnTo>
                  <a:pt x="778" y="673"/>
                </a:lnTo>
                <a:lnTo>
                  <a:pt x="795" y="650"/>
                </a:lnTo>
                <a:lnTo>
                  <a:pt x="803" y="637"/>
                </a:lnTo>
                <a:lnTo>
                  <a:pt x="811" y="624"/>
                </a:lnTo>
                <a:lnTo>
                  <a:pt x="817" y="610"/>
                </a:lnTo>
                <a:lnTo>
                  <a:pt x="821" y="595"/>
                </a:lnTo>
                <a:lnTo>
                  <a:pt x="821" y="595"/>
                </a:lnTo>
                <a:lnTo>
                  <a:pt x="827" y="565"/>
                </a:lnTo>
                <a:lnTo>
                  <a:pt x="829" y="534"/>
                </a:lnTo>
                <a:lnTo>
                  <a:pt x="832" y="490"/>
                </a:lnTo>
                <a:lnTo>
                  <a:pt x="832" y="490"/>
                </a:lnTo>
                <a:lnTo>
                  <a:pt x="834" y="462"/>
                </a:lnTo>
                <a:lnTo>
                  <a:pt x="834" y="444"/>
                </a:lnTo>
                <a:lnTo>
                  <a:pt x="832" y="427"/>
                </a:lnTo>
                <a:lnTo>
                  <a:pt x="832" y="427"/>
                </a:lnTo>
                <a:lnTo>
                  <a:pt x="827" y="402"/>
                </a:lnTo>
                <a:lnTo>
                  <a:pt x="819" y="371"/>
                </a:lnTo>
                <a:lnTo>
                  <a:pt x="808" y="340"/>
                </a:lnTo>
                <a:lnTo>
                  <a:pt x="803" y="328"/>
                </a:lnTo>
                <a:lnTo>
                  <a:pt x="797" y="317"/>
                </a:lnTo>
                <a:lnTo>
                  <a:pt x="797" y="317"/>
                </a:lnTo>
                <a:lnTo>
                  <a:pt x="790" y="308"/>
                </a:lnTo>
                <a:lnTo>
                  <a:pt x="782" y="299"/>
                </a:lnTo>
                <a:lnTo>
                  <a:pt x="765" y="283"/>
                </a:lnTo>
                <a:lnTo>
                  <a:pt x="750" y="272"/>
                </a:lnTo>
                <a:lnTo>
                  <a:pt x="744" y="269"/>
                </a:lnTo>
                <a:lnTo>
                  <a:pt x="765" y="250"/>
                </a:lnTo>
                <a:lnTo>
                  <a:pt x="765" y="250"/>
                </a:lnTo>
                <a:lnTo>
                  <a:pt x="792" y="247"/>
                </a:lnTo>
                <a:lnTo>
                  <a:pt x="814" y="245"/>
                </a:lnTo>
                <a:lnTo>
                  <a:pt x="825" y="244"/>
                </a:lnTo>
                <a:lnTo>
                  <a:pt x="833" y="241"/>
                </a:lnTo>
                <a:lnTo>
                  <a:pt x="833" y="241"/>
                </a:lnTo>
                <a:lnTo>
                  <a:pt x="850" y="238"/>
                </a:lnTo>
                <a:lnTo>
                  <a:pt x="871" y="234"/>
                </a:lnTo>
                <a:lnTo>
                  <a:pt x="893" y="233"/>
                </a:lnTo>
                <a:lnTo>
                  <a:pt x="915" y="233"/>
                </a:lnTo>
                <a:lnTo>
                  <a:pt x="915" y="233"/>
                </a:lnTo>
                <a:lnTo>
                  <a:pt x="959" y="234"/>
                </a:lnTo>
                <a:lnTo>
                  <a:pt x="986" y="235"/>
                </a:lnTo>
                <a:lnTo>
                  <a:pt x="986" y="235"/>
                </a:lnTo>
                <a:lnTo>
                  <a:pt x="1027" y="254"/>
                </a:lnTo>
                <a:lnTo>
                  <a:pt x="1058" y="269"/>
                </a:lnTo>
                <a:lnTo>
                  <a:pt x="1070" y="272"/>
                </a:lnTo>
                <a:lnTo>
                  <a:pt x="1080" y="275"/>
                </a:lnTo>
                <a:lnTo>
                  <a:pt x="1080" y="275"/>
                </a:lnTo>
                <a:lnTo>
                  <a:pt x="1099" y="277"/>
                </a:lnTo>
                <a:lnTo>
                  <a:pt x="1109" y="277"/>
                </a:lnTo>
                <a:lnTo>
                  <a:pt x="1109" y="277"/>
                </a:lnTo>
                <a:lnTo>
                  <a:pt x="1114" y="277"/>
                </a:lnTo>
                <a:lnTo>
                  <a:pt x="1120" y="275"/>
                </a:lnTo>
                <a:lnTo>
                  <a:pt x="1121" y="273"/>
                </a:lnTo>
                <a:lnTo>
                  <a:pt x="1124" y="270"/>
                </a:lnTo>
                <a:lnTo>
                  <a:pt x="1124" y="266"/>
                </a:lnTo>
                <a:lnTo>
                  <a:pt x="1124" y="261"/>
                </a:lnTo>
                <a:lnTo>
                  <a:pt x="1124" y="261"/>
                </a:lnTo>
                <a:lnTo>
                  <a:pt x="1120" y="254"/>
                </a:lnTo>
                <a:lnTo>
                  <a:pt x="1114" y="243"/>
                </a:lnTo>
                <a:lnTo>
                  <a:pt x="1103" y="228"/>
                </a:lnTo>
                <a:lnTo>
                  <a:pt x="1089" y="212"/>
                </a:lnTo>
                <a:lnTo>
                  <a:pt x="1072" y="194"/>
                </a:lnTo>
                <a:lnTo>
                  <a:pt x="1052" y="177"/>
                </a:lnTo>
                <a:lnTo>
                  <a:pt x="1041" y="170"/>
                </a:lnTo>
                <a:lnTo>
                  <a:pt x="1028" y="161"/>
                </a:lnTo>
                <a:lnTo>
                  <a:pt x="1015" y="153"/>
                </a:lnTo>
                <a:lnTo>
                  <a:pt x="1001" y="146"/>
                </a:lnTo>
                <a:lnTo>
                  <a:pt x="1001" y="146"/>
                </a:lnTo>
                <a:lnTo>
                  <a:pt x="975" y="135"/>
                </a:lnTo>
                <a:lnTo>
                  <a:pt x="949" y="126"/>
                </a:lnTo>
                <a:lnTo>
                  <a:pt x="926" y="121"/>
                </a:lnTo>
                <a:lnTo>
                  <a:pt x="903" y="118"/>
                </a:lnTo>
                <a:lnTo>
                  <a:pt x="881" y="116"/>
                </a:lnTo>
                <a:lnTo>
                  <a:pt x="860" y="118"/>
                </a:lnTo>
                <a:lnTo>
                  <a:pt x="839" y="120"/>
                </a:lnTo>
                <a:lnTo>
                  <a:pt x="817" y="124"/>
                </a:lnTo>
                <a:lnTo>
                  <a:pt x="817" y="124"/>
                </a:lnTo>
                <a:lnTo>
                  <a:pt x="781" y="130"/>
                </a:lnTo>
                <a:lnTo>
                  <a:pt x="757" y="135"/>
                </a:lnTo>
                <a:lnTo>
                  <a:pt x="748" y="139"/>
                </a:lnTo>
                <a:lnTo>
                  <a:pt x="738" y="144"/>
                </a:lnTo>
                <a:lnTo>
                  <a:pt x="729" y="150"/>
                </a:lnTo>
                <a:lnTo>
                  <a:pt x="719" y="157"/>
                </a:lnTo>
                <a:lnTo>
                  <a:pt x="719" y="157"/>
                </a:lnTo>
                <a:lnTo>
                  <a:pt x="708" y="167"/>
                </a:lnTo>
                <a:lnTo>
                  <a:pt x="699" y="178"/>
                </a:lnTo>
                <a:lnTo>
                  <a:pt x="692" y="189"/>
                </a:lnTo>
                <a:lnTo>
                  <a:pt x="684" y="199"/>
                </a:lnTo>
                <a:lnTo>
                  <a:pt x="676" y="215"/>
                </a:lnTo>
                <a:lnTo>
                  <a:pt x="673" y="223"/>
                </a:lnTo>
                <a:lnTo>
                  <a:pt x="673" y="223"/>
                </a:lnTo>
                <a:lnTo>
                  <a:pt x="650" y="209"/>
                </a:lnTo>
                <a:lnTo>
                  <a:pt x="631" y="196"/>
                </a:lnTo>
                <a:lnTo>
                  <a:pt x="624" y="189"/>
                </a:lnTo>
                <a:lnTo>
                  <a:pt x="618" y="183"/>
                </a:lnTo>
                <a:lnTo>
                  <a:pt x="618" y="183"/>
                </a:lnTo>
                <a:lnTo>
                  <a:pt x="613" y="176"/>
                </a:lnTo>
                <a:lnTo>
                  <a:pt x="610" y="167"/>
                </a:lnTo>
                <a:lnTo>
                  <a:pt x="607" y="157"/>
                </a:lnTo>
                <a:lnTo>
                  <a:pt x="605" y="147"/>
                </a:lnTo>
                <a:lnTo>
                  <a:pt x="602" y="131"/>
                </a:lnTo>
                <a:lnTo>
                  <a:pt x="602" y="124"/>
                </a:lnTo>
                <a:lnTo>
                  <a:pt x="602" y="124"/>
                </a:lnTo>
                <a:lnTo>
                  <a:pt x="600" y="114"/>
                </a:lnTo>
                <a:lnTo>
                  <a:pt x="597" y="92"/>
                </a:lnTo>
                <a:lnTo>
                  <a:pt x="593" y="77"/>
                </a:lnTo>
                <a:lnTo>
                  <a:pt x="589" y="62"/>
                </a:lnTo>
                <a:lnTo>
                  <a:pt x="583" y="48"/>
                </a:lnTo>
                <a:lnTo>
                  <a:pt x="576" y="36"/>
                </a:lnTo>
                <a:lnTo>
                  <a:pt x="576" y="36"/>
                </a:lnTo>
                <a:lnTo>
                  <a:pt x="562" y="17"/>
                </a:lnTo>
                <a:lnTo>
                  <a:pt x="557" y="10"/>
                </a:lnTo>
                <a:lnTo>
                  <a:pt x="552" y="6"/>
                </a:lnTo>
                <a:lnTo>
                  <a:pt x="547" y="3"/>
                </a:lnTo>
                <a:lnTo>
                  <a:pt x="542" y="0"/>
                </a:lnTo>
                <a:lnTo>
                  <a:pt x="537" y="0"/>
                </a:lnTo>
                <a:lnTo>
                  <a:pt x="530" y="0"/>
                </a:lnTo>
                <a:lnTo>
                  <a:pt x="530" y="0"/>
                </a:lnTo>
                <a:lnTo>
                  <a:pt x="524" y="3"/>
                </a:lnTo>
                <a:lnTo>
                  <a:pt x="517" y="4"/>
                </a:lnTo>
                <a:lnTo>
                  <a:pt x="514" y="7"/>
                </a:lnTo>
                <a:lnTo>
                  <a:pt x="510" y="11"/>
                </a:lnTo>
                <a:lnTo>
                  <a:pt x="505" y="21"/>
                </a:lnTo>
                <a:lnTo>
                  <a:pt x="498" y="36"/>
                </a:lnTo>
                <a:lnTo>
                  <a:pt x="498" y="36"/>
                </a:lnTo>
                <a:lnTo>
                  <a:pt x="483" y="63"/>
                </a:lnTo>
                <a:lnTo>
                  <a:pt x="477" y="77"/>
                </a:lnTo>
                <a:lnTo>
                  <a:pt x="469" y="94"/>
                </a:lnTo>
                <a:lnTo>
                  <a:pt x="469" y="94"/>
                </a:lnTo>
                <a:lnTo>
                  <a:pt x="466" y="105"/>
                </a:lnTo>
                <a:lnTo>
                  <a:pt x="463" y="119"/>
                </a:lnTo>
                <a:lnTo>
                  <a:pt x="458" y="147"/>
                </a:lnTo>
                <a:lnTo>
                  <a:pt x="453" y="181"/>
                </a:lnTo>
                <a:lnTo>
                  <a:pt x="453" y="181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FD3DA747-8315-4F27-B569-09A6797099E6}"/>
              </a:ext>
            </a:extLst>
          </p:cNvPr>
          <p:cNvSpPr>
            <a:spLocks/>
          </p:cNvSpPr>
          <p:nvPr/>
        </p:nvSpPr>
        <p:spPr bwMode="auto">
          <a:xfrm>
            <a:off x="5968269" y="5048581"/>
            <a:ext cx="1665185" cy="845942"/>
          </a:xfrm>
          <a:custGeom>
            <a:avLst/>
            <a:gdLst>
              <a:gd name="T0" fmla="*/ 194 w 1185"/>
              <a:gd name="T1" fmla="*/ 142 h 602"/>
              <a:gd name="T2" fmla="*/ 143 w 1185"/>
              <a:gd name="T3" fmla="*/ 138 h 602"/>
              <a:gd name="T4" fmla="*/ 133 w 1185"/>
              <a:gd name="T5" fmla="*/ 143 h 602"/>
              <a:gd name="T6" fmla="*/ 105 w 1185"/>
              <a:gd name="T7" fmla="*/ 165 h 602"/>
              <a:gd name="T8" fmla="*/ 52 w 1185"/>
              <a:gd name="T9" fmla="*/ 196 h 602"/>
              <a:gd name="T10" fmla="*/ 52 w 1185"/>
              <a:gd name="T11" fmla="*/ 211 h 602"/>
              <a:gd name="T12" fmla="*/ 15 w 1185"/>
              <a:gd name="T13" fmla="*/ 238 h 602"/>
              <a:gd name="T14" fmla="*/ 1 w 1185"/>
              <a:gd name="T15" fmla="*/ 248 h 602"/>
              <a:gd name="T16" fmla="*/ 38 w 1185"/>
              <a:gd name="T17" fmla="*/ 276 h 602"/>
              <a:gd name="T18" fmla="*/ 106 w 1185"/>
              <a:gd name="T19" fmla="*/ 295 h 602"/>
              <a:gd name="T20" fmla="*/ 178 w 1185"/>
              <a:gd name="T21" fmla="*/ 301 h 602"/>
              <a:gd name="T22" fmla="*/ 199 w 1185"/>
              <a:gd name="T23" fmla="*/ 368 h 602"/>
              <a:gd name="T24" fmla="*/ 234 w 1185"/>
              <a:gd name="T25" fmla="*/ 429 h 602"/>
              <a:gd name="T26" fmla="*/ 269 w 1185"/>
              <a:gd name="T27" fmla="*/ 459 h 602"/>
              <a:gd name="T28" fmla="*/ 312 w 1185"/>
              <a:gd name="T29" fmla="*/ 484 h 602"/>
              <a:gd name="T30" fmla="*/ 262 w 1185"/>
              <a:gd name="T31" fmla="*/ 495 h 602"/>
              <a:gd name="T32" fmla="*/ 183 w 1185"/>
              <a:gd name="T33" fmla="*/ 549 h 602"/>
              <a:gd name="T34" fmla="*/ 143 w 1185"/>
              <a:gd name="T35" fmla="*/ 566 h 602"/>
              <a:gd name="T36" fmla="*/ 164 w 1185"/>
              <a:gd name="T37" fmla="*/ 580 h 602"/>
              <a:gd name="T38" fmla="*/ 215 w 1185"/>
              <a:gd name="T39" fmla="*/ 589 h 602"/>
              <a:gd name="T40" fmla="*/ 297 w 1185"/>
              <a:gd name="T41" fmla="*/ 564 h 602"/>
              <a:gd name="T42" fmla="*/ 357 w 1185"/>
              <a:gd name="T43" fmla="*/ 532 h 602"/>
              <a:gd name="T44" fmla="*/ 387 w 1185"/>
              <a:gd name="T45" fmla="*/ 517 h 602"/>
              <a:gd name="T46" fmla="*/ 481 w 1185"/>
              <a:gd name="T47" fmla="*/ 523 h 602"/>
              <a:gd name="T48" fmla="*/ 517 w 1185"/>
              <a:gd name="T49" fmla="*/ 526 h 602"/>
              <a:gd name="T50" fmla="*/ 542 w 1185"/>
              <a:gd name="T51" fmla="*/ 556 h 602"/>
              <a:gd name="T52" fmla="*/ 622 w 1185"/>
              <a:gd name="T53" fmla="*/ 601 h 602"/>
              <a:gd name="T54" fmla="*/ 661 w 1185"/>
              <a:gd name="T55" fmla="*/ 596 h 602"/>
              <a:gd name="T56" fmla="*/ 702 w 1185"/>
              <a:gd name="T57" fmla="*/ 559 h 602"/>
              <a:gd name="T58" fmla="*/ 717 w 1185"/>
              <a:gd name="T59" fmla="*/ 493 h 602"/>
              <a:gd name="T60" fmla="*/ 739 w 1185"/>
              <a:gd name="T61" fmla="*/ 466 h 602"/>
              <a:gd name="T62" fmla="*/ 917 w 1185"/>
              <a:gd name="T63" fmla="*/ 469 h 602"/>
              <a:gd name="T64" fmla="*/ 1035 w 1185"/>
              <a:gd name="T65" fmla="*/ 469 h 602"/>
              <a:gd name="T66" fmla="*/ 1086 w 1185"/>
              <a:gd name="T67" fmla="*/ 449 h 602"/>
              <a:gd name="T68" fmla="*/ 1135 w 1185"/>
              <a:gd name="T69" fmla="*/ 426 h 602"/>
              <a:gd name="T70" fmla="*/ 1184 w 1185"/>
              <a:gd name="T71" fmla="*/ 371 h 602"/>
              <a:gd name="T72" fmla="*/ 1177 w 1185"/>
              <a:gd name="T73" fmla="*/ 363 h 602"/>
              <a:gd name="T74" fmla="*/ 1140 w 1185"/>
              <a:gd name="T75" fmla="*/ 366 h 602"/>
              <a:gd name="T76" fmla="*/ 1107 w 1185"/>
              <a:gd name="T77" fmla="*/ 360 h 602"/>
              <a:gd name="T78" fmla="*/ 1050 w 1185"/>
              <a:gd name="T79" fmla="*/ 374 h 602"/>
              <a:gd name="T80" fmla="*/ 1038 w 1185"/>
              <a:gd name="T81" fmla="*/ 372 h 602"/>
              <a:gd name="T82" fmla="*/ 961 w 1185"/>
              <a:gd name="T83" fmla="*/ 380 h 602"/>
              <a:gd name="T84" fmla="*/ 843 w 1185"/>
              <a:gd name="T85" fmla="*/ 396 h 602"/>
              <a:gd name="T86" fmla="*/ 817 w 1185"/>
              <a:gd name="T87" fmla="*/ 391 h 602"/>
              <a:gd name="T88" fmla="*/ 818 w 1185"/>
              <a:gd name="T89" fmla="*/ 358 h 602"/>
              <a:gd name="T90" fmla="*/ 822 w 1185"/>
              <a:gd name="T91" fmla="*/ 289 h 602"/>
              <a:gd name="T92" fmla="*/ 802 w 1185"/>
              <a:gd name="T93" fmla="*/ 221 h 602"/>
              <a:gd name="T94" fmla="*/ 758 w 1185"/>
              <a:gd name="T95" fmla="*/ 160 h 602"/>
              <a:gd name="T96" fmla="*/ 692 w 1185"/>
              <a:gd name="T97" fmla="*/ 114 h 602"/>
              <a:gd name="T98" fmla="*/ 581 w 1185"/>
              <a:gd name="T99" fmla="*/ 68 h 602"/>
              <a:gd name="T100" fmla="*/ 559 w 1185"/>
              <a:gd name="T101" fmla="*/ 51 h 602"/>
              <a:gd name="T102" fmla="*/ 469 w 1185"/>
              <a:gd name="T103" fmla="*/ 34 h 602"/>
              <a:gd name="T104" fmla="*/ 459 w 1185"/>
              <a:gd name="T105" fmla="*/ 16 h 602"/>
              <a:gd name="T106" fmla="*/ 411 w 1185"/>
              <a:gd name="T107" fmla="*/ 1 h 602"/>
              <a:gd name="T108" fmla="*/ 389 w 1185"/>
              <a:gd name="T109" fmla="*/ 7 h 602"/>
              <a:gd name="T110" fmla="*/ 371 w 1185"/>
              <a:gd name="T111" fmla="*/ 11 h 602"/>
              <a:gd name="T112" fmla="*/ 352 w 1185"/>
              <a:gd name="T113" fmla="*/ 16 h 602"/>
              <a:gd name="T114" fmla="*/ 327 w 1185"/>
              <a:gd name="T115" fmla="*/ 55 h 602"/>
              <a:gd name="T116" fmla="*/ 321 w 1185"/>
              <a:gd name="T117" fmla="*/ 79 h 602"/>
              <a:gd name="T118" fmla="*/ 300 w 1185"/>
              <a:gd name="T119" fmla="*/ 105 h 602"/>
              <a:gd name="T120" fmla="*/ 241 w 1185"/>
              <a:gd name="T121" fmla="*/ 135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85" h="602">
                <a:moveTo>
                  <a:pt x="226" y="150"/>
                </a:moveTo>
                <a:lnTo>
                  <a:pt x="226" y="150"/>
                </a:lnTo>
                <a:lnTo>
                  <a:pt x="222" y="149"/>
                </a:lnTo>
                <a:lnTo>
                  <a:pt x="211" y="145"/>
                </a:lnTo>
                <a:lnTo>
                  <a:pt x="194" y="142"/>
                </a:lnTo>
                <a:lnTo>
                  <a:pt x="184" y="140"/>
                </a:lnTo>
                <a:lnTo>
                  <a:pt x="173" y="139"/>
                </a:lnTo>
                <a:lnTo>
                  <a:pt x="173" y="139"/>
                </a:lnTo>
                <a:lnTo>
                  <a:pt x="154" y="138"/>
                </a:lnTo>
                <a:lnTo>
                  <a:pt x="143" y="138"/>
                </a:lnTo>
                <a:lnTo>
                  <a:pt x="141" y="138"/>
                </a:lnTo>
                <a:lnTo>
                  <a:pt x="138" y="138"/>
                </a:lnTo>
                <a:lnTo>
                  <a:pt x="136" y="140"/>
                </a:lnTo>
                <a:lnTo>
                  <a:pt x="133" y="143"/>
                </a:lnTo>
                <a:lnTo>
                  <a:pt x="133" y="143"/>
                </a:lnTo>
                <a:lnTo>
                  <a:pt x="131" y="149"/>
                </a:lnTo>
                <a:lnTo>
                  <a:pt x="128" y="153"/>
                </a:lnTo>
                <a:lnTo>
                  <a:pt x="121" y="156"/>
                </a:lnTo>
                <a:lnTo>
                  <a:pt x="105" y="165"/>
                </a:lnTo>
                <a:lnTo>
                  <a:pt x="105" y="165"/>
                </a:lnTo>
                <a:lnTo>
                  <a:pt x="68" y="182"/>
                </a:lnTo>
                <a:lnTo>
                  <a:pt x="57" y="190"/>
                </a:lnTo>
                <a:lnTo>
                  <a:pt x="53" y="192"/>
                </a:lnTo>
                <a:lnTo>
                  <a:pt x="52" y="196"/>
                </a:lnTo>
                <a:lnTo>
                  <a:pt x="52" y="196"/>
                </a:lnTo>
                <a:lnTo>
                  <a:pt x="51" y="201"/>
                </a:lnTo>
                <a:lnTo>
                  <a:pt x="51" y="205"/>
                </a:lnTo>
                <a:lnTo>
                  <a:pt x="52" y="207"/>
                </a:lnTo>
                <a:lnTo>
                  <a:pt x="52" y="211"/>
                </a:lnTo>
                <a:lnTo>
                  <a:pt x="52" y="211"/>
                </a:lnTo>
                <a:lnTo>
                  <a:pt x="51" y="213"/>
                </a:lnTo>
                <a:lnTo>
                  <a:pt x="47" y="217"/>
                </a:lnTo>
                <a:lnTo>
                  <a:pt x="38" y="223"/>
                </a:lnTo>
                <a:lnTo>
                  <a:pt x="15" y="238"/>
                </a:lnTo>
                <a:lnTo>
                  <a:pt x="15" y="238"/>
                </a:lnTo>
                <a:lnTo>
                  <a:pt x="10" y="240"/>
                </a:lnTo>
                <a:lnTo>
                  <a:pt x="6" y="242"/>
                </a:lnTo>
                <a:lnTo>
                  <a:pt x="0" y="244"/>
                </a:lnTo>
                <a:lnTo>
                  <a:pt x="0" y="245"/>
                </a:lnTo>
                <a:lnTo>
                  <a:pt x="1" y="248"/>
                </a:lnTo>
                <a:lnTo>
                  <a:pt x="11" y="258"/>
                </a:lnTo>
                <a:lnTo>
                  <a:pt x="11" y="258"/>
                </a:lnTo>
                <a:lnTo>
                  <a:pt x="25" y="269"/>
                </a:lnTo>
                <a:lnTo>
                  <a:pt x="32" y="272"/>
                </a:lnTo>
                <a:lnTo>
                  <a:pt x="38" y="276"/>
                </a:lnTo>
                <a:lnTo>
                  <a:pt x="54" y="282"/>
                </a:lnTo>
                <a:lnTo>
                  <a:pt x="75" y="289"/>
                </a:lnTo>
                <a:lnTo>
                  <a:pt x="75" y="289"/>
                </a:lnTo>
                <a:lnTo>
                  <a:pt x="90" y="292"/>
                </a:lnTo>
                <a:lnTo>
                  <a:pt x="106" y="295"/>
                </a:lnTo>
                <a:lnTo>
                  <a:pt x="141" y="297"/>
                </a:lnTo>
                <a:lnTo>
                  <a:pt x="168" y="298"/>
                </a:lnTo>
                <a:lnTo>
                  <a:pt x="175" y="300"/>
                </a:lnTo>
                <a:lnTo>
                  <a:pt x="178" y="300"/>
                </a:lnTo>
                <a:lnTo>
                  <a:pt x="178" y="301"/>
                </a:lnTo>
                <a:lnTo>
                  <a:pt x="178" y="301"/>
                </a:lnTo>
                <a:lnTo>
                  <a:pt x="178" y="305"/>
                </a:lnTo>
                <a:lnTo>
                  <a:pt x="179" y="313"/>
                </a:lnTo>
                <a:lnTo>
                  <a:pt x="186" y="338"/>
                </a:lnTo>
                <a:lnTo>
                  <a:pt x="199" y="368"/>
                </a:lnTo>
                <a:lnTo>
                  <a:pt x="205" y="384"/>
                </a:lnTo>
                <a:lnTo>
                  <a:pt x="213" y="398"/>
                </a:lnTo>
                <a:lnTo>
                  <a:pt x="213" y="398"/>
                </a:lnTo>
                <a:lnTo>
                  <a:pt x="228" y="421"/>
                </a:lnTo>
                <a:lnTo>
                  <a:pt x="234" y="429"/>
                </a:lnTo>
                <a:lnTo>
                  <a:pt x="241" y="437"/>
                </a:lnTo>
                <a:lnTo>
                  <a:pt x="247" y="443"/>
                </a:lnTo>
                <a:lnTo>
                  <a:pt x="254" y="449"/>
                </a:lnTo>
                <a:lnTo>
                  <a:pt x="269" y="459"/>
                </a:lnTo>
                <a:lnTo>
                  <a:pt x="269" y="459"/>
                </a:lnTo>
                <a:lnTo>
                  <a:pt x="288" y="469"/>
                </a:lnTo>
                <a:lnTo>
                  <a:pt x="304" y="476"/>
                </a:lnTo>
                <a:lnTo>
                  <a:pt x="320" y="484"/>
                </a:lnTo>
                <a:lnTo>
                  <a:pt x="320" y="484"/>
                </a:lnTo>
                <a:lnTo>
                  <a:pt x="312" y="484"/>
                </a:lnTo>
                <a:lnTo>
                  <a:pt x="297" y="485"/>
                </a:lnTo>
                <a:lnTo>
                  <a:pt x="288" y="486"/>
                </a:lnTo>
                <a:lnTo>
                  <a:pt x="278" y="487"/>
                </a:lnTo>
                <a:lnTo>
                  <a:pt x="269" y="491"/>
                </a:lnTo>
                <a:lnTo>
                  <a:pt x="262" y="495"/>
                </a:lnTo>
                <a:lnTo>
                  <a:pt x="262" y="495"/>
                </a:lnTo>
                <a:lnTo>
                  <a:pt x="225" y="523"/>
                </a:lnTo>
                <a:lnTo>
                  <a:pt x="202" y="538"/>
                </a:lnTo>
                <a:lnTo>
                  <a:pt x="191" y="544"/>
                </a:lnTo>
                <a:lnTo>
                  <a:pt x="183" y="549"/>
                </a:lnTo>
                <a:lnTo>
                  <a:pt x="183" y="549"/>
                </a:lnTo>
                <a:lnTo>
                  <a:pt x="164" y="555"/>
                </a:lnTo>
                <a:lnTo>
                  <a:pt x="149" y="561"/>
                </a:lnTo>
                <a:lnTo>
                  <a:pt x="146" y="564"/>
                </a:lnTo>
                <a:lnTo>
                  <a:pt x="143" y="566"/>
                </a:lnTo>
                <a:lnTo>
                  <a:pt x="143" y="569"/>
                </a:lnTo>
                <a:lnTo>
                  <a:pt x="144" y="570"/>
                </a:lnTo>
                <a:lnTo>
                  <a:pt x="149" y="572"/>
                </a:lnTo>
                <a:lnTo>
                  <a:pt x="149" y="572"/>
                </a:lnTo>
                <a:lnTo>
                  <a:pt x="164" y="580"/>
                </a:lnTo>
                <a:lnTo>
                  <a:pt x="173" y="584"/>
                </a:lnTo>
                <a:lnTo>
                  <a:pt x="181" y="586"/>
                </a:lnTo>
                <a:lnTo>
                  <a:pt x="191" y="587"/>
                </a:lnTo>
                <a:lnTo>
                  <a:pt x="202" y="589"/>
                </a:lnTo>
                <a:lnTo>
                  <a:pt x="215" y="589"/>
                </a:lnTo>
                <a:lnTo>
                  <a:pt x="228" y="586"/>
                </a:lnTo>
                <a:lnTo>
                  <a:pt x="228" y="586"/>
                </a:lnTo>
                <a:lnTo>
                  <a:pt x="243" y="582"/>
                </a:lnTo>
                <a:lnTo>
                  <a:pt x="260" y="577"/>
                </a:lnTo>
                <a:lnTo>
                  <a:pt x="297" y="564"/>
                </a:lnTo>
                <a:lnTo>
                  <a:pt x="329" y="550"/>
                </a:lnTo>
                <a:lnTo>
                  <a:pt x="349" y="539"/>
                </a:lnTo>
                <a:lnTo>
                  <a:pt x="349" y="539"/>
                </a:lnTo>
                <a:lnTo>
                  <a:pt x="353" y="535"/>
                </a:lnTo>
                <a:lnTo>
                  <a:pt x="357" y="532"/>
                </a:lnTo>
                <a:lnTo>
                  <a:pt x="359" y="528"/>
                </a:lnTo>
                <a:lnTo>
                  <a:pt x="363" y="524"/>
                </a:lnTo>
                <a:lnTo>
                  <a:pt x="368" y="521"/>
                </a:lnTo>
                <a:lnTo>
                  <a:pt x="376" y="518"/>
                </a:lnTo>
                <a:lnTo>
                  <a:pt x="387" y="517"/>
                </a:lnTo>
                <a:lnTo>
                  <a:pt x="402" y="517"/>
                </a:lnTo>
                <a:lnTo>
                  <a:pt x="402" y="517"/>
                </a:lnTo>
                <a:lnTo>
                  <a:pt x="436" y="518"/>
                </a:lnTo>
                <a:lnTo>
                  <a:pt x="462" y="521"/>
                </a:lnTo>
                <a:lnTo>
                  <a:pt x="481" y="523"/>
                </a:lnTo>
                <a:lnTo>
                  <a:pt x="492" y="524"/>
                </a:lnTo>
                <a:lnTo>
                  <a:pt x="492" y="524"/>
                </a:lnTo>
                <a:lnTo>
                  <a:pt x="508" y="526"/>
                </a:lnTo>
                <a:lnTo>
                  <a:pt x="517" y="526"/>
                </a:lnTo>
                <a:lnTo>
                  <a:pt x="517" y="526"/>
                </a:lnTo>
                <a:lnTo>
                  <a:pt x="518" y="529"/>
                </a:lnTo>
                <a:lnTo>
                  <a:pt x="520" y="534"/>
                </a:lnTo>
                <a:lnTo>
                  <a:pt x="524" y="540"/>
                </a:lnTo>
                <a:lnTo>
                  <a:pt x="531" y="548"/>
                </a:lnTo>
                <a:lnTo>
                  <a:pt x="542" y="556"/>
                </a:lnTo>
                <a:lnTo>
                  <a:pt x="557" y="566"/>
                </a:lnTo>
                <a:lnTo>
                  <a:pt x="576" y="579"/>
                </a:lnTo>
                <a:lnTo>
                  <a:pt x="576" y="579"/>
                </a:lnTo>
                <a:lnTo>
                  <a:pt x="611" y="596"/>
                </a:lnTo>
                <a:lnTo>
                  <a:pt x="622" y="601"/>
                </a:lnTo>
                <a:lnTo>
                  <a:pt x="631" y="602"/>
                </a:lnTo>
                <a:lnTo>
                  <a:pt x="637" y="602"/>
                </a:lnTo>
                <a:lnTo>
                  <a:pt x="644" y="601"/>
                </a:lnTo>
                <a:lnTo>
                  <a:pt x="661" y="596"/>
                </a:lnTo>
                <a:lnTo>
                  <a:pt x="661" y="596"/>
                </a:lnTo>
                <a:lnTo>
                  <a:pt x="671" y="592"/>
                </a:lnTo>
                <a:lnTo>
                  <a:pt x="681" y="586"/>
                </a:lnTo>
                <a:lnTo>
                  <a:pt x="689" y="579"/>
                </a:lnTo>
                <a:lnTo>
                  <a:pt x="696" y="569"/>
                </a:lnTo>
                <a:lnTo>
                  <a:pt x="702" y="559"/>
                </a:lnTo>
                <a:lnTo>
                  <a:pt x="707" y="549"/>
                </a:lnTo>
                <a:lnTo>
                  <a:pt x="710" y="538"/>
                </a:lnTo>
                <a:lnTo>
                  <a:pt x="712" y="527"/>
                </a:lnTo>
                <a:lnTo>
                  <a:pt x="712" y="527"/>
                </a:lnTo>
                <a:lnTo>
                  <a:pt x="717" y="493"/>
                </a:lnTo>
                <a:lnTo>
                  <a:pt x="719" y="480"/>
                </a:lnTo>
                <a:lnTo>
                  <a:pt x="719" y="480"/>
                </a:lnTo>
                <a:lnTo>
                  <a:pt x="723" y="476"/>
                </a:lnTo>
                <a:lnTo>
                  <a:pt x="731" y="471"/>
                </a:lnTo>
                <a:lnTo>
                  <a:pt x="739" y="466"/>
                </a:lnTo>
                <a:lnTo>
                  <a:pt x="745" y="464"/>
                </a:lnTo>
                <a:lnTo>
                  <a:pt x="745" y="464"/>
                </a:lnTo>
                <a:lnTo>
                  <a:pt x="776" y="464"/>
                </a:lnTo>
                <a:lnTo>
                  <a:pt x="843" y="466"/>
                </a:lnTo>
                <a:lnTo>
                  <a:pt x="917" y="469"/>
                </a:lnTo>
                <a:lnTo>
                  <a:pt x="975" y="469"/>
                </a:lnTo>
                <a:lnTo>
                  <a:pt x="975" y="469"/>
                </a:lnTo>
                <a:lnTo>
                  <a:pt x="1006" y="470"/>
                </a:lnTo>
                <a:lnTo>
                  <a:pt x="1027" y="470"/>
                </a:lnTo>
                <a:lnTo>
                  <a:pt x="1035" y="469"/>
                </a:lnTo>
                <a:lnTo>
                  <a:pt x="1045" y="466"/>
                </a:lnTo>
                <a:lnTo>
                  <a:pt x="1056" y="463"/>
                </a:lnTo>
                <a:lnTo>
                  <a:pt x="1071" y="456"/>
                </a:lnTo>
                <a:lnTo>
                  <a:pt x="1071" y="456"/>
                </a:lnTo>
                <a:lnTo>
                  <a:pt x="1086" y="449"/>
                </a:lnTo>
                <a:lnTo>
                  <a:pt x="1098" y="445"/>
                </a:lnTo>
                <a:lnTo>
                  <a:pt x="1114" y="440"/>
                </a:lnTo>
                <a:lnTo>
                  <a:pt x="1122" y="437"/>
                </a:lnTo>
                <a:lnTo>
                  <a:pt x="1128" y="433"/>
                </a:lnTo>
                <a:lnTo>
                  <a:pt x="1135" y="426"/>
                </a:lnTo>
                <a:lnTo>
                  <a:pt x="1145" y="417"/>
                </a:lnTo>
                <a:lnTo>
                  <a:pt x="1145" y="417"/>
                </a:lnTo>
                <a:lnTo>
                  <a:pt x="1165" y="396"/>
                </a:lnTo>
                <a:lnTo>
                  <a:pt x="1180" y="379"/>
                </a:lnTo>
                <a:lnTo>
                  <a:pt x="1184" y="371"/>
                </a:lnTo>
                <a:lnTo>
                  <a:pt x="1185" y="366"/>
                </a:lnTo>
                <a:lnTo>
                  <a:pt x="1185" y="365"/>
                </a:lnTo>
                <a:lnTo>
                  <a:pt x="1184" y="364"/>
                </a:lnTo>
                <a:lnTo>
                  <a:pt x="1177" y="363"/>
                </a:lnTo>
                <a:lnTo>
                  <a:pt x="1177" y="363"/>
                </a:lnTo>
                <a:lnTo>
                  <a:pt x="1164" y="364"/>
                </a:lnTo>
                <a:lnTo>
                  <a:pt x="1153" y="366"/>
                </a:lnTo>
                <a:lnTo>
                  <a:pt x="1143" y="369"/>
                </a:lnTo>
                <a:lnTo>
                  <a:pt x="1143" y="369"/>
                </a:lnTo>
                <a:lnTo>
                  <a:pt x="1140" y="366"/>
                </a:lnTo>
                <a:lnTo>
                  <a:pt x="1137" y="364"/>
                </a:lnTo>
                <a:lnTo>
                  <a:pt x="1132" y="363"/>
                </a:lnTo>
                <a:lnTo>
                  <a:pt x="1124" y="360"/>
                </a:lnTo>
                <a:lnTo>
                  <a:pt x="1117" y="360"/>
                </a:lnTo>
                <a:lnTo>
                  <a:pt x="1107" y="360"/>
                </a:lnTo>
                <a:lnTo>
                  <a:pt x="1096" y="363"/>
                </a:lnTo>
                <a:lnTo>
                  <a:pt x="1096" y="363"/>
                </a:lnTo>
                <a:lnTo>
                  <a:pt x="1075" y="369"/>
                </a:lnTo>
                <a:lnTo>
                  <a:pt x="1061" y="371"/>
                </a:lnTo>
                <a:lnTo>
                  <a:pt x="1050" y="374"/>
                </a:lnTo>
                <a:lnTo>
                  <a:pt x="1040" y="374"/>
                </a:lnTo>
                <a:lnTo>
                  <a:pt x="1040" y="374"/>
                </a:lnTo>
                <a:lnTo>
                  <a:pt x="1038" y="374"/>
                </a:lnTo>
                <a:lnTo>
                  <a:pt x="1037" y="372"/>
                </a:lnTo>
                <a:lnTo>
                  <a:pt x="1038" y="372"/>
                </a:lnTo>
                <a:lnTo>
                  <a:pt x="1032" y="372"/>
                </a:lnTo>
                <a:lnTo>
                  <a:pt x="1005" y="374"/>
                </a:lnTo>
                <a:lnTo>
                  <a:pt x="1005" y="374"/>
                </a:lnTo>
                <a:lnTo>
                  <a:pt x="975" y="376"/>
                </a:lnTo>
                <a:lnTo>
                  <a:pt x="961" y="380"/>
                </a:lnTo>
                <a:lnTo>
                  <a:pt x="945" y="384"/>
                </a:lnTo>
                <a:lnTo>
                  <a:pt x="911" y="389"/>
                </a:lnTo>
                <a:lnTo>
                  <a:pt x="911" y="389"/>
                </a:lnTo>
                <a:lnTo>
                  <a:pt x="870" y="393"/>
                </a:lnTo>
                <a:lnTo>
                  <a:pt x="843" y="396"/>
                </a:lnTo>
                <a:lnTo>
                  <a:pt x="833" y="396"/>
                </a:lnTo>
                <a:lnTo>
                  <a:pt x="826" y="395"/>
                </a:lnTo>
                <a:lnTo>
                  <a:pt x="821" y="393"/>
                </a:lnTo>
                <a:lnTo>
                  <a:pt x="817" y="391"/>
                </a:lnTo>
                <a:lnTo>
                  <a:pt x="817" y="391"/>
                </a:lnTo>
                <a:lnTo>
                  <a:pt x="815" y="389"/>
                </a:lnTo>
                <a:lnTo>
                  <a:pt x="815" y="385"/>
                </a:lnTo>
                <a:lnTo>
                  <a:pt x="813" y="377"/>
                </a:lnTo>
                <a:lnTo>
                  <a:pt x="816" y="369"/>
                </a:lnTo>
                <a:lnTo>
                  <a:pt x="818" y="358"/>
                </a:lnTo>
                <a:lnTo>
                  <a:pt x="818" y="358"/>
                </a:lnTo>
                <a:lnTo>
                  <a:pt x="821" y="337"/>
                </a:lnTo>
                <a:lnTo>
                  <a:pt x="822" y="322"/>
                </a:lnTo>
                <a:lnTo>
                  <a:pt x="822" y="306"/>
                </a:lnTo>
                <a:lnTo>
                  <a:pt x="822" y="289"/>
                </a:lnTo>
                <a:lnTo>
                  <a:pt x="819" y="271"/>
                </a:lnTo>
                <a:lnTo>
                  <a:pt x="817" y="256"/>
                </a:lnTo>
                <a:lnTo>
                  <a:pt x="812" y="243"/>
                </a:lnTo>
                <a:lnTo>
                  <a:pt x="812" y="243"/>
                </a:lnTo>
                <a:lnTo>
                  <a:pt x="802" y="221"/>
                </a:lnTo>
                <a:lnTo>
                  <a:pt x="797" y="209"/>
                </a:lnTo>
                <a:lnTo>
                  <a:pt x="791" y="198"/>
                </a:lnTo>
                <a:lnTo>
                  <a:pt x="782" y="187"/>
                </a:lnTo>
                <a:lnTo>
                  <a:pt x="773" y="175"/>
                </a:lnTo>
                <a:lnTo>
                  <a:pt x="758" y="160"/>
                </a:lnTo>
                <a:lnTo>
                  <a:pt x="740" y="145"/>
                </a:lnTo>
                <a:lnTo>
                  <a:pt x="740" y="145"/>
                </a:lnTo>
                <a:lnTo>
                  <a:pt x="729" y="137"/>
                </a:lnTo>
                <a:lnTo>
                  <a:pt x="718" y="129"/>
                </a:lnTo>
                <a:lnTo>
                  <a:pt x="692" y="114"/>
                </a:lnTo>
                <a:lnTo>
                  <a:pt x="666" y="101"/>
                </a:lnTo>
                <a:lnTo>
                  <a:pt x="640" y="90"/>
                </a:lnTo>
                <a:lnTo>
                  <a:pt x="618" y="81"/>
                </a:lnTo>
                <a:lnTo>
                  <a:pt x="599" y="74"/>
                </a:lnTo>
                <a:lnTo>
                  <a:pt x="581" y="68"/>
                </a:lnTo>
                <a:lnTo>
                  <a:pt x="581" y="68"/>
                </a:lnTo>
                <a:lnTo>
                  <a:pt x="580" y="66"/>
                </a:lnTo>
                <a:lnTo>
                  <a:pt x="575" y="61"/>
                </a:lnTo>
                <a:lnTo>
                  <a:pt x="565" y="55"/>
                </a:lnTo>
                <a:lnTo>
                  <a:pt x="559" y="51"/>
                </a:lnTo>
                <a:lnTo>
                  <a:pt x="550" y="49"/>
                </a:lnTo>
                <a:lnTo>
                  <a:pt x="550" y="49"/>
                </a:lnTo>
                <a:lnTo>
                  <a:pt x="528" y="44"/>
                </a:lnTo>
                <a:lnTo>
                  <a:pt x="501" y="39"/>
                </a:lnTo>
                <a:lnTo>
                  <a:pt x="469" y="34"/>
                </a:lnTo>
                <a:lnTo>
                  <a:pt x="469" y="34"/>
                </a:lnTo>
                <a:lnTo>
                  <a:pt x="469" y="32"/>
                </a:lnTo>
                <a:lnTo>
                  <a:pt x="466" y="24"/>
                </a:lnTo>
                <a:lnTo>
                  <a:pt x="464" y="19"/>
                </a:lnTo>
                <a:lnTo>
                  <a:pt x="459" y="16"/>
                </a:lnTo>
                <a:lnTo>
                  <a:pt x="454" y="12"/>
                </a:lnTo>
                <a:lnTo>
                  <a:pt x="445" y="8"/>
                </a:lnTo>
                <a:lnTo>
                  <a:pt x="445" y="8"/>
                </a:lnTo>
                <a:lnTo>
                  <a:pt x="428" y="3"/>
                </a:lnTo>
                <a:lnTo>
                  <a:pt x="411" y="1"/>
                </a:lnTo>
                <a:lnTo>
                  <a:pt x="399" y="0"/>
                </a:lnTo>
                <a:lnTo>
                  <a:pt x="395" y="0"/>
                </a:lnTo>
                <a:lnTo>
                  <a:pt x="392" y="2"/>
                </a:lnTo>
                <a:lnTo>
                  <a:pt x="392" y="2"/>
                </a:lnTo>
                <a:lnTo>
                  <a:pt x="389" y="7"/>
                </a:lnTo>
                <a:lnTo>
                  <a:pt x="385" y="11"/>
                </a:lnTo>
                <a:lnTo>
                  <a:pt x="381" y="14"/>
                </a:lnTo>
                <a:lnTo>
                  <a:pt x="381" y="14"/>
                </a:lnTo>
                <a:lnTo>
                  <a:pt x="379" y="13"/>
                </a:lnTo>
                <a:lnTo>
                  <a:pt x="371" y="11"/>
                </a:lnTo>
                <a:lnTo>
                  <a:pt x="364" y="9"/>
                </a:lnTo>
                <a:lnTo>
                  <a:pt x="359" y="11"/>
                </a:lnTo>
                <a:lnTo>
                  <a:pt x="355" y="13"/>
                </a:lnTo>
                <a:lnTo>
                  <a:pt x="355" y="13"/>
                </a:lnTo>
                <a:lnTo>
                  <a:pt x="352" y="16"/>
                </a:lnTo>
                <a:lnTo>
                  <a:pt x="348" y="22"/>
                </a:lnTo>
                <a:lnTo>
                  <a:pt x="339" y="34"/>
                </a:lnTo>
                <a:lnTo>
                  <a:pt x="329" y="50"/>
                </a:lnTo>
                <a:lnTo>
                  <a:pt x="329" y="50"/>
                </a:lnTo>
                <a:lnTo>
                  <a:pt x="327" y="55"/>
                </a:lnTo>
                <a:lnTo>
                  <a:pt x="325" y="60"/>
                </a:lnTo>
                <a:lnTo>
                  <a:pt x="323" y="68"/>
                </a:lnTo>
                <a:lnTo>
                  <a:pt x="323" y="68"/>
                </a:lnTo>
                <a:lnTo>
                  <a:pt x="323" y="72"/>
                </a:lnTo>
                <a:lnTo>
                  <a:pt x="321" y="79"/>
                </a:lnTo>
                <a:lnTo>
                  <a:pt x="316" y="88"/>
                </a:lnTo>
                <a:lnTo>
                  <a:pt x="308" y="98"/>
                </a:lnTo>
                <a:lnTo>
                  <a:pt x="304" y="102"/>
                </a:lnTo>
                <a:lnTo>
                  <a:pt x="300" y="105"/>
                </a:lnTo>
                <a:lnTo>
                  <a:pt x="300" y="105"/>
                </a:lnTo>
                <a:lnTo>
                  <a:pt x="275" y="114"/>
                </a:lnTo>
                <a:lnTo>
                  <a:pt x="259" y="122"/>
                </a:lnTo>
                <a:lnTo>
                  <a:pt x="248" y="128"/>
                </a:lnTo>
                <a:lnTo>
                  <a:pt x="248" y="128"/>
                </a:lnTo>
                <a:lnTo>
                  <a:pt x="241" y="135"/>
                </a:lnTo>
                <a:lnTo>
                  <a:pt x="233" y="143"/>
                </a:lnTo>
                <a:lnTo>
                  <a:pt x="226" y="150"/>
                </a:lnTo>
                <a:lnTo>
                  <a:pt x="226" y="150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8">
            <a:extLst>
              <a:ext uri="{FF2B5EF4-FFF2-40B4-BE49-F238E27FC236}">
                <a16:creationId xmlns:a16="http://schemas.microsoft.com/office/drawing/2014/main" id="{77069160-9662-4678-BB6E-13C5DAD5F125}"/>
              </a:ext>
            </a:extLst>
          </p:cNvPr>
          <p:cNvSpPr>
            <a:spLocks/>
          </p:cNvSpPr>
          <p:nvPr/>
        </p:nvSpPr>
        <p:spPr bwMode="auto">
          <a:xfrm>
            <a:off x="2257968" y="5019092"/>
            <a:ext cx="1570548" cy="1132672"/>
          </a:xfrm>
          <a:custGeom>
            <a:avLst/>
            <a:gdLst>
              <a:gd name="T0" fmla="*/ 885 w 1137"/>
              <a:gd name="T1" fmla="*/ 15 h 820"/>
              <a:gd name="T2" fmla="*/ 936 w 1137"/>
              <a:gd name="T3" fmla="*/ 0 h 820"/>
              <a:gd name="T4" fmla="*/ 979 w 1137"/>
              <a:gd name="T5" fmla="*/ 10 h 820"/>
              <a:gd name="T6" fmla="*/ 986 w 1137"/>
              <a:gd name="T7" fmla="*/ 32 h 820"/>
              <a:gd name="T8" fmla="*/ 953 w 1137"/>
              <a:gd name="T9" fmla="*/ 110 h 820"/>
              <a:gd name="T10" fmla="*/ 933 w 1137"/>
              <a:gd name="T11" fmla="*/ 147 h 820"/>
              <a:gd name="T12" fmla="*/ 923 w 1137"/>
              <a:gd name="T13" fmla="*/ 199 h 820"/>
              <a:gd name="T14" fmla="*/ 1034 w 1137"/>
              <a:gd name="T15" fmla="*/ 263 h 820"/>
              <a:gd name="T16" fmla="*/ 1075 w 1137"/>
              <a:gd name="T17" fmla="*/ 304 h 820"/>
              <a:gd name="T18" fmla="*/ 1131 w 1137"/>
              <a:gd name="T19" fmla="*/ 404 h 820"/>
              <a:gd name="T20" fmla="*/ 1136 w 1137"/>
              <a:gd name="T21" fmla="*/ 463 h 820"/>
              <a:gd name="T22" fmla="*/ 1102 w 1137"/>
              <a:gd name="T23" fmla="*/ 542 h 820"/>
              <a:gd name="T24" fmla="*/ 1012 w 1137"/>
              <a:gd name="T25" fmla="*/ 668 h 820"/>
              <a:gd name="T26" fmla="*/ 990 w 1137"/>
              <a:gd name="T27" fmla="*/ 679 h 820"/>
              <a:gd name="T28" fmla="*/ 970 w 1137"/>
              <a:gd name="T29" fmla="*/ 658 h 820"/>
              <a:gd name="T30" fmla="*/ 968 w 1137"/>
              <a:gd name="T31" fmla="*/ 602 h 820"/>
              <a:gd name="T32" fmla="*/ 975 w 1137"/>
              <a:gd name="T33" fmla="*/ 518 h 820"/>
              <a:gd name="T34" fmla="*/ 939 w 1137"/>
              <a:gd name="T35" fmla="*/ 396 h 820"/>
              <a:gd name="T36" fmla="*/ 901 w 1137"/>
              <a:gd name="T37" fmla="*/ 479 h 820"/>
              <a:gd name="T38" fmla="*/ 839 w 1137"/>
              <a:gd name="T39" fmla="*/ 549 h 820"/>
              <a:gd name="T40" fmla="*/ 760 w 1137"/>
              <a:gd name="T41" fmla="*/ 596 h 820"/>
              <a:gd name="T42" fmla="*/ 605 w 1137"/>
              <a:gd name="T43" fmla="*/ 643 h 820"/>
              <a:gd name="T44" fmla="*/ 505 w 1137"/>
              <a:gd name="T45" fmla="*/ 709 h 820"/>
              <a:gd name="T46" fmla="*/ 427 w 1137"/>
              <a:gd name="T47" fmla="*/ 798 h 820"/>
              <a:gd name="T48" fmla="*/ 379 w 1137"/>
              <a:gd name="T49" fmla="*/ 820 h 820"/>
              <a:gd name="T50" fmla="*/ 322 w 1137"/>
              <a:gd name="T51" fmla="*/ 805 h 820"/>
              <a:gd name="T52" fmla="*/ 306 w 1137"/>
              <a:gd name="T53" fmla="*/ 778 h 820"/>
              <a:gd name="T54" fmla="*/ 311 w 1137"/>
              <a:gd name="T55" fmla="*/ 763 h 820"/>
              <a:gd name="T56" fmla="*/ 288 w 1137"/>
              <a:gd name="T57" fmla="*/ 720 h 820"/>
              <a:gd name="T58" fmla="*/ 283 w 1137"/>
              <a:gd name="T59" fmla="*/ 710 h 820"/>
              <a:gd name="T60" fmla="*/ 307 w 1137"/>
              <a:gd name="T61" fmla="*/ 675 h 820"/>
              <a:gd name="T62" fmla="*/ 210 w 1137"/>
              <a:gd name="T63" fmla="*/ 688 h 820"/>
              <a:gd name="T64" fmla="*/ 143 w 1137"/>
              <a:gd name="T65" fmla="*/ 679 h 820"/>
              <a:gd name="T66" fmla="*/ 108 w 1137"/>
              <a:gd name="T67" fmla="*/ 654 h 820"/>
              <a:gd name="T68" fmla="*/ 68 w 1137"/>
              <a:gd name="T69" fmla="*/ 588 h 820"/>
              <a:gd name="T70" fmla="*/ 68 w 1137"/>
              <a:gd name="T71" fmla="*/ 551 h 820"/>
              <a:gd name="T72" fmla="*/ 89 w 1137"/>
              <a:gd name="T73" fmla="*/ 522 h 820"/>
              <a:gd name="T74" fmla="*/ 101 w 1137"/>
              <a:gd name="T75" fmla="*/ 526 h 820"/>
              <a:gd name="T76" fmla="*/ 108 w 1137"/>
              <a:gd name="T77" fmla="*/ 565 h 820"/>
              <a:gd name="T78" fmla="*/ 126 w 1137"/>
              <a:gd name="T79" fmla="*/ 574 h 820"/>
              <a:gd name="T80" fmla="*/ 196 w 1137"/>
              <a:gd name="T81" fmla="*/ 542 h 820"/>
              <a:gd name="T82" fmla="*/ 89 w 1137"/>
              <a:gd name="T83" fmla="*/ 495 h 820"/>
              <a:gd name="T84" fmla="*/ 8 w 1137"/>
              <a:gd name="T85" fmla="*/ 495 h 820"/>
              <a:gd name="T86" fmla="*/ 0 w 1137"/>
              <a:gd name="T87" fmla="*/ 484 h 820"/>
              <a:gd name="T88" fmla="*/ 21 w 1137"/>
              <a:gd name="T89" fmla="*/ 427 h 820"/>
              <a:gd name="T90" fmla="*/ 47 w 1137"/>
              <a:gd name="T91" fmla="*/ 412 h 820"/>
              <a:gd name="T92" fmla="*/ 111 w 1137"/>
              <a:gd name="T93" fmla="*/ 410 h 820"/>
              <a:gd name="T94" fmla="*/ 193 w 1137"/>
              <a:gd name="T95" fmla="*/ 301 h 820"/>
              <a:gd name="T96" fmla="*/ 237 w 1137"/>
              <a:gd name="T97" fmla="*/ 212 h 820"/>
              <a:gd name="T98" fmla="*/ 184 w 1137"/>
              <a:gd name="T99" fmla="*/ 227 h 820"/>
              <a:gd name="T100" fmla="*/ 179 w 1137"/>
              <a:gd name="T101" fmla="*/ 220 h 820"/>
              <a:gd name="T102" fmla="*/ 232 w 1137"/>
              <a:gd name="T103" fmla="*/ 175 h 820"/>
              <a:gd name="T104" fmla="*/ 287 w 1137"/>
              <a:gd name="T105" fmla="*/ 153 h 820"/>
              <a:gd name="T106" fmla="*/ 452 w 1137"/>
              <a:gd name="T107" fmla="*/ 75 h 820"/>
              <a:gd name="T108" fmla="*/ 546 w 1137"/>
              <a:gd name="T109" fmla="*/ 53 h 820"/>
              <a:gd name="T110" fmla="*/ 737 w 1137"/>
              <a:gd name="T111" fmla="*/ 49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37" h="820">
                <a:moveTo>
                  <a:pt x="810" y="56"/>
                </a:moveTo>
                <a:lnTo>
                  <a:pt x="810" y="56"/>
                </a:lnTo>
                <a:lnTo>
                  <a:pt x="826" y="46"/>
                </a:lnTo>
                <a:lnTo>
                  <a:pt x="864" y="26"/>
                </a:lnTo>
                <a:lnTo>
                  <a:pt x="885" y="15"/>
                </a:lnTo>
                <a:lnTo>
                  <a:pt x="905" y="6"/>
                </a:lnTo>
                <a:lnTo>
                  <a:pt x="923" y="1"/>
                </a:lnTo>
                <a:lnTo>
                  <a:pt x="930" y="0"/>
                </a:lnTo>
                <a:lnTo>
                  <a:pt x="936" y="0"/>
                </a:lnTo>
                <a:lnTo>
                  <a:pt x="936" y="0"/>
                </a:lnTo>
                <a:lnTo>
                  <a:pt x="944" y="2"/>
                </a:lnTo>
                <a:lnTo>
                  <a:pt x="953" y="4"/>
                </a:lnTo>
                <a:lnTo>
                  <a:pt x="968" y="6"/>
                </a:lnTo>
                <a:lnTo>
                  <a:pt x="974" y="7"/>
                </a:lnTo>
                <a:lnTo>
                  <a:pt x="979" y="10"/>
                </a:lnTo>
                <a:lnTo>
                  <a:pt x="984" y="15"/>
                </a:lnTo>
                <a:lnTo>
                  <a:pt x="986" y="22"/>
                </a:lnTo>
                <a:lnTo>
                  <a:pt x="986" y="22"/>
                </a:lnTo>
                <a:lnTo>
                  <a:pt x="986" y="27"/>
                </a:lnTo>
                <a:lnTo>
                  <a:pt x="986" y="32"/>
                </a:lnTo>
                <a:lnTo>
                  <a:pt x="983" y="46"/>
                </a:lnTo>
                <a:lnTo>
                  <a:pt x="978" y="62"/>
                </a:lnTo>
                <a:lnTo>
                  <a:pt x="970" y="79"/>
                </a:lnTo>
                <a:lnTo>
                  <a:pt x="962" y="95"/>
                </a:lnTo>
                <a:lnTo>
                  <a:pt x="953" y="110"/>
                </a:lnTo>
                <a:lnTo>
                  <a:pt x="946" y="122"/>
                </a:lnTo>
                <a:lnTo>
                  <a:pt x="941" y="130"/>
                </a:lnTo>
                <a:lnTo>
                  <a:pt x="941" y="130"/>
                </a:lnTo>
                <a:lnTo>
                  <a:pt x="936" y="137"/>
                </a:lnTo>
                <a:lnTo>
                  <a:pt x="933" y="147"/>
                </a:lnTo>
                <a:lnTo>
                  <a:pt x="930" y="158"/>
                </a:lnTo>
                <a:lnTo>
                  <a:pt x="927" y="169"/>
                </a:lnTo>
                <a:lnTo>
                  <a:pt x="925" y="190"/>
                </a:lnTo>
                <a:lnTo>
                  <a:pt x="923" y="199"/>
                </a:lnTo>
                <a:lnTo>
                  <a:pt x="923" y="199"/>
                </a:lnTo>
                <a:lnTo>
                  <a:pt x="941" y="207"/>
                </a:lnTo>
                <a:lnTo>
                  <a:pt x="960" y="217"/>
                </a:lnTo>
                <a:lnTo>
                  <a:pt x="984" y="230"/>
                </a:lnTo>
                <a:lnTo>
                  <a:pt x="1009" y="246"/>
                </a:lnTo>
                <a:lnTo>
                  <a:pt x="1034" y="263"/>
                </a:lnTo>
                <a:lnTo>
                  <a:pt x="1046" y="273"/>
                </a:lnTo>
                <a:lnTo>
                  <a:pt x="1057" y="283"/>
                </a:lnTo>
                <a:lnTo>
                  <a:pt x="1067" y="293"/>
                </a:lnTo>
                <a:lnTo>
                  <a:pt x="1075" y="304"/>
                </a:lnTo>
                <a:lnTo>
                  <a:pt x="1075" y="304"/>
                </a:lnTo>
                <a:lnTo>
                  <a:pt x="1090" y="325"/>
                </a:lnTo>
                <a:lnTo>
                  <a:pt x="1105" y="347"/>
                </a:lnTo>
                <a:lnTo>
                  <a:pt x="1117" y="369"/>
                </a:lnTo>
                <a:lnTo>
                  <a:pt x="1127" y="391"/>
                </a:lnTo>
                <a:lnTo>
                  <a:pt x="1131" y="404"/>
                </a:lnTo>
                <a:lnTo>
                  <a:pt x="1133" y="415"/>
                </a:lnTo>
                <a:lnTo>
                  <a:pt x="1136" y="427"/>
                </a:lnTo>
                <a:lnTo>
                  <a:pt x="1137" y="438"/>
                </a:lnTo>
                <a:lnTo>
                  <a:pt x="1137" y="451"/>
                </a:lnTo>
                <a:lnTo>
                  <a:pt x="1136" y="463"/>
                </a:lnTo>
                <a:lnTo>
                  <a:pt x="1133" y="474"/>
                </a:lnTo>
                <a:lnTo>
                  <a:pt x="1129" y="486"/>
                </a:lnTo>
                <a:lnTo>
                  <a:pt x="1129" y="486"/>
                </a:lnTo>
                <a:lnTo>
                  <a:pt x="1117" y="514"/>
                </a:lnTo>
                <a:lnTo>
                  <a:pt x="1102" y="542"/>
                </a:lnTo>
                <a:lnTo>
                  <a:pt x="1085" y="573"/>
                </a:lnTo>
                <a:lnTo>
                  <a:pt x="1065" y="601"/>
                </a:lnTo>
                <a:lnTo>
                  <a:pt x="1047" y="628"/>
                </a:lnTo>
                <a:lnTo>
                  <a:pt x="1028" y="651"/>
                </a:lnTo>
                <a:lnTo>
                  <a:pt x="1012" y="668"/>
                </a:lnTo>
                <a:lnTo>
                  <a:pt x="1006" y="673"/>
                </a:lnTo>
                <a:lnTo>
                  <a:pt x="1000" y="677"/>
                </a:lnTo>
                <a:lnTo>
                  <a:pt x="1000" y="677"/>
                </a:lnTo>
                <a:lnTo>
                  <a:pt x="995" y="678"/>
                </a:lnTo>
                <a:lnTo>
                  <a:pt x="990" y="679"/>
                </a:lnTo>
                <a:lnTo>
                  <a:pt x="985" y="678"/>
                </a:lnTo>
                <a:lnTo>
                  <a:pt x="981" y="675"/>
                </a:lnTo>
                <a:lnTo>
                  <a:pt x="978" y="672"/>
                </a:lnTo>
                <a:lnTo>
                  <a:pt x="975" y="668"/>
                </a:lnTo>
                <a:lnTo>
                  <a:pt x="970" y="658"/>
                </a:lnTo>
                <a:lnTo>
                  <a:pt x="967" y="646"/>
                </a:lnTo>
                <a:lnTo>
                  <a:pt x="965" y="631"/>
                </a:lnTo>
                <a:lnTo>
                  <a:pt x="965" y="616"/>
                </a:lnTo>
                <a:lnTo>
                  <a:pt x="968" y="602"/>
                </a:lnTo>
                <a:lnTo>
                  <a:pt x="968" y="602"/>
                </a:lnTo>
                <a:lnTo>
                  <a:pt x="973" y="579"/>
                </a:lnTo>
                <a:lnTo>
                  <a:pt x="976" y="558"/>
                </a:lnTo>
                <a:lnTo>
                  <a:pt x="978" y="539"/>
                </a:lnTo>
                <a:lnTo>
                  <a:pt x="975" y="518"/>
                </a:lnTo>
                <a:lnTo>
                  <a:pt x="975" y="518"/>
                </a:lnTo>
                <a:lnTo>
                  <a:pt x="973" y="505"/>
                </a:lnTo>
                <a:lnTo>
                  <a:pt x="968" y="488"/>
                </a:lnTo>
                <a:lnTo>
                  <a:pt x="955" y="447"/>
                </a:lnTo>
                <a:lnTo>
                  <a:pt x="939" y="396"/>
                </a:lnTo>
                <a:lnTo>
                  <a:pt x="939" y="396"/>
                </a:lnTo>
                <a:lnTo>
                  <a:pt x="934" y="412"/>
                </a:lnTo>
                <a:lnTo>
                  <a:pt x="927" y="431"/>
                </a:lnTo>
                <a:lnTo>
                  <a:pt x="916" y="453"/>
                </a:lnTo>
                <a:lnTo>
                  <a:pt x="910" y="465"/>
                </a:lnTo>
                <a:lnTo>
                  <a:pt x="901" y="479"/>
                </a:lnTo>
                <a:lnTo>
                  <a:pt x="891" y="493"/>
                </a:lnTo>
                <a:lnTo>
                  <a:pt x="880" y="507"/>
                </a:lnTo>
                <a:lnTo>
                  <a:pt x="868" y="521"/>
                </a:lnTo>
                <a:lnTo>
                  <a:pt x="854" y="535"/>
                </a:lnTo>
                <a:lnTo>
                  <a:pt x="839" y="549"/>
                </a:lnTo>
                <a:lnTo>
                  <a:pt x="822" y="562"/>
                </a:lnTo>
                <a:lnTo>
                  <a:pt x="822" y="562"/>
                </a:lnTo>
                <a:lnTo>
                  <a:pt x="804" y="574"/>
                </a:lnTo>
                <a:lnTo>
                  <a:pt x="783" y="586"/>
                </a:lnTo>
                <a:lnTo>
                  <a:pt x="760" y="596"/>
                </a:lnTo>
                <a:lnTo>
                  <a:pt x="738" y="606"/>
                </a:lnTo>
                <a:lnTo>
                  <a:pt x="715" y="614"/>
                </a:lnTo>
                <a:lnTo>
                  <a:pt x="691" y="622"/>
                </a:lnTo>
                <a:lnTo>
                  <a:pt x="646" y="635"/>
                </a:lnTo>
                <a:lnTo>
                  <a:pt x="605" y="643"/>
                </a:lnTo>
                <a:lnTo>
                  <a:pt x="572" y="649"/>
                </a:lnTo>
                <a:lnTo>
                  <a:pt x="541" y="654"/>
                </a:lnTo>
                <a:lnTo>
                  <a:pt x="541" y="654"/>
                </a:lnTo>
                <a:lnTo>
                  <a:pt x="523" y="681"/>
                </a:lnTo>
                <a:lnTo>
                  <a:pt x="505" y="709"/>
                </a:lnTo>
                <a:lnTo>
                  <a:pt x="483" y="739"/>
                </a:lnTo>
                <a:lnTo>
                  <a:pt x="469" y="756"/>
                </a:lnTo>
                <a:lnTo>
                  <a:pt x="456" y="772"/>
                </a:lnTo>
                <a:lnTo>
                  <a:pt x="442" y="785"/>
                </a:lnTo>
                <a:lnTo>
                  <a:pt x="427" y="798"/>
                </a:lnTo>
                <a:lnTo>
                  <a:pt x="414" y="807"/>
                </a:lnTo>
                <a:lnTo>
                  <a:pt x="399" y="815"/>
                </a:lnTo>
                <a:lnTo>
                  <a:pt x="393" y="817"/>
                </a:lnTo>
                <a:lnTo>
                  <a:pt x="385" y="819"/>
                </a:lnTo>
                <a:lnTo>
                  <a:pt x="379" y="820"/>
                </a:lnTo>
                <a:lnTo>
                  <a:pt x="373" y="820"/>
                </a:lnTo>
                <a:lnTo>
                  <a:pt x="373" y="820"/>
                </a:lnTo>
                <a:lnTo>
                  <a:pt x="351" y="815"/>
                </a:lnTo>
                <a:lnTo>
                  <a:pt x="333" y="811"/>
                </a:lnTo>
                <a:lnTo>
                  <a:pt x="322" y="805"/>
                </a:lnTo>
                <a:lnTo>
                  <a:pt x="314" y="800"/>
                </a:lnTo>
                <a:lnTo>
                  <a:pt x="309" y="794"/>
                </a:lnTo>
                <a:lnTo>
                  <a:pt x="307" y="788"/>
                </a:lnTo>
                <a:lnTo>
                  <a:pt x="306" y="783"/>
                </a:lnTo>
                <a:lnTo>
                  <a:pt x="306" y="778"/>
                </a:lnTo>
                <a:lnTo>
                  <a:pt x="306" y="778"/>
                </a:lnTo>
                <a:lnTo>
                  <a:pt x="307" y="774"/>
                </a:lnTo>
                <a:lnTo>
                  <a:pt x="309" y="770"/>
                </a:lnTo>
                <a:lnTo>
                  <a:pt x="311" y="765"/>
                </a:lnTo>
                <a:lnTo>
                  <a:pt x="311" y="763"/>
                </a:lnTo>
                <a:lnTo>
                  <a:pt x="311" y="760"/>
                </a:lnTo>
                <a:lnTo>
                  <a:pt x="310" y="757"/>
                </a:lnTo>
                <a:lnTo>
                  <a:pt x="306" y="751"/>
                </a:lnTo>
                <a:lnTo>
                  <a:pt x="306" y="751"/>
                </a:lnTo>
                <a:lnTo>
                  <a:pt x="288" y="720"/>
                </a:lnTo>
                <a:lnTo>
                  <a:pt x="288" y="720"/>
                </a:lnTo>
                <a:lnTo>
                  <a:pt x="285" y="717"/>
                </a:lnTo>
                <a:lnTo>
                  <a:pt x="283" y="715"/>
                </a:lnTo>
                <a:lnTo>
                  <a:pt x="282" y="712"/>
                </a:lnTo>
                <a:lnTo>
                  <a:pt x="283" y="710"/>
                </a:lnTo>
                <a:lnTo>
                  <a:pt x="285" y="702"/>
                </a:lnTo>
                <a:lnTo>
                  <a:pt x="285" y="702"/>
                </a:lnTo>
                <a:lnTo>
                  <a:pt x="291" y="693"/>
                </a:lnTo>
                <a:lnTo>
                  <a:pt x="299" y="684"/>
                </a:lnTo>
                <a:lnTo>
                  <a:pt x="307" y="675"/>
                </a:lnTo>
                <a:lnTo>
                  <a:pt x="307" y="675"/>
                </a:lnTo>
                <a:lnTo>
                  <a:pt x="288" y="679"/>
                </a:lnTo>
                <a:lnTo>
                  <a:pt x="266" y="683"/>
                </a:lnTo>
                <a:lnTo>
                  <a:pt x="240" y="685"/>
                </a:lnTo>
                <a:lnTo>
                  <a:pt x="210" y="688"/>
                </a:lnTo>
                <a:lnTo>
                  <a:pt x="195" y="688"/>
                </a:lnTo>
                <a:lnTo>
                  <a:pt x="182" y="686"/>
                </a:lnTo>
                <a:lnTo>
                  <a:pt x="168" y="685"/>
                </a:lnTo>
                <a:lnTo>
                  <a:pt x="154" y="683"/>
                </a:lnTo>
                <a:lnTo>
                  <a:pt x="143" y="679"/>
                </a:lnTo>
                <a:lnTo>
                  <a:pt x="133" y="674"/>
                </a:lnTo>
                <a:lnTo>
                  <a:pt x="133" y="674"/>
                </a:lnTo>
                <a:lnTo>
                  <a:pt x="124" y="668"/>
                </a:lnTo>
                <a:lnTo>
                  <a:pt x="116" y="662"/>
                </a:lnTo>
                <a:lnTo>
                  <a:pt x="108" y="654"/>
                </a:lnTo>
                <a:lnTo>
                  <a:pt x="100" y="647"/>
                </a:lnTo>
                <a:lnTo>
                  <a:pt x="88" y="631"/>
                </a:lnTo>
                <a:lnTo>
                  <a:pt x="78" y="614"/>
                </a:lnTo>
                <a:lnTo>
                  <a:pt x="71" y="596"/>
                </a:lnTo>
                <a:lnTo>
                  <a:pt x="68" y="588"/>
                </a:lnTo>
                <a:lnTo>
                  <a:pt x="67" y="579"/>
                </a:lnTo>
                <a:lnTo>
                  <a:pt x="66" y="572"/>
                </a:lnTo>
                <a:lnTo>
                  <a:pt x="66" y="564"/>
                </a:lnTo>
                <a:lnTo>
                  <a:pt x="67" y="557"/>
                </a:lnTo>
                <a:lnTo>
                  <a:pt x="68" y="551"/>
                </a:lnTo>
                <a:lnTo>
                  <a:pt x="68" y="551"/>
                </a:lnTo>
                <a:lnTo>
                  <a:pt x="73" y="539"/>
                </a:lnTo>
                <a:lnTo>
                  <a:pt x="79" y="531"/>
                </a:lnTo>
                <a:lnTo>
                  <a:pt x="84" y="526"/>
                </a:lnTo>
                <a:lnTo>
                  <a:pt x="89" y="522"/>
                </a:lnTo>
                <a:lnTo>
                  <a:pt x="94" y="521"/>
                </a:lnTo>
                <a:lnTo>
                  <a:pt x="98" y="522"/>
                </a:lnTo>
                <a:lnTo>
                  <a:pt x="100" y="523"/>
                </a:lnTo>
                <a:lnTo>
                  <a:pt x="101" y="526"/>
                </a:lnTo>
                <a:lnTo>
                  <a:pt x="101" y="526"/>
                </a:lnTo>
                <a:lnTo>
                  <a:pt x="100" y="535"/>
                </a:lnTo>
                <a:lnTo>
                  <a:pt x="101" y="547"/>
                </a:lnTo>
                <a:lnTo>
                  <a:pt x="103" y="553"/>
                </a:lnTo>
                <a:lnTo>
                  <a:pt x="105" y="559"/>
                </a:lnTo>
                <a:lnTo>
                  <a:pt x="108" y="565"/>
                </a:lnTo>
                <a:lnTo>
                  <a:pt x="112" y="572"/>
                </a:lnTo>
                <a:lnTo>
                  <a:pt x="112" y="572"/>
                </a:lnTo>
                <a:lnTo>
                  <a:pt x="116" y="573"/>
                </a:lnTo>
                <a:lnTo>
                  <a:pt x="121" y="574"/>
                </a:lnTo>
                <a:lnTo>
                  <a:pt x="126" y="574"/>
                </a:lnTo>
                <a:lnTo>
                  <a:pt x="132" y="573"/>
                </a:lnTo>
                <a:lnTo>
                  <a:pt x="146" y="568"/>
                </a:lnTo>
                <a:lnTo>
                  <a:pt x="161" y="562"/>
                </a:lnTo>
                <a:lnTo>
                  <a:pt x="185" y="548"/>
                </a:lnTo>
                <a:lnTo>
                  <a:pt x="196" y="542"/>
                </a:lnTo>
                <a:lnTo>
                  <a:pt x="173" y="486"/>
                </a:lnTo>
                <a:lnTo>
                  <a:pt x="173" y="486"/>
                </a:lnTo>
                <a:lnTo>
                  <a:pt x="143" y="491"/>
                </a:lnTo>
                <a:lnTo>
                  <a:pt x="116" y="494"/>
                </a:lnTo>
                <a:lnTo>
                  <a:pt x="89" y="495"/>
                </a:lnTo>
                <a:lnTo>
                  <a:pt x="89" y="495"/>
                </a:lnTo>
                <a:lnTo>
                  <a:pt x="61" y="496"/>
                </a:lnTo>
                <a:lnTo>
                  <a:pt x="31" y="498"/>
                </a:lnTo>
                <a:lnTo>
                  <a:pt x="17" y="496"/>
                </a:lnTo>
                <a:lnTo>
                  <a:pt x="8" y="495"/>
                </a:lnTo>
                <a:lnTo>
                  <a:pt x="4" y="493"/>
                </a:lnTo>
                <a:lnTo>
                  <a:pt x="1" y="490"/>
                </a:lnTo>
                <a:lnTo>
                  <a:pt x="0" y="488"/>
                </a:lnTo>
                <a:lnTo>
                  <a:pt x="0" y="484"/>
                </a:lnTo>
                <a:lnTo>
                  <a:pt x="0" y="484"/>
                </a:lnTo>
                <a:lnTo>
                  <a:pt x="4" y="465"/>
                </a:lnTo>
                <a:lnTo>
                  <a:pt x="6" y="456"/>
                </a:lnTo>
                <a:lnTo>
                  <a:pt x="10" y="444"/>
                </a:lnTo>
                <a:lnTo>
                  <a:pt x="15" y="436"/>
                </a:lnTo>
                <a:lnTo>
                  <a:pt x="21" y="427"/>
                </a:lnTo>
                <a:lnTo>
                  <a:pt x="29" y="420"/>
                </a:lnTo>
                <a:lnTo>
                  <a:pt x="32" y="417"/>
                </a:lnTo>
                <a:lnTo>
                  <a:pt x="37" y="415"/>
                </a:lnTo>
                <a:lnTo>
                  <a:pt x="37" y="415"/>
                </a:lnTo>
                <a:lnTo>
                  <a:pt x="47" y="412"/>
                </a:lnTo>
                <a:lnTo>
                  <a:pt x="57" y="410"/>
                </a:lnTo>
                <a:lnTo>
                  <a:pt x="77" y="409"/>
                </a:lnTo>
                <a:lnTo>
                  <a:pt x="95" y="409"/>
                </a:lnTo>
                <a:lnTo>
                  <a:pt x="111" y="410"/>
                </a:lnTo>
                <a:lnTo>
                  <a:pt x="111" y="410"/>
                </a:lnTo>
                <a:lnTo>
                  <a:pt x="145" y="416"/>
                </a:lnTo>
                <a:lnTo>
                  <a:pt x="163" y="420"/>
                </a:lnTo>
                <a:lnTo>
                  <a:pt x="163" y="420"/>
                </a:lnTo>
                <a:lnTo>
                  <a:pt x="193" y="301"/>
                </a:lnTo>
                <a:lnTo>
                  <a:pt x="193" y="301"/>
                </a:lnTo>
                <a:lnTo>
                  <a:pt x="196" y="286"/>
                </a:lnTo>
                <a:lnTo>
                  <a:pt x="204" y="272"/>
                </a:lnTo>
                <a:lnTo>
                  <a:pt x="219" y="243"/>
                </a:lnTo>
                <a:lnTo>
                  <a:pt x="231" y="221"/>
                </a:lnTo>
                <a:lnTo>
                  <a:pt x="237" y="212"/>
                </a:lnTo>
                <a:lnTo>
                  <a:pt x="237" y="212"/>
                </a:lnTo>
                <a:lnTo>
                  <a:pt x="226" y="216"/>
                </a:lnTo>
                <a:lnTo>
                  <a:pt x="205" y="223"/>
                </a:lnTo>
                <a:lnTo>
                  <a:pt x="193" y="226"/>
                </a:lnTo>
                <a:lnTo>
                  <a:pt x="184" y="227"/>
                </a:lnTo>
                <a:lnTo>
                  <a:pt x="180" y="226"/>
                </a:lnTo>
                <a:lnTo>
                  <a:pt x="179" y="225"/>
                </a:lnTo>
                <a:lnTo>
                  <a:pt x="178" y="223"/>
                </a:lnTo>
                <a:lnTo>
                  <a:pt x="179" y="220"/>
                </a:lnTo>
                <a:lnTo>
                  <a:pt x="179" y="220"/>
                </a:lnTo>
                <a:lnTo>
                  <a:pt x="184" y="212"/>
                </a:lnTo>
                <a:lnTo>
                  <a:pt x="190" y="205"/>
                </a:lnTo>
                <a:lnTo>
                  <a:pt x="200" y="197"/>
                </a:lnTo>
                <a:lnTo>
                  <a:pt x="210" y="189"/>
                </a:lnTo>
                <a:lnTo>
                  <a:pt x="232" y="175"/>
                </a:lnTo>
                <a:lnTo>
                  <a:pt x="252" y="165"/>
                </a:lnTo>
                <a:lnTo>
                  <a:pt x="252" y="165"/>
                </a:lnTo>
                <a:lnTo>
                  <a:pt x="261" y="160"/>
                </a:lnTo>
                <a:lnTo>
                  <a:pt x="269" y="158"/>
                </a:lnTo>
                <a:lnTo>
                  <a:pt x="287" y="153"/>
                </a:lnTo>
                <a:lnTo>
                  <a:pt x="305" y="151"/>
                </a:lnTo>
                <a:lnTo>
                  <a:pt x="305" y="151"/>
                </a:lnTo>
                <a:lnTo>
                  <a:pt x="366" y="118"/>
                </a:lnTo>
                <a:lnTo>
                  <a:pt x="414" y="94"/>
                </a:lnTo>
                <a:lnTo>
                  <a:pt x="452" y="75"/>
                </a:lnTo>
                <a:lnTo>
                  <a:pt x="452" y="75"/>
                </a:lnTo>
                <a:lnTo>
                  <a:pt x="467" y="70"/>
                </a:lnTo>
                <a:lnTo>
                  <a:pt x="483" y="65"/>
                </a:lnTo>
                <a:lnTo>
                  <a:pt x="516" y="58"/>
                </a:lnTo>
                <a:lnTo>
                  <a:pt x="546" y="53"/>
                </a:lnTo>
                <a:lnTo>
                  <a:pt x="568" y="51"/>
                </a:lnTo>
                <a:lnTo>
                  <a:pt x="568" y="51"/>
                </a:lnTo>
                <a:lnTo>
                  <a:pt x="707" y="49"/>
                </a:lnTo>
                <a:lnTo>
                  <a:pt x="707" y="49"/>
                </a:lnTo>
                <a:lnTo>
                  <a:pt x="737" y="49"/>
                </a:lnTo>
                <a:lnTo>
                  <a:pt x="772" y="52"/>
                </a:lnTo>
                <a:lnTo>
                  <a:pt x="810" y="56"/>
                </a:lnTo>
                <a:lnTo>
                  <a:pt x="810" y="56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9">
            <a:extLst>
              <a:ext uri="{FF2B5EF4-FFF2-40B4-BE49-F238E27FC236}">
                <a16:creationId xmlns:a16="http://schemas.microsoft.com/office/drawing/2014/main" id="{44B1311D-D711-4ED9-8B00-126256BD7D07}"/>
              </a:ext>
            </a:extLst>
          </p:cNvPr>
          <p:cNvSpPr>
            <a:spLocks/>
          </p:cNvSpPr>
          <p:nvPr/>
        </p:nvSpPr>
        <p:spPr bwMode="auto">
          <a:xfrm>
            <a:off x="4142181" y="5048580"/>
            <a:ext cx="1620180" cy="885166"/>
          </a:xfrm>
          <a:custGeom>
            <a:avLst/>
            <a:gdLst>
              <a:gd name="T0" fmla="*/ 138 w 1338"/>
              <a:gd name="T1" fmla="*/ 433 h 731"/>
              <a:gd name="T2" fmla="*/ 43 w 1338"/>
              <a:gd name="T3" fmla="*/ 347 h 731"/>
              <a:gd name="T4" fmla="*/ 0 w 1338"/>
              <a:gd name="T5" fmla="*/ 273 h 731"/>
              <a:gd name="T6" fmla="*/ 20 w 1338"/>
              <a:gd name="T7" fmla="*/ 195 h 731"/>
              <a:gd name="T8" fmla="*/ 43 w 1338"/>
              <a:gd name="T9" fmla="*/ 159 h 731"/>
              <a:gd name="T10" fmla="*/ 62 w 1338"/>
              <a:gd name="T11" fmla="*/ 173 h 731"/>
              <a:gd name="T12" fmla="*/ 102 w 1338"/>
              <a:gd name="T13" fmla="*/ 205 h 731"/>
              <a:gd name="T14" fmla="*/ 157 w 1338"/>
              <a:gd name="T15" fmla="*/ 242 h 731"/>
              <a:gd name="T16" fmla="*/ 190 w 1338"/>
              <a:gd name="T17" fmla="*/ 268 h 731"/>
              <a:gd name="T18" fmla="*/ 270 w 1338"/>
              <a:gd name="T19" fmla="*/ 341 h 731"/>
              <a:gd name="T20" fmla="*/ 301 w 1338"/>
              <a:gd name="T21" fmla="*/ 361 h 731"/>
              <a:gd name="T22" fmla="*/ 320 w 1338"/>
              <a:gd name="T23" fmla="*/ 385 h 731"/>
              <a:gd name="T24" fmla="*/ 343 w 1338"/>
              <a:gd name="T25" fmla="*/ 382 h 731"/>
              <a:gd name="T26" fmla="*/ 351 w 1338"/>
              <a:gd name="T27" fmla="*/ 305 h 731"/>
              <a:gd name="T28" fmla="*/ 388 w 1338"/>
              <a:gd name="T29" fmla="*/ 241 h 731"/>
              <a:gd name="T30" fmla="*/ 480 w 1338"/>
              <a:gd name="T31" fmla="*/ 153 h 731"/>
              <a:gd name="T32" fmla="*/ 600 w 1338"/>
              <a:gd name="T33" fmla="*/ 73 h 731"/>
              <a:gd name="T34" fmla="*/ 681 w 1338"/>
              <a:gd name="T35" fmla="*/ 54 h 731"/>
              <a:gd name="T36" fmla="*/ 799 w 1338"/>
              <a:gd name="T37" fmla="*/ 28 h 731"/>
              <a:gd name="T38" fmla="*/ 868 w 1338"/>
              <a:gd name="T39" fmla="*/ 26 h 731"/>
              <a:gd name="T40" fmla="*/ 918 w 1338"/>
              <a:gd name="T41" fmla="*/ 4 h 731"/>
              <a:gd name="T42" fmla="*/ 980 w 1338"/>
              <a:gd name="T43" fmla="*/ 4 h 731"/>
              <a:gd name="T44" fmla="*/ 1007 w 1338"/>
              <a:gd name="T45" fmla="*/ 0 h 731"/>
              <a:gd name="T46" fmla="*/ 1035 w 1338"/>
              <a:gd name="T47" fmla="*/ 21 h 731"/>
              <a:gd name="T48" fmla="*/ 1042 w 1338"/>
              <a:gd name="T49" fmla="*/ 61 h 731"/>
              <a:gd name="T50" fmla="*/ 1054 w 1338"/>
              <a:gd name="T51" fmla="*/ 88 h 731"/>
              <a:gd name="T52" fmla="*/ 1080 w 1338"/>
              <a:gd name="T53" fmla="*/ 132 h 731"/>
              <a:gd name="T54" fmla="*/ 1108 w 1338"/>
              <a:gd name="T55" fmla="*/ 142 h 731"/>
              <a:gd name="T56" fmla="*/ 1132 w 1338"/>
              <a:gd name="T57" fmla="*/ 167 h 731"/>
              <a:gd name="T58" fmla="*/ 1133 w 1338"/>
              <a:gd name="T59" fmla="*/ 238 h 731"/>
              <a:gd name="T60" fmla="*/ 1143 w 1338"/>
              <a:gd name="T61" fmla="*/ 301 h 731"/>
              <a:gd name="T62" fmla="*/ 1129 w 1338"/>
              <a:gd name="T63" fmla="*/ 377 h 731"/>
              <a:gd name="T64" fmla="*/ 1084 w 1338"/>
              <a:gd name="T65" fmla="*/ 456 h 731"/>
              <a:gd name="T66" fmla="*/ 1010 w 1338"/>
              <a:gd name="T67" fmla="*/ 504 h 731"/>
              <a:gd name="T68" fmla="*/ 963 w 1338"/>
              <a:gd name="T69" fmla="*/ 537 h 731"/>
              <a:gd name="T70" fmla="*/ 927 w 1338"/>
              <a:gd name="T71" fmla="*/ 568 h 731"/>
              <a:gd name="T72" fmla="*/ 892 w 1338"/>
              <a:gd name="T73" fmla="*/ 573 h 731"/>
              <a:gd name="T74" fmla="*/ 974 w 1338"/>
              <a:gd name="T75" fmla="*/ 588 h 731"/>
              <a:gd name="T76" fmla="*/ 1205 w 1338"/>
              <a:gd name="T77" fmla="*/ 595 h 731"/>
              <a:gd name="T78" fmla="*/ 1324 w 1338"/>
              <a:gd name="T79" fmla="*/ 585 h 731"/>
              <a:gd name="T80" fmla="*/ 1338 w 1338"/>
              <a:gd name="T81" fmla="*/ 610 h 731"/>
              <a:gd name="T82" fmla="*/ 1272 w 1338"/>
              <a:gd name="T83" fmla="*/ 662 h 731"/>
              <a:gd name="T84" fmla="*/ 1122 w 1338"/>
              <a:gd name="T85" fmla="*/ 725 h 731"/>
              <a:gd name="T86" fmla="*/ 987 w 1338"/>
              <a:gd name="T87" fmla="*/ 721 h 731"/>
              <a:gd name="T88" fmla="*/ 822 w 1338"/>
              <a:gd name="T89" fmla="*/ 678 h 731"/>
              <a:gd name="T90" fmla="*/ 728 w 1338"/>
              <a:gd name="T91" fmla="*/ 612 h 731"/>
              <a:gd name="T92" fmla="*/ 701 w 1338"/>
              <a:gd name="T93" fmla="*/ 619 h 731"/>
              <a:gd name="T94" fmla="*/ 628 w 1338"/>
              <a:gd name="T95" fmla="*/ 625 h 731"/>
              <a:gd name="T96" fmla="*/ 521 w 1338"/>
              <a:gd name="T97" fmla="*/ 687 h 731"/>
              <a:gd name="T98" fmla="*/ 469 w 1338"/>
              <a:gd name="T99" fmla="*/ 683 h 731"/>
              <a:gd name="T100" fmla="*/ 441 w 1338"/>
              <a:gd name="T101" fmla="*/ 635 h 731"/>
              <a:gd name="T102" fmla="*/ 441 w 1338"/>
              <a:gd name="T103" fmla="*/ 569 h 731"/>
              <a:gd name="T104" fmla="*/ 402 w 1338"/>
              <a:gd name="T105" fmla="*/ 522 h 731"/>
              <a:gd name="T106" fmla="*/ 301 w 1338"/>
              <a:gd name="T107" fmla="*/ 500 h 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38" h="731">
                <a:moveTo>
                  <a:pt x="242" y="488"/>
                </a:moveTo>
                <a:lnTo>
                  <a:pt x="242" y="488"/>
                </a:lnTo>
                <a:lnTo>
                  <a:pt x="207" y="472"/>
                </a:lnTo>
                <a:lnTo>
                  <a:pt x="185" y="461"/>
                </a:lnTo>
                <a:lnTo>
                  <a:pt x="162" y="448"/>
                </a:lnTo>
                <a:lnTo>
                  <a:pt x="138" y="433"/>
                </a:lnTo>
                <a:lnTo>
                  <a:pt x="115" y="417"/>
                </a:lnTo>
                <a:lnTo>
                  <a:pt x="94" y="401"/>
                </a:lnTo>
                <a:lnTo>
                  <a:pt x="84" y="391"/>
                </a:lnTo>
                <a:lnTo>
                  <a:pt x="75" y="382"/>
                </a:lnTo>
                <a:lnTo>
                  <a:pt x="75" y="382"/>
                </a:lnTo>
                <a:lnTo>
                  <a:pt x="43" y="347"/>
                </a:lnTo>
                <a:lnTo>
                  <a:pt x="31" y="330"/>
                </a:lnTo>
                <a:lnTo>
                  <a:pt x="19" y="315"/>
                </a:lnTo>
                <a:lnTo>
                  <a:pt x="10" y="301"/>
                </a:lnTo>
                <a:lnTo>
                  <a:pt x="4" y="287"/>
                </a:lnTo>
                <a:lnTo>
                  <a:pt x="1" y="280"/>
                </a:lnTo>
                <a:lnTo>
                  <a:pt x="0" y="273"/>
                </a:lnTo>
                <a:lnTo>
                  <a:pt x="0" y="267"/>
                </a:lnTo>
                <a:lnTo>
                  <a:pt x="1" y="261"/>
                </a:lnTo>
                <a:lnTo>
                  <a:pt x="1" y="261"/>
                </a:lnTo>
                <a:lnTo>
                  <a:pt x="9" y="230"/>
                </a:lnTo>
                <a:lnTo>
                  <a:pt x="14" y="212"/>
                </a:lnTo>
                <a:lnTo>
                  <a:pt x="20" y="195"/>
                </a:lnTo>
                <a:lnTo>
                  <a:pt x="26" y="180"/>
                </a:lnTo>
                <a:lnTo>
                  <a:pt x="32" y="169"/>
                </a:lnTo>
                <a:lnTo>
                  <a:pt x="35" y="164"/>
                </a:lnTo>
                <a:lnTo>
                  <a:pt x="38" y="162"/>
                </a:lnTo>
                <a:lnTo>
                  <a:pt x="41" y="159"/>
                </a:lnTo>
                <a:lnTo>
                  <a:pt x="43" y="159"/>
                </a:lnTo>
                <a:lnTo>
                  <a:pt x="43" y="159"/>
                </a:lnTo>
                <a:lnTo>
                  <a:pt x="51" y="163"/>
                </a:lnTo>
                <a:lnTo>
                  <a:pt x="54" y="166"/>
                </a:lnTo>
                <a:lnTo>
                  <a:pt x="57" y="169"/>
                </a:lnTo>
                <a:lnTo>
                  <a:pt x="62" y="173"/>
                </a:lnTo>
                <a:lnTo>
                  <a:pt x="62" y="173"/>
                </a:lnTo>
                <a:lnTo>
                  <a:pt x="67" y="177"/>
                </a:lnTo>
                <a:lnTo>
                  <a:pt x="72" y="179"/>
                </a:lnTo>
                <a:lnTo>
                  <a:pt x="79" y="183"/>
                </a:lnTo>
                <a:lnTo>
                  <a:pt x="91" y="193"/>
                </a:lnTo>
                <a:lnTo>
                  <a:pt x="91" y="193"/>
                </a:lnTo>
                <a:lnTo>
                  <a:pt x="102" y="205"/>
                </a:lnTo>
                <a:lnTo>
                  <a:pt x="110" y="212"/>
                </a:lnTo>
                <a:lnTo>
                  <a:pt x="116" y="220"/>
                </a:lnTo>
                <a:lnTo>
                  <a:pt x="130" y="228"/>
                </a:lnTo>
                <a:lnTo>
                  <a:pt x="130" y="228"/>
                </a:lnTo>
                <a:lnTo>
                  <a:pt x="146" y="237"/>
                </a:lnTo>
                <a:lnTo>
                  <a:pt x="157" y="242"/>
                </a:lnTo>
                <a:lnTo>
                  <a:pt x="165" y="247"/>
                </a:lnTo>
                <a:lnTo>
                  <a:pt x="170" y="251"/>
                </a:lnTo>
                <a:lnTo>
                  <a:pt x="170" y="251"/>
                </a:lnTo>
                <a:lnTo>
                  <a:pt x="175" y="256"/>
                </a:lnTo>
                <a:lnTo>
                  <a:pt x="181" y="259"/>
                </a:lnTo>
                <a:lnTo>
                  <a:pt x="190" y="268"/>
                </a:lnTo>
                <a:lnTo>
                  <a:pt x="204" y="282"/>
                </a:lnTo>
                <a:lnTo>
                  <a:pt x="204" y="282"/>
                </a:lnTo>
                <a:lnTo>
                  <a:pt x="221" y="299"/>
                </a:lnTo>
                <a:lnTo>
                  <a:pt x="239" y="316"/>
                </a:lnTo>
                <a:lnTo>
                  <a:pt x="270" y="341"/>
                </a:lnTo>
                <a:lnTo>
                  <a:pt x="270" y="341"/>
                </a:lnTo>
                <a:lnTo>
                  <a:pt x="280" y="347"/>
                </a:lnTo>
                <a:lnTo>
                  <a:pt x="288" y="351"/>
                </a:lnTo>
                <a:lnTo>
                  <a:pt x="295" y="353"/>
                </a:lnTo>
                <a:lnTo>
                  <a:pt x="297" y="357"/>
                </a:lnTo>
                <a:lnTo>
                  <a:pt x="301" y="361"/>
                </a:lnTo>
                <a:lnTo>
                  <a:pt x="301" y="361"/>
                </a:lnTo>
                <a:lnTo>
                  <a:pt x="304" y="366"/>
                </a:lnTo>
                <a:lnTo>
                  <a:pt x="305" y="369"/>
                </a:lnTo>
                <a:lnTo>
                  <a:pt x="306" y="374"/>
                </a:lnTo>
                <a:lnTo>
                  <a:pt x="307" y="375"/>
                </a:lnTo>
                <a:lnTo>
                  <a:pt x="310" y="378"/>
                </a:lnTo>
                <a:lnTo>
                  <a:pt x="320" y="385"/>
                </a:lnTo>
                <a:lnTo>
                  <a:pt x="320" y="385"/>
                </a:lnTo>
                <a:lnTo>
                  <a:pt x="332" y="391"/>
                </a:lnTo>
                <a:lnTo>
                  <a:pt x="341" y="395"/>
                </a:lnTo>
                <a:lnTo>
                  <a:pt x="347" y="398"/>
                </a:lnTo>
                <a:lnTo>
                  <a:pt x="347" y="398"/>
                </a:lnTo>
                <a:lnTo>
                  <a:pt x="343" y="382"/>
                </a:lnTo>
                <a:lnTo>
                  <a:pt x="341" y="368"/>
                </a:lnTo>
                <a:lnTo>
                  <a:pt x="341" y="353"/>
                </a:lnTo>
                <a:lnTo>
                  <a:pt x="341" y="353"/>
                </a:lnTo>
                <a:lnTo>
                  <a:pt x="342" y="345"/>
                </a:lnTo>
                <a:lnTo>
                  <a:pt x="343" y="333"/>
                </a:lnTo>
                <a:lnTo>
                  <a:pt x="351" y="305"/>
                </a:lnTo>
                <a:lnTo>
                  <a:pt x="355" y="291"/>
                </a:lnTo>
                <a:lnTo>
                  <a:pt x="360" y="278"/>
                </a:lnTo>
                <a:lnTo>
                  <a:pt x="365" y="268"/>
                </a:lnTo>
                <a:lnTo>
                  <a:pt x="370" y="261"/>
                </a:lnTo>
                <a:lnTo>
                  <a:pt x="370" y="261"/>
                </a:lnTo>
                <a:lnTo>
                  <a:pt x="388" y="241"/>
                </a:lnTo>
                <a:lnTo>
                  <a:pt x="416" y="211"/>
                </a:lnTo>
                <a:lnTo>
                  <a:pt x="432" y="194"/>
                </a:lnTo>
                <a:lnTo>
                  <a:pt x="448" y="178"/>
                </a:lnTo>
                <a:lnTo>
                  <a:pt x="464" y="164"/>
                </a:lnTo>
                <a:lnTo>
                  <a:pt x="480" y="153"/>
                </a:lnTo>
                <a:lnTo>
                  <a:pt x="480" y="153"/>
                </a:lnTo>
                <a:lnTo>
                  <a:pt x="496" y="143"/>
                </a:lnTo>
                <a:lnTo>
                  <a:pt x="512" y="131"/>
                </a:lnTo>
                <a:lnTo>
                  <a:pt x="548" y="105"/>
                </a:lnTo>
                <a:lnTo>
                  <a:pt x="565" y="91"/>
                </a:lnTo>
                <a:lnTo>
                  <a:pt x="584" y="82"/>
                </a:lnTo>
                <a:lnTo>
                  <a:pt x="600" y="73"/>
                </a:lnTo>
                <a:lnTo>
                  <a:pt x="608" y="70"/>
                </a:lnTo>
                <a:lnTo>
                  <a:pt x="616" y="68"/>
                </a:lnTo>
                <a:lnTo>
                  <a:pt x="616" y="68"/>
                </a:lnTo>
                <a:lnTo>
                  <a:pt x="643" y="63"/>
                </a:lnTo>
                <a:lnTo>
                  <a:pt x="664" y="59"/>
                </a:lnTo>
                <a:lnTo>
                  <a:pt x="681" y="54"/>
                </a:lnTo>
                <a:lnTo>
                  <a:pt x="701" y="51"/>
                </a:lnTo>
                <a:lnTo>
                  <a:pt x="701" y="51"/>
                </a:lnTo>
                <a:lnTo>
                  <a:pt x="727" y="45"/>
                </a:lnTo>
                <a:lnTo>
                  <a:pt x="758" y="37"/>
                </a:lnTo>
                <a:lnTo>
                  <a:pt x="786" y="31"/>
                </a:lnTo>
                <a:lnTo>
                  <a:pt x="799" y="28"/>
                </a:lnTo>
                <a:lnTo>
                  <a:pt x="807" y="27"/>
                </a:lnTo>
                <a:lnTo>
                  <a:pt x="807" y="27"/>
                </a:lnTo>
                <a:lnTo>
                  <a:pt x="843" y="27"/>
                </a:lnTo>
                <a:lnTo>
                  <a:pt x="858" y="26"/>
                </a:lnTo>
                <a:lnTo>
                  <a:pt x="868" y="26"/>
                </a:lnTo>
                <a:lnTo>
                  <a:pt x="868" y="26"/>
                </a:lnTo>
                <a:lnTo>
                  <a:pt x="876" y="22"/>
                </a:lnTo>
                <a:lnTo>
                  <a:pt x="889" y="16"/>
                </a:lnTo>
                <a:lnTo>
                  <a:pt x="903" y="9"/>
                </a:lnTo>
                <a:lnTo>
                  <a:pt x="911" y="6"/>
                </a:lnTo>
                <a:lnTo>
                  <a:pt x="918" y="4"/>
                </a:lnTo>
                <a:lnTo>
                  <a:pt x="918" y="4"/>
                </a:lnTo>
                <a:lnTo>
                  <a:pt x="936" y="1"/>
                </a:lnTo>
                <a:lnTo>
                  <a:pt x="954" y="0"/>
                </a:lnTo>
                <a:lnTo>
                  <a:pt x="963" y="0"/>
                </a:lnTo>
                <a:lnTo>
                  <a:pt x="971" y="0"/>
                </a:lnTo>
                <a:lnTo>
                  <a:pt x="976" y="3"/>
                </a:lnTo>
                <a:lnTo>
                  <a:pt x="980" y="4"/>
                </a:lnTo>
                <a:lnTo>
                  <a:pt x="980" y="4"/>
                </a:lnTo>
                <a:lnTo>
                  <a:pt x="982" y="6"/>
                </a:lnTo>
                <a:lnTo>
                  <a:pt x="986" y="6"/>
                </a:lnTo>
                <a:lnTo>
                  <a:pt x="996" y="3"/>
                </a:lnTo>
                <a:lnTo>
                  <a:pt x="1001" y="1"/>
                </a:lnTo>
                <a:lnTo>
                  <a:pt x="1007" y="0"/>
                </a:lnTo>
                <a:lnTo>
                  <a:pt x="1013" y="1"/>
                </a:lnTo>
                <a:lnTo>
                  <a:pt x="1018" y="4"/>
                </a:lnTo>
                <a:lnTo>
                  <a:pt x="1018" y="4"/>
                </a:lnTo>
                <a:lnTo>
                  <a:pt x="1028" y="12"/>
                </a:lnTo>
                <a:lnTo>
                  <a:pt x="1032" y="16"/>
                </a:lnTo>
                <a:lnTo>
                  <a:pt x="1035" y="21"/>
                </a:lnTo>
                <a:lnTo>
                  <a:pt x="1038" y="26"/>
                </a:lnTo>
                <a:lnTo>
                  <a:pt x="1040" y="31"/>
                </a:lnTo>
                <a:lnTo>
                  <a:pt x="1042" y="38"/>
                </a:lnTo>
                <a:lnTo>
                  <a:pt x="1043" y="47"/>
                </a:lnTo>
                <a:lnTo>
                  <a:pt x="1043" y="47"/>
                </a:lnTo>
                <a:lnTo>
                  <a:pt x="1042" y="61"/>
                </a:lnTo>
                <a:lnTo>
                  <a:pt x="1042" y="67"/>
                </a:lnTo>
                <a:lnTo>
                  <a:pt x="1042" y="70"/>
                </a:lnTo>
                <a:lnTo>
                  <a:pt x="1044" y="75"/>
                </a:lnTo>
                <a:lnTo>
                  <a:pt x="1044" y="75"/>
                </a:lnTo>
                <a:lnTo>
                  <a:pt x="1049" y="82"/>
                </a:lnTo>
                <a:lnTo>
                  <a:pt x="1054" y="88"/>
                </a:lnTo>
                <a:lnTo>
                  <a:pt x="1060" y="94"/>
                </a:lnTo>
                <a:lnTo>
                  <a:pt x="1066" y="105"/>
                </a:lnTo>
                <a:lnTo>
                  <a:pt x="1066" y="105"/>
                </a:lnTo>
                <a:lnTo>
                  <a:pt x="1076" y="125"/>
                </a:lnTo>
                <a:lnTo>
                  <a:pt x="1080" y="132"/>
                </a:lnTo>
                <a:lnTo>
                  <a:pt x="1080" y="132"/>
                </a:lnTo>
                <a:lnTo>
                  <a:pt x="1084" y="133"/>
                </a:lnTo>
                <a:lnTo>
                  <a:pt x="1092" y="135"/>
                </a:lnTo>
                <a:lnTo>
                  <a:pt x="1101" y="137"/>
                </a:lnTo>
                <a:lnTo>
                  <a:pt x="1105" y="138"/>
                </a:lnTo>
                <a:lnTo>
                  <a:pt x="1108" y="142"/>
                </a:lnTo>
                <a:lnTo>
                  <a:pt x="1108" y="142"/>
                </a:lnTo>
                <a:lnTo>
                  <a:pt x="1113" y="146"/>
                </a:lnTo>
                <a:lnTo>
                  <a:pt x="1118" y="149"/>
                </a:lnTo>
                <a:lnTo>
                  <a:pt x="1123" y="154"/>
                </a:lnTo>
                <a:lnTo>
                  <a:pt x="1129" y="162"/>
                </a:lnTo>
                <a:lnTo>
                  <a:pt x="1129" y="162"/>
                </a:lnTo>
                <a:lnTo>
                  <a:pt x="1132" y="167"/>
                </a:lnTo>
                <a:lnTo>
                  <a:pt x="1134" y="172"/>
                </a:lnTo>
                <a:lnTo>
                  <a:pt x="1137" y="184"/>
                </a:lnTo>
                <a:lnTo>
                  <a:pt x="1138" y="196"/>
                </a:lnTo>
                <a:lnTo>
                  <a:pt x="1137" y="210"/>
                </a:lnTo>
                <a:lnTo>
                  <a:pt x="1137" y="210"/>
                </a:lnTo>
                <a:lnTo>
                  <a:pt x="1133" y="238"/>
                </a:lnTo>
                <a:lnTo>
                  <a:pt x="1133" y="252"/>
                </a:lnTo>
                <a:lnTo>
                  <a:pt x="1133" y="263"/>
                </a:lnTo>
                <a:lnTo>
                  <a:pt x="1133" y="263"/>
                </a:lnTo>
                <a:lnTo>
                  <a:pt x="1137" y="277"/>
                </a:lnTo>
                <a:lnTo>
                  <a:pt x="1142" y="293"/>
                </a:lnTo>
                <a:lnTo>
                  <a:pt x="1143" y="301"/>
                </a:lnTo>
                <a:lnTo>
                  <a:pt x="1144" y="311"/>
                </a:lnTo>
                <a:lnTo>
                  <a:pt x="1143" y="322"/>
                </a:lnTo>
                <a:lnTo>
                  <a:pt x="1142" y="333"/>
                </a:lnTo>
                <a:lnTo>
                  <a:pt x="1142" y="333"/>
                </a:lnTo>
                <a:lnTo>
                  <a:pt x="1134" y="361"/>
                </a:lnTo>
                <a:lnTo>
                  <a:pt x="1129" y="377"/>
                </a:lnTo>
                <a:lnTo>
                  <a:pt x="1124" y="394"/>
                </a:lnTo>
                <a:lnTo>
                  <a:pt x="1117" y="410"/>
                </a:lnTo>
                <a:lnTo>
                  <a:pt x="1108" y="427"/>
                </a:lnTo>
                <a:lnTo>
                  <a:pt x="1097" y="442"/>
                </a:lnTo>
                <a:lnTo>
                  <a:pt x="1091" y="448"/>
                </a:lnTo>
                <a:lnTo>
                  <a:pt x="1084" y="456"/>
                </a:lnTo>
                <a:lnTo>
                  <a:pt x="1084" y="456"/>
                </a:lnTo>
                <a:lnTo>
                  <a:pt x="1069" y="467"/>
                </a:lnTo>
                <a:lnTo>
                  <a:pt x="1055" y="477"/>
                </a:lnTo>
                <a:lnTo>
                  <a:pt x="1033" y="490"/>
                </a:lnTo>
                <a:lnTo>
                  <a:pt x="1018" y="499"/>
                </a:lnTo>
                <a:lnTo>
                  <a:pt x="1010" y="504"/>
                </a:lnTo>
                <a:lnTo>
                  <a:pt x="1010" y="504"/>
                </a:lnTo>
                <a:lnTo>
                  <a:pt x="994" y="519"/>
                </a:lnTo>
                <a:lnTo>
                  <a:pt x="980" y="529"/>
                </a:lnTo>
                <a:lnTo>
                  <a:pt x="971" y="533"/>
                </a:lnTo>
                <a:lnTo>
                  <a:pt x="963" y="537"/>
                </a:lnTo>
                <a:lnTo>
                  <a:pt x="963" y="537"/>
                </a:lnTo>
                <a:lnTo>
                  <a:pt x="953" y="542"/>
                </a:lnTo>
                <a:lnTo>
                  <a:pt x="947" y="547"/>
                </a:lnTo>
                <a:lnTo>
                  <a:pt x="940" y="552"/>
                </a:lnTo>
                <a:lnTo>
                  <a:pt x="936" y="556"/>
                </a:lnTo>
                <a:lnTo>
                  <a:pt x="929" y="564"/>
                </a:lnTo>
                <a:lnTo>
                  <a:pt x="927" y="568"/>
                </a:lnTo>
                <a:lnTo>
                  <a:pt x="927" y="568"/>
                </a:lnTo>
                <a:lnTo>
                  <a:pt x="919" y="569"/>
                </a:lnTo>
                <a:lnTo>
                  <a:pt x="906" y="569"/>
                </a:lnTo>
                <a:lnTo>
                  <a:pt x="886" y="569"/>
                </a:lnTo>
                <a:lnTo>
                  <a:pt x="886" y="569"/>
                </a:lnTo>
                <a:lnTo>
                  <a:pt x="892" y="573"/>
                </a:lnTo>
                <a:lnTo>
                  <a:pt x="910" y="579"/>
                </a:lnTo>
                <a:lnTo>
                  <a:pt x="923" y="583"/>
                </a:lnTo>
                <a:lnTo>
                  <a:pt x="938" y="585"/>
                </a:lnTo>
                <a:lnTo>
                  <a:pt x="955" y="588"/>
                </a:lnTo>
                <a:lnTo>
                  <a:pt x="974" y="588"/>
                </a:lnTo>
                <a:lnTo>
                  <a:pt x="974" y="588"/>
                </a:lnTo>
                <a:lnTo>
                  <a:pt x="998" y="588"/>
                </a:lnTo>
                <a:lnTo>
                  <a:pt x="1027" y="588"/>
                </a:lnTo>
                <a:lnTo>
                  <a:pt x="1093" y="591"/>
                </a:lnTo>
                <a:lnTo>
                  <a:pt x="1158" y="594"/>
                </a:lnTo>
                <a:lnTo>
                  <a:pt x="1205" y="595"/>
                </a:lnTo>
                <a:lnTo>
                  <a:pt x="1205" y="595"/>
                </a:lnTo>
                <a:lnTo>
                  <a:pt x="1223" y="594"/>
                </a:lnTo>
                <a:lnTo>
                  <a:pt x="1243" y="591"/>
                </a:lnTo>
                <a:lnTo>
                  <a:pt x="1285" y="585"/>
                </a:lnTo>
                <a:lnTo>
                  <a:pt x="1303" y="584"/>
                </a:lnTo>
                <a:lnTo>
                  <a:pt x="1319" y="584"/>
                </a:lnTo>
                <a:lnTo>
                  <a:pt x="1324" y="585"/>
                </a:lnTo>
                <a:lnTo>
                  <a:pt x="1329" y="587"/>
                </a:lnTo>
                <a:lnTo>
                  <a:pt x="1333" y="590"/>
                </a:lnTo>
                <a:lnTo>
                  <a:pt x="1335" y="594"/>
                </a:lnTo>
                <a:lnTo>
                  <a:pt x="1335" y="594"/>
                </a:lnTo>
                <a:lnTo>
                  <a:pt x="1337" y="603"/>
                </a:lnTo>
                <a:lnTo>
                  <a:pt x="1338" y="610"/>
                </a:lnTo>
                <a:lnTo>
                  <a:pt x="1337" y="617"/>
                </a:lnTo>
                <a:lnTo>
                  <a:pt x="1333" y="624"/>
                </a:lnTo>
                <a:lnTo>
                  <a:pt x="1326" y="631"/>
                </a:lnTo>
                <a:lnTo>
                  <a:pt x="1313" y="640"/>
                </a:lnTo>
                <a:lnTo>
                  <a:pt x="1296" y="651"/>
                </a:lnTo>
                <a:lnTo>
                  <a:pt x="1272" y="662"/>
                </a:lnTo>
                <a:lnTo>
                  <a:pt x="1272" y="662"/>
                </a:lnTo>
                <a:lnTo>
                  <a:pt x="1219" y="688"/>
                </a:lnTo>
                <a:lnTo>
                  <a:pt x="1193" y="700"/>
                </a:lnTo>
                <a:lnTo>
                  <a:pt x="1169" y="710"/>
                </a:lnTo>
                <a:lnTo>
                  <a:pt x="1144" y="719"/>
                </a:lnTo>
                <a:lnTo>
                  <a:pt x="1122" y="725"/>
                </a:lnTo>
                <a:lnTo>
                  <a:pt x="1100" y="730"/>
                </a:lnTo>
                <a:lnTo>
                  <a:pt x="1080" y="731"/>
                </a:lnTo>
                <a:lnTo>
                  <a:pt x="1080" y="731"/>
                </a:lnTo>
                <a:lnTo>
                  <a:pt x="1056" y="730"/>
                </a:lnTo>
                <a:lnTo>
                  <a:pt x="1026" y="727"/>
                </a:lnTo>
                <a:lnTo>
                  <a:pt x="987" y="721"/>
                </a:lnTo>
                <a:lnTo>
                  <a:pt x="948" y="715"/>
                </a:lnTo>
                <a:lnTo>
                  <a:pt x="907" y="706"/>
                </a:lnTo>
                <a:lnTo>
                  <a:pt x="869" y="696"/>
                </a:lnTo>
                <a:lnTo>
                  <a:pt x="852" y="690"/>
                </a:lnTo>
                <a:lnTo>
                  <a:pt x="836" y="684"/>
                </a:lnTo>
                <a:lnTo>
                  <a:pt x="822" y="678"/>
                </a:lnTo>
                <a:lnTo>
                  <a:pt x="811" y="672"/>
                </a:lnTo>
                <a:lnTo>
                  <a:pt x="811" y="672"/>
                </a:lnTo>
                <a:lnTo>
                  <a:pt x="791" y="658"/>
                </a:lnTo>
                <a:lnTo>
                  <a:pt x="774" y="646"/>
                </a:lnTo>
                <a:lnTo>
                  <a:pt x="747" y="626"/>
                </a:lnTo>
                <a:lnTo>
                  <a:pt x="728" y="612"/>
                </a:lnTo>
                <a:lnTo>
                  <a:pt x="722" y="610"/>
                </a:lnTo>
                <a:lnTo>
                  <a:pt x="718" y="609"/>
                </a:lnTo>
                <a:lnTo>
                  <a:pt x="718" y="609"/>
                </a:lnTo>
                <a:lnTo>
                  <a:pt x="712" y="612"/>
                </a:lnTo>
                <a:lnTo>
                  <a:pt x="707" y="615"/>
                </a:lnTo>
                <a:lnTo>
                  <a:pt x="701" y="619"/>
                </a:lnTo>
                <a:lnTo>
                  <a:pt x="692" y="622"/>
                </a:lnTo>
                <a:lnTo>
                  <a:pt x="692" y="622"/>
                </a:lnTo>
                <a:lnTo>
                  <a:pt x="685" y="625"/>
                </a:lnTo>
                <a:lnTo>
                  <a:pt x="676" y="625"/>
                </a:lnTo>
                <a:lnTo>
                  <a:pt x="655" y="625"/>
                </a:lnTo>
                <a:lnTo>
                  <a:pt x="628" y="625"/>
                </a:lnTo>
                <a:lnTo>
                  <a:pt x="628" y="625"/>
                </a:lnTo>
                <a:lnTo>
                  <a:pt x="555" y="674"/>
                </a:lnTo>
                <a:lnTo>
                  <a:pt x="555" y="674"/>
                </a:lnTo>
                <a:lnTo>
                  <a:pt x="546" y="680"/>
                </a:lnTo>
                <a:lnTo>
                  <a:pt x="533" y="684"/>
                </a:lnTo>
                <a:lnTo>
                  <a:pt x="521" y="687"/>
                </a:lnTo>
                <a:lnTo>
                  <a:pt x="508" y="688"/>
                </a:lnTo>
                <a:lnTo>
                  <a:pt x="488" y="689"/>
                </a:lnTo>
                <a:lnTo>
                  <a:pt x="476" y="688"/>
                </a:lnTo>
                <a:lnTo>
                  <a:pt x="476" y="688"/>
                </a:lnTo>
                <a:lnTo>
                  <a:pt x="474" y="687"/>
                </a:lnTo>
                <a:lnTo>
                  <a:pt x="469" y="683"/>
                </a:lnTo>
                <a:lnTo>
                  <a:pt x="463" y="677"/>
                </a:lnTo>
                <a:lnTo>
                  <a:pt x="457" y="669"/>
                </a:lnTo>
                <a:lnTo>
                  <a:pt x="450" y="661"/>
                </a:lnTo>
                <a:lnTo>
                  <a:pt x="446" y="652"/>
                </a:lnTo>
                <a:lnTo>
                  <a:pt x="442" y="643"/>
                </a:lnTo>
                <a:lnTo>
                  <a:pt x="441" y="635"/>
                </a:lnTo>
                <a:lnTo>
                  <a:pt x="441" y="635"/>
                </a:lnTo>
                <a:lnTo>
                  <a:pt x="442" y="617"/>
                </a:lnTo>
                <a:lnTo>
                  <a:pt x="446" y="599"/>
                </a:lnTo>
                <a:lnTo>
                  <a:pt x="452" y="577"/>
                </a:lnTo>
                <a:lnTo>
                  <a:pt x="452" y="577"/>
                </a:lnTo>
                <a:lnTo>
                  <a:pt x="441" y="569"/>
                </a:lnTo>
                <a:lnTo>
                  <a:pt x="432" y="561"/>
                </a:lnTo>
                <a:lnTo>
                  <a:pt x="423" y="551"/>
                </a:lnTo>
                <a:lnTo>
                  <a:pt x="423" y="551"/>
                </a:lnTo>
                <a:lnTo>
                  <a:pt x="412" y="533"/>
                </a:lnTo>
                <a:lnTo>
                  <a:pt x="407" y="527"/>
                </a:lnTo>
                <a:lnTo>
                  <a:pt x="402" y="522"/>
                </a:lnTo>
                <a:lnTo>
                  <a:pt x="402" y="522"/>
                </a:lnTo>
                <a:lnTo>
                  <a:pt x="380" y="504"/>
                </a:lnTo>
                <a:lnTo>
                  <a:pt x="380" y="504"/>
                </a:lnTo>
                <a:lnTo>
                  <a:pt x="363" y="504"/>
                </a:lnTo>
                <a:lnTo>
                  <a:pt x="323" y="501"/>
                </a:lnTo>
                <a:lnTo>
                  <a:pt x="301" y="500"/>
                </a:lnTo>
                <a:lnTo>
                  <a:pt x="278" y="496"/>
                </a:lnTo>
                <a:lnTo>
                  <a:pt x="258" y="493"/>
                </a:lnTo>
                <a:lnTo>
                  <a:pt x="249" y="490"/>
                </a:lnTo>
                <a:lnTo>
                  <a:pt x="242" y="488"/>
                </a:lnTo>
                <a:lnTo>
                  <a:pt x="242" y="488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7">
            <a:extLst>
              <a:ext uri="{FF2B5EF4-FFF2-40B4-BE49-F238E27FC236}">
                <a16:creationId xmlns:a16="http://schemas.microsoft.com/office/drawing/2014/main" id="{75ABA721-A1C1-4059-9661-B79BD1F3C090}"/>
              </a:ext>
            </a:extLst>
          </p:cNvPr>
          <p:cNvSpPr>
            <a:spLocks/>
          </p:cNvSpPr>
          <p:nvPr/>
        </p:nvSpPr>
        <p:spPr bwMode="auto">
          <a:xfrm>
            <a:off x="7905899" y="5085250"/>
            <a:ext cx="1570548" cy="1143165"/>
          </a:xfrm>
          <a:custGeom>
            <a:avLst/>
            <a:gdLst>
              <a:gd name="T0" fmla="*/ 829 w 1356"/>
              <a:gd name="T1" fmla="*/ 13 h 987"/>
              <a:gd name="T2" fmla="*/ 764 w 1356"/>
              <a:gd name="T3" fmla="*/ 11 h 987"/>
              <a:gd name="T4" fmla="*/ 699 w 1356"/>
              <a:gd name="T5" fmla="*/ 23 h 987"/>
              <a:gd name="T6" fmla="*/ 578 w 1356"/>
              <a:gd name="T7" fmla="*/ 18 h 987"/>
              <a:gd name="T8" fmla="*/ 472 w 1356"/>
              <a:gd name="T9" fmla="*/ 69 h 987"/>
              <a:gd name="T10" fmla="*/ 333 w 1356"/>
              <a:gd name="T11" fmla="*/ 160 h 987"/>
              <a:gd name="T12" fmla="*/ 253 w 1356"/>
              <a:gd name="T13" fmla="*/ 253 h 987"/>
              <a:gd name="T14" fmla="*/ 207 w 1356"/>
              <a:gd name="T15" fmla="*/ 281 h 987"/>
              <a:gd name="T16" fmla="*/ 142 w 1356"/>
              <a:gd name="T17" fmla="*/ 339 h 987"/>
              <a:gd name="T18" fmla="*/ 39 w 1356"/>
              <a:gd name="T19" fmla="*/ 467 h 987"/>
              <a:gd name="T20" fmla="*/ 14 w 1356"/>
              <a:gd name="T21" fmla="*/ 502 h 987"/>
              <a:gd name="T22" fmla="*/ 19 w 1356"/>
              <a:gd name="T23" fmla="*/ 528 h 987"/>
              <a:gd name="T24" fmla="*/ 1 w 1356"/>
              <a:gd name="T25" fmla="*/ 604 h 987"/>
              <a:gd name="T26" fmla="*/ 57 w 1356"/>
              <a:gd name="T27" fmla="*/ 622 h 987"/>
              <a:gd name="T28" fmla="*/ 113 w 1356"/>
              <a:gd name="T29" fmla="*/ 723 h 987"/>
              <a:gd name="T30" fmla="*/ 147 w 1356"/>
              <a:gd name="T31" fmla="*/ 773 h 987"/>
              <a:gd name="T32" fmla="*/ 216 w 1356"/>
              <a:gd name="T33" fmla="*/ 821 h 987"/>
              <a:gd name="T34" fmla="*/ 218 w 1356"/>
              <a:gd name="T35" fmla="*/ 837 h 987"/>
              <a:gd name="T36" fmla="*/ 282 w 1356"/>
              <a:gd name="T37" fmla="*/ 841 h 987"/>
              <a:gd name="T38" fmla="*/ 330 w 1356"/>
              <a:gd name="T39" fmla="*/ 840 h 987"/>
              <a:gd name="T40" fmla="*/ 322 w 1356"/>
              <a:gd name="T41" fmla="*/ 854 h 987"/>
              <a:gd name="T42" fmla="*/ 309 w 1356"/>
              <a:gd name="T43" fmla="*/ 902 h 987"/>
              <a:gd name="T44" fmla="*/ 312 w 1356"/>
              <a:gd name="T45" fmla="*/ 953 h 987"/>
              <a:gd name="T46" fmla="*/ 335 w 1356"/>
              <a:gd name="T47" fmla="*/ 955 h 987"/>
              <a:gd name="T48" fmla="*/ 339 w 1356"/>
              <a:gd name="T49" fmla="*/ 968 h 987"/>
              <a:gd name="T50" fmla="*/ 394 w 1356"/>
              <a:gd name="T51" fmla="*/ 979 h 987"/>
              <a:gd name="T52" fmla="*/ 437 w 1356"/>
              <a:gd name="T53" fmla="*/ 963 h 987"/>
              <a:gd name="T54" fmla="*/ 447 w 1356"/>
              <a:gd name="T55" fmla="*/ 945 h 987"/>
              <a:gd name="T56" fmla="*/ 455 w 1356"/>
              <a:gd name="T57" fmla="*/ 946 h 987"/>
              <a:gd name="T58" fmla="*/ 477 w 1356"/>
              <a:gd name="T59" fmla="*/ 874 h 987"/>
              <a:gd name="T60" fmla="*/ 550 w 1356"/>
              <a:gd name="T61" fmla="*/ 829 h 987"/>
              <a:gd name="T62" fmla="*/ 571 w 1356"/>
              <a:gd name="T63" fmla="*/ 810 h 987"/>
              <a:gd name="T64" fmla="*/ 592 w 1356"/>
              <a:gd name="T65" fmla="*/ 824 h 987"/>
              <a:gd name="T66" fmla="*/ 638 w 1356"/>
              <a:gd name="T67" fmla="*/ 788 h 987"/>
              <a:gd name="T68" fmla="*/ 709 w 1356"/>
              <a:gd name="T69" fmla="*/ 755 h 987"/>
              <a:gd name="T70" fmla="*/ 866 w 1356"/>
              <a:gd name="T71" fmla="*/ 683 h 987"/>
              <a:gd name="T72" fmla="*/ 998 w 1356"/>
              <a:gd name="T73" fmla="*/ 574 h 987"/>
              <a:gd name="T74" fmla="*/ 1068 w 1356"/>
              <a:gd name="T75" fmla="*/ 500 h 987"/>
              <a:gd name="T76" fmla="*/ 1089 w 1356"/>
              <a:gd name="T77" fmla="*/ 477 h 987"/>
              <a:gd name="T78" fmla="*/ 1116 w 1356"/>
              <a:gd name="T79" fmla="*/ 436 h 987"/>
              <a:gd name="T80" fmla="*/ 1145 w 1356"/>
              <a:gd name="T81" fmla="*/ 396 h 987"/>
              <a:gd name="T82" fmla="*/ 1197 w 1356"/>
              <a:gd name="T83" fmla="*/ 482 h 987"/>
              <a:gd name="T84" fmla="*/ 1240 w 1356"/>
              <a:gd name="T85" fmla="*/ 491 h 987"/>
              <a:gd name="T86" fmla="*/ 1279 w 1356"/>
              <a:gd name="T87" fmla="*/ 470 h 987"/>
              <a:gd name="T88" fmla="*/ 1299 w 1356"/>
              <a:gd name="T89" fmla="*/ 462 h 987"/>
              <a:gd name="T90" fmla="*/ 1356 w 1356"/>
              <a:gd name="T91" fmla="*/ 390 h 987"/>
              <a:gd name="T92" fmla="*/ 1310 w 1356"/>
              <a:gd name="T93" fmla="*/ 354 h 987"/>
              <a:gd name="T94" fmla="*/ 1278 w 1356"/>
              <a:gd name="T95" fmla="*/ 303 h 987"/>
              <a:gd name="T96" fmla="*/ 1228 w 1356"/>
              <a:gd name="T97" fmla="*/ 250 h 987"/>
              <a:gd name="T98" fmla="*/ 1150 w 1356"/>
              <a:gd name="T99" fmla="*/ 213 h 987"/>
              <a:gd name="T100" fmla="*/ 1128 w 1356"/>
              <a:gd name="T101" fmla="*/ 183 h 987"/>
              <a:gd name="T102" fmla="*/ 1190 w 1356"/>
              <a:gd name="T103" fmla="*/ 156 h 987"/>
              <a:gd name="T104" fmla="*/ 1234 w 1356"/>
              <a:gd name="T105" fmla="*/ 101 h 987"/>
              <a:gd name="T106" fmla="*/ 1251 w 1356"/>
              <a:gd name="T107" fmla="*/ 36 h 987"/>
              <a:gd name="T108" fmla="*/ 1245 w 1356"/>
              <a:gd name="T109" fmla="*/ 7 h 987"/>
              <a:gd name="T110" fmla="*/ 1203 w 1356"/>
              <a:gd name="T111" fmla="*/ 6 h 987"/>
              <a:gd name="T112" fmla="*/ 1175 w 1356"/>
              <a:gd name="T113" fmla="*/ 0 h 987"/>
              <a:gd name="T114" fmla="*/ 1143 w 1356"/>
              <a:gd name="T115" fmla="*/ 7 h 987"/>
              <a:gd name="T116" fmla="*/ 1082 w 1356"/>
              <a:gd name="T117" fmla="*/ 20 h 987"/>
              <a:gd name="T118" fmla="*/ 956 w 1356"/>
              <a:gd name="T119" fmla="*/ 89 h 987"/>
              <a:gd name="T120" fmla="*/ 952 w 1356"/>
              <a:gd name="T121" fmla="*/ 43 h 987"/>
              <a:gd name="T122" fmla="*/ 917 w 1356"/>
              <a:gd name="T123" fmla="*/ 10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56" h="987">
                <a:moveTo>
                  <a:pt x="894" y="11"/>
                </a:moveTo>
                <a:lnTo>
                  <a:pt x="871" y="26"/>
                </a:lnTo>
                <a:lnTo>
                  <a:pt x="871" y="26"/>
                </a:lnTo>
                <a:lnTo>
                  <a:pt x="862" y="22"/>
                </a:lnTo>
                <a:lnTo>
                  <a:pt x="843" y="16"/>
                </a:lnTo>
                <a:lnTo>
                  <a:pt x="829" y="13"/>
                </a:lnTo>
                <a:lnTo>
                  <a:pt x="815" y="10"/>
                </a:lnTo>
                <a:lnTo>
                  <a:pt x="800" y="8"/>
                </a:lnTo>
                <a:lnTo>
                  <a:pt x="786" y="8"/>
                </a:lnTo>
                <a:lnTo>
                  <a:pt x="786" y="8"/>
                </a:lnTo>
                <a:lnTo>
                  <a:pt x="774" y="10"/>
                </a:lnTo>
                <a:lnTo>
                  <a:pt x="764" y="11"/>
                </a:lnTo>
                <a:lnTo>
                  <a:pt x="755" y="13"/>
                </a:lnTo>
                <a:lnTo>
                  <a:pt x="750" y="16"/>
                </a:lnTo>
                <a:lnTo>
                  <a:pt x="743" y="22"/>
                </a:lnTo>
                <a:lnTo>
                  <a:pt x="742" y="23"/>
                </a:lnTo>
                <a:lnTo>
                  <a:pt x="742" y="23"/>
                </a:lnTo>
                <a:lnTo>
                  <a:pt x="699" y="23"/>
                </a:lnTo>
                <a:lnTo>
                  <a:pt x="658" y="21"/>
                </a:lnTo>
                <a:lnTo>
                  <a:pt x="613" y="17"/>
                </a:lnTo>
                <a:lnTo>
                  <a:pt x="613" y="17"/>
                </a:lnTo>
                <a:lnTo>
                  <a:pt x="602" y="16"/>
                </a:lnTo>
                <a:lnTo>
                  <a:pt x="590" y="17"/>
                </a:lnTo>
                <a:lnTo>
                  <a:pt x="578" y="18"/>
                </a:lnTo>
                <a:lnTo>
                  <a:pt x="566" y="22"/>
                </a:lnTo>
                <a:lnTo>
                  <a:pt x="553" y="26"/>
                </a:lnTo>
                <a:lnTo>
                  <a:pt x="542" y="31"/>
                </a:lnTo>
                <a:lnTo>
                  <a:pt x="517" y="42"/>
                </a:lnTo>
                <a:lnTo>
                  <a:pt x="495" y="56"/>
                </a:lnTo>
                <a:lnTo>
                  <a:pt x="472" y="69"/>
                </a:lnTo>
                <a:lnTo>
                  <a:pt x="436" y="93"/>
                </a:lnTo>
                <a:lnTo>
                  <a:pt x="436" y="93"/>
                </a:lnTo>
                <a:lnTo>
                  <a:pt x="403" y="114"/>
                </a:lnTo>
                <a:lnTo>
                  <a:pt x="366" y="137"/>
                </a:lnTo>
                <a:lnTo>
                  <a:pt x="349" y="148"/>
                </a:lnTo>
                <a:lnTo>
                  <a:pt x="333" y="160"/>
                </a:lnTo>
                <a:lnTo>
                  <a:pt x="319" y="174"/>
                </a:lnTo>
                <a:lnTo>
                  <a:pt x="307" y="188"/>
                </a:lnTo>
                <a:lnTo>
                  <a:pt x="307" y="188"/>
                </a:lnTo>
                <a:lnTo>
                  <a:pt x="288" y="214"/>
                </a:lnTo>
                <a:lnTo>
                  <a:pt x="269" y="237"/>
                </a:lnTo>
                <a:lnTo>
                  <a:pt x="253" y="253"/>
                </a:lnTo>
                <a:lnTo>
                  <a:pt x="238" y="265"/>
                </a:lnTo>
                <a:lnTo>
                  <a:pt x="238" y="265"/>
                </a:lnTo>
                <a:lnTo>
                  <a:pt x="232" y="269"/>
                </a:lnTo>
                <a:lnTo>
                  <a:pt x="227" y="273"/>
                </a:lnTo>
                <a:lnTo>
                  <a:pt x="214" y="278"/>
                </a:lnTo>
                <a:lnTo>
                  <a:pt x="207" y="281"/>
                </a:lnTo>
                <a:lnTo>
                  <a:pt x="198" y="286"/>
                </a:lnTo>
                <a:lnTo>
                  <a:pt x="187" y="295"/>
                </a:lnTo>
                <a:lnTo>
                  <a:pt x="173" y="306"/>
                </a:lnTo>
                <a:lnTo>
                  <a:pt x="173" y="306"/>
                </a:lnTo>
                <a:lnTo>
                  <a:pt x="158" y="321"/>
                </a:lnTo>
                <a:lnTo>
                  <a:pt x="142" y="339"/>
                </a:lnTo>
                <a:lnTo>
                  <a:pt x="107" y="377"/>
                </a:lnTo>
                <a:lnTo>
                  <a:pt x="76" y="416"/>
                </a:lnTo>
                <a:lnTo>
                  <a:pt x="54" y="447"/>
                </a:lnTo>
                <a:lnTo>
                  <a:pt x="54" y="447"/>
                </a:lnTo>
                <a:lnTo>
                  <a:pt x="46" y="458"/>
                </a:lnTo>
                <a:lnTo>
                  <a:pt x="39" y="467"/>
                </a:lnTo>
                <a:lnTo>
                  <a:pt x="25" y="481"/>
                </a:lnTo>
                <a:lnTo>
                  <a:pt x="15" y="490"/>
                </a:lnTo>
                <a:lnTo>
                  <a:pt x="12" y="493"/>
                </a:lnTo>
                <a:lnTo>
                  <a:pt x="12" y="497"/>
                </a:lnTo>
                <a:lnTo>
                  <a:pt x="12" y="497"/>
                </a:lnTo>
                <a:lnTo>
                  <a:pt x="14" y="502"/>
                </a:lnTo>
                <a:lnTo>
                  <a:pt x="17" y="507"/>
                </a:lnTo>
                <a:lnTo>
                  <a:pt x="21" y="511"/>
                </a:lnTo>
                <a:lnTo>
                  <a:pt x="24" y="513"/>
                </a:lnTo>
                <a:lnTo>
                  <a:pt x="24" y="513"/>
                </a:lnTo>
                <a:lnTo>
                  <a:pt x="22" y="518"/>
                </a:lnTo>
                <a:lnTo>
                  <a:pt x="19" y="528"/>
                </a:lnTo>
                <a:lnTo>
                  <a:pt x="9" y="558"/>
                </a:lnTo>
                <a:lnTo>
                  <a:pt x="4" y="573"/>
                </a:lnTo>
                <a:lnTo>
                  <a:pt x="0" y="588"/>
                </a:lnTo>
                <a:lnTo>
                  <a:pt x="0" y="594"/>
                </a:lnTo>
                <a:lnTo>
                  <a:pt x="0" y="599"/>
                </a:lnTo>
                <a:lnTo>
                  <a:pt x="1" y="604"/>
                </a:lnTo>
                <a:lnTo>
                  <a:pt x="4" y="607"/>
                </a:lnTo>
                <a:lnTo>
                  <a:pt x="4" y="607"/>
                </a:lnTo>
                <a:lnTo>
                  <a:pt x="11" y="609"/>
                </a:lnTo>
                <a:lnTo>
                  <a:pt x="20" y="613"/>
                </a:lnTo>
                <a:lnTo>
                  <a:pt x="37" y="618"/>
                </a:lnTo>
                <a:lnTo>
                  <a:pt x="57" y="622"/>
                </a:lnTo>
                <a:lnTo>
                  <a:pt x="57" y="622"/>
                </a:lnTo>
                <a:lnTo>
                  <a:pt x="70" y="643"/>
                </a:lnTo>
                <a:lnTo>
                  <a:pt x="100" y="695"/>
                </a:lnTo>
                <a:lnTo>
                  <a:pt x="100" y="695"/>
                </a:lnTo>
                <a:lnTo>
                  <a:pt x="107" y="709"/>
                </a:lnTo>
                <a:lnTo>
                  <a:pt x="113" y="723"/>
                </a:lnTo>
                <a:lnTo>
                  <a:pt x="121" y="743"/>
                </a:lnTo>
                <a:lnTo>
                  <a:pt x="126" y="751"/>
                </a:lnTo>
                <a:lnTo>
                  <a:pt x="131" y="759"/>
                </a:lnTo>
                <a:lnTo>
                  <a:pt x="137" y="766"/>
                </a:lnTo>
                <a:lnTo>
                  <a:pt x="147" y="773"/>
                </a:lnTo>
                <a:lnTo>
                  <a:pt x="147" y="773"/>
                </a:lnTo>
                <a:lnTo>
                  <a:pt x="172" y="786"/>
                </a:lnTo>
                <a:lnTo>
                  <a:pt x="196" y="799"/>
                </a:lnTo>
                <a:lnTo>
                  <a:pt x="223" y="811"/>
                </a:lnTo>
                <a:lnTo>
                  <a:pt x="223" y="811"/>
                </a:lnTo>
                <a:lnTo>
                  <a:pt x="221" y="814"/>
                </a:lnTo>
                <a:lnTo>
                  <a:pt x="216" y="821"/>
                </a:lnTo>
                <a:lnTo>
                  <a:pt x="213" y="826"/>
                </a:lnTo>
                <a:lnTo>
                  <a:pt x="212" y="830"/>
                </a:lnTo>
                <a:lnTo>
                  <a:pt x="212" y="834"/>
                </a:lnTo>
                <a:lnTo>
                  <a:pt x="214" y="836"/>
                </a:lnTo>
                <a:lnTo>
                  <a:pt x="214" y="836"/>
                </a:lnTo>
                <a:lnTo>
                  <a:pt x="218" y="837"/>
                </a:lnTo>
                <a:lnTo>
                  <a:pt x="224" y="840"/>
                </a:lnTo>
                <a:lnTo>
                  <a:pt x="242" y="842"/>
                </a:lnTo>
                <a:lnTo>
                  <a:pt x="262" y="842"/>
                </a:lnTo>
                <a:lnTo>
                  <a:pt x="272" y="842"/>
                </a:lnTo>
                <a:lnTo>
                  <a:pt x="282" y="841"/>
                </a:lnTo>
                <a:lnTo>
                  <a:pt x="282" y="841"/>
                </a:lnTo>
                <a:lnTo>
                  <a:pt x="299" y="836"/>
                </a:lnTo>
                <a:lnTo>
                  <a:pt x="313" y="832"/>
                </a:lnTo>
                <a:lnTo>
                  <a:pt x="328" y="826"/>
                </a:lnTo>
                <a:lnTo>
                  <a:pt x="328" y="826"/>
                </a:lnTo>
                <a:lnTo>
                  <a:pt x="329" y="834"/>
                </a:lnTo>
                <a:lnTo>
                  <a:pt x="330" y="840"/>
                </a:lnTo>
                <a:lnTo>
                  <a:pt x="329" y="847"/>
                </a:lnTo>
                <a:lnTo>
                  <a:pt x="329" y="847"/>
                </a:lnTo>
                <a:lnTo>
                  <a:pt x="328" y="850"/>
                </a:lnTo>
                <a:lnTo>
                  <a:pt x="327" y="851"/>
                </a:lnTo>
                <a:lnTo>
                  <a:pt x="324" y="852"/>
                </a:lnTo>
                <a:lnTo>
                  <a:pt x="322" y="854"/>
                </a:lnTo>
                <a:lnTo>
                  <a:pt x="319" y="857"/>
                </a:lnTo>
                <a:lnTo>
                  <a:pt x="317" y="865"/>
                </a:lnTo>
                <a:lnTo>
                  <a:pt x="314" y="876"/>
                </a:lnTo>
                <a:lnTo>
                  <a:pt x="314" y="876"/>
                </a:lnTo>
                <a:lnTo>
                  <a:pt x="310" y="888"/>
                </a:lnTo>
                <a:lnTo>
                  <a:pt x="309" y="902"/>
                </a:lnTo>
                <a:lnTo>
                  <a:pt x="308" y="915"/>
                </a:lnTo>
                <a:lnTo>
                  <a:pt x="308" y="927"/>
                </a:lnTo>
                <a:lnTo>
                  <a:pt x="309" y="946"/>
                </a:lnTo>
                <a:lnTo>
                  <a:pt x="310" y="951"/>
                </a:lnTo>
                <a:lnTo>
                  <a:pt x="312" y="953"/>
                </a:lnTo>
                <a:lnTo>
                  <a:pt x="312" y="953"/>
                </a:lnTo>
                <a:lnTo>
                  <a:pt x="325" y="951"/>
                </a:lnTo>
                <a:lnTo>
                  <a:pt x="333" y="950"/>
                </a:lnTo>
                <a:lnTo>
                  <a:pt x="335" y="950"/>
                </a:lnTo>
                <a:lnTo>
                  <a:pt x="336" y="951"/>
                </a:lnTo>
                <a:lnTo>
                  <a:pt x="336" y="951"/>
                </a:lnTo>
                <a:lnTo>
                  <a:pt x="335" y="955"/>
                </a:lnTo>
                <a:lnTo>
                  <a:pt x="333" y="960"/>
                </a:lnTo>
                <a:lnTo>
                  <a:pt x="333" y="962"/>
                </a:lnTo>
                <a:lnTo>
                  <a:pt x="333" y="965"/>
                </a:lnTo>
                <a:lnTo>
                  <a:pt x="335" y="967"/>
                </a:lnTo>
                <a:lnTo>
                  <a:pt x="339" y="968"/>
                </a:lnTo>
                <a:lnTo>
                  <a:pt x="339" y="968"/>
                </a:lnTo>
                <a:lnTo>
                  <a:pt x="350" y="971"/>
                </a:lnTo>
                <a:lnTo>
                  <a:pt x="360" y="971"/>
                </a:lnTo>
                <a:lnTo>
                  <a:pt x="368" y="971"/>
                </a:lnTo>
                <a:lnTo>
                  <a:pt x="374" y="971"/>
                </a:lnTo>
                <a:lnTo>
                  <a:pt x="374" y="971"/>
                </a:lnTo>
                <a:lnTo>
                  <a:pt x="394" y="979"/>
                </a:lnTo>
                <a:lnTo>
                  <a:pt x="410" y="987"/>
                </a:lnTo>
                <a:lnTo>
                  <a:pt x="424" y="962"/>
                </a:lnTo>
                <a:lnTo>
                  <a:pt x="424" y="962"/>
                </a:lnTo>
                <a:lnTo>
                  <a:pt x="430" y="963"/>
                </a:lnTo>
                <a:lnTo>
                  <a:pt x="435" y="963"/>
                </a:lnTo>
                <a:lnTo>
                  <a:pt x="437" y="963"/>
                </a:lnTo>
                <a:lnTo>
                  <a:pt x="439" y="962"/>
                </a:lnTo>
                <a:lnTo>
                  <a:pt x="439" y="962"/>
                </a:lnTo>
                <a:lnTo>
                  <a:pt x="442" y="952"/>
                </a:lnTo>
                <a:lnTo>
                  <a:pt x="444" y="947"/>
                </a:lnTo>
                <a:lnTo>
                  <a:pt x="446" y="946"/>
                </a:lnTo>
                <a:lnTo>
                  <a:pt x="447" y="945"/>
                </a:lnTo>
                <a:lnTo>
                  <a:pt x="447" y="945"/>
                </a:lnTo>
                <a:lnTo>
                  <a:pt x="450" y="945"/>
                </a:lnTo>
                <a:lnTo>
                  <a:pt x="451" y="946"/>
                </a:lnTo>
                <a:lnTo>
                  <a:pt x="454" y="947"/>
                </a:lnTo>
                <a:lnTo>
                  <a:pt x="454" y="947"/>
                </a:lnTo>
                <a:lnTo>
                  <a:pt x="455" y="946"/>
                </a:lnTo>
                <a:lnTo>
                  <a:pt x="460" y="941"/>
                </a:lnTo>
                <a:lnTo>
                  <a:pt x="460" y="941"/>
                </a:lnTo>
                <a:lnTo>
                  <a:pt x="462" y="935"/>
                </a:lnTo>
                <a:lnTo>
                  <a:pt x="465" y="925"/>
                </a:lnTo>
                <a:lnTo>
                  <a:pt x="471" y="902"/>
                </a:lnTo>
                <a:lnTo>
                  <a:pt x="477" y="874"/>
                </a:lnTo>
                <a:lnTo>
                  <a:pt x="516" y="841"/>
                </a:lnTo>
                <a:lnTo>
                  <a:pt x="516" y="841"/>
                </a:lnTo>
                <a:lnTo>
                  <a:pt x="522" y="839"/>
                </a:lnTo>
                <a:lnTo>
                  <a:pt x="543" y="832"/>
                </a:lnTo>
                <a:lnTo>
                  <a:pt x="543" y="832"/>
                </a:lnTo>
                <a:lnTo>
                  <a:pt x="550" y="829"/>
                </a:lnTo>
                <a:lnTo>
                  <a:pt x="555" y="825"/>
                </a:lnTo>
                <a:lnTo>
                  <a:pt x="563" y="817"/>
                </a:lnTo>
                <a:lnTo>
                  <a:pt x="567" y="811"/>
                </a:lnTo>
                <a:lnTo>
                  <a:pt x="570" y="807"/>
                </a:lnTo>
                <a:lnTo>
                  <a:pt x="570" y="807"/>
                </a:lnTo>
                <a:lnTo>
                  <a:pt x="571" y="810"/>
                </a:lnTo>
                <a:lnTo>
                  <a:pt x="573" y="815"/>
                </a:lnTo>
                <a:lnTo>
                  <a:pt x="580" y="821"/>
                </a:lnTo>
                <a:lnTo>
                  <a:pt x="583" y="822"/>
                </a:lnTo>
                <a:lnTo>
                  <a:pt x="587" y="825"/>
                </a:lnTo>
                <a:lnTo>
                  <a:pt x="587" y="825"/>
                </a:lnTo>
                <a:lnTo>
                  <a:pt x="592" y="824"/>
                </a:lnTo>
                <a:lnTo>
                  <a:pt x="598" y="821"/>
                </a:lnTo>
                <a:lnTo>
                  <a:pt x="604" y="816"/>
                </a:lnTo>
                <a:lnTo>
                  <a:pt x="611" y="811"/>
                </a:lnTo>
                <a:lnTo>
                  <a:pt x="624" y="799"/>
                </a:lnTo>
                <a:lnTo>
                  <a:pt x="631" y="792"/>
                </a:lnTo>
                <a:lnTo>
                  <a:pt x="638" y="788"/>
                </a:lnTo>
                <a:lnTo>
                  <a:pt x="638" y="788"/>
                </a:lnTo>
                <a:lnTo>
                  <a:pt x="656" y="778"/>
                </a:lnTo>
                <a:lnTo>
                  <a:pt x="659" y="774"/>
                </a:lnTo>
                <a:lnTo>
                  <a:pt x="659" y="774"/>
                </a:lnTo>
                <a:lnTo>
                  <a:pt x="709" y="755"/>
                </a:lnTo>
                <a:lnTo>
                  <a:pt x="709" y="755"/>
                </a:lnTo>
                <a:lnTo>
                  <a:pt x="758" y="738"/>
                </a:lnTo>
                <a:lnTo>
                  <a:pt x="765" y="736"/>
                </a:lnTo>
                <a:lnTo>
                  <a:pt x="765" y="736"/>
                </a:lnTo>
                <a:lnTo>
                  <a:pt x="808" y="714"/>
                </a:lnTo>
                <a:lnTo>
                  <a:pt x="866" y="683"/>
                </a:lnTo>
                <a:lnTo>
                  <a:pt x="866" y="683"/>
                </a:lnTo>
                <a:lnTo>
                  <a:pt x="874" y="678"/>
                </a:lnTo>
                <a:lnTo>
                  <a:pt x="882" y="672"/>
                </a:lnTo>
                <a:lnTo>
                  <a:pt x="897" y="657"/>
                </a:lnTo>
                <a:lnTo>
                  <a:pt x="912" y="639"/>
                </a:lnTo>
                <a:lnTo>
                  <a:pt x="912" y="639"/>
                </a:lnTo>
                <a:lnTo>
                  <a:pt x="998" y="574"/>
                </a:lnTo>
                <a:lnTo>
                  <a:pt x="998" y="574"/>
                </a:lnTo>
                <a:lnTo>
                  <a:pt x="1020" y="557"/>
                </a:lnTo>
                <a:lnTo>
                  <a:pt x="1037" y="541"/>
                </a:lnTo>
                <a:lnTo>
                  <a:pt x="1051" y="524"/>
                </a:lnTo>
                <a:lnTo>
                  <a:pt x="1061" y="511"/>
                </a:lnTo>
                <a:lnTo>
                  <a:pt x="1068" y="500"/>
                </a:lnTo>
                <a:lnTo>
                  <a:pt x="1073" y="491"/>
                </a:lnTo>
                <a:lnTo>
                  <a:pt x="1077" y="483"/>
                </a:lnTo>
                <a:lnTo>
                  <a:pt x="1077" y="483"/>
                </a:lnTo>
                <a:lnTo>
                  <a:pt x="1081" y="482"/>
                </a:lnTo>
                <a:lnTo>
                  <a:pt x="1084" y="481"/>
                </a:lnTo>
                <a:lnTo>
                  <a:pt x="1089" y="477"/>
                </a:lnTo>
                <a:lnTo>
                  <a:pt x="1096" y="473"/>
                </a:lnTo>
                <a:lnTo>
                  <a:pt x="1101" y="467"/>
                </a:lnTo>
                <a:lnTo>
                  <a:pt x="1107" y="458"/>
                </a:lnTo>
                <a:lnTo>
                  <a:pt x="1112" y="448"/>
                </a:lnTo>
                <a:lnTo>
                  <a:pt x="1112" y="448"/>
                </a:lnTo>
                <a:lnTo>
                  <a:pt x="1116" y="436"/>
                </a:lnTo>
                <a:lnTo>
                  <a:pt x="1119" y="421"/>
                </a:lnTo>
                <a:lnTo>
                  <a:pt x="1126" y="391"/>
                </a:lnTo>
                <a:lnTo>
                  <a:pt x="1130" y="356"/>
                </a:lnTo>
                <a:lnTo>
                  <a:pt x="1130" y="356"/>
                </a:lnTo>
                <a:lnTo>
                  <a:pt x="1137" y="376"/>
                </a:lnTo>
                <a:lnTo>
                  <a:pt x="1145" y="396"/>
                </a:lnTo>
                <a:lnTo>
                  <a:pt x="1155" y="420"/>
                </a:lnTo>
                <a:lnTo>
                  <a:pt x="1168" y="443"/>
                </a:lnTo>
                <a:lnTo>
                  <a:pt x="1174" y="455"/>
                </a:lnTo>
                <a:lnTo>
                  <a:pt x="1182" y="466"/>
                </a:lnTo>
                <a:lnTo>
                  <a:pt x="1189" y="475"/>
                </a:lnTo>
                <a:lnTo>
                  <a:pt x="1197" y="482"/>
                </a:lnTo>
                <a:lnTo>
                  <a:pt x="1204" y="487"/>
                </a:lnTo>
                <a:lnTo>
                  <a:pt x="1213" y="491"/>
                </a:lnTo>
                <a:lnTo>
                  <a:pt x="1213" y="491"/>
                </a:lnTo>
                <a:lnTo>
                  <a:pt x="1220" y="492"/>
                </a:lnTo>
                <a:lnTo>
                  <a:pt x="1228" y="492"/>
                </a:lnTo>
                <a:lnTo>
                  <a:pt x="1240" y="491"/>
                </a:lnTo>
                <a:lnTo>
                  <a:pt x="1251" y="488"/>
                </a:lnTo>
                <a:lnTo>
                  <a:pt x="1261" y="483"/>
                </a:lnTo>
                <a:lnTo>
                  <a:pt x="1269" y="478"/>
                </a:lnTo>
                <a:lnTo>
                  <a:pt x="1274" y="473"/>
                </a:lnTo>
                <a:lnTo>
                  <a:pt x="1279" y="470"/>
                </a:lnTo>
                <a:lnTo>
                  <a:pt x="1279" y="470"/>
                </a:lnTo>
                <a:lnTo>
                  <a:pt x="1281" y="467"/>
                </a:lnTo>
                <a:lnTo>
                  <a:pt x="1285" y="466"/>
                </a:lnTo>
                <a:lnTo>
                  <a:pt x="1289" y="465"/>
                </a:lnTo>
                <a:lnTo>
                  <a:pt x="1289" y="465"/>
                </a:lnTo>
                <a:lnTo>
                  <a:pt x="1294" y="465"/>
                </a:lnTo>
                <a:lnTo>
                  <a:pt x="1299" y="462"/>
                </a:lnTo>
                <a:lnTo>
                  <a:pt x="1305" y="460"/>
                </a:lnTo>
                <a:lnTo>
                  <a:pt x="1294" y="443"/>
                </a:lnTo>
                <a:lnTo>
                  <a:pt x="1324" y="442"/>
                </a:lnTo>
                <a:lnTo>
                  <a:pt x="1319" y="400"/>
                </a:lnTo>
                <a:lnTo>
                  <a:pt x="1356" y="390"/>
                </a:lnTo>
                <a:lnTo>
                  <a:pt x="1356" y="390"/>
                </a:lnTo>
                <a:lnTo>
                  <a:pt x="1346" y="380"/>
                </a:lnTo>
                <a:lnTo>
                  <a:pt x="1337" y="371"/>
                </a:lnTo>
                <a:lnTo>
                  <a:pt x="1329" y="365"/>
                </a:lnTo>
                <a:lnTo>
                  <a:pt x="1329" y="365"/>
                </a:lnTo>
                <a:lnTo>
                  <a:pt x="1319" y="360"/>
                </a:lnTo>
                <a:lnTo>
                  <a:pt x="1310" y="354"/>
                </a:lnTo>
                <a:lnTo>
                  <a:pt x="1300" y="346"/>
                </a:lnTo>
                <a:lnTo>
                  <a:pt x="1300" y="346"/>
                </a:lnTo>
                <a:lnTo>
                  <a:pt x="1300" y="344"/>
                </a:lnTo>
                <a:lnTo>
                  <a:pt x="1299" y="338"/>
                </a:lnTo>
                <a:lnTo>
                  <a:pt x="1291" y="324"/>
                </a:lnTo>
                <a:lnTo>
                  <a:pt x="1278" y="303"/>
                </a:lnTo>
                <a:lnTo>
                  <a:pt x="1278" y="303"/>
                </a:lnTo>
                <a:lnTo>
                  <a:pt x="1268" y="290"/>
                </a:lnTo>
                <a:lnTo>
                  <a:pt x="1258" y="278"/>
                </a:lnTo>
                <a:lnTo>
                  <a:pt x="1248" y="268"/>
                </a:lnTo>
                <a:lnTo>
                  <a:pt x="1238" y="259"/>
                </a:lnTo>
                <a:lnTo>
                  <a:pt x="1228" y="250"/>
                </a:lnTo>
                <a:lnTo>
                  <a:pt x="1217" y="243"/>
                </a:lnTo>
                <a:lnTo>
                  <a:pt x="1207" y="237"/>
                </a:lnTo>
                <a:lnTo>
                  <a:pt x="1195" y="230"/>
                </a:lnTo>
                <a:lnTo>
                  <a:pt x="1195" y="230"/>
                </a:lnTo>
                <a:lnTo>
                  <a:pt x="1173" y="220"/>
                </a:lnTo>
                <a:lnTo>
                  <a:pt x="1150" y="213"/>
                </a:lnTo>
                <a:lnTo>
                  <a:pt x="1126" y="207"/>
                </a:lnTo>
                <a:lnTo>
                  <a:pt x="1104" y="200"/>
                </a:lnTo>
                <a:lnTo>
                  <a:pt x="1104" y="200"/>
                </a:lnTo>
                <a:lnTo>
                  <a:pt x="1113" y="194"/>
                </a:lnTo>
                <a:lnTo>
                  <a:pt x="1128" y="183"/>
                </a:lnTo>
                <a:lnTo>
                  <a:pt x="1128" y="183"/>
                </a:lnTo>
                <a:lnTo>
                  <a:pt x="1132" y="182"/>
                </a:lnTo>
                <a:lnTo>
                  <a:pt x="1139" y="179"/>
                </a:lnTo>
                <a:lnTo>
                  <a:pt x="1157" y="174"/>
                </a:lnTo>
                <a:lnTo>
                  <a:pt x="1168" y="170"/>
                </a:lnTo>
                <a:lnTo>
                  <a:pt x="1179" y="164"/>
                </a:lnTo>
                <a:lnTo>
                  <a:pt x="1190" y="156"/>
                </a:lnTo>
                <a:lnTo>
                  <a:pt x="1203" y="144"/>
                </a:lnTo>
                <a:lnTo>
                  <a:pt x="1203" y="144"/>
                </a:lnTo>
                <a:lnTo>
                  <a:pt x="1213" y="132"/>
                </a:lnTo>
                <a:lnTo>
                  <a:pt x="1221" y="121"/>
                </a:lnTo>
                <a:lnTo>
                  <a:pt x="1229" y="111"/>
                </a:lnTo>
                <a:lnTo>
                  <a:pt x="1234" y="101"/>
                </a:lnTo>
                <a:lnTo>
                  <a:pt x="1241" y="86"/>
                </a:lnTo>
                <a:lnTo>
                  <a:pt x="1244" y="77"/>
                </a:lnTo>
                <a:lnTo>
                  <a:pt x="1244" y="77"/>
                </a:lnTo>
                <a:lnTo>
                  <a:pt x="1248" y="58"/>
                </a:lnTo>
                <a:lnTo>
                  <a:pt x="1251" y="36"/>
                </a:lnTo>
                <a:lnTo>
                  <a:pt x="1251" y="36"/>
                </a:lnTo>
                <a:lnTo>
                  <a:pt x="1254" y="27"/>
                </a:lnTo>
                <a:lnTo>
                  <a:pt x="1254" y="22"/>
                </a:lnTo>
                <a:lnTo>
                  <a:pt x="1253" y="18"/>
                </a:lnTo>
                <a:lnTo>
                  <a:pt x="1251" y="13"/>
                </a:lnTo>
                <a:lnTo>
                  <a:pt x="1249" y="10"/>
                </a:lnTo>
                <a:lnTo>
                  <a:pt x="1245" y="7"/>
                </a:lnTo>
                <a:lnTo>
                  <a:pt x="1239" y="5"/>
                </a:lnTo>
                <a:lnTo>
                  <a:pt x="1239" y="5"/>
                </a:lnTo>
                <a:lnTo>
                  <a:pt x="1233" y="3"/>
                </a:lnTo>
                <a:lnTo>
                  <a:pt x="1226" y="3"/>
                </a:lnTo>
                <a:lnTo>
                  <a:pt x="1214" y="3"/>
                </a:lnTo>
                <a:lnTo>
                  <a:pt x="1203" y="6"/>
                </a:lnTo>
                <a:lnTo>
                  <a:pt x="1203" y="6"/>
                </a:lnTo>
                <a:lnTo>
                  <a:pt x="1200" y="5"/>
                </a:lnTo>
                <a:lnTo>
                  <a:pt x="1195" y="2"/>
                </a:lnTo>
                <a:lnTo>
                  <a:pt x="1187" y="0"/>
                </a:lnTo>
                <a:lnTo>
                  <a:pt x="1182" y="0"/>
                </a:lnTo>
                <a:lnTo>
                  <a:pt x="1175" y="0"/>
                </a:lnTo>
                <a:lnTo>
                  <a:pt x="1175" y="0"/>
                </a:lnTo>
                <a:lnTo>
                  <a:pt x="1165" y="2"/>
                </a:lnTo>
                <a:lnTo>
                  <a:pt x="1158" y="5"/>
                </a:lnTo>
                <a:lnTo>
                  <a:pt x="1150" y="8"/>
                </a:lnTo>
                <a:lnTo>
                  <a:pt x="1150" y="8"/>
                </a:lnTo>
                <a:lnTo>
                  <a:pt x="1143" y="7"/>
                </a:lnTo>
                <a:lnTo>
                  <a:pt x="1127" y="7"/>
                </a:lnTo>
                <a:lnTo>
                  <a:pt x="1116" y="8"/>
                </a:lnTo>
                <a:lnTo>
                  <a:pt x="1104" y="11"/>
                </a:lnTo>
                <a:lnTo>
                  <a:pt x="1093" y="13"/>
                </a:lnTo>
                <a:lnTo>
                  <a:pt x="1082" y="20"/>
                </a:lnTo>
                <a:lnTo>
                  <a:pt x="1082" y="20"/>
                </a:lnTo>
                <a:lnTo>
                  <a:pt x="1069" y="27"/>
                </a:lnTo>
                <a:lnTo>
                  <a:pt x="1058" y="36"/>
                </a:lnTo>
                <a:lnTo>
                  <a:pt x="1035" y="58"/>
                </a:lnTo>
                <a:lnTo>
                  <a:pt x="1017" y="76"/>
                </a:lnTo>
                <a:lnTo>
                  <a:pt x="1011" y="83"/>
                </a:lnTo>
                <a:lnTo>
                  <a:pt x="956" y="89"/>
                </a:lnTo>
                <a:lnTo>
                  <a:pt x="956" y="89"/>
                </a:lnTo>
                <a:lnTo>
                  <a:pt x="956" y="86"/>
                </a:lnTo>
                <a:lnTo>
                  <a:pt x="957" y="74"/>
                </a:lnTo>
                <a:lnTo>
                  <a:pt x="956" y="60"/>
                </a:lnTo>
                <a:lnTo>
                  <a:pt x="955" y="52"/>
                </a:lnTo>
                <a:lnTo>
                  <a:pt x="952" y="43"/>
                </a:lnTo>
                <a:lnTo>
                  <a:pt x="952" y="43"/>
                </a:lnTo>
                <a:lnTo>
                  <a:pt x="949" y="35"/>
                </a:lnTo>
                <a:lnTo>
                  <a:pt x="942" y="27"/>
                </a:lnTo>
                <a:lnTo>
                  <a:pt x="936" y="21"/>
                </a:lnTo>
                <a:lnTo>
                  <a:pt x="930" y="16"/>
                </a:lnTo>
                <a:lnTo>
                  <a:pt x="917" y="10"/>
                </a:lnTo>
                <a:lnTo>
                  <a:pt x="910" y="7"/>
                </a:lnTo>
                <a:lnTo>
                  <a:pt x="910" y="7"/>
                </a:lnTo>
                <a:lnTo>
                  <a:pt x="900" y="8"/>
                </a:lnTo>
                <a:lnTo>
                  <a:pt x="894" y="11"/>
                </a:lnTo>
                <a:lnTo>
                  <a:pt x="894" y="11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pptx798_カメのシルエット（１）</dc:title>
  <dc:subject>pptx798_カメのシルエット（１）</dc:subject>
  <dc:creator>Digipot.net</dc:creator>
  <cp:revision>1</cp:revision>
  <dcterms:created xsi:type="dcterms:W3CDTF">2018-05-20T00:31:01Z</dcterms:created>
  <dcterms:modified xsi:type="dcterms:W3CDTF">2018-06-22T01:51:48Z</dcterms:modified>
  <cp:version>1</cp:version>
</cp:coreProperties>
</file>